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6" r:id="rId4"/>
    <p:sldMasterId id="214748368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Cabin"/>
      <p:regular r:id="rId73"/>
      <p:bold r:id="rId74"/>
      <p:italic r:id="rId75"/>
      <p:boldItalic r:id="rId76"/>
    </p:embeddedFont>
    <p:embeddedFont>
      <p:font typeface="McLaren"/>
      <p:regular r:id="rId77"/>
    </p:embeddedFont>
    <p:embeddedFont>
      <p:font typeface="Alfa Slab One"/>
      <p:regular r:id="rId7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1E4B765-82C2-4E1E-8A49-80BAED75525C}">
  <a:tblStyle styleId="{91E4B765-82C2-4E1E-8A49-80BAED75525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Cabin-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Cabin-italic.fntdata"/><Relationship Id="rId30" Type="http://schemas.openxmlformats.org/officeDocument/2006/relationships/slide" Target="slides/slide24.xml"/><Relationship Id="rId74" Type="http://schemas.openxmlformats.org/officeDocument/2006/relationships/font" Target="fonts/Cabin-bold.fntdata"/><Relationship Id="rId33" Type="http://schemas.openxmlformats.org/officeDocument/2006/relationships/slide" Target="slides/slide27.xml"/><Relationship Id="rId77" Type="http://schemas.openxmlformats.org/officeDocument/2006/relationships/font" Target="fonts/McLaren-regular.fntdata"/><Relationship Id="rId32" Type="http://schemas.openxmlformats.org/officeDocument/2006/relationships/slide" Target="slides/slide26.xml"/><Relationship Id="rId76" Type="http://schemas.openxmlformats.org/officeDocument/2006/relationships/font" Target="fonts/Cabin-boldItalic.fntdata"/><Relationship Id="rId35" Type="http://schemas.openxmlformats.org/officeDocument/2006/relationships/slide" Target="slides/slide29.xml"/><Relationship Id="rId34" Type="http://schemas.openxmlformats.org/officeDocument/2006/relationships/slide" Target="slides/slide28.xml"/><Relationship Id="rId78" Type="http://schemas.openxmlformats.org/officeDocument/2006/relationships/font" Target="fonts/AlfaSlabOne-regular.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6.xml"/><Relationship Id="rId66" Type="http://schemas.openxmlformats.org/officeDocument/2006/relationships/font" Target="fonts/ProximaNova-boldItalic.fntdata"/><Relationship Id="rId21" Type="http://schemas.openxmlformats.org/officeDocument/2006/relationships/slide" Target="slides/slide15.xml"/><Relationship Id="rId65" Type="http://schemas.openxmlformats.org/officeDocument/2006/relationships/font" Target="fonts/ProximaNova-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 name="Shape 1214"/>
        <p:cNvGrpSpPr/>
        <p:nvPr/>
      </p:nvGrpSpPr>
      <p:grpSpPr>
        <a:xfrm>
          <a:off x="0" y="0"/>
          <a:ext cx="0" cy="0"/>
          <a:chOff x="0" y="0"/>
          <a:chExt cx="0" cy="0"/>
        </a:xfrm>
      </p:grpSpPr>
      <p:sp>
        <p:nvSpPr>
          <p:cNvPr id="1215" name="Google Shape;1215;g12635377fd5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 name="Google Shape;1216;g12635377fd5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 name="Shape 1243"/>
        <p:cNvGrpSpPr/>
        <p:nvPr/>
      </p:nvGrpSpPr>
      <p:grpSpPr>
        <a:xfrm>
          <a:off x="0" y="0"/>
          <a:ext cx="0" cy="0"/>
          <a:chOff x="0" y="0"/>
          <a:chExt cx="0" cy="0"/>
        </a:xfrm>
      </p:grpSpPr>
      <p:sp>
        <p:nvSpPr>
          <p:cNvPr id="1244" name="Google Shape;1244;g1def0c121f9_0_4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 name="Google Shape;1245;g1def0c121f9_0_4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g1def0c121f9_0_4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 name="Google Shape;1292;g1def0c121f9_0_4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 name="Shape 1388"/>
        <p:cNvGrpSpPr/>
        <p:nvPr/>
      </p:nvGrpSpPr>
      <p:grpSpPr>
        <a:xfrm>
          <a:off x="0" y="0"/>
          <a:ext cx="0" cy="0"/>
          <a:chOff x="0" y="0"/>
          <a:chExt cx="0" cy="0"/>
        </a:xfrm>
      </p:grpSpPr>
      <p:sp>
        <p:nvSpPr>
          <p:cNvPr id="1389" name="Google Shape;1389;g1def0c121f9_0_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 name="Google Shape;1390;g1def0c121f9_0_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1" name="Shape 1591"/>
        <p:cNvGrpSpPr/>
        <p:nvPr/>
      </p:nvGrpSpPr>
      <p:grpSpPr>
        <a:xfrm>
          <a:off x="0" y="0"/>
          <a:ext cx="0" cy="0"/>
          <a:chOff x="0" y="0"/>
          <a:chExt cx="0" cy="0"/>
        </a:xfrm>
      </p:grpSpPr>
      <p:sp>
        <p:nvSpPr>
          <p:cNvPr id="1592" name="Google Shape;1592;g1def0c121f9_0_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3" name="Google Shape;1593;g1def0c121f9_0_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5" name="Shape 1685"/>
        <p:cNvGrpSpPr/>
        <p:nvPr/>
      </p:nvGrpSpPr>
      <p:grpSpPr>
        <a:xfrm>
          <a:off x="0" y="0"/>
          <a:ext cx="0" cy="0"/>
          <a:chOff x="0" y="0"/>
          <a:chExt cx="0" cy="0"/>
        </a:xfrm>
      </p:grpSpPr>
      <p:sp>
        <p:nvSpPr>
          <p:cNvPr id="1686" name="Google Shape;1686;g1def0c121f9_0_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7" name="Google Shape;1687;g1def0c121f9_0_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3" name="Shape 1713"/>
        <p:cNvGrpSpPr/>
        <p:nvPr/>
      </p:nvGrpSpPr>
      <p:grpSpPr>
        <a:xfrm>
          <a:off x="0" y="0"/>
          <a:ext cx="0" cy="0"/>
          <a:chOff x="0" y="0"/>
          <a:chExt cx="0" cy="0"/>
        </a:xfrm>
      </p:grpSpPr>
      <p:sp>
        <p:nvSpPr>
          <p:cNvPr id="1714" name="Google Shape;1714;g1def0c121f9_0_6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5" name="Google Shape;1715;g1def0c121f9_0_6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 name="Shape 1765"/>
        <p:cNvGrpSpPr/>
        <p:nvPr/>
      </p:nvGrpSpPr>
      <p:grpSpPr>
        <a:xfrm>
          <a:off x="0" y="0"/>
          <a:ext cx="0" cy="0"/>
          <a:chOff x="0" y="0"/>
          <a:chExt cx="0" cy="0"/>
        </a:xfrm>
      </p:grpSpPr>
      <p:sp>
        <p:nvSpPr>
          <p:cNvPr id="1766" name="Google Shape;1766;g218b2b5d862_0_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7" name="Google Shape;1767;g218b2b5d862_0_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0" name="Shape 1870"/>
        <p:cNvGrpSpPr/>
        <p:nvPr/>
      </p:nvGrpSpPr>
      <p:grpSpPr>
        <a:xfrm>
          <a:off x="0" y="0"/>
          <a:ext cx="0" cy="0"/>
          <a:chOff x="0" y="0"/>
          <a:chExt cx="0" cy="0"/>
        </a:xfrm>
      </p:grpSpPr>
      <p:sp>
        <p:nvSpPr>
          <p:cNvPr id="1871" name="Google Shape;1871;g1def0c121f9_0_6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2" name="Google Shape;1872;g1def0c121f9_0_6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9" name="Shape 1979"/>
        <p:cNvGrpSpPr/>
        <p:nvPr/>
      </p:nvGrpSpPr>
      <p:grpSpPr>
        <a:xfrm>
          <a:off x="0" y="0"/>
          <a:ext cx="0" cy="0"/>
          <a:chOff x="0" y="0"/>
          <a:chExt cx="0" cy="0"/>
        </a:xfrm>
      </p:grpSpPr>
      <p:sp>
        <p:nvSpPr>
          <p:cNvPr id="1980" name="Google Shape;1980;g1def0c121f9_0_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1" name="Google Shape;1981;g1def0c121f9_0_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6" name="Shape 2056"/>
        <p:cNvGrpSpPr/>
        <p:nvPr/>
      </p:nvGrpSpPr>
      <p:grpSpPr>
        <a:xfrm>
          <a:off x="0" y="0"/>
          <a:ext cx="0" cy="0"/>
          <a:chOff x="0" y="0"/>
          <a:chExt cx="0" cy="0"/>
        </a:xfrm>
      </p:grpSpPr>
      <p:sp>
        <p:nvSpPr>
          <p:cNvPr id="2057" name="Google Shape;2057;g1def0c121f9_0_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8" name="Google Shape;2058;g1def0c121f9_0_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3" name="Shape 2083"/>
        <p:cNvGrpSpPr/>
        <p:nvPr/>
      </p:nvGrpSpPr>
      <p:grpSpPr>
        <a:xfrm>
          <a:off x="0" y="0"/>
          <a:ext cx="0" cy="0"/>
          <a:chOff x="0" y="0"/>
          <a:chExt cx="0" cy="0"/>
        </a:xfrm>
      </p:grpSpPr>
      <p:sp>
        <p:nvSpPr>
          <p:cNvPr id="2084" name="Google Shape;2084;g1def0c121f9_0_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5" name="Google Shape;2085;g1def0c121f9_0_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0" name="Shape 2230"/>
        <p:cNvGrpSpPr/>
        <p:nvPr/>
      </p:nvGrpSpPr>
      <p:grpSpPr>
        <a:xfrm>
          <a:off x="0" y="0"/>
          <a:ext cx="0" cy="0"/>
          <a:chOff x="0" y="0"/>
          <a:chExt cx="0" cy="0"/>
        </a:xfrm>
      </p:grpSpPr>
      <p:sp>
        <p:nvSpPr>
          <p:cNvPr id="2231" name="Google Shape;2231;g1def0c121f9_0_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2" name="Google Shape;2232;g1def0c121f9_0_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1" name="Shape 2421"/>
        <p:cNvGrpSpPr/>
        <p:nvPr/>
      </p:nvGrpSpPr>
      <p:grpSpPr>
        <a:xfrm>
          <a:off x="0" y="0"/>
          <a:ext cx="0" cy="0"/>
          <a:chOff x="0" y="0"/>
          <a:chExt cx="0" cy="0"/>
        </a:xfrm>
      </p:grpSpPr>
      <p:sp>
        <p:nvSpPr>
          <p:cNvPr id="2422" name="Google Shape;2422;ge21fa792a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3" name="Google Shape;2423;ge21fa792a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4" name="Shape 2444"/>
        <p:cNvGrpSpPr/>
        <p:nvPr/>
      </p:nvGrpSpPr>
      <p:grpSpPr>
        <a:xfrm>
          <a:off x="0" y="0"/>
          <a:ext cx="0" cy="0"/>
          <a:chOff x="0" y="0"/>
          <a:chExt cx="0" cy="0"/>
        </a:xfrm>
      </p:grpSpPr>
      <p:sp>
        <p:nvSpPr>
          <p:cNvPr id="2445" name="Google Shape;2445;g1def0c121f9_0_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6" name="Google Shape;2446;g1def0c121f9_0_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6" name="Shape 2496"/>
        <p:cNvGrpSpPr/>
        <p:nvPr/>
      </p:nvGrpSpPr>
      <p:grpSpPr>
        <a:xfrm>
          <a:off x="0" y="0"/>
          <a:ext cx="0" cy="0"/>
          <a:chOff x="0" y="0"/>
          <a:chExt cx="0" cy="0"/>
        </a:xfrm>
      </p:grpSpPr>
      <p:sp>
        <p:nvSpPr>
          <p:cNvPr id="2497" name="Google Shape;2497;g1def0c121f9_0_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8" name="Google Shape;2498;g1def0c121f9_0_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4" name="Shape 2664"/>
        <p:cNvGrpSpPr/>
        <p:nvPr/>
      </p:nvGrpSpPr>
      <p:grpSpPr>
        <a:xfrm>
          <a:off x="0" y="0"/>
          <a:ext cx="0" cy="0"/>
          <a:chOff x="0" y="0"/>
          <a:chExt cx="0" cy="0"/>
        </a:xfrm>
      </p:grpSpPr>
      <p:sp>
        <p:nvSpPr>
          <p:cNvPr id="2665" name="Google Shape;2665;g1def0c121f9_0_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6" name="Google Shape;2666;g1def0c121f9_0_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0" name="Shape 2810"/>
        <p:cNvGrpSpPr/>
        <p:nvPr/>
      </p:nvGrpSpPr>
      <p:grpSpPr>
        <a:xfrm>
          <a:off x="0" y="0"/>
          <a:ext cx="0" cy="0"/>
          <a:chOff x="0" y="0"/>
          <a:chExt cx="0" cy="0"/>
        </a:xfrm>
      </p:grpSpPr>
      <p:sp>
        <p:nvSpPr>
          <p:cNvPr id="2811" name="Google Shape;2811;g1def0c121f9_0_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2" name="Google Shape;2812;g1def0c121f9_0_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6" name="Shape 2856"/>
        <p:cNvGrpSpPr/>
        <p:nvPr/>
      </p:nvGrpSpPr>
      <p:grpSpPr>
        <a:xfrm>
          <a:off x="0" y="0"/>
          <a:ext cx="0" cy="0"/>
          <a:chOff x="0" y="0"/>
          <a:chExt cx="0" cy="0"/>
        </a:xfrm>
      </p:grpSpPr>
      <p:sp>
        <p:nvSpPr>
          <p:cNvPr id="2857" name="Google Shape;2857;g1def0c121f9_0_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8" name="Google Shape;2858;g1def0c121f9_0_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4" name="Shape 2894"/>
        <p:cNvGrpSpPr/>
        <p:nvPr/>
      </p:nvGrpSpPr>
      <p:grpSpPr>
        <a:xfrm>
          <a:off x="0" y="0"/>
          <a:ext cx="0" cy="0"/>
          <a:chOff x="0" y="0"/>
          <a:chExt cx="0" cy="0"/>
        </a:xfrm>
      </p:grpSpPr>
      <p:sp>
        <p:nvSpPr>
          <p:cNvPr id="2895" name="Google Shape;2895;g1def0c121f9_0_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6" name="Google Shape;2896;g1def0c121f9_0_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8" name="Shape 2928"/>
        <p:cNvGrpSpPr/>
        <p:nvPr/>
      </p:nvGrpSpPr>
      <p:grpSpPr>
        <a:xfrm>
          <a:off x="0" y="0"/>
          <a:ext cx="0" cy="0"/>
          <a:chOff x="0" y="0"/>
          <a:chExt cx="0" cy="0"/>
        </a:xfrm>
      </p:grpSpPr>
      <p:sp>
        <p:nvSpPr>
          <p:cNvPr id="2929" name="Google Shape;2929;g1def0c121f9_0_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0" name="Google Shape;2930;g1def0c121f9_0_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2" name="Shape 2952"/>
        <p:cNvGrpSpPr/>
        <p:nvPr/>
      </p:nvGrpSpPr>
      <p:grpSpPr>
        <a:xfrm>
          <a:off x="0" y="0"/>
          <a:ext cx="0" cy="0"/>
          <a:chOff x="0" y="0"/>
          <a:chExt cx="0" cy="0"/>
        </a:xfrm>
      </p:grpSpPr>
      <p:sp>
        <p:nvSpPr>
          <p:cNvPr id="2953" name="Google Shape;2953;g1def0c121f9_0_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4" name="Google Shape;2954;g1def0c121f9_0_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8" name="Shape 3058"/>
        <p:cNvGrpSpPr/>
        <p:nvPr/>
      </p:nvGrpSpPr>
      <p:grpSpPr>
        <a:xfrm>
          <a:off x="0" y="0"/>
          <a:ext cx="0" cy="0"/>
          <a:chOff x="0" y="0"/>
          <a:chExt cx="0" cy="0"/>
        </a:xfrm>
      </p:grpSpPr>
      <p:sp>
        <p:nvSpPr>
          <p:cNvPr id="3059" name="Google Shape;3059;g1def0c121f9_0_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0" name="Google Shape;3060;g1def0c121f9_0_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2" name="Shape 3242"/>
        <p:cNvGrpSpPr/>
        <p:nvPr/>
      </p:nvGrpSpPr>
      <p:grpSpPr>
        <a:xfrm>
          <a:off x="0" y="0"/>
          <a:ext cx="0" cy="0"/>
          <a:chOff x="0" y="0"/>
          <a:chExt cx="0" cy="0"/>
        </a:xfrm>
      </p:grpSpPr>
      <p:sp>
        <p:nvSpPr>
          <p:cNvPr id="3243" name="Google Shape;3243;g1def0c121f9_0_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44" name="Google Shape;3244;g1def0c121f9_0_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1" name="Shape 3281"/>
        <p:cNvGrpSpPr/>
        <p:nvPr/>
      </p:nvGrpSpPr>
      <p:grpSpPr>
        <a:xfrm>
          <a:off x="0" y="0"/>
          <a:ext cx="0" cy="0"/>
          <a:chOff x="0" y="0"/>
          <a:chExt cx="0" cy="0"/>
        </a:xfrm>
      </p:grpSpPr>
      <p:sp>
        <p:nvSpPr>
          <p:cNvPr id="3282" name="Google Shape;3282;g1def0c121f9_0_7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3" name="Google Shape;3283;g1def0c121f9_0_7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5" name="Shape 3325"/>
        <p:cNvGrpSpPr/>
        <p:nvPr/>
      </p:nvGrpSpPr>
      <p:grpSpPr>
        <a:xfrm>
          <a:off x="0" y="0"/>
          <a:ext cx="0" cy="0"/>
          <a:chOff x="0" y="0"/>
          <a:chExt cx="0" cy="0"/>
        </a:xfrm>
      </p:grpSpPr>
      <p:sp>
        <p:nvSpPr>
          <p:cNvPr id="3326" name="Google Shape;3326;g1def0c121f9_0_7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7" name="Google Shape;3327;g1def0c121f9_0_7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7" name="Shape 3377"/>
        <p:cNvGrpSpPr/>
        <p:nvPr/>
      </p:nvGrpSpPr>
      <p:grpSpPr>
        <a:xfrm>
          <a:off x="0" y="0"/>
          <a:ext cx="0" cy="0"/>
          <a:chOff x="0" y="0"/>
          <a:chExt cx="0" cy="0"/>
        </a:xfrm>
      </p:grpSpPr>
      <p:sp>
        <p:nvSpPr>
          <p:cNvPr id="3378" name="Google Shape;3378;g1def0c121f9_0_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9" name="Google Shape;3379;g1def0c121f9_0_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3" name="Shape 3393"/>
        <p:cNvGrpSpPr/>
        <p:nvPr/>
      </p:nvGrpSpPr>
      <p:grpSpPr>
        <a:xfrm>
          <a:off x="0" y="0"/>
          <a:ext cx="0" cy="0"/>
          <a:chOff x="0" y="0"/>
          <a:chExt cx="0" cy="0"/>
        </a:xfrm>
      </p:grpSpPr>
      <p:sp>
        <p:nvSpPr>
          <p:cNvPr id="3394" name="Google Shape;3394;g1def0c121f9_0_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5" name="Google Shape;3395;g1def0c121f9_0_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3" name="Shape 3493"/>
        <p:cNvGrpSpPr/>
        <p:nvPr/>
      </p:nvGrpSpPr>
      <p:grpSpPr>
        <a:xfrm>
          <a:off x="0" y="0"/>
          <a:ext cx="0" cy="0"/>
          <a:chOff x="0" y="0"/>
          <a:chExt cx="0" cy="0"/>
        </a:xfrm>
      </p:grpSpPr>
      <p:sp>
        <p:nvSpPr>
          <p:cNvPr id="3494" name="Google Shape;3494;g1def0c121f9_0_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5" name="Google Shape;3495;g1def0c121f9_0_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4" name="Shape 3624"/>
        <p:cNvGrpSpPr/>
        <p:nvPr/>
      </p:nvGrpSpPr>
      <p:grpSpPr>
        <a:xfrm>
          <a:off x="0" y="0"/>
          <a:ext cx="0" cy="0"/>
          <a:chOff x="0" y="0"/>
          <a:chExt cx="0" cy="0"/>
        </a:xfrm>
      </p:grpSpPr>
      <p:sp>
        <p:nvSpPr>
          <p:cNvPr id="3625" name="Google Shape;3625;g1def0c121f9_0_7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6" name="Google Shape;3626;g1def0c121f9_0_7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8" name="Shape 3648"/>
        <p:cNvGrpSpPr/>
        <p:nvPr/>
      </p:nvGrpSpPr>
      <p:grpSpPr>
        <a:xfrm>
          <a:off x="0" y="0"/>
          <a:ext cx="0" cy="0"/>
          <a:chOff x="0" y="0"/>
          <a:chExt cx="0" cy="0"/>
        </a:xfrm>
      </p:grpSpPr>
      <p:sp>
        <p:nvSpPr>
          <p:cNvPr id="3649" name="Google Shape;3649;g1def0c121f9_0_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0" name="Google Shape;3650;g1def0c121f9_0_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4" name="Shape 3694"/>
        <p:cNvGrpSpPr/>
        <p:nvPr/>
      </p:nvGrpSpPr>
      <p:grpSpPr>
        <a:xfrm>
          <a:off x="0" y="0"/>
          <a:ext cx="0" cy="0"/>
          <a:chOff x="0" y="0"/>
          <a:chExt cx="0" cy="0"/>
        </a:xfrm>
      </p:grpSpPr>
      <p:sp>
        <p:nvSpPr>
          <p:cNvPr id="3695" name="Google Shape;3695;g1def0c121f9_0_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6" name="Google Shape;3696;g1def0c121f9_0_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8" name="Shape 3738"/>
        <p:cNvGrpSpPr/>
        <p:nvPr/>
      </p:nvGrpSpPr>
      <p:grpSpPr>
        <a:xfrm>
          <a:off x="0" y="0"/>
          <a:ext cx="0" cy="0"/>
          <a:chOff x="0" y="0"/>
          <a:chExt cx="0" cy="0"/>
        </a:xfrm>
      </p:grpSpPr>
      <p:sp>
        <p:nvSpPr>
          <p:cNvPr id="3739" name="Google Shape;3739;g1def0c121f9_0_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0" name="Google Shape;3740;g1def0c121f9_0_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7" name="Shape 3767"/>
        <p:cNvGrpSpPr/>
        <p:nvPr/>
      </p:nvGrpSpPr>
      <p:grpSpPr>
        <a:xfrm>
          <a:off x="0" y="0"/>
          <a:ext cx="0" cy="0"/>
          <a:chOff x="0" y="0"/>
          <a:chExt cx="0" cy="0"/>
        </a:xfrm>
      </p:grpSpPr>
      <p:sp>
        <p:nvSpPr>
          <p:cNvPr id="3768" name="Google Shape;3768;g1def0c121f9_0_8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9" name="Google Shape;3769;g1def0c121f9_0_8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73" name="Shape 3873"/>
        <p:cNvGrpSpPr/>
        <p:nvPr/>
      </p:nvGrpSpPr>
      <p:grpSpPr>
        <a:xfrm>
          <a:off x="0" y="0"/>
          <a:ext cx="0" cy="0"/>
          <a:chOff x="0" y="0"/>
          <a:chExt cx="0" cy="0"/>
        </a:xfrm>
      </p:grpSpPr>
      <p:sp>
        <p:nvSpPr>
          <p:cNvPr id="3874" name="Google Shape;3874;ge21fa792ad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5" name="Google Shape;3875;ge21fa792ad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0" name="Shape 4810"/>
        <p:cNvGrpSpPr/>
        <p:nvPr/>
      </p:nvGrpSpPr>
      <p:grpSpPr>
        <a:xfrm>
          <a:off x="0" y="0"/>
          <a:ext cx="0" cy="0"/>
          <a:chOff x="0" y="0"/>
          <a:chExt cx="0" cy="0"/>
        </a:xfrm>
      </p:grpSpPr>
      <p:sp>
        <p:nvSpPr>
          <p:cNvPr id="4811" name="Google Shape;4811;gb1fa4ddd8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2" name="Google Shape;4812;gb1fa4ddd8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6" name="Shape 4816"/>
        <p:cNvGrpSpPr/>
        <p:nvPr/>
      </p:nvGrpSpPr>
      <p:grpSpPr>
        <a:xfrm>
          <a:off x="0" y="0"/>
          <a:ext cx="0" cy="0"/>
          <a:chOff x="0" y="0"/>
          <a:chExt cx="0" cy="0"/>
        </a:xfrm>
      </p:grpSpPr>
      <p:sp>
        <p:nvSpPr>
          <p:cNvPr id="4817" name="Google Shape;4817;gc6f6f4ce3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8" name="Google Shape;4818;gc6f6f4ce3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5" name="Shape 4865"/>
        <p:cNvGrpSpPr/>
        <p:nvPr/>
      </p:nvGrpSpPr>
      <p:grpSpPr>
        <a:xfrm>
          <a:off x="0" y="0"/>
          <a:ext cx="0" cy="0"/>
          <a:chOff x="0" y="0"/>
          <a:chExt cx="0" cy="0"/>
        </a:xfrm>
      </p:grpSpPr>
      <p:sp>
        <p:nvSpPr>
          <p:cNvPr id="4866" name="Google Shape;4866;g1def0c121f9_0_19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7" name="Google Shape;4867;g1def0c121f9_0_195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1" name="Shape 4871"/>
        <p:cNvGrpSpPr/>
        <p:nvPr/>
      </p:nvGrpSpPr>
      <p:grpSpPr>
        <a:xfrm>
          <a:off x="0" y="0"/>
          <a:ext cx="0" cy="0"/>
          <a:chOff x="0" y="0"/>
          <a:chExt cx="0" cy="0"/>
        </a:xfrm>
      </p:grpSpPr>
      <p:sp>
        <p:nvSpPr>
          <p:cNvPr id="4872" name="Google Shape;4872;g1def0c121f9_0_195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3" name="Google Shape;4873;g1def0c121f9_0_195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7" name="Shape 4877"/>
        <p:cNvGrpSpPr/>
        <p:nvPr/>
      </p:nvGrpSpPr>
      <p:grpSpPr>
        <a:xfrm>
          <a:off x="0" y="0"/>
          <a:ext cx="0" cy="0"/>
          <a:chOff x="0" y="0"/>
          <a:chExt cx="0" cy="0"/>
        </a:xfrm>
      </p:grpSpPr>
      <p:sp>
        <p:nvSpPr>
          <p:cNvPr id="4878" name="Google Shape;4878;g1def0c121f9_0_19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9" name="Google Shape;4879;g1def0c121f9_0_19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3" name="Shape 4903"/>
        <p:cNvGrpSpPr/>
        <p:nvPr/>
      </p:nvGrpSpPr>
      <p:grpSpPr>
        <a:xfrm>
          <a:off x="0" y="0"/>
          <a:ext cx="0" cy="0"/>
          <a:chOff x="0" y="0"/>
          <a:chExt cx="0" cy="0"/>
        </a:xfrm>
      </p:grpSpPr>
      <p:sp>
        <p:nvSpPr>
          <p:cNvPr id="4904" name="Google Shape;4904;g1def0c121f9_0_19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5" name="Google Shape;4905;g1def0c121f9_0_19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9" name="Shape 4919"/>
        <p:cNvGrpSpPr/>
        <p:nvPr/>
      </p:nvGrpSpPr>
      <p:grpSpPr>
        <a:xfrm>
          <a:off x="0" y="0"/>
          <a:ext cx="0" cy="0"/>
          <a:chOff x="0" y="0"/>
          <a:chExt cx="0" cy="0"/>
        </a:xfrm>
      </p:grpSpPr>
      <p:sp>
        <p:nvSpPr>
          <p:cNvPr id="4920" name="Google Shape;4920;g1def0c121f9_0_19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1" name="Google Shape;4921;g1def0c121f9_0_19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8" name="Shape 5258"/>
        <p:cNvGrpSpPr/>
        <p:nvPr/>
      </p:nvGrpSpPr>
      <p:grpSpPr>
        <a:xfrm>
          <a:off x="0" y="0"/>
          <a:ext cx="0" cy="0"/>
          <a:chOff x="0" y="0"/>
          <a:chExt cx="0" cy="0"/>
        </a:xfrm>
      </p:grpSpPr>
      <p:sp>
        <p:nvSpPr>
          <p:cNvPr id="5259" name="Google Shape;5259;g1def0c121f9_0_19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0" name="Google Shape;5260;g1def0c121f9_0_19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9" name="Shape 7459"/>
        <p:cNvGrpSpPr/>
        <p:nvPr/>
      </p:nvGrpSpPr>
      <p:grpSpPr>
        <a:xfrm>
          <a:off x="0" y="0"/>
          <a:ext cx="0" cy="0"/>
          <a:chOff x="0" y="0"/>
          <a:chExt cx="0" cy="0"/>
        </a:xfrm>
      </p:grpSpPr>
      <p:sp>
        <p:nvSpPr>
          <p:cNvPr id="7460" name="Google Shape;7460;g1def0c121f9_0_22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1" name="Google Shape;7461;g1def0c121f9_0_22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8" name="Shape 7878"/>
        <p:cNvGrpSpPr/>
        <p:nvPr/>
      </p:nvGrpSpPr>
      <p:grpSpPr>
        <a:xfrm>
          <a:off x="0" y="0"/>
          <a:ext cx="0" cy="0"/>
          <a:chOff x="0" y="0"/>
          <a:chExt cx="0" cy="0"/>
        </a:xfrm>
      </p:grpSpPr>
      <p:sp>
        <p:nvSpPr>
          <p:cNvPr id="7879" name="Google Shape;7879;g1def0c121f9_0_225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0" name="Google Shape;7880;g1def0c121f9_0_225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8" name="Shape 8048"/>
        <p:cNvGrpSpPr/>
        <p:nvPr/>
      </p:nvGrpSpPr>
      <p:grpSpPr>
        <a:xfrm>
          <a:off x="0" y="0"/>
          <a:ext cx="0" cy="0"/>
          <a:chOff x="0" y="0"/>
          <a:chExt cx="0" cy="0"/>
        </a:xfrm>
      </p:grpSpPr>
      <p:sp>
        <p:nvSpPr>
          <p:cNvPr id="8049" name="Google Shape;8049;g1def0c121f9_0_22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0" name="Google Shape;8050;g1def0c121f9_0_22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3" name="Shape 8453"/>
        <p:cNvGrpSpPr/>
        <p:nvPr/>
      </p:nvGrpSpPr>
      <p:grpSpPr>
        <a:xfrm>
          <a:off x="0" y="0"/>
          <a:ext cx="0" cy="0"/>
          <a:chOff x="0" y="0"/>
          <a:chExt cx="0" cy="0"/>
        </a:xfrm>
      </p:grpSpPr>
      <p:sp>
        <p:nvSpPr>
          <p:cNvPr id="8454" name="Google Shape;8454;g1def0c121f9_0_23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5" name="Google Shape;8455;g1def0c121f9_0_23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3" name="Shape 8833"/>
        <p:cNvGrpSpPr/>
        <p:nvPr/>
      </p:nvGrpSpPr>
      <p:grpSpPr>
        <a:xfrm>
          <a:off x="0" y="0"/>
          <a:ext cx="0" cy="0"/>
          <a:chOff x="0" y="0"/>
          <a:chExt cx="0" cy="0"/>
        </a:xfrm>
      </p:grpSpPr>
      <p:sp>
        <p:nvSpPr>
          <p:cNvPr id="8834" name="Google Shape;8834;g1def0c121f9_0_23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5" name="Google Shape;8835;g1def0c121f9_0_23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0" name="Shape 9610"/>
        <p:cNvGrpSpPr/>
        <p:nvPr/>
      </p:nvGrpSpPr>
      <p:grpSpPr>
        <a:xfrm>
          <a:off x="0" y="0"/>
          <a:ext cx="0" cy="0"/>
          <a:chOff x="0" y="0"/>
          <a:chExt cx="0" cy="0"/>
        </a:xfrm>
      </p:grpSpPr>
      <p:sp>
        <p:nvSpPr>
          <p:cNvPr id="9611" name="Google Shape;9611;g1def0c121f9_0_24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2" name="Google Shape;9612;g1def0c121f9_0_24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7" name="Shape 11017"/>
        <p:cNvGrpSpPr/>
        <p:nvPr/>
      </p:nvGrpSpPr>
      <p:grpSpPr>
        <a:xfrm>
          <a:off x="0" y="0"/>
          <a:ext cx="0" cy="0"/>
          <a:chOff x="0" y="0"/>
          <a:chExt cx="0" cy="0"/>
        </a:xfrm>
      </p:grpSpPr>
      <p:sp>
        <p:nvSpPr>
          <p:cNvPr id="11018" name="Google Shape;11018;g1def0c121f9_0_257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9" name="Google Shape;11019;g1def0c121f9_0_257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11" name="Shape 13411"/>
        <p:cNvGrpSpPr/>
        <p:nvPr/>
      </p:nvGrpSpPr>
      <p:grpSpPr>
        <a:xfrm>
          <a:off x="0" y="0"/>
          <a:ext cx="0" cy="0"/>
          <a:chOff x="0" y="0"/>
          <a:chExt cx="0" cy="0"/>
        </a:xfrm>
      </p:grpSpPr>
      <p:sp>
        <p:nvSpPr>
          <p:cNvPr id="13412" name="Google Shape;13412;g1def0c121f9_0_28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13" name="Google Shape;13413;g1def0c121f9_0_28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5" name="Shape 15425"/>
        <p:cNvGrpSpPr/>
        <p:nvPr/>
      </p:nvGrpSpPr>
      <p:grpSpPr>
        <a:xfrm>
          <a:off x="0" y="0"/>
          <a:ext cx="0" cy="0"/>
          <a:chOff x="0" y="0"/>
          <a:chExt cx="0" cy="0"/>
        </a:xfrm>
      </p:grpSpPr>
      <p:sp>
        <p:nvSpPr>
          <p:cNvPr id="15426" name="Google Shape;15426;g1def0c121f9_0_30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7" name="Google Shape;15427;g1def0c121f9_0_30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61" name="Shape 17061"/>
        <p:cNvGrpSpPr/>
        <p:nvPr/>
      </p:nvGrpSpPr>
      <p:grpSpPr>
        <a:xfrm>
          <a:off x="0" y="0"/>
          <a:ext cx="0" cy="0"/>
          <a:chOff x="0" y="0"/>
          <a:chExt cx="0" cy="0"/>
        </a:xfrm>
      </p:grpSpPr>
      <p:sp>
        <p:nvSpPr>
          <p:cNvPr id="17062" name="Google Shape;17062;g1def0c121f9_0_317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63" name="Google Shape;17063;g1def0c121f9_0_317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03" name="Shape 18103"/>
        <p:cNvGrpSpPr/>
        <p:nvPr/>
      </p:nvGrpSpPr>
      <p:grpSpPr>
        <a:xfrm>
          <a:off x="0" y="0"/>
          <a:ext cx="0" cy="0"/>
          <a:chOff x="0" y="0"/>
          <a:chExt cx="0" cy="0"/>
        </a:xfrm>
      </p:grpSpPr>
      <p:sp>
        <p:nvSpPr>
          <p:cNvPr id="18104" name="Google Shape;18104;g1def0c121f9_0_328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05" name="Google Shape;18105;g1def0c121f9_0_328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46" name="Shape 19646"/>
        <p:cNvGrpSpPr/>
        <p:nvPr/>
      </p:nvGrpSpPr>
      <p:grpSpPr>
        <a:xfrm>
          <a:off x="0" y="0"/>
          <a:ext cx="0" cy="0"/>
          <a:chOff x="0" y="0"/>
          <a:chExt cx="0" cy="0"/>
        </a:xfrm>
      </p:grpSpPr>
      <p:sp>
        <p:nvSpPr>
          <p:cNvPr id="19647" name="Google Shape;19647;g1def0c121f9_0_38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48" name="Google Shape;19648;g1def0c121f9_0_38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10" name="Google Shape;10;p2"/>
          <p:cNvSpPr txBox="1"/>
          <p:nvPr>
            <p:ph idx="1" type="subTitle"/>
          </p:nvPr>
        </p:nvSpPr>
        <p:spPr>
          <a:xfrm rot="-535">
            <a:off x="6267447" y="3705084"/>
            <a:ext cx="1926300" cy="646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txBox="1"/>
          <p:nvPr>
            <p:ph type="ctrTitle"/>
          </p:nvPr>
        </p:nvSpPr>
        <p:spPr>
          <a:xfrm>
            <a:off x="1638450" y="581075"/>
            <a:ext cx="5867100" cy="149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b="0" sz="9600">
                <a:latin typeface="Alfa Slab One"/>
                <a:ea typeface="Alfa Slab One"/>
                <a:cs typeface="Alfa Slab One"/>
                <a:sym typeface="Alfa Slab One"/>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14" name="Google Shape;14;p3"/>
          <p:cNvSpPr txBox="1"/>
          <p:nvPr>
            <p:ph type="title"/>
          </p:nvPr>
        </p:nvSpPr>
        <p:spPr>
          <a:xfrm>
            <a:off x="2872150" y="2599475"/>
            <a:ext cx="33993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 name="Google Shape;15;p3"/>
          <p:cNvSpPr txBox="1"/>
          <p:nvPr>
            <p:ph hasCustomPrompt="1" idx="2" type="title"/>
          </p:nvPr>
        </p:nvSpPr>
        <p:spPr>
          <a:xfrm>
            <a:off x="3937525" y="833425"/>
            <a:ext cx="1268700" cy="1223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5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rot="303">
            <a:off x="2872150" y="3365225"/>
            <a:ext cx="3399300" cy="4170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pic>
        <p:nvPicPr>
          <p:cNvPr id="18" name="Google Shape;18;p4"/>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19" name="Google Shape;19;p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0" name="Google Shape;20;p4"/>
          <p:cNvSpPr txBox="1"/>
          <p:nvPr>
            <p:ph idx="1" type="body"/>
          </p:nvPr>
        </p:nvSpPr>
        <p:spPr>
          <a:xfrm>
            <a:off x="720000" y="1237076"/>
            <a:ext cx="7704000" cy="13347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accent3"/>
              </a:buClr>
              <a:buSzPts val="1400"/>
              <a:buChar char="●"/>
              <a:defRPr sz="12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1600"/>
              </a:spcBef>
              <a:spcAft>
                <a:spcPts val="0"/>
              </a:spcAft>
              <a:buClr>
                <a:srgbClr val="434343"/>
              </a:buClr>
              <a:buSzPts val="1400"/>
              <a:buChar char="■"/>
              <a:defRPr>
                <a:solidFill>
                  <a:srgbClr val="434343"/>
                </a:solidFill>
              </a:defRPr>
            </a:lvl3pPr>
            <a:lvl4pPr indent="-317500" lvl="3" marL="1828800" rtl="0">
              <a:lnSpc>
                <a:spcPct val="115000"/>
              </a:lnSpc>
              <a:spcBef>
                <a:spcPts val="1600"/>
              </a:spcBef>
              <a:spcAft>
                <a:spcPts val="0"/>
              </a:spcAft>
              <a:buClr>
                <a:srgbClr val="434343"/>
              </a:buClr>
              <a:buSzPts val="1400"/>
              <a:buChar char="●"/>
              <a:defRPr>
                <a:solidFill>
                  <a:srgbClr val="434343"/>
                </a:solidFill>
              </a:defRPr>
            </a:lvl4pPr>
            <a:lvl5pPr indent="-317500" lvl="4" marL="2286000" rtl="0">
              <a:lnSpc>
                <a:spcPct val="115000"/>
              </a:lnSpc>
              <a:spcBef>
                <a:spcPts val="1600"/>
              </a:spcBef>
              <a:spcAft>
                <a:spcPts val="0"/>
              </a:spcAft>
              <a:buClr>
                <a:srgbClr val="434343"/>
              </a:buClr>
              <a:buSzPts val="1400"/>
              <a:buChar char="○"/>
              <a:defRPr>
                <a:solidFill>
                  <a:srgbClr val="434343"/>
                </a:solidFill>
              </a:defRPr>
            </a:lvl5pPr>
            <a:lvl6pPr indent="-317500" lvl="5" marL="2743200" rtl="0">
              <a:lnSpc>
                <a:spcPct val="115000"/>
              </a:lnSpc>
              <a:spcBef>
                <a:spcPts val="1600"/>
              </a:spcBef>
              <a:spcAft>
                <a:spcPts val="0"/>
              </a:spcAft>
              <a:buClr>
                <a:srgbClr val="434343"/>
              </a:buClr>
              <a:buSzPts val="1400"/>
              <a:buChar char="■"/>
              <a:defRPr>
                <a:solidFill>
                  <a:srgbClr val="434343"/>
                </a:solidFill>
              </a:defRPr>
            </a:lvl6pPr>
            <a:lvl7pPr indent="-317500" lvl="6" marL="3200400" rtl="0">
              <a:lnSpc>
                <a:spcPct val="115000"/>
              </a:lnSpc>
              <a:spcBef>
                <a:spcPts val="1600"/>
              </a:spcBef>
              <a:spcAft>
                <a:spcPts val="0"/>
              </a:spcAft>
              <a:buClr>
                <a:srgbClr val="434343"/>
              </a:buClr>
              <a:buSzPts val="1400"/>
              <a:buChar char="●"/>
              <a:defRPr>
                <a:solidFill>
                  <a:srgbClr val="434343"/>
                </a:solidFill>
              </a:defRPr>
            </a:lvl7pPr>
            <a:lvl8pPr indent="-317500" lvl="7" marL="3657600" rtl="0">
              <a:lnSpc>
                <a:spcPct val="115000"/>
              </a:lnSpc>
              <a:spcBef>
                <a:spcPts val="1600"/>
              </a:spcBef>
              <a:spcAft>
                <a:spcPts val="0"/>
              </a:spcAft>
              <a:buClr>
                <a:srgbClr val="434343"/>
              </a:buClr>
              <a:buSzPts val="1400"/>
              <a:buChar char="○"/>
              <a:defRPr>
                <a:solidFill>
                  <a:srgbClr val="434343"/>
                </a:solidFill>
              </a:defRPr>
            </a:lvl8pPr>
            <a:lvl9pPr indent="-317500" lvl="8" marL="4114800" rtl="0">
              <a:lnSpc>
                <a:spcPct val="115000"/>
              </a:lnSpc>
              <a:spcBef>
                <a:spcPts val="1600"/>
              </a:spcBef>
              <a:spcAft>
                <a:spcPts val="1600"/>
              </a:spcAft>
              <a:buClr>
                <a:srgbClr val="434343"/>
              </a:buClr>
              <a:buSzPts val="1400"/>
              <a:buChar char="■"/>
              <a:defRPr>
                <a:solidFill>
                  <a:srgbClr val="434343"/>
                </a:solidFill>
              </a:defRPr>
            </a:lvl9pPr>
          </a:lstStyle>
          <a:p/>
        </p:txBody>
      </p:sp>
      <p:grpSp>
        <p:nvGrpSpPr>
          <p:cNvPr id="21" name="Google Shape;21;p4"/>
          <p:cNvGrpSpPr/>
          <p:nvPr/>
        </p:nvGrpSpPr>
        <p:grpSpPr>
          <a:xfrm>
            <a:off x="-500" y="4603498"/>
            <a:ext cx="9144595" cy="553913"/>
            <a:chOff x="3154536" y="2256163"/>
            <a:chExt cx="2337695" cy="177252"/>
          </a:xfrm>
        </p:grpSpPr>
        <p:sp>
          <p:nvSpPr>
            <p:cNvPr id="22" name="Google Shape;22;p4"/>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4"/>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 name="Google Shape;25;p4"/>
          <p:cNvGrpSpPr/>
          <p:nvPr/>
        </p:nvGrpSpPr>
        <p:grpSpPr>
          <a:xfrm>
            <a:off x="-500" y="4603498"/>
            <a:ext cx="9144595" cy="553913"/>
            <a:chOff x="3154536" y="2256163"/>
            <a:chExt cx="2337695" cy="177252"/>
          </a:xfrm>
        </p:grpSpPr>
        <p:sp>
          <p:nvSpPr>
            <p:cNvPr id="26" name="Google Shape;26;p4"/>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 name="Google Shape;29;p4"/>
          <p:cNvGrpSpPr/>
          <p:nvPr/>
        </p:nvGrpSpPr>
        <p:grpSpPr>
          <a:xfrm>
            <a:off x="-776" y="4524375"/>
            <a:ext cx="9143947" cy="105015"/>
            <a:chOff x="5926145" y="5877686"/>
            <a:chExt cx="1138468" cy="13065"/>
          </a:xfrm>
        </p:grpSpPr>
        <p:sp>
          <p:nvSpPr>
            <p:cNvPr id="30" name="Google Shape;30;p4"/>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4"/>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 name="Google Shape;45;p4"/>
          <p:cNvGrpSpPr/>
          <p:nvPr/>
        </p:nvGrpSpPr>
        <p:grpSpPr>
          <a:xfrm>
            <a:off x="6712731" y="4305990"/>
            <a:ext cx="507396" cy="323404"/>
            <a:chOff x="7746090" y="5473975"/>
            <a:chExt cx="153306" cy="97693"/>
          </a:xfrm>
        </p:grpSpPr>
        <p:sp>
          <p:nvSpPr>
            <p:cNvPr id="46" name="Google Shape;46;p4"/>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 name="Google Shape;48;p4"/>
          <p:cNvGrpSpPr/>
          <p:nvPr/>
        </p:nvGrpSpPr>
        <p:grpSpPr>
          <a:xfrm>
            <a:off x="7139586" y="4168323"/>
            <a:ext cx="723481" cy="461151"/>
            <a:chOff x="7746090" y="5473975"/>
            <a:chExt cx="153306" cy="97693"/>
          </a:xfrm>
        </p:grpSpPr>
        <p:sp>
          <p:nvSpPr>
            <p:cNvPr id="49" name="Google Shape;49;p4"/>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 name="Google Shape;51;p4"/>
          <p:cNvGrpSpPr/>
          <p:nvPr/>
        </p:nvGrpSpPr>
        <p:grpSpPr>
          <a:xfrm>
            <a:off x="8068549" y="422142"/>
            <a:ext cx="711006" cy="800425"/>
            <a:chOff x="7713025" y="3336975"/>
            <a:chExt cx="703200" cy="791638"/>
          </a:xfrm>
        </p:grpSpPr>
        <p:sp>
          <p:nvSpPr>
            <p:cNvPr id="52" name="Google Shape;52;p4"/>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4"/>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 name="Google Shape;56;p4"/>
          <p:cNvGrpSpPr/>
          <p:nvPr/>
        </p:nvGrpSpPr>
        <p:grpSpPr>
          <a:xfrm rot="568170">
            <a:off x="227792" y="118774"/>
            <a:ext cx="984419" cy="697127"/>
            <a:chOff x="1442050" y="867213"/>
            <a:chExt cx="1070450" cy="758050"/>
          </a:xfrm>
        </p:grpSpPr>
        <p:sp>
          <p:nvSpPr>
            <p:cNvPr id="57" name="Google Shape;57;p4"/>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4"/>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4"/>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2" name="Shape 62"/>
        <p:cNvGrpSpPr/>
        <p:nvPr/>
      </p:nvGrpSpPr>
      <p:grpSpPr>
        <a:xfrm>
          <a:off x="0" y="0"/>
          <a:ext cx="0" cy="0"/>
          <a:chOff x="0" y="0"/>
          <a:chExt cx="0" cy="0"/>
        </a:xfrm>
      </p:grpSpPr>
      <p:pic>
        <p:nvPicPr>
          <p:cNvPr id="63" name="Google Shape;63;p5"/>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64" name="Google Shape;64;p5"/>
          <p:cNvSpPr txBox="1"/>
          <p:nvPr>
            <p:ph idx="1" type="subTitle"/>
          </p:nvPr>
        </p:nvSpPr>
        <p:spPr>
          <a:xfrm>
            <a:off x="1717800" y="2295763"/>
            <a:ext cx="2557500" cy="1169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5" name="Google Shape;65;p5"/>
          <p:cNvSpPr txBox="1"/>
          <p:nvPr>
            <p:ph idx="2" type="subTitle"/>
          </p:nvPr>
        </p:nvSpPr>
        <p:spPr>
          <a:xfrm>
            <a:off x="5447075" y="2295763"/>
            <a:ext cx="2557500" cy="1169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 name="Google Shape;66;p5"/>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67" name="Google Shape;67;p5"/>
          <p:cNvSpPr txBox="1"/>
          <p:nvPr>
            <p:ph idx="3" type="title"/>
          </p:nvPr>
        </p:nvSpPr>
        <p:spPr>
          <a:xfrm>
            <a:off x="1715909" y="1768062"/>
            <a:ext cx="2561100" cy="527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68" name="Google Shape;68;p5"/>
          <p:cNvSpPr txBox="1"/>
          <p:nvPr>
            <p:ph idx="4" type="title"/>
          </p:nvPr>
        </p:nvSpPr>
        <p:spPr>
          <a:xfrm>
            <a:off x="5451164" y="1768062"/>
            <a:ext cx="2549400" cy="527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9" name="Google Shape;69;p5"/>
          <p:cNvSpPr/>
          <p:nvPr/>
        </p:nvSpPr>
        <p:spPr>
          <a:xfrm>
            <a:off x="-177349" y="2488292"/>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5"/>
          <p:cNvSpPr/>
          <p:nvPr/>
        </p:nvSpPr>
        <p:spPr>
          <a:xfrm>
            <a:off x="7887425" y="1941480"/>
            <a:ext cx="1364315" cy="2700410"/>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 name="Google Shape;71;p5"/>
          <p:cNvGrpSpPr/>
          <p:nvPr/>
        </p:nvGrpSpPr>
        <p:grpSpPr>
          <a:xfrm>
            <a:off x="8137713" y="1165925"/>
            <a:ext cx="509118" cy="335638"/>
            <a:chOff x="8137713" y="1165925"/>
            <a:chExt cx="509118" cy="335638"/>
          </a:xfrm>
        </p:grpSpPr>
        <p:sp>
          <p:nvSpPr>
            <p:cNvPr id="72" name="Google Shape;72;p5"/>
            <p:cNvSpPr/>
            <p:nvPr/>
          </p:nvSpPr>
          <p:spPr>
            <a:xfrm>
              <a:off x="8137713" y="1201563"/>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p:nvPr/>
          </p:nvSpPr>
          <p:spPr>
            <a:xfrm>
              <a:off x="8311349" y="11659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5"/>
            <p:cNvSpPr/>
            <p:nvPr/>
          </p:nvSpPr>
          <p:spPr>
            <a:xfrm>
              <a:off x="8492330" y="12743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5" name="Shape 75"/>
        <p:cNvGrpSpPr/>
        <p:nvPr/>
      </p:nvGrpSpPr>
      <p:grpSpPr>
        <a:xfrm>
          <a:off x="0" y="0"/>
          <a:ext cx="0" cy="0"/>
          <a:chOff x="0" y="0"/>
          <a:chExt cx="0" cy="0"/>
        </a:xfrm>
      </p:grpSpPr>
      <p:pic>
        <p:nvPicPr>
          <p:cNvPr id="76" name="Google Shape;76;p6"/>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77" name="Google Shape;77;p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78" name="Google Shape;78;p6"/>
          <p:cNvGrpSpPr/>
          <p:nvPr/>
        </p:nvGrpSpPr>
        <p:grpSpPr>
          <a:xfrm>
            <a:off x="8724918" y="4280090"/>
            <a:ext cx="507396" cy="323404"/>
            <a:chOff x="7746090" y="5473975"/>
            <a:chExt cx="153306" cy="97693"/>
          </a:xfrm>
        </p:grpSpPr>
        <p:sp>
          <p:nvSpPr>
            <p:cNvPr id="79" name="Google Shape;79;p6"/>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6"/>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 name="Google Shape;81;p6"/>
          <p:cNvGrpSpPr/>
          <p:nvPr/>
        </p:nvGrpSpPr>
        <p:grpSpPr>
          <a:xfrm rot="-1598273">
            <a:off x="339333" y="407552"/>
            <a:ext cx="761337" cy="604104"/>
            <a:chOff x="489310" y="305054"/>
            <a:chExt cx="618268" cy="490581"/>
          </a:xfrm>
        </p:grpSpPr>
        <p:sp>
          <p:nvSpPr>
            <p:cNvPr id="82" name="Google Shape;82;p6"/>
            <p:cNvSpPr/>
            <p:nvPr/>
          </p:nvSpPr>
          <p:spPr>
            <a:xfrm>
              <a:off x="876885" y="540002"/>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6"/>
            <p:cNvSpPr/>
            <p:nvPr/>
          </p:nvSpPr>
          <p:spPr>
            <a:xfrm>
              <a:off x="640702" y="305054"/>
              <a:ext cx="382428" cy="369901"/>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6"/>
            <p:cNvSpPr/>
            <p:nvPr/>
          </p:nvSpPr>
          <p:spPr>
            <a:xfrm>
              <a:off x="489310" y="378347"/>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6"/>
            <p:cNvSpPr/>
            <p:nvPr/>
          </p:nvSpPr>
          <p:spPr>
            <a:xfrm>
              <a:off x="716568" y="572323"/>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 name="Google Shape;86;p6"/>
          <p:cNvSpPr/>
          <p:nvPr/>
        </p:nvSpPr>
        <p:spPr>
          <a:xfrm rot="-1598160">
            <a:off x="8763945" y="598781"/>
            <a:ext cx="111154" cy="107589"/>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 name="Google Shape;87;p6"/>
          <p:cNvGrpSpPr/>
          <p:nvPr/>
        </p:nvGrpSpPr>
        <p:grpSpPr>
          <a:xfrm>
            <a:off x="8092578" y="694425"/>
            <a:ext cx="758295" cy="477158"/>
            <a:chOff x="7982553" y="770625"/>
            <a:chExt cx="758295" cy="477158"/>
          </a:xfrm>
        </p:grpSpPr>
        <p:sp>
          <p:nvSpPr>
            <p:cNvPr id="88" name="Google Shape;88;p6"/>
            <p:cNvSpPr/>
            <p:nvPr/>
          </p:nvSpPr>
          <p:spPr>
            <a:xfrm rot="-1598271">
              <a:off x="8215454" y="833058"/>
              <a:ext cx="361217" cy="349384"/>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6"/>
            <p:cNvSpPr/>
            <p:nvPr/>
          </p:nvSpPr>
          <p:spPr>
            <a:xfrm rot="-1598257">
              <a:off x="8029122" y="923708"/>
              <a:ext cx="284076" cy="274987"/>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6"/>
            <p:cNvSpPr/>
            <p:nvPr/>
          </p:nvSpPr>
          <p:spPr>
            <a:xfrm rot="-1598222">
              <a:off x="8504708" y="963004"/>
              <a:ext cx="202880" cy="196386"/>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 name="Google Shape;91;p6"/>
          <p:cNvSpPr/>
          <p:nvPr/>
        </p:nvSpPr>
        <p:spPr>
          <a:xfrm rot="-1598160">
            <a:off x="444145" y="1023481"/>
            <a:ext cx="111154" cy="107589"/>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6"/>
          <p:cNvSpPr/>
          <p:nvPr/>
        </p:nvSpPr>
        <p:spPr>
          <a:xfrm>
            <a:off x="8193450" y="670350"/>
            <a:ext cx="303600" cy="30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 name="Google Shape;93;p6"/>
          <p:cNvGrpSpPr/>
          <p:nvPr/>
        </p:nvGrpSpPr>
        <p:grpSpPr>
          <a:xfrm>
            <a:off x="-500" y="4603498"/>
            <a:ext cx="9144595" cy="553913"/>
            <a:chOff x="3154536" y="2256163"/>
            <a:chExt cx="2337695" cy="177252"/>
          </a:xfrm>
        </p:grpSpPr>
        <p:sp>
          <p:nvSpPr>
            <p:cNvPr id="94" name="Google Shape;94;p6"/>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6"/>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6"/>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7" name="Shape 97"/>
        <p:cNvGrpSpPr/>
        <p:nvPr/>
      </p:nvGrpSpPr>
      <p:grpSpPr>
        <a:xfrm>
          <a:off x="0" y="0"/>
          <a:ext cx="0" cy="0"/>
          <a:chOff x="0" y="0"/>
          <a:chExt cx="0" cy="0"/>
        </a:xfrm>
      </p:grpSpPr>
      <p:pic>
        <p:nvPicPr>
          <p:cNvPr id="98" name="Google Shape;98;p7"/>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99" name="Google Shape;99;p7"/>
          <p:cNvSpPr txBox="1"/>
          <p:nvPr>
            <p:ph type="title"/>
          </p:nvPr>
        </p:nvSpPr>
        <p:spPr>
          <a:xfrm>
            <a:off x="720000" y="869900"/>
            <a:ext cx="4771800" cy="5643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00" name="Google Shape;100;p7"/>
          <p:cNvSpPr txBox="1"/>
          <p:nvPr>
            <p:ph idx="1" type="subTitle"/>
          </p:nvPr>
        </p:nvSpPr>
        <p:spPr>
          <a:xfrm rot="-432">
            <a:off x="720000" y="1510249"/>
            <a:ext cx="4771800" cy="2134500"/>
          </a:xfrm>
          <a:prstGeom prst="rect">
            <a:avLst/>
          </a:prstGeom>
          <a:noFill/>
          <a:ln>
            <a:noFill/>
          </a:ln>
        </p:spPr>
        <p:txBody>
          <a:bodyPr anchorCtr="0" anchor="t" bIns="91425" lIns="91425" spcFirstLastPara="1" rIns="91425" wrap="square" tIns="91425">
            <a:noAutofit/>
          </a:bodyPr>
          <a:lstStyle>
            <a:lvl1pPr lvl="0" rtl="0">
              <a:lnSpc>
                <a:spcPct val="115000"/>
              </a:lnSpc>
              <a:spcBef>
                <a:spcPts val="0"/>
              </a:spcBef>
              <a:spcAft>
                <a:spcPts val="0"/>
              </a:spcAft>
              <a:buClr>
                <a:schemeClr val="accent6"/>
              </a:buClr>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grpSp>
        <p:nvGrpSpPr>
          <p:cNvPr id="101" name="Google Shape;101;p7"/>
          <p:cNvGrpSpPr/>
          <p:nvPr/>
        </p:nvGrpSpPr>
        <p:grpSpPr>
          <a:xfrm flipH="1">
            <a:off x="4500555" y="3506185"/>
            <a:ext cx="2701302" cy="1412134"/>
            <a:chOff x="-594071" y="5188191"/>
            <a:chExt cx="3152412" cy="1647956"/>
          </a:xfrm>
        </p:grpSpPr>
        <p:sp>
          <p:nvSpPr>
            <p:cNvPr id="102" name="Google Shape;102;p7"/>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7"/>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7"/>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7"/>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7"/>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 name="Google Shape;107;p7"/>
          <p:cNvGrpSpPr/>
          <p:nvPr/>
        </p:nvGrpSpPr>
        <p:grpSpPr>
          <a:xfrm>
            <a:off x="-500" y="4603498"/>
            <a:ext cx="9144595" cy="553913"/>
            <a:chOff x="3154536" y="2256163"/>
            <a:chExt cx="2337695" cy="177252"/>
          </a:xfrm>
        </p:grpSpPr>
        <p:sp>
          <p:nvSpPr>
            <p:cNvPr id="108" name="Google Shape;108;p7"/>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7"/>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7"/>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 name="Google Shape;111;p7"/>
          <p:cNvGrpSpPr/>
          <p:nvPr/>
        </p:nvGrpSpPr>
        <p:grpSpPr>
          <a:xfrm>
            <a:off x="6710774" y="539879"/>
            <a:ext cx="3160931" cy="4101864"/>
            <a:chOff x="-484399" y="1406487"/>
            <a:chExt cx="2493241" cy="3235419"/>
          </a:xfrm>
        </p:grpSpPr>
        <p:sp>
          <p:nvSpPr>
            <p:cNvPr id="112" name="Google Shape;112;p7"/>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7"/>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7"/>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 name="Google Shape;115;p7"/>
          <p:cNvGrpSpPr/>
          <p:nvPr/>
        </p:nvGrpSpPr>
        <p:grpSpPr>
          <a:xfrm>
            <a:off x="249101" y="3774191"/>
            <a:ext cx="606282" cy="700167"/>
            <a:chOff x="249101" y="3774191"/>
            <a:chExt cx="606282" cy="700167"/>
          </a:xfrm>
        </p:grpSpPr>
        <p:sp>
          <p:nvSpPr>
            <p:cNvPr id="116" name="Google Shape;116;p7"/>
            <p:cNvSpPr/>
            <p:nvPr/>
          </p:nvSpPr>
          <p:spPr>
            <a:xfrm rot="-2168403">
              <a:off x="311327" y="3840634"/>
              <a:ext cx="329220" cy="318431"/>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7"/>
            <p:cNvSpPr/>
            <p:nvPr/>
          </p:nvSpPr>
          <p:spPr>
            <a:xfrm rot="-2168403">
              <a:off x="463936" y="3912620"/>
              <a:ext cx="329220" cy="318431"/>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7"/>
            <p:cNvSpPr/>
            <p:nvPr/>
          </p:nvSpPr>
          <p:spPr>
            <a:xfrm rot="-2168417">
              <a:off x="692008" y="4337825"/>
              <a:ext cx="116789" cy="11296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7"/>
            <p:cNvSpPr/>
            <p:nvPr/>
          </p:nvSpPr>
          <p:spPr>
            <a:xfrm rot="-2168357">
              <a:off x="418660" y="4140575"/>
              <a:ext cx="192902" cy="186579"/>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 name="Google Shape;120;p7"/>
          <p:cNvGrpSpPr/>
          <p:nvPr/>
        </p:nvGrpSpPr>
        <p:grpSpPr>
          <a:xfrm>
            <a:off x="4372480" y="329138"/>
            <a:ext cx="631525" cy="421730"/>
            <a:chOff x="1089380" y="3826200"/>
            <a:chExt cx="631525" cy="421730"/>
          </a:xfrm>
        </p:grpSpPr>
        <p:sp>
          <p:nvSpPr>
            <p:cNvPr id="121" name="Google Shape;121;p7"/>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7"/>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4" name="Shape 124"/>
        <p:cNvGrpSpPr/>
        <p:nvPr/>
      </p:nvGrpSpPr>
      <p:grpSpPr>
        <a:xfrm>
          <a:off x="0" y="0"/>
          <a:ext cx="0" cy="0"/>
          <a:chOff x="0" y="0"/>
          <a:chExt cx="0" cy="0"/>
        </a:xfrm>
      </p:grpSpPr>
      <p:pic>
        <p:nvPicPr>
          <p:cNvPr id="125" name="Google Shape;125;p8"/>
          <p:cNvPicPr preferRelativeResize="0"/>
          <p:nvPr/>
        </p:nvPicPr>
        <p:blipFill>
          <a:blip r:embed="rId2">
            <a:alphaModFix/>
          </a:blip>
          <a:stretch>
            <a:fillRect/>
          </a:stretch>
        </p:blipFill>
        <p:spPr>
          <a:xfrm>
            <a:off x="75" y="0"/>
            <a:ext cx="9144000" cy="5143500"/>
          </a:xfrm>
          <a:prstGeom prst="rect">
            <a:avLst/>
          </a:prstGeom>
          <a:noFill/>
          <a:ln>
            <a:noFill/>
          </a:ln>
        </p:spPr>
      </p:pic>
      <p:sp>
        <p:nvSpPr>
          <p:cNvPr id="126" name="Google Shape;126;p8"/>
          <p:cNvSpPr txBox="1"/>
          <p:nvPr>
            <p:ph type="title"/>
          </p:nvPr>
        </p:nvSpPr>
        <p:spPr>
          <a:xfrm>
            <a:off x="1737300" y="1202550"/>
            <a:ext cx="6686700" cy="2738400"/>
          </a:xfrm>
          <a:prstGeom prst="rect">
            <a:avLst/>
          </a:prstGeom>
        </p:spPr>
        <p:txBody>
          <a:bodyPr anchorCtr="0" anchor="ctr" bIns="91425" lIns="91425" spcFirstLastPara="1" rIns="91425" wrap="square" tIns="91425">
            <a:noAutofit/>
          </a:bodyPr>
          <a:lstStyle>
            <a:lvl1pPr lvl="0" algn="r">
              <a:spcBef>
                <a:spcPts val="0"/>
              </a:spcBef>
              <a:spcAft>
                <a:spcPts val="0"/>
              </a:spcAft>
              <a:buSzPts val="4800"/>
              <a:buNone/>
              <a:defRPr sz="96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grpSp>
        <p:nvGrpSpPr>
          <p:cNvPr id="127" name="Google Shape;127;p8"/>
          <p:cNvGrpSpPr/>
          <p:nvPr/>
        </p:nvGrpSpPr>
        <p:grpSpPr>
          <a:xfrm>
            <a:off x="-500" y="4603498"/>
            <a:ext cx="9144595" cy="553913"/>
            <a:chOff x="3154536" y="2256163"/>
            <a:chExt cx="2337695" cy="177252"/>
          </a:xfrm>
        </p:grpSpPr>
        <p:sp>
          <p:nvSpPr>
            <p:cNvPr id="128" name="Google Shape;128;p8"/>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8"/>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8"/>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1" name="Shape 131"/>
        <p:cNvGrpSpPr/>
        <p:nvPr/>
      </p:nvGrpSpPr>
      <p:grpSpPr>
        <a:xfrm>
          <a:off x="0" y="0"/>
          <a:ext cx="0" cy="0"/>
          <a:chOff x="0" y="0"/>
          <a:chExt cx="0" cy="0"/>
        </a:xfrm>
      </p:grpSpPr>
      <p:pic>
        <p:nvPicPr>
          <p:cNvPr id="132" name="Google Shape;132;p9"/>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133" name="Google Shape;133;p9"/>
          <p:cNvSpPr txBox="1"/>
          <p:nvPr>
            <p:ph type="title"/>
          </p:nvPr>
        </p:nvSpPr>
        <p:spPr>
          <a:xfrm>
            <a:off x="1942350" y="540000"/>
            <a:ext cx="5259300" cy="8508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5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4" name="Google Shape;134;p9"/>
          <p:cNvSpPr txBox="1"/>
          <p:nvPr>
            <p:ph idx="1" type="subTitle"/>
          </p:nvPr>
        </p:nvSpPr>
        <p:spPr>
          <a:xfrm>
            <a:off x="1942350" y="1456925"/>
            <a:ext cx="5259300" cy="953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2"/>
        </a:solidFill>
      </p:bgPr>
    </p:bg>
    <p:spTree>
      <p:nvGrpSpPr>
        <p:cNvPr id="135" name="Shape 135"/>
        <p:cNvGrpSpPr/>
        <p:nvPr/>
      </p:nvGrpSpPr>
      <p:grpSpPr>
        <a:xfrm>
          <a:off x="0" y="0"/>
          <a:ext cx="0" cy="0"/>
          <a:chOff x="0" y="0"/>
          <a:chExt cx="0" cy="0"/>
        </a:xfrm>
      </p:grpSpPr>
      <p:sp>
        <p:nvSpPr>
          <p:cNvPr id="136" name="Google Shape;136;p10"/>
          <p:cNvSpPr/>
          <p:nvPr>
            <p:ph idx="2" type="pic"/>
          </p:nvPr>
        </p:nvSpPr>
        <p:spPr>
          <a:xfrm>
            <a:off x="150" y="-47625"/>
            <a:ext cx="9143700" cy="5205000"/>
          </a:xfrm>
          <a:prstGeom prst="rect">
            <a:avLst/>
          </a:prstGeom>
          <a:noFill/>
          <a:ln>
            <a:noFill/>
          </a:ln>
        </p:spPr>
      </p:sp>
      <p:sp>
        <p:nvSpPr>
          <p:cNvPr id="137" name="Google Shape;137;p10"/>
          <p:cNvSpPr txBox="1"/>
          <p:nvPr>
            <p:ph type="title"/>
          </p:nvPr>
        </p:nvSpPr>
        <p:spPr>
          <a:xfrm>
            <a:off x="75" y="4049800"/>
            <a:ext cx="9144000" cy="553800"/>
          </a:xfrm>
          <a:prstGeom prst="rect">
            <a:avLst/>
          </a:prstGeom>
          <a:solidFill>
            <a:schemeClr val="dk2"/>
          </a:solidFill>
          <a:ln>
            <a:noFill/>
          </a:ln>
        </p:spPr>
        <p:txBody>
          <a:bodyPr anchorCtr="0" anchor="ctr"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8" name="Shape 138"/>
        <p:cNvGrpSpPr/>
        <p:nvPr/>
      </p:nvGrpSpPr>
      <p:grpSpPr>
        <a:xfrm>
          <a:off x="0" y="0"/>
          <a:ext cx="0" cy="0"/>
          <a:chOff x="0" y="0"/>
          <a:chExt cx="0" cy="0"/>
        </a:xfrm>
      </p:grpSpPr>
      <p:pic>
        <p:nvPicPr>
          <p:cNvPr id="139" name="Google Shape;139;p11"/>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140" name="Google Shape;140;p11"/>
          <p:cNvSpPr txBox="1"/>
          <p:nvPr>
            <p:ph hasCustomPrompt="1" type="title"/>
          </p:nvPr>
        </p:nvSpPr>
        <p:spPr>
          <a:xfrm rot="405">
            <a:off x="948686" y="881375"/>
            <a:ext cx="5090100" cy="1655100"/>
          </a:xfrm>
          <a:prstGeom prst="rect">
            <a:avLst/>
          </a:prstGeom>
          <a:noFill/>
          <a:ln>
            <a:noFill/>
          </a:ln>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41" name="Google Shape;141;p11"/>
          <p:cNvSpPr txBox="1"/>
          <p:nvPr>
            <p:ph idx="1" type="subTitle"/>
          </p:nvPr>
        </p:nvSpPr>
        <p:spPr>
          <a:xfrm>
            <a:off x="948600" y="2507050"/>
            <a:ext cx="5090100" cy="440400"/>
          </a:xfrm>
          <a:prstGeom prst="rect">
            <a:avLst/>
          </a:prstGeom>
          <a:noFill/>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42" name="Google Shape;142;p11"/>
          <p:cNvGrpSpPr/>
          <p:nvPr/>
        </p:nvGrpSpPr>
        <p:grpSpPr>
          <a:xfrm>
            <a:off x="-500" y="4603498"/>
            <a:ext cx="9144595" cy="553913"/>
            <a:chOff x="3154536" y="2256163"/>
            <a:chExt cx="2337695" cy="177252"/>
          </a:xfrm>
        </p:grpSpPr>
        <p:sp>
          <p:nvSpPr>
            <p:cNvPr id="143" name="Google Shape;143;p11"/>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1"/>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1"/>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 name="Google Shape;146;p11"/>
          <p:cNvGrpSpPr/>
          <p:nvPr/>
        </p:nvGrpSpPr>
        <p:grpSpPr>
          <a:xfrm>
            <a:off x="277704" y="466882"/>
            <a:ext cx="740035" cy="699063"/>
            <a:chOff x="277700" y="466875"/>
            <a:chExt cx="884575" cy="835600"/>
          </a:xfrm>
        </p:grpSpPr>
        <p:sp>
          <p:nvSpPr>
            <p:cNvPr id="147" name="Google Shape;147;p11"/>
            <p:cNvSpPr/>
            <p:nvPr/>
          </p:nvSpPr>
          <p:spPr>
            <a:xfrm>
              <a:off x="347700" y="5835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1"/>
            <p:cNvSpPr/>
            <p:nvPr/>
          </p:nvSpPr>
          <p:spPr>
            <a:xfrm>
              <a:off x="634075" y="466875"/>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1"/>
            <p:cNvSpPr/>
            <p:nvPr/>
          </p:nvSpPr>
          <p:spPr>
            <a:xfrm>
              <a:off x="936975" y="746700"/>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1"/>
            <p:cNvSpPr/>
            <p:nvPr/>
          </p:nvSpPr>
          <p:spPr>
            <a:xfrm>
              <a:off x="841825" y="10771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1"/>
            <p:cNvSpPr/>
            <p:nvPr/>
          </p:nvSpPr>
          <p:spPr>
            <a:xfrm>
              <a:off x="277700" y="474425"/>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 name="Google Shape;152;p11"/>
          <p:cNvGrpSpPr/>
          <p:nvPr/>
        </p:nvGrpSpPr>
        <p:grpSpPr>
          <a:xfrm flipH="1">
            <a:off x="-863986" y="1765091"/>
            <a:ext cx="2216492" cy="2876287"/>
            <a:chOff x="-484399" y="1406487"/>
            <a:chExt cx="2493241" cy="3235419"/>
          </a:xfrm>
        </p:grpSpPr>
        <p:sp>
          <p:nvSpPr>
            <p:cNvPr id="153" name="Google Shape;153;p11"/>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1"/>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1"/>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56" name="Shape 15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57" name="Shape 157"/>
        <p:cNvGrpSpPr/>
        <p:nvPr/>
      </p:nvGrpSpPr>
      <p:grpSpPr>
        <a:xfrm>
          <a:off x="0" y="0"/>
          <a:ext cx="0" cy="0"/>
          <a:chOff x="0" y="0"/>
          <a:chExt cx="0" cy="0"/>
        </a:xfrm>
      </p:grpSpPr>
      <p:pic>
        <p:nvPicPr>
          <p:cNvPr id="158" name="Google Shape;158;p13"/>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159" name="Google Shape;159;p13"/>
          <p:cNvSpPr txBox="1"/>
          <p:nvPr>
            <p:ph type="title"/>
          </p:nvPr>
        </p:nvSpPr>
        <p:spPr>
          <a:xfrm>
            <a:off x="923563" y="1515315"/>
            <a:ext cx="2336400" cy="5277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SzPts val="2400"/>
              <a:buNone/>
              <a:defRPr sz="2000">
                <a:solidFill>
                  <a:schemeClr val="accent3"/>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60" name="Google Shape;160;p13"/>
          <p:cNvSpPr txBox="1"/>
          <p:nvPr>
            <p:ph idx="1" type="subTitle"/>
          </p:nvPr>
        </p:nvSpPr>
        <p:spPr>
          <a:xfrm>
            <a:off x="923413" y="2041838"/>
            <a:ext cx="2336400" cy="593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161" name="Google Shape;161;p13"/>
          <p:cNvSpPr txBox="1"/>
          <p:nvPr>
            <p:ph hasCustomPrompt="1" idx="2" type="title"/>
          </p:nvPr>
        </p:nvSpPr>
        <p:spPr>
          <a:xfrm>
            <a:off x="4920573" y="1789775"/>
            <a:ext cx="647400" cy="593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62" name="Google Shape;162;p13"/>
          <p:cNvSpPr txBox="1"/>
          <p:nvPr>
            <p:ph idx="3" type="title"/>
          </p:nvPr>
        </p:nvSpPr>
        <p:spPr>
          <a:xfrm>
            <a:off x="923563" y="3059077"/>
            <a:ext cx="2336400" cy="5277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SzPts val="2400"/>
              <a:buNone/>
              <a:defRPr sz="2000">
                <a:solidFill>
                  <a:schemeClr val="accent3"/>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63" name="Google Shape;163;p13"/>
          <p:cNvSpPr txBox="1"/>
          <p:nvPr>
            <p:ph idx="4" type="subTitle"/>
          </p:nvPr>
        </p:nvSpPr>
        <p:spPr>
          <a:xfrm>
            <a:off x="923413" y="3585600"/>
            <a:ext cx="2336400" cy="593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164" name="Google Shape;164;p13"/>
          <p:cNvSpPr txBox="1"/>
          <p:nvPr>
            <p:ph idx="5" type="title"/>
          </p:nvPr>
        </p:nvSpPr>
        <p:spPr>
          <a:xfrm>
            <a:off x="5884038" y="1515315"/>
            <a:ext cx="2336400" cy="527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solidFill>
                  <a:schemeClr val="accent3"/>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65" name="Google Shape;165;p13"/>
          <p:cNvSpPr txBox="1"/>
          <p:nvPr>
            <p:ph idx="6" type="subTitle"/>
          </p:nvPr>
        </p:nvSpPr>
        <p:spPr>
          <a:xfrm>
            <a:off x="5883888" y="2041838"/>
            <a:ext cx="2336400" cy="59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166" name="Google Shape;166;p13"/>
          <p:cNvSpPr txBox="1"/>
          <p:nvPr>
            <p:ph idx="7" type="title"/>
          </p:nvPr>
        </p:nvSpPr>
        <p:spPr>
          <a:xfrm>
            <a:off x="5883888" y="3072252"/>
            <a:ext cx="2336400" cy="527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7" name="Google Shape;167;p13"/>
          <p:cNvSpPr txBox="1"/>
          <p:nvPr>
            <p:ph idx="8" type="subTitle"/>
          </p:nvPr>
        </p:nvSpPr>
        <p:spPr>
          <a:xfrm>
            <a:off x="5883738" y="3598775"/>
            <a:ext cx="2336400" cy="59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168" name="Google Shape;168;p13"/>
          <p:cNvSpPr txBox="1"/>
          <p:nvPr>
            <p:ph hasCustomPrompt="1" idx="9" type="title"/>
          </p:nvPr>
        </p:nvSpPr>
        <p:spPr>
          <a:xfrm rot="3185">
            <a:off x="4920513" y="3322635"/>
            <a:ext cx="647700" cy="593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69" name="Google Shape;169;p13"/>
          <p:cNvSpPr txBox="1"/>
          <p:nvPr>
            <p:ph hasCustomPrompt="1" idx="13" type="title"/>
          </p:nvPr>
        </p:nvSpPr>
        <p:spPr>
          <a:xfrm rot="1593">
            <a:off x="3653787" y="1789625"/>
            <a:ext cx="647400" cy="593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70" name="Google Shape;170;p13"/>
          <p:cNvSpPr txBox="1"/>
          <p:nvPr>
            <p:ph hasCustomPrompt="1" idx="14" type="title"/>
          </p:nvPr>
        </p:nvSpPr>
        <p:spPr>
          <a:xfrm rot="1592">
            <a:off x="3653688" y="3322491"/>
            <a:ext cx="647700" cy="593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171" name="Google Shape;171;p13"/>
          <p:cNvSpPr txBox="1"/>
          <p:nvPr>
            <p:ph idx="15"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172" name="Google Shape;172;p13"/>
          <p:cNvGrpSpPr/>
          <p:nvPr/>
        </p:nvGrpSpPr>
        <p:grpSpPr>
          <a:xfrm>
            <a:off x="8324584" y="4093125"/>
            <a:ext cx="800395" cy="510144"/>
            <a:chOff x="7746090" y="5473975"/>
            <a:chExt cx="153306" cy="97693"/>
          </a:xfrm>
        </p:grpSpPr>
        <p:sp>
          <p:nvSpPr>
            <p:cNvPr id="173" name="Google Shape;173;p1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 name="Google Shape;175;p13"/>
          <p:cNvGrpSpPr/>
          <p:nvPr/>
        </p:nvGrpSpPr>
        <p:grpSpPr>
          <a:xfrm>
            <a:off x="-500" y="4603498"/>
            <a:ext cx="9144595" cy="553913"/>
            <a:chOff x="3154536" y="2256163"/>
            <a:chExt cx="2337695" cy="177252"/>
          </a:xfrm>
        </p:grpSpPr>
        <p:sp>
          <p:nvSpPr>
            <p:cNvPr id="176" name="Google Shape;176;p13"/>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3"/>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3"/>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 name="Google Shape;179;p13"/>
          <p:cNvGrpSpPr/>
          <p:nvPr/>
        </p:nvGrpSpPr>
        <p:grpSpPr>
          <a:xfrm>
            <a:off x="123034" y="4093125"/>
            <a:ext cx="800395" cy="510144"/>
            <a:chOff x="7746090" y="5473975"/>
            <a:chExt cx="153306" cy="97693"/>
          </a:xfrm>
        </p:grpSpPr>
        <p:sp>
          <p:nvSpPr>
            <p:cNvPr id="180" name="Google Shape;180;p1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 name="Google Shape;182;p13"/>
          <p:cNvGrpSpPr/>
          <p:nvPr/>
        </p:nvGrpSpPr>
        <p:grpSpPr>
          <a:xfrm>
            <a:off x="-181507" y="4280090"/>
            <a:ext cx="507396" cy="323404"/>
            <a:chOff x="7746090" y="5473975"/>
            <a:chExt cx="153306" cy="97693"/>
          </a:xfrm>
        </p:grpSpPr>
        <p:sp>
          <p:nvSpPr>
            <p:cNvPr id="183" name="Google Shape;183;p1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13"/>
          <p:cNvGrpSpPr/>
          <p:nvPr/>
        </p:nvGrpSpPr>
        <p:grpSpPr>
          <a:xfrm>
            <a:off x="719993" y="4280090"/>
            <a:ext cx="507396" cy="323404"/>
            <a:chOff x="7746090" y="5473975"/>
            <a:chExt cx="153306" cy="97693"/>
          </a:xfrm>
        </p:grpSpPr>
        <p:sp>
          <p:nvSpPr>
            <p:cNvPr id="186" name="Google Shape;186;p1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 name="Google Shape;188;p13"/>
          <p:cNvGrpSpPr/>
          <p:nvPr/>
        </p:nvGrpSpPr>
        <p:grpSpPr>
          <a:xfrm>
            <a:off x="8020211" y="617241"/>
            <a:ext cx="875169" cy="1096514"/>
            <a:chOff x="7995308" y="530887"/>
            <a:chExt cx="935609" cy="1172241"/>
          </a:xfrm>
        </p:grpSpPr>
        <p:sp>
          <p:nvSpPr>
            <p:cNvPr id="189" name="Google Shape;189;p13"/>
            <p:cNvSpPr/>
            <p:nvPr/>
          </p:nvSpPr>
          <p:spPr>
            <a:xfrm rot="-1598234">
              <a:off x="8082932" y="6233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3"/>
            <p:cNvSpPr/>
            <p:nvPr/>
          </p:nvSpPr>
          <p:spPr>
            <a:xfrm rot="-1598234">
              <a:off x="8308235" y="7797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3"/>
            <p:cNvSpPr/>
            <p:nvPr/>
          </p:nvSpPr>
          <p:spPr>
            <a:xfrm rot="-1598244">
              <a:off x="8448710" y="1486734"/>
              <a:ext cx="189807" cy="183588"/>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3"/>
            <p:cNvSpPr/>
            <p:nvPr/>
          </p:nvSpPr>
          <p:spPr>
            <a:xfrm rot="-1598219">
              <a:off x="8193704" y="11161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93" name="Shape 193"/>
        <p:cNvGrpSpPr/>
        <p:nvPr/>
      </p:nvGrpSpPr>
      <p:grpSpPr>
        <a:xfrm>
          <a:off x="0" y="0"/>
          <a:ext cx="0" cy="0"/>
          <a:chOff x="0" y="0"/>
          <a:chExt cx="0" cy="0"/>
        </a:xfrm>
      </p:grpSpPr>
      <p:pic>
        <p:nvPicPr>
          <p:cNvPr id="194" name="Google Shape;194;p14"/>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195" name="Google Shape;195;p14"/>
          <p:cNvSpPr txBox="1"/>
          <p:nvPr>
            <p:ph type="title"/>
          </p:nvPr>
        </p:nvSpPr>
        <p:spPr>
          <a:xfrm>
            <a:off x="2674125" y="1205250"/>
            <a:ext cx="39369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6" name="Google Shape;196;p14"/>
          <p:cNvSpPr txBox="1"/>
          <p:nvPr>
            <p:ph hasCustomPrompt="1" idx="2" type="title"/>
          </p:nvPr>
        </p:nvSpPr>
        <p:spPr>
          <a:xfrm>
            <a:off x="7014675" y="1184850"/>
            <a:ext cx="1268700" cy="1223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5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97" name="Google Shape;197;p14"/>
          <p:cNvSpPr txBox="1"/>
          <p:nvPr>
            <p:ph idx="1" type="subTitle"/>
          </p:nvPr>
        </p:nvSpPr>
        <p:spPr>
          <a:xfrm rot="303">
            <a:off x="3211725" y="1971000"/>
            <a:ext cx="3399300" cy="417000"/>
          </a:xfrm>
          <a:prstGeom prst="rect">
            <a:avLst/>
          </a:prstGeom>
          <a:noFill/>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98" name="Google Shape;198;p14"/>
          <p:cNvGrpSpPr/>
          <p:nvPr/>
        </p:nvGrpSpPr>
        <p:grpSpPr>
          <a:xfrm flipH="1">
            <a:off x="1423980" y="3506185"/>
            <a:ext cx="2701302" cy="1412134"/>
            <a:chOff x="-594071" y="5188191"/>
            <a:chExt cx="3152412" cy="1647956"/>
          </a:xfrm>
        </p:grpSpPr>
        <p:sp>
          <p:nvSpPr>
            <p:cNvPr id="199" name="Google Shape;199;p14"/>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4"/>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4"/>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4"/>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4"/>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 name="Google Shape;204;p14"/>
          <p:cNvGrpSpPr/>
          <p:nvPr/>
        </p:nvGrpSpPr>
        <p:grpSpPr>
          <a:xfrm>
            <a:off x="-500" y="4603498"/>
            <a:ext cx="9144595" cy="553913"/>
            <a:chOff x="3154536" y="2256163"/>
            <a:chExt cx="2337695" cy="177252"/>
          </a:xfrm>
        </p:grpSpPr>
        <p:sp>
          <p:nvSpPr>
            <p:cNvPr id="205" name="Google Shape;205;p14"/>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4"/>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4"/>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 name="Google Shape;208;p14"/>
          <p:cNvGrpSpPr/>
          <p:nvPr/>
        </p:nvGrpSpPr>
        <p:grpSpPr>
          <a:xfrm flipH="1">
            <a:off x="-463299" y="730474"/>
            <a:ext cx="3013581" cy="3910650"/>
            <a:chOff x="-484399" y="1406487"/>
            <a:chExt cx="2493241" cy="3235419"/>
          </a:xfrm>
        </p:grpSpPr>
        <p:sp>
          <p:nvSpPr>
            <p:cNvPr id="209" name="Google Shape;209;p14"/>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4"/>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4"/>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2">
    <p:spTree>
      <p:nvGrpSpPr>
        <p:cNvPr id="212" name="Shape 212"/>
        <p:cNvGrpSpPr/>
        <p:nvPr/>
      </p:nvGrpSpPr>
      <p:grpSpPr>
        <a:xfrm>
          <a:off x="0" y="0"/>
          <a:ext cx="0" cy="0"/>
          <a:chOff x="0" y="0"/>
          <a:chExt cx="0" cy="0"/>
        </a:xfrm>
      </p:grpSpPr>
      <p:pic>
        <p:nvPicPr>
          <p:cNvPr id="213" name="Google Shape;213;p15"/>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214" name="Google Shape;214;p15"/>
          <p:cNvSpPr txBox="1"/>
          <p:nvPr>
            <p:ph type="title"/>
          </p:nvPr>
        </p:nvSpPr>
        <p:spPr>
          <a:xfrm>
            <a:off x="2520975" y="1980300"/>
            <a:ext cx="3399300" cy="8418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15" name="Google Shape;215;p15"/>
          <p:cNvSpPr txBox="1"/>
          <p:nvPr>
            <p:ph hasCustomPrompt="1" idx="2" type="title"/>
          </p:nvPr>
        </p:nvSpPr>
        <p:spPr>
          <a:xfrm>
            <a:off x="860775" y="1959900"/>
            <a:ext cx="1268700" cy="1223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5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16" name="Google Shape;216;p15"/>
          <p:cNvSpPr txBox="1"/>
          <p:nvPr>
            <p:ph idx="1" type="subTitle"/>
          </p:nvPr>
        </p:nvSpPr>
        <p:spPr>
          <a:xfrm rot="303">
            <a:off x="2520975" y="2746050"/>
            <a:ext cx="3399300" cy="4170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17" name="Shape 217"/>
        <p:cNvGrpSpPr/>
        <p:nvPr/>
      </p:nvGrpSpPr>
      <p:grpSpPr>
        <a:xfrm>
          <a:off x="0" y="0"/>
          <a:ext cx="0" cy="0"/>
          <a:chOff x="0" y="0"/>
          <a:chExt cx="0" cy="0"/>
        </a:xfrm>
      </p:grpSpPr>
      <p:pic>
        <p:nvPicPr>
          <p:cNvPr id="218" name="Google Shape;218;p16"/>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219" name="Google Shape;219;p16"/>
          <p:cNvSpPr txBox="1"/>
          <p:nvPr>
            <p:ph type="title"/>
          </p:nvPr>
        </p:nvSpPr>
        <p:spPr>
          <a:xfrm rot="-624">
            <a:off x="2918950" y="2201754"/>
            <a:ext cx="3305700" cy="604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1800"/>
              <a:buNone/>
              <a:defRPr sz="2400">
                <a:solidFill>
                  <a:schemeClr val="accent3"/>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20" name="Google Shape;220;p16"/>
          <p:cNvSpPr txBox="1"/>
          <p:nvPr>
            <p:ph idx="1" type="subTitle"/>
          </p:nvPr>
        </p:nvSpPr>
        <p:spPr>
          <a:xfrm>
            <a:off x="2066700" y="692388"/>
            <a:ext cx="5010600" cy="1596000"/>
          </a:xfrm>
          <a:prstGeom prst="rect">
            <a:avLst/>
          </a:prstGeom>
        </p:spPr>
        <p:txBody>
          <a:bodyPr anchorCtr="0" anchor="ctr" bIns="91425" lIns="91425" spcFirstLastPara="1" rIns="91425" wrap="square" tIns="91425">
            <a:noAutofit/>
          </a:bodyPr>
          <a:lstStyle>
            <a:lvl1pPr lvl="0" rtl="0" algn="ctr">
              <a:lnSpc>
                <a:spcPct val="115000"/>
              </a:lnSpc>
              <a:spcBef>
                <a:spcPts val="0"/>
              </a:spcBef>
              <a:spcAft>
                <a:spcPts val="0"/>
              </a:spcAft>
              <a:buSzPts val="1400"/>
              <a:buNone/>
              <a:defRPr sz="2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21" name="Google Shape;221;p16"/>
          <p:cNvGrpSpPr/>
          <p:nvPr/>
        </p:nvGrpSpPr>
        <p:grpSpPr>
          <a:xfrm rot="-1598273">
            <a:off x="415533" y="407552"/>
            <a:ext cx="761337" cy="604104"/>
            <a:chOff x="489310" y="305054"/>
            <a:chExt cx="618268" cy="490581"/>
          </a:xfrm>
        </p:grpSpPr>
        <p:sp>
          <p:nvSpPr>
            <p:cNvPr id="222" name="Google Shape;222;p16"/>
            <p:cNvSpPr/>
            <p:nvPr/>
          </p:nvSpPr>
          <p:spPr>
            <a:xfrm>
              <a:off x="876885" y="540002"/>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6"/>
            <p:cNvSpPr/>
            <p:nvPr/>
          </p:nvSpPr>
          <p:spPr>
            <a:xfrm>
              <a:off x="640702" y="305054"/>
              <a:ext cx="382428" cy="369901"/>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6"/>
            <p:cNvSpPr/>
            <p:nvPr/>
          </p:nvSpPr>
          <p:spPr>
            <a:xfrm>
              <a:off x="489310" y="378347"/>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6"/>
            <p:cNvSpPr/>
            <p:nvPr/>
          </p:nvSpPr>
          <p:spPr>
            <a:xfrm>
              <a:off x="716568" y="572323"/>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 name="Google Shape;226;p16"/>
          <p:cNvSpPr/>
          <p:nvPr/>
        </p:nvSpPr>
        <p:spPr>
          <a:xfrm rot="-1598160">
            <a:off x="520345" y="1023481"/>
            <a:ext cx="111154" cy="107589"/>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27" name="Shape 227"/>
        <p:cNvGrpSpPr/>
        <p:nvPr/>
      </p:nvGrpSpPr>
      <p:grpSpPr>
        <a:xfrm>
          <a:off x="0" y="0"/>
          <a:ext cx="0" cy="0"/>
          <a:chOff x="0" y="0"/>
          <a:chExt cx="0" cy="0"/>
        </a:xfrm>
      </p:grpSpPr>
      <p:pic>
        <p:nvPicPr>
          <p:cNvPr id="228" name="Google Shape;228;p17"/>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229" name="Google Shape;229;p1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230" name="Google Shape;230;p17"/>
          <p:cNvGrpSpPr/>
          <p:nvPr/>
        </p:nvGrpSpPr>
        <p:grpSpPr>
          <a:xfrm>
            <a:off x="-500" y="4603498"/>
            <a:ext cx="9144595" cy="553913"/>
            <a:chOff x="3154536" y="2256163"/>
            <a:chExt cx="2337695" cy="177252"/>
          </a:xfrm>
        </p:grpSpPr>
        <p:sp>
          <p:nvSpPr>
            <p:cNvPr id="231" name="Google Shape;231;p17"/>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7"/>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7"/>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 name="Google Shape;234;p17"/>
          <p:cNvGrpSpPr/>
          <p:nvPr/>
        </p:nvGrpSpPr>
        <p:grpSpPr>
          <a:xfrm>
            <a:off x="-776" y="4524375"/>
            <a:ext cx="9143947" cy="105015"/>
            <a:chOff x="5926145" y="5877686"/>
            <a:chExt cx="1138468" cy="13065"/>
          </a:xfrm>
        </p:grpSpPr>
        <p:sp>
          <p:nvSpPr>
            <p:cNvPr id="235" name="Google Shape;235;p17"/>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7"/>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7"/>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7"/>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7"/>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7"/>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7"/>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7"/>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7"/>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7"/>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7"/>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7"/>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7"/>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7"/>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7"/>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 name="Google Shape;250;p17"/>
          <p:cNvGrpSpPr/>
          <p:nvPr/>
        </p:nvGrpSpPr>
        <p:grpSpPr>
          <a:xfrm>
            <a:off x="6712731" y="4305990"/>
            <a:ext cx="507396" cy="323404"/>
            <a:chOff x="7746090" y="5473975"/>
            <a:chExt cx="153306" cy="97693"/>
          </a:xfrm>
        </p:grpSpPr>
        <p:sp>
          <p:nvSpPr>
            <p:cNvPr id="251" name="Google Shape;251;p17"/>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7"/>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 name="Google Shape;253;p17"/>
          <p:cNvGrpSpPr/>
          <p:nvPr/>
        </p:nvGrpSpPr>
        <p:grpSpPr>
          <a:xfrm>
            <a:off x="7139586" y="4168323"/>
            <a:ext cx="723481" cy="461151"/>
            <a:chOff x="7746090" y="5473975"/>
            <a:chExt cx="153306" cy="97693"/>
          </a:xfrm>
        </p:grpSpPr>
        <p:sp>
          <p:nvSpPr>
            <p:cNvPr id="254" name="Google Shape;254;p17"/>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7"/>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 name="Google Shape;256;p17"/>
          <p:cNvGrpSpPr/>
          <p:nvPr/>
        </p:nvGrpSpPr>
        <p:grpSpPr>
          <a:xfrm>
            <a:off x="8068549" y="422142"/>
            <a:ext cx="711006" cy="800425"/>
            <a:chOff x="7713025" y="3336975"/>
            <a:chExt cx="703200" cy="791638"/>
          </a:xfrm>
        </p:grpSpPr>
        <p:sp>
          <p:nvSpPr>
            <p:cNvPr id="257" name="Google Shape;257;p17"/>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7"/>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7"/>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7"/>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61" name="Shape 261"/>
        <p:cNvGrpSpPr/>
        <p:nvPr/>
      </p:nvGrpSpPr>
      <p:grpSpPr>
        <a:xfrm>
          <a:off x="0" y="0"/>
          <a:ext cx="0" cy="0"/>
          <a:chOff x="0" y="0"/>
          <a:chExt cx="0" cy="0"/>
        </a:xfrm>
      </p:grpSpPr>
      <p:pic>
        <p:nvPicPr>
          <p:cNvPr id="262" name="Google Shape;262;p18"/>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263" name="Google Shape;263;p18"/>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264" name="Google Shape;264;p18"/>
          <p:cNvGrpSpPr/>
          <p:nvPr/>
        </p:nvGrpSpPr>
        <p:grpSpPr>
          <a:xfrm>
            <a:off x="7849732" y="4147959"/>
            <a:ext cx="755246" cy="481374"/>
            <a:chOff x="7746090" y="5473975"/>
            <a:chExt cx="153306" cy="97693"/>
          </a:xfrm>
        </p:grpSpPr>
        <p:sp>
          <p:nvSpPr>
            <p:cNvPr id="265" name="Google Shape;265;p18"/>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8"/>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 name="Google Shape;267;p18"/>
          <p:cNvGrpSpPr/>
          <p:nvPr/>
        </p:nvGrpSpPr>
        <p:grpSpPr>
          <a:xfrm>
            <a:off x="8223976" y="3813279"/>
            <a:ext cx="606282" cy="700167"/>
            <a:chOff x="249101" y="3774191"/>
            <a:chExt cx="606282" cy="700167"/>
          </a:xfrm>
        </p:grpSpPr>
        <p:sp>
          <p:nvSpPr>
            <p:cNvPr id="268" name="Google Shape;268;p18"/>
            <p:cNvSpPr/>
            <p:nvPr/>
          </p:nvSpPr>
          <p:spPr>
            <a:xfrm rot="-2168403">
              <a:off x="311327" y="3840634"/>
              <a:ext cx="329220" cy="318431"/>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8"/>
            <p:cNvSpPr/>
            <p:nvPr/>
          </p:nvSpPr>
          <p:spPr>
            <a:xfrm rot="-2168403">
              <a:off x="463936" y="3912620"/>
              <a:ext cx="329220" cy="318431"/>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8"/>
            <p:cNvSpPr/>
            <p:nvPr/>
          </p:nvSpPr>
          <p:spPr>
            <a:xfrm rot="-2168417">
              <a:off x="692008" y="4337825"/>
              <a:ext cx="116789" cy="11296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8"/>
            <p:cNvSpPr/>
            <p:nvPr/>
          </p:nvSpPr>
          <p:spPr>
            <a:xfrm rot="-2168357">
              <a:off x="418660" y="4140575"/>
              <a:ext cx="192902" cy="186579"/>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 name="Google Shape;272;p18"/>
          <p:cNvGrpSpPr/>
          <p:nvPr/>
        </p:nvGrpSpPr>
        <p:grpSpPr>
          <a:xfrm>
            <a:off x="3114674" y="118229"/>
            <a:ext cx="593886" cy="396595"/>
            <a:chOff x="1089380" y="3826200"/>
            <a:chExt cx="631525" cy="421730"/>
          </a:xfrm>
        </p:grpSpPr>
        <p:sp>
          <p:nvSpPr>
            <p:cNvPr id="273" name="Google Shape;273;p18"/>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8"/>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8"/>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 name="Google Shape;276;p18"/>
          <p:cNvGrpSpPr/>
          <p:nvPr/>
        </p:nvGrpSpPr>
        <p:grpSpPr>
          <a:xfrm>
            <a:off x="-500" y="4603498"/>
            <a:ext cx="9144595" cy="553913"/>
            <a:chOff x="3154536" y="2256163"/>
            <a:chExt cx="2337695" cy="177252"/>
          </a:xfrm>
        </p:grpSpPr>
        <p:sp>
          <p:nvSpPr>
            <p:cNvPr id="277" name="Google Shape;277;p18"/>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8"/>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8"/>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280" name="Shape 280"/>
        <p:cNvGrpSpPr/>
        <p:nvPr/>
      </p:nvGrpSpPr>
      <p:grpSpPr>
        <a:xfrm>
          <a:off x="0" y="0"/>
          <a:ext cx="0" cy="0"/>
          <a:chOff x="0" y="0"/>
          <a:chExt cx="0" cy="0"/>
        </a:xfrm>
      </p:grpSpPr>
      <p:pic>
        <p:nvPicPr>
          <p:cNvPr id="281" name="Google Shape;281;p19"/>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282" name="Google Shape;282;p19"/>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283" name="Google Shape;283;p19"/>
          <p:cNvGrpSpPr/>
          <p:nvPr/>
        </p:nvGrpSpPr>
        <p:grpSpPr>
          <a:xfrm>
            <a:off x="-500" y="4603498"/>
            <a:ext cx="9144595" cy="553913"/>
            <a:chOff x="3154536" y="2256163"/>
            <a:chExt cx="2337695" cy="177252"/>
          </a:xfrm>
        </p:grpSpPr>
        <p:sp>
          <p:nvSpPr>
            <p:cNvPr id="284" name="Google Shape;284;p19"/>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9"/>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9"/>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 name="Google Shape;287;p19"/>
          <p:cNvGrpSpPr/>
          <p:nvPr/>
        </p:nvGrpSpPr>
        <p:grpSpPr>
          <a:xfrm>
            <a:off x="-776" y="4524375"/>
            <a:ext cx="9143947" cy="105015"/>
            <a:chOff x="5926145" y="5877686"/>
            <a:chExt cx="1138468" cy="13065"/>
          </a:xfrm>
        </p:grpSpPr>
        <p:sp>
          <p:nvSpPr>
            <p:cNvPr id="288" name="Google Shape;288;p19"/>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9"/>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9"/>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9"/>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9"/>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9"/>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9"/>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9"/>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9"/>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9"/>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9"/>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9"/>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9"/>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9"/>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9"/>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19"/>
          <p:cNvGrpSpPr/>
          <p:nvPr/>
        </p:nvGrpSpPr>
        <p:grpSpPr>
          <a:xfrm>
            <a:off x="2705324" y="4168323"/>
            <a:ext cx="723481" cy="461151"/>
            <a:chOff x="7746090" y="5473975"/>
            <a:chExt cx="153306" cy="97693"/>
          </a:xfrm>
        </p:grpSpPr>
        <p:sp>
          <p:nvSpPr>
            <p:cNvPr id="304" name="Google Shape;304;p19"/>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9"/>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 name="Google Shape;306;p19"/>
          <p:cNvGrpSpPr/>
          <p:nvPr/>
        </p:nvGrpSpPr>
        <p:grpSpPr>
          <a:xfrm rot="850929">
            <a:off x="7160989" y="144191"/>
            <a:ext cx="703184" cy="791620"/>
            <a:chOff x="7713025" y="3336975"/>
            <a:chExt cx="703200" cy="791638"/>
          </a:xfrm>
        </p:grpSpPr>
        <p:sp>
          <p:nvSpPr>
            <p:cNvPr id="307" name="Google Shape;307;p19"/>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9"/>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9"/>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9"/>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 name="Google Shape;311;p19"/>
          <p:cNvGrpSpPr/>
          <p:nvPr/>
        </p:nvGrpSpPr>
        <p:grpSpPr>
          <a:xfrm>
            <a:off x="8635768" y="4305990"/>
            <a:ext cx="507396" cy="323404"/>
            <a:chOff x="7746090" y="5473975"/>
            <a:chExt cx="153306" cy="97693"/>
          </a:xfrm>
        </p:grpSpPr>
        <p:sp>
          <p:nvSpPr>
            <p:cNvPr id="312" name="Google Shape;312;p19"/>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9"/>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314" name="Shape 314"/>
        <p:cNvGrpSpPr/>
        <p:nvPr/>
      </p:nvGrpSpPr>
      <p:grpSpPr>
        <a:xfrm>
          <a:off x="0" y="0"/>
          <a:ext cx="0" cy="0"/>
          <a:chOff x="0" y="0"/>
          <a:chExt cx="0" cy="0"/>
        </a:xfrm>
      </p:grpSpPr>
      <p:pic>
        <p:nvPicPr>
          <p:cNvPr id="315" name="Google Shape;315;p20"/>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316" name="Google Shape;316;p2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317" name="Google Shape;317;p20"/>
          <p:cNvGrpSpPr/>
          <p:nvPr/>
        </p:nvGrpSpPr>
        <p:grpSpPr>
          <a:xfrm>
            <a:off x="-500" y="4603498"/>
            <a:ext cx="9144595" cy="553913"/>
            <a:chOff x="3154536" y="2256163"/>
            <a:chExt cx="2337695" cy="177252"/>
          </a:xfrm>
        </p:grpSpPr>
        <p:sp>
          <p:nvSpPr>
            <p:cNvPr id="318" name="Google Shape;318;p20"/>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0"/>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0"/>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 name="Google Shape;321;p20"/>
          <p:cNvGrpSpPr/>
          <p:nvPr/>
        </p:nvGrpSpPr>
        <p:grpSpPr>
          <a:xfrm>
            <a:off x="8324584" y="4093125"/>
            <a:ext cx="800395" cy="510144"/>
            <a:chOff x="7746090" y="5473975"/>
            <a:chExt cx="153306" cy="97693"/>
          </a:xfrm>
        </p:grpSpPr>
        <p:sp>
          <p:nvSpPr>
            <p:cNvPr id="322" name="Google Shape;322;p20"/>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0"/>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20"/>
          <p:cNvGrpSpPr/>
          <p:nvPr/>
        </p:nvGrpSpPr>
        <p:grpSpPr>
          <a:xfrm>
            <a:off x="231328" y="254143"/>
            <a:ext cx="875171" cy="714704"/>
            <a:chOff x="190583" y="459787"/>
            <a:chExt cx="1222135" cy="998051"/>
          </a:xfrm>
        </p:grpSpPr>
        <p:sp>
          <p:nvSpPr>
            <p:cNvPr id="325" name="Google Shape;325;p20"/>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0"/>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0"/>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0"/>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20"/>
          <p:cNvGrpSpPr/>
          <p:nvPr/>
        </p:nvGrpSpPr>
        <p:grpSpPr>
          <a:xfrm>
            <a:off x="7986411" y="882791"/>
            <a:ext cx="875169" cy="1096514"/>
            <a:chOff x="7995308" y="530887"/>
            <a:chExt cx="935609" cy="1172241"/>
          </a:xfrm>
        </p:grpSpPr>
        <p:sp>
          <p:nvSpPr>
            <p:cNvPr id="330" name="Google Shape;330;p20"/>
            <p:cNvSpPr/>
            <p:nvPr/>
          </p:nvSpPr>
          <p:spPr>
            <a:xfrm rot="-1598234">
              <a:off x="8082932" y="6233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0"/>
            <p:cNvSpPr/>
            <p:nvPr/>
          </p:nvSpPr>
          <p:spPr>
            <a:xfrm rot="-1598234">
              <a:off x="8308235" y="7797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0"/>
            <p:cNvSpPr/>
            <p:nvPr/>
          </p:nvSpPr>
          <p:spPr>
            <a:xfrm rot="-1598244">
              <a:off x="8448710" y="1486734"/>
              <a:ext cx="189807" cy="183588"/>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0"/>
            <p:cNvSpPr/>
            <p:nvPr/>
          </p:nvSpPr>
          <p:spPr>
            <a:xfrm rot="-1598219">
              <a:off x="8193704" y="11161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20"/>
          <p:cNvGrpSpPr/>
          <p:nvPr/>
        </p:nvGrpSpPr>
        <p:grpSpPr>
          <a:xfrm>
            <a:off x="8020043" y="4280090"/>
            <a:ext cx="507396" cy="323404"/>
            <a:chOff x="7746090" y="5473975"/>
            <a:chExt cx="153306" cy="97693"/>
          </a:xfrm>
        </p:grpSpPr>
        <p:sp>
          <p:nvSpPr>
            <p:cNvPr id="335" name="Google Shape;335;p20"/>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0"/>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337" name="Shape 337"/>
        <p:cNvGrpSpPr/>
        <p:nvPr/>
      </p:nvGrpSpPr>
      <p:grpSpPr>
        <a:xfrm>
          <a:off x="0" y="0"/>
          <a:ext cx="0" cy="0"/>
          <a:chOff x="0" y="0"/>
          <a:chExt cx="0" cy="0"/>
        </a:xfrm>
      </p:grpSpPr>
      <p:pic>
        <p:nvPicPr>
          <p:cNvPr id="338" name="Google Shape;338;p21"/>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339" name="Google Shape;339;p2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340" name="Google Shape;340;p21"/>
          <p:cNvGrpSpPr/>
          <p:nvPr/>
        </p:nvGrpSpPr>
        <p:grpSpPr>
          <a:xfrm>
            <a:off x="-500" y="4603498"/>
            <a:ext cx="9144595" cy="553913"/>
            <a:chOff x="3154536" y="2256163"/>
            <a:chExt cx="2337695" cy="177252"/>
          </a:xfrm>
        </p:grpSpPr>
        <p:sp>
          <p:nvSpPr>
            <p:cNvPr id="341" name="Google Shape;341;p21"/>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1"/>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1"/>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 name="Google Shape;344;p21"/>
          <p:cNvGrpSpPr/>
          <p:nvPr/>
        </p:nvGrpSpPr>
        <p:grpSpPr>
          <a:xfrm>
            <a:off x="449950" y="270075"/>
            <a:ext cx="1070450" cy="758050"/>
            <a:chOff x="1442050" y="867213"/>
            <a:chExt cx="1070450" cy="758050"/>
          </a:xfrm>
        </p:grpSpPr>
        <p:sp>
          <p:nvSpPr>
            <p:cNvPr id="345" name="Google Shape;345;p21"/>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1"/>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1"/>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1"/>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1"/>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 name="Google Shape;350;p21"/>
          <p:cNvGrpSpPr/>
          <p:nvPr/>
        </p:nvGrpSpPr>
        <p:grpSpPr>
          <a:xfrm>
            <a:off x="8288418" y="745200"/>
            <a:ext cx="631525" cy="421730"/>
            <a:chOff x="1089380" y="3826200"/>
            <a:chExt cx="631525" cy="421730"/>
          </a:xfrm>
        </p:grpSpPr>
        <p:sp>
          <p:nvSpPr>
            <p:cNvPr id="351" name="Google Shape;351;p21"/>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1"/>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1"/>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MAIN_POINT_1">
    <p:spTree>
      <p:nvGrpSpPr>
        <p:cNvPr id="354" name="Shape 354"/>
        <p:cNvGrpSpPr/>
        <p:nvPr/>
      </p:nvGrpSpPr>
      <p:grpSpPr>
        <a:xfrm>
          <a:off x="0" y="0"/>
          <a:ext cx="0" cy="0"/>
          <a:chOff x="0" y="0"/>
          <a:chExt cx="0" cy="0"/>
        </a:xfrm>
      </p:grpSpPr>
      <p:pic>
        <p:nvPicPr>
          <p:cNvPr id="355" name="Google Shape;355;p22"/>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356" name="Google Shape;356;p22"/>
          <p:cNvSpPr txBox="1"/>
          <p:nvPr>
            <p:ph idx="1" type="subTitle"/>
          </p:nvPr>
        </p:nvSpPr>
        <p:spPr>
          <a:xfrm rot="223">
            <a:off x="720000" y="2105525"/>
            <a:ext cx="4624800" cy="630600"/>
          </a:xfrm>
          <a:prstGeom prst="rect">
            <a:avLst/>
          </a:prstGeom>
          <a:noFill/>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57" name="Google Shape;357;p22"/>
          <p:cNvSpPr txBox="1"/>
          <p:nvPr>
            <p:ph type="title"/>
          </p:nvPr>
        </p:nvSpPr>
        <p:spPr>
          <a:xfrm>
            <a:off x="720000" y="540000"/>
            <a:ext cx="4624800" cy="16965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4800"/>
              <a:buNone/>
              <a:defRPr sz="96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MAIN_POINT_1_1">
    <p:spTree>
      <p:nvGrpSpPr>
        <p:cNvPr id="358" name="Shape 358"/>
        <p:cNvGrpSpPr/>
        <p:nvPr/>
      </p:nvGrpSpPr>
      <p:grpSpPr>
        <a:xfrm>
          <a:off x="0" y="0"/>
          <a:ext cx="0" cy="0"/>
          <a:chOff x="0" y="0"/>
          <a:chExt cx="0" cy="0"/>
        </a:xfrm>
      </p:grpSpPr>
      <p:pic>
        <p:nvPicPr>
          <p:cNvPr id="359" name="Google Shape;359;p23"/>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360" name="Google Shape;360;p23"/>
          <p:cNvSpPr txBox="1"/>
          <p:nvPr>
            <p:ph type="title"/>
          </p:nvPr>
        </p:nvSpPr>
        <p:spPr>
          <a:xfrm>
            <a:off x="4572000" y="1237550"/>
            <a:ext cx="3781500" cy="16221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361" name="Google Shape;361;p23"/>
          <p:cNvSpPr txBox="1"/>
          <p:nvPr>
            <p:ph idx="1" type="subTitle"/>
          </p:nvPr>
        </p:nvSpPr>
        <p:spPr>
          <a:xfrm rot="-273">
            <a:off x="4572000" y="2828801"/>
            <a:ext cx="3781500" cy="914400"/>
          </a:xfrm>
          <a:prstGeom prst="rect">
            <a:avLst/>
          </a:prstGeom>
          <a:noFill/>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62" name="Google Shape;362;p23"/>
          <p:cNvSpPr/>
          <p:nvPr>
            <p:ph idx="2" type="pic"/>
          </p:nvPr>
        </p:nvSpPr>
        <p:spPr>
          <a:xfrm>
            <a:off x="1254525" y="743600"/>
            <a:ext cx="2812800" cy="3389700"/>
          </a:xfrm>
          <a:prstGeom prst="rect">
            <a:avLst/>
          </a:prstGeom>
          <a:noFill/>
          <a:ln cap="flat" cmpd="sng" w="28575">
            <a:solidFill>
              <a:schemeClr val="dk1"/>
            </a:solidFill>
            <a:prstDash val="solid"/>
            <a:round/>
            <a:headEnd len="sm" w="sm" type="none"/>
            <a:tailEnd len="sm" w="sm" type="none"/>
          </a:ln>
        </p:spPr>
      </p:sp>
      <p:grpSp>
        <p:nvGrpSpPr>
          <p:cNvPr id="363" name="Google Shape;363;p23"/>
          <p:cNvGrpSpPr/>
          <p:nvPr/>
        </p:nvGrpSpPr>
        <p:grpSpPr>
          <a:xfrm>
            <a:off x="-500" y="4603498"/>
            <a:ext cx="9144595" cy="553913"/>
            <a:chOff x="3154536" y="2256163"/>
            <a:chExt cx="2337695" cy="177252"/>
          </a:xfrm>
        </p:grpSpPr>
        <p:sp>
          <p:nvSpPr>
            <p:cNvPr id="364" name="Google Shape;364;p23"/>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3"/>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3"/>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 name="Google Shape;367;p23"/>
          <p:cNvGrpSpPr/>
          <p:nvPr/>
        </p:nvGrpSpPr>
        <p:grpSpPr>
          <a:xfrm>
            <a:off x="-776" y="4524375"/>
            <a:ext cx="9143947" cy="105015"/>
            <a:chOff x="5926145" y="5877686"/>
            <a:chExt cx="1138468" cy="13065"/>
          </a:xfrm>
        </p:grpSpPr>
        <p:sp>
          <p:nvSpPr>
            <p:cNvPr id="368" name="Google Shape;368;p23"/>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3"/>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3"/>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3"/>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3"/>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3"/>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3"/>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3"/>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3"/>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3"/>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3"/>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3"/>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3"/>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3"/>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3"/>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 name="Google Shape;383;p23"/>
          <p:cNvGrpSpPr/>
          <p:nvPr/>
        </p:nvGrpSpPr>
        <p:grpSpPr>
          <a:xfrm>
            <a:off x="8288415" y="3178065"/>
            <a:ext cx="1149227" cy="1463612"/>
            <a:chOff x="5158937" y="5246095"/>
            <a:chExt cx="250278" cy="318786"/>
          </a:xfrm>
        </p:grpSpPr>
        <p:sp>
          <p:nvSpPr>
            <p:cNvPr id="384" name="Google Shape;384;p23"/>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3"/>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3"/>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3"/>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3"/>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3"/>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3"/>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3"/>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3"/>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3"/>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23"/>
          <p:cNvGrpSpPr/>
          <p:nvPr/>
        </p:nvGrpSpPr>
        <p:grpSpPr>
          <a:xfrm>
            <a:off x="8350481" y="4318440"/>
            <a:ext cx="507396" cy="323404"/>
            <a:chOff x="7746090" y="5473975"/>
            <a:chExt cx="153306" cy="97693"/>
          </a:xfrm>
        </p:grpSpPr>
        <p:sp>
          <p:nvSpPr>
            <p:cNvPr id="395" name="Google Shape;395;p2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3"/>
          <p:cNvGrpSpPr/>
          <p:nvPr/>
        </p:nvGrpSpPr>
        <p:grpSpPr>
          <a:xfrm>
            <a:off x="8288430" y="2227525"/>
            <a:ext cx="631525" cy="421730"/>
            <a:chOff x="1089380" y="3826200"/>
            <a:chExt cx="631525" cy="421730"/>
          </a:xfrm>
        </p:grpSpPr>
        <p:sp>
          <p:nvSpPr>
            <p:cNvPr id="398" name="Google Shape;398;p23"/>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3"/>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3"/>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MAIN_POINT_1_2">
    <p:spTree>
      <p:nvGrpSpPr>
        <p:cNvPr id="401" name="Shape 401"/>
        <p:cNvGrpSpPr/>
        <p:nvPr/>
      </p:nvGrpSpPr>
      <p:grpSpPr>
        <a:xfrm>
          <a:off x="0" y="0"/>
          <a:ext cx="0" cy="0"/>
          <a:chOff x="0" y="0"/>
          <a:chExt cx="0" cy="0"/>
        </a:xfrm>
      </p:grpSpPr>
      <p:pic>
        <p:nvPicPr>
          <p:cNvPr id="402" name="Google Shape;402;p24"/>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403" name="Google Shape;403;p2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04" name="Google Shape;404;p24"/>
          <p:cNvSpPr txBox="1"/>
          <p:nvPr>
            <p:ph idx="1" type="subTitle"/>
          </p:nvPr>
        </p:nvSpPr>
        <p:spPr>
          <a:xfrm rot="-390">
            <a:off x="1927500" y="3916938"/>
            <a:ext cx="5289000" cy="599100"/>
          </a:xfrm>
          <a:prstGeom prst="rect">
            <a:avLst/>
          </a:prstGeom>
          <a:noFill/>
          <a:ln>
            <a:noFill/>
          </a:ln>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05" name="Google Shape;405;p24"/>
          <p:cNvSpPr/>
          <p:nvPr>
            <p:ph idx="2" type="pic"/>
          </p:nvPr>
        </p:nvSpPr>
        <p:spPr>
          <a:xfrm>
            <a:off x="2904588" y="1368375"/>
            <a:ext cx="3317100" cy="1840800"/>
          </a:xfrm>
          <a:prstGeom prst="rect">
            <a:avLst/>
          </a:prstGeom>
          <a:noFill/>
          <a:ln>
            <a:noFill/>
          </a:ln>
        </p:spPr>
      </p:sp>
      <p:grpSp>
        <p:nvGrpSpPr>
          <p:cNvPr id="406" name="Google Shape;406;p24"/>
          <p:cNvGrpSpPr/>
          <p:nvPr/>
        </p:nvGrpSpPr>
        <p:grpSpPr>
          <a:xfrm>
            <a:off x="-500" y="4603498"/>
            <a:ext cx="9144595" cy="553913"/>
            <a:chOff x="3154536" y="2256163"/>
            <a:chExt cx="2337695" cy="177252"/>
          </a:xfrm>
        </p:grpSpPr>
        <p:sp>
          <p:nvSpPr>
            <p:cNvPr id="407" name="Google Shape;407;p24"/>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4"/>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4"/>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24"/>
          <p:cNvGrpSpPr/>
          <p:nvPr/>
        </p:nvGrpSpPr>
        <p:grpSpPr>
          <a:xfrm>
            <a:off x="8137713" y="1165925"/>
            <a:ext cx="509118" cy="335638"/>
            <a:chOff x="8137713" y="1165925"/>
            <a:chExt cx="509118" cy="335638"/>
          </a:xfrm>
        </p:grpSpPr>
        <p:sp>
          <p:nvSpPr>
            <p:cNvPr id="411" name="Google Shape;411;p24"/>
            <p:cNvSpPr/>
            <p:nvPr/>
          </p:nvSpPr>
          <p:spPr>
            <a:xfrm>
              <a:off x="8137713" y="1201563"/>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4"/>
            <p:cNvSpPr/>
            <p:nvPr/>
          </p:nvSpPr>
          <p:spPr>
            <a:xfrm>
              <a:off x="8311349" y="11659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4"/>
            <p:cNvSpPr/>
            <p:nvPr/>
          </p:nvSpPr>
          <p:spPr>
            <a:xfrm>
              <a:off x="8492330" y="12743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MAIN_POINT_1_3">
    <p:spTree>
      <p:nvGrpSpPr>
        <p:cNvPr id="414" name="Shape 414"/>
        <p:cNvGrpSpPr/>
        <p:nvPr/>
      </p:nvGrpSpPr>
      <p:grpSpPr>
        <a:xfrm>
          <a:off x="0" y="0"/>
          <a:ext cx="0" cy="0"/>
          <a:chOff x="0" y="0"/>
          <a:chExt cx="0" cy="0"/>
        </a:xfrm>
      </p:grpSpPr>
      <p:pic>
        <p:nvPicPr>
          <p:cNvPr id="415" name="Google Shape;415;p25"/>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416" name="Google Shape;416;p25"/>
          <p:cNvSpPr/>
          <p:nvPr>
            <p:ph idx="2" type="pic"/>
          </p:nvPr>
        </p:nvSpPr>
        <p:spPr>
          <a:xfrm>
            <a:off x="2168750" y="1336400"/>
            <a:ext cx="1485300" cy="2166600"/>
          </a:xfrm>
          <a:prstGeom prst="rect">
            <a:avLst/>
          </a:prstGeom>
          <a:noFill/>
          <a:ln>
            <a:noFill/>
          </a:ln>
        </p:spPr>
      </p:sp>
      <p:sp>
        <p:nvSpPr>
          <p:cNvPr id="417" name="Google Shape;417;p25"/>
          <p:cNvSpPr txBox="1"/>
          <p:nvPr>
            <p:ph type="title"/>
          </p:nvPr>
        </p:nvSpPr>
        <p:spPr>
          <a:xfrm>
            <a:off x="4295225" y="1582779"/>
            <a:ext cx="3280500" cy="7959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18" name="Google Shape;418;p25"/>
          <p:cNvSpPr txBox="1"/>
          <p:nvPr>
            <p:ph idx="1" type="subTitle"/>
          </p:nvPr>
        </p:nvSpPr>
        <p:spPr>
          <a:xfrm rot="-314">
            <a:off x="4295225" y="2397463"/>
            <a:ext cx="3280500" cy="858300"/>
          </a:xfrm>
          <a:prstGeom prst="rect">
            <a:avLst/>
          </a:prstGeom>
          <a:noFill/>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419" name="Google Shape;419;p25"/>
          <p:cNvGrpSpPr/>
          <p:nvPr/>
        </p:nvGrpSpPr>
        <p:grpSpPr>
          <a:xfrm>
            <a:off x="3758814" y="4128629"/>
            <a:ext cx="1259389" cy="658359"/>
            <a:chOff x="-594071" y="5188191"/>
            <a:chExt cx="3152412" cy="1647956"/>
          </a:xfrm>
        </p:grpSpPr>
        <p:sp>
          <p:nvSpPr>
            <p:cNvPr id="420" name="Google Shape;420;p25"/>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5"/>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5"/>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5"/>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5"/>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 name="Google Shape;425;p25"/>
          <p:cNvSpPr/>
          <p:nvPr/>
        </p:nvSpPr>
        <p:spPr>
          <a:xfrm>
            <a:off x="-253550" y="1466853"/>
            <a:ext cx="1627423" cy="3220080"/>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5"/>
          <p:cNvSpPr/>
          <p:nvPr/>
        </p:nvSpPr>
        <p:spPr>
          <a:xfrm>
            <a:off x="8364570" y="898078"/>
            <a:ext cx="1870929" cy="370288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5"/>
          <p:cNvSpPr/>
          <p:nvPr/>
        </p:nvSpPr>
        <p:spPr>
          <a:xfrm>
            <a:off x="7688274" y="1232731"/>
            <a:ext cx="1722399" cy="3409171"/>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 name="Google Shape;428;p25"/>
          <p:cNvGrpSpPr/>
          <p:nvPr/>
        </p:nvGrpSpPr>
        <p:grpSpPr>
          <a:xfrm>
            <a:off x="7907216" y="260975"/>
            <a:ext cx="887790" cy="999442"/>
            <a:chOff x="7713025" y="3336975"/>
            <a:chExt cx="703200" cy="791638"/>
          </a:xfrm>
        </p:grpSpPr>
        <p:sp>
          <p:nvSpPr>
            <p:cNvPr id="429" name="Google Shape;429;p25"/>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5"/>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5"/>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5"/>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 name="Google Shape;433;p25"/>
          <p:cNvGrpSpPr/>
          <p:nvPr/>
        </p:nvGrpSpPr>
        <p:grpSpPr>
          <a:xfrm>
            <a:off x="-500" y="4603498"/>
            <a:ext cx="9144595" cy="553913"/>
            <a:chOff x="3154536" y="2256163"/>
            <a:chExt cx="2337695" cy="177252"/>
          </a:xfrm>
        </p:grpSpPr>
        <p:sp>
          <p:nvSpPr>
            <p:cNvPr id="434" name="Google Shape;434;p25"/>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5"/>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5"/>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MAIN_POINT_1_4">
    <p:spTree>
      <p:nvGrpSpPr>
        <p:cNvPr id="437" name="Shape 437"/>
        <p:cNvGrpSpPr/>
        <p:nvPr/>
      </p:nvGrpSpPr>
      <p:grpSpPr>
        <a:xfrm>
          <a:off x="0" y="0"/>
          <a:ext cx="0" cy="0"/>
          <a:chOff x="0" y="0"/>
          <a:chExt cx="0" cy="0"/>
        </a:xfrm>
      </p:grpSpPr>
      <p:pic>
        <p:nvPicPr>
          <p:cNvPr id="438" name="Google Shape;438;p26"/>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439" name="Google Shape;439;p26"/>
          <p:cNvSpPr txBox="1"/>
          <p:nvPr>
            <p:ph type="title"/>
          </p:nvPr>
        </p:nvSpPr>
        <p:spPr>
          <a:xfrm>
            <a:off x="1500410" y="1561288"/>
            <a:ext cx="3280500" cy="11634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40" name="Google Shape;440;p26"/>
          <p:cNvSpPr txBox="1"/>
          <p:nvPr>
            <p:ph idx="1" type="subTitle"/>
          </p:nvPr>
        </p:nvSpPr>
        <p:spPr>
          <a:xfrm rot="-314">
            <a:off x="1500400" y="2743513"/>
            <a:ext cx="3280500" cy="858300"/>
          </a:xfrm>
          <a:prstGeom prst="rect">
            <a:avLst/>
          </a:prstGeom>
          <a:noFill/>
          <a:ln>
            <a:noFill/>
          </a:ln>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41" name="Google Shape;441;p26"/>
          <p:cNvSpPr/>
          <p:nvPr>
            <p:ph idx="2" type="pic"/>
          </p:nvPr>
        </p:nvSpPr>
        <p:spPr>
          <a:xfrm>
            <a:off x="5326957" y="1397055"/>
            <a:ext cx="1272300" cy="2247000"/>
          </a:xfrm>
          <a:prstGeom prst="rect">
            <a:avLst/>
          </a:prstGeom>
          <a:noFill/>
          <a:ln>
            <a:noFill/>
          </a:ln>
        </p:spPr>
      </p:sp>
      <p:grpSp>
        <p:nvGrpSpPr>
          <p:cNvPr id="442" name="Google Shape;442;p26"/>
          <p:cNvGrpSpPr/>
          <p:nvPr/>
        </p:nvGrpSpPr>
        <p:grpSpPr>
          <a:xfrm>
            <a:off x="-500" y="4603498"/>
            <a:ext cx="9144595" cy="553913"/>
            <a:chOff x="3154536" y="2256163"/>
            <a:chExt cx="2337695" cy="177252"/>
          </a:xfrm>
        </p:grpSpPr>
        <p:sp>
          <p:nvSpPr>
            <p:cNvPr id="443" name="Google Shape;443;p26"/>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6"/>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6"/>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26"/>
          <p:cNvGrpSpPr/>
          <p:nvPr/>
        </p:nvGrpSpPr>
        <p:grpSpPr>
          <a:xfrm>
            <a:off x="640317" y="358346"/>
            <a:ext cx="631477" cy="515693"/>
            <a:chOff x="190583" y="459787"/>
            <a:chExt cx="1222135" cy="998051"/>
          </a:xfrm>
        </p:grpSpPr>
        <p:sp>
          <p:nvSpPr>
            <p:cNvPr id="447" name="Google Shape;447;p26"/>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6"/>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6"/>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6"/>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MAIN_POINT_1_5">
    <p:spTree>
      <p:nvGrpSpPr>
        <p:cNvPr id="451" name="Shape 451"/>
        <p:cNvGrpSpPr/>
        <p:nvPr/>
      </p:nvGrpSpPr>
      <p:grpSpPr>
        <a:xfrm>
          <a:off x="0" y="0"/>
          <a:ext cx="0" cy="0"/>
          <a:chOff x="0" y="0"/>
          <a:chExt cx="0" cy="0"/>
        </a:xfrm>
      </p:grpSpPr>
      <p:pic>
        <p:nvPicPr>
          <p:cNvPr id="452" name="Google Shape;452;p27"/>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453" name="Google Shape;453;p2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54" name="Google Shape;454;p27"/>
          <p:cNvSpPr txBox="1"/>
          <p:nvPr>
            <p:ph idx="1" type="body"/>
          </p:nvPr>
        </p:nvSpPr>
        <p:spPr>
          <a:xfrm>
            <a:off x="720000" y="1237075"/>
            <a:ext cx="5748900" cy="32232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accent3"/>
              </a:buClr>
              <a:buSzPts val="1400"/>
              <a:buChar char="●"/>
              <a:defRPr sz="12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1600"/>
              </a:spcBef>
              <a:spcAft>
                <a:spcPts val="0"/>
              </a:spcAft>
              <a:buClr>
                <a:srgbClr val="434343"/>
              </a:buClr>
              <a:buSzPts val="1400"/>
              <a:buChar char="■"/>
              <a:defRPr>
                <a:solidFill>
                  <a:srgbClr val="434343"/>
                </a:solidFill>
              </a:defRPr>
            </a:lvl3pPr>
            <a:lvl4pPr indent="-317500" lvl="3" marL="1828800" rtl="0">
              <a:lnSpc>
                <a:spcPct val="115000"/>
              </a:lnSpc>
              <a:spcBef>
                <a:spcPts val="1600"/>
              </a:spcBef>
              <a:spcAft>
                <a:spcPts val="0"/>
              </a:spcAft>
              <a:buClr>
                <a:srgbClr val="434343"/>
              </a:buClr>
              <a:buSzPts val="1400"/>
              <a:buChar char="●"/>
              <a:defRPr>
                <a:solidFill>
                  <a:srgbClr val="434343"/>
                </a:solidFill>
              </a:defRPr>
            </a:lvl4pPr>
            <a:lvl5pPr indent="-317500" lvl="4" marL="2286000" rtl="0">
              <a:lnSpc>
                <a:spcPct val="115000"/>
              </a:lnSpc>
              <a:spcBef>
                <a:spcPts val="1600"/>
              </a:spcBef>
              <a:spcAft>
                <a:spcPts val="0"/>
              </a:spcAft>
              <a:buClr>
                <a:srgbClr val="434343"/>
              </a:buClr>
              <a:buSzPts val="1400"/>
              <a:buChar char="○"/>
              <a:defRPr>
                <a:solidFill>
                  <a:srgbClr val="434343"/>
                </a:solidFill>
              </a:defRPr>
            </a:lvl5pPr>
            <a:lvl6pPr indent="-317500" lvl="5" marL="2743200" rtl="0">
              <a:lnSpc>
                <a:spcPct val="115000"/>
              </a:lnSpc>
              <a:spcBef>
                <a:spcPts val="1600"/>
              </a:spcBef>
              <a:spcAft>
                <a:spcPts val="0"/>
              </a:spcAft>
              <a:buClr>
                <a:srgbClr val="434343"/>
              </a:buClr>
              <a:buSzPts val="1400"/>
              <a:buChar char="■"/>
              <a:defRPr>
                <a:solidFill>
                  <a:srgbClr val="434343"/>
                </a:solidFill>
              </a:defRPr>
            </a:lvl6pPr>
            <a:lvl7pPr indent="-317500" lvl="6" marL="3200400" rtl="0">
              <a:lnSpc>
                <a:spcPct val="115000"/>
              </a:lnSpc>
              <a:spcBef>
                <a:spcPts val="1600"/>
              </a:spcBef>
              <a:spcAft>
                <a:spcPts val="0"/>
              </a:spcAft>
              <a:buClr>
                <a:srgbClr val="434343"/>
              </a:buClr>
              <a:buSzPts val="1400"/>
              <a:buChar char="●"/>
              <a:defRPr>
                <a:solidFill>
                  <a:srgbClr val="434343"/>
                </a:solidFill>
              </a:defRPr>
            </a:lvl7pPr>
            <a:lvl8pPr indent="-317500" lvl="7" marL="3657600" rtl="0">
              <a:lnSpc>
                <a:spcPct val="115000"/>
              </a:lnSpc>
              <a:spcBef>
                <a:spcPts val="1600"/>
              </a:spcBef>
              <a:spcAft>
                <a:spcPts val="0"/>
              </a:spcAft>
              <a:buClr>
                <a:srgbClr val="434343"/>
              </a:buClr>
              <a:buSzPts val="1400"/>
              <a:buChar char="○"/>
              <a:defRPr>
                <a:solidFill>
                  <a:srgbClr val="434343"/>
                </a:solidFill>
              </a:defRPr>
            </a:lvl8pPr>
            <a:lvl9pPr indent="-317500" lvl="8" marL="4114800" rtl="0">
              <a:lnSpc>
                <a:spcPct val="115000"/>
              </a:lnSpc>
              <a:spcBef>
                <a:spcPts val="1600"/>
              </a:spcBef>
              <a:spcAft>
                <a:spcPts val="1600"/>
              </a:spcAft>
              <a:buClr>
                <a:srgbClr val="434343"/>
              </a:buClr>
              <a:buSzPts val="1400"/>
              <a:buChar char="■"/>
              <a:defRPr>
                <a:solidFill>
                  <a:srgbClr val="434343"/>
                </a:solidFill>
              </a:defRPr>
            </a:lvl9pPr>
          </a:lstStyle>
          <a:p/>
        </p:txBody>
      </p:sp>
      <p:grpSp>
        <p:nvGrpSpPr>
          <p:cNvPr id="455" name="Google Shape;455;p27"/>
          <p:cNvGrpSpPr/>
          <p:nvPr/>
        </p:nvGrpSpPr>
        <p:grpSpPr>
          <a:xfrm flipH="1">
            <a:off x="6870675" y="539983"/>
            <a:ext cx="3160931" cy="4101864"/>
            <a:chOff x="-484399" y="1406487"/>
            <a:chExt cx="2493241" cy="3235419"/>
          </a:xfrm>
        </p:grpSpPr>
        <p:sp>
          <p:nvSpPr>
            <p:cNvPr id="456" name="Google Shape;456;p27"/>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7"/>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7"/>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27"/>
          <p:cNvGrpSpPr/>
          <p:nvPr/>
        </p:nvGrpSpPr>
        <p:grpSpPr>
          <a:xfrm>
            <a:off x="7815775" y="3231363"/>
            <a:ext cx="703200" cy="791638"/>
            <a:chOff x="7713025" y="3336975"/>
            <a:chExt cx="703200" cy="791638"/>
          </a:xfrm>
        </p:grpSpPr>
        <p:sp>
          <p:nvSpPr>
            <p:cNvPr id="460" name="Google Shape;460;p27"/>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7"/>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7"/>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7"/>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 name="Google Shape;464;p27"/>
          <p:cNvGrpSpPr/>
          <p:nvPr/>
        </p:nvGrpSpPr>
        <p:grpSpPr>
          <a:xfrm>
            <a:off x="6947029" y="1679724"/>
            <a:ext cx="916412" cy="648967"/>
            <a:chOff x="6934125" y="1892813"/>
            <a:chExt cx="1070450" cy="758050"/>
          </a:xfrm>
        </p:grpSpPr>
        <p:sp>
          <p:nvSpPr>
            <p:cNvPr id="465" name="Google Shape;465;p27"/>
            <p:cNvSpPr/>
            <p:nvPr/>
          </p:nvSpPr>
          <p:spPr>
            <a:xfrm>
              <a:off x="7270700" y="19357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7"/>
            <p:cNvSpPr/>
            <p:nvPr/>
          </p:nvSpPr>
          <p:spPr>
            <a:xfrm>
              <a:off x="7619075" y="21181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7"/>
            <p:cNvSpPr/>
            <p:nvPr/>
          </p:nvSpPr>
          <p:spPr>
            <a:xfrm>
              <a:off x="7218399" y="18928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7"/>
            <p:cNvSpPr/>
            <p:nvPr/>
          </p:nvSpPr>
          <p:spPr>
            <a:xfrm>
              <a:off x="6934125" y="20890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7"/>
            <p:cNvSpPr/>
            <p:nvPr/>
          </p:nvSpPr>
          <p:spPr>
            <a:xfrm>
              <a:off x="7844375" y="24906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 name="Google Shape;470;p27"/>
          <p:cNvGrpSpPr/>
          <p:nvPr/>
        </p:nvGrpSpPr>
        <p:grpSpPr>
          <a:xfrm>
            <a:off x="6468988" y="3177977"/>
            <a:ext cx="1149227" cy="1463612"/>
            <a:chOff x="5158937" y="5246095"/>
            <a:chExt cx="250278" cy="318786"/>
          </a:xfrm>
        </p:grpSpPr>
        <p:sp>
          <p:nvSpPr>
            <p:cNvPr id="471" name="Google Shape;471;p27"/>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7"/>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7"/>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7"/>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7"/>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7"/>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7"/>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7"/>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7"/>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7"/>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 name="Google Shape;481;p27"/>
          <p:cNvGrpSpPr/>
          <p:nvPr/>
        </p:nvGrpSpPr>
        <p:grpSpPr>
          <a:xfrm flipH="1">
            <a:off x="6439890" y="4318353"/>
            <a:ext cx="507396" cy="323404"/>
            <a:chOff x="7746090" y="5473975"/>
            <a:chExt cx="153306" cy="97693"/>
          </a:xfrm>
        </p:grpSpPr>
        <p:sp>
          <p:nvSpPr>
            <p:cNvPr id="482" name="Google Shape;482;p27"/>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7"/>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 name="Google Shape;484;p27"/>
          <p:cNvGrpSpPr/>
          <p:nvPr/>
        </p:nvGrpSpPr>
        <p:grpSpPr>
          <a:xfrm>
            <a:off x="-500" y="4603498"/>
            <a:ext cx="9144595" cy="553913"/>
            <a:chOff x="3154536" y="2256163"/>
            <a:chExt cx="2337695" cy="177252"/>
          </a:xfrm>
        </p:grpSpPr>
        <p:sp>
          <p:nvSpPr>
            <p:cNvPr id="485" name="Google Shape;485;p27"/>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7"/>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7"/>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 name="Google Shape;488;p27"/>
          <p:cNvGrpSpPr/>
          <p:nvPr/>
        </p:nvGrpSpPr>
        <p:grpSpPr>
          <a:xfrm>
            <a:off x="404254" y="358346"/>
            <a:ext cx="631477" cy="515693"/>
            <a:chOff x="190583" y="459787"/>
            <a:chExt cx="1222135" cy="998051"/>
          </a:xfrm>
        </p:grpSpPr>
        <p:sp>
          <p:nvSpPr>
            <p:cNvPr id="489" name="Google Shape;489;p27"/>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7"/>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7"/>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7"/>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2">
    <p:spTree>
      <p:nvGrpSpPr>
        <p:cNvPr id="493" name="Shape 493"/>
        <p:cNvGrpSpPr/>
        <p:nvPr/>
      </p:nvGrpSpPr>
      <p:grpSpPr>
        <a:xfrm>
          <a:off x="0" y="0"/>
          <a:ext cx="0" cy="0"/>
          <a:chOff x="0" y="0"/>
          <a:chExt cx="0" cy="0"/>
        </a:xfrm>
      </p:grpSpPr>
      <p:pic>
        <p:nvPicPr>
          <p:cNvPr id="494" name="Google Shape;494;p28"/>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495" name="Google Shape;495;p28"/>
          <p:cNvSpPr txBox="1"/>
          <p:nvPr>
            <p:ph idx="1" type="subTitle"/>
          </p:nvPr>
        </p:nvSpPr>
        <p:spPr>
          <a:xfrm>
            <a:off x="1239700" y="1696250"/>
            <a:ext cx="3149400" cy="1880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96" name="Google Shape;496;p28"/>
          <p:cNvSpPr txBox="1"/>
          <p:nvPr>
            <p:ph idx="2" type="subTitle"/>
          </p:nvPr>
        </p:nvSpPr>
        <p:spPr>
          <a:xfrm>
            <a:off x="4754498" y="1696250"/>
            <a:ext cx="3149400" cy="1880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97" name="Google Shape;497;p28"/>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498" name="Google Shape;498;p28"/>
          <p:cNvGrpSpPr/>
          <p:nvPr/>
        </p:nvGrpSpPr>
        <p:grpSpPr>
          <a:xfrm>
            <a:off x="-500" y="4603498"/>
            <a:ext cx="9144595" cy="553913"/>
            <a:chOff x="3154536" y="2256163"/>
            <a:chExt cx="2337695" cy="177252"/>
          </a:xfrm>
        </p:grpSpPr>
        <p:sp>
          <p:nvSpPr>
            <p:cNvPr id="499" name="Google Shape;499;p28"/>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8"/>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8"/>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8"/>
          <p:cNvGrpSpPr/>
          <p:nvPr/>
        </p:nvGrpSpPr>
        <p:grpSpPr>
          <a:xfrm>
            <a:off x="-776" y="4524375"/>
            <a:ext cx="9143947" cy="105015"/>
            <a:chOff x="5926145" y="5877686"/>
            <a:chExt cx="1138468" cy="13065"/>
          </a:xfrm>
        </p:grpSpPr>
        <p:sp>
          <p:nvSpPr>
            <p:cNvPr id="503" name="Google Shape;503;p28"/>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8"/>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8"/>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8"/>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8"/>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8"/>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8"/>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8"/>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8"/>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8"/>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8"/>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8"/>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8"/>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8"/>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8"/>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28"/>
          <p:cNvGrpSpPr/>
          <p:nvPr/>
        </p:nvGrpSpPr>
        <p:grpSpPr>
          <a:xfrm>
            <a:off x="7911240" y="3165615"/>
            <a:ext cx="1149227" cy="1463612"/>
            <a:chOff x="5158937" y="5246095"/>
            <a:chExt cx="250278" cy="318786"/>
          </a:xfrm>
        </p:grpSpPr>
        <p:sp>
          <p:nvSpPr>
            <p:cNvPr id="519" name="Google Shape;519;p28"/>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8"/>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8"/>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8"/>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8"/>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8"/>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8"/>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8"/>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8"/>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8"/>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28"/>
          <p:cNvGrpSpPr/>
          <p:nvPr/>
        </p:nvGrpSpPr>
        <p:grpSpPr>
          <a:xfrm>
            <a:off x="7881400" y="312650"/>
            <a:ext cx="703200" cy="791638"/>
            <a:chOff x="7713025" y="3336975"/>
            <a:chExt cx="703200" cy="791638"/>
          </a:xfrm>
        </p:grpSpPr>
        <p:sp>
          <p:nvSpPr>
            <p:cNvPr id="530" name="Google Shape;530;p28"/>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8"/>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8"/>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8"/>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28"/>
          <p:cNvGrpSpPr/>
          <p:nvPr/>
        </p:nvGrpSpPr>
        <p:grpSpPr>
          <a:xfrm>
            <a:off x="83540" y="3165615"/>
            <a:ext cx="1149227" cy="1463612"/>
            <a:chOff x="5158937" y="5246095"/>
            <a:chExt cx="250278" cy="318786"/>
          </a:xfrm>
        </p:grpSpPr>
        <p:sp>
          <p:nvSpPr>
            <p:cNvPr id="535" name="Google Shape;535;p28"/>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8"/>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8"/>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8"/>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8"/>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8"/>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8"/>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8"/>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8"/>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8"/>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3">
    <p:spTree>
      <p:nvGrpSpPr>
        <p:cNvPr id="545" name="Shape 545"/>
        <p:cNvGrpSpPr/>
        <p:nvPr/>
      </p:nvGrpSpPr>
      <p:grpSpPr>
        <a:xfrm>
          <a:off x="0" y="0"/>
          <a:ext cx="0" cy="0"/>
          <a:chOff x="0" y="0"/>
          <a:chExt cx="0" cy="0"/>
        </a:xfrm>
      </p:grpSpPr>
      <p:pic>
        <p:nvPicPr>
          <p:cNvPr id="546" name="Google Shape;546;p29"/>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547" name="Google Shape;547;p29"/>
          <p:cNvSpPr txBox="1"/>
          <p:nvPr>
            <p:ph idx="1" type="subTitle"/>
          </p:nvPr>
        </p:nvSpPr>
        <p:spPr>
          <a:xfrm>
            <a:off x="2470444" y="3618852"/>
            <a:ext cx="1882500" cy="641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48" name="Google Shape;548;p29"/>
          <p:cNvSpPr txBox="1"/>
          <p:nvPr>
            <p:ph idx="2" type="subTitle"/>
          </p:nvPr>
        </p:nvSpPr>
        <p:spPr>
          <a:xfrm>
            <a:off x="6442668" y="3618852"/>
            <a:ext cx="1882500" cy="641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49" name="Google Shape;549;p29"/>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550" name="Google Shape;550;p29"/>
          <p:cNvSpPr txBox="1"/>
          <p:nvPr>
            <p:ph idx="3" type="title"/>
          </p:nvPr>
        </p:nvSpPr>
        <p:spPr>
          <a:xfrm>
            <a:off x="2469000" y="2811450"/>
            <a:ext cx="1885200" cy="7602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solidFill>
                  <a:schemeClr val="accent3"/>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551" name="Google Shape;551;p29"/>
          <p:cNvSpPr txBox="1"/>
          <p:nvPr>
            <p:ph idx="4" type="title"/>
          </p:nvPr>
        </p:nvSpPr>
        <p:spPr>
          <a:xfrm>
            <a:off x="6445648" y="2811450"/>
            <a:ext cx="1876500" cy="7602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52" name="Google Shape;552;p29"/>
          <p:cNvSpPr/>
          <p:nvPr>
            <p:ph idx="5" type="pic"/>
          </p:nvPr>
        </p:nvSpPr>
        <p:spPr>
          <a:xfrm>
            <a:off x="817225" y="1700050"/>
            <a:ext cx="1541100" cy="2562000"/>
          </a:xfrm>
          <a:prstGeom prst="rect">
            <a:avLst/>
          </a:prstGeom>
          <a:noFill/>
          <a:ln cap="flat" cmpd="sng" w="28575">
            <a:solidFill>
              <a:schemeClr val="dk1"/>
            </a:solidFill>
            <a:prstDash val="solid"/>
            <a:round/>
            <a:headEnd len="sm" w="sm" type="none"/>
            <a:tailEnd len="sm" w="sm" type="none"/>
          </a:ln>
        </p:spPr>
      </p:sp>
      <p:sp>
        <p:nvSpPr>
          <p:cNvPr id="553" name="Google Shape;553;p29"/>
          <p:cNvSpPr/>
          <p:nvPr>
            <p:ph idx="6" type="pic"/>
          </p:nvPr>
        </p:nvSpPr>
        <p:spPr>
          <a:xfrm>
            <a:off x="4784250" y="1700050"/>
            <a:ext cx="1541100" cy="2560200"/>
          </a:xfrm>
          <a:prstGeom prst="rect">
            <a:avLst/>
          </a:prstGeom>
          <a:noFill/>
          <a:ln cap="flat" cmpd="sng" w="28575">
            <a:solidFill>
              <a:schemeClr val="dk1"/>
            </a:solidFill>
            <a:prstDash val="solid"/>
            <a:round/>
            <a:headEnd len="sm" w="sm" type="none"/>
            <a:tailEnd len="sm" w="sm" type="none"/>
          </a:ln>
        </p:spPr>
      </p:sp>
      <p:grpSp>
        <p:nvGrpSpPr>
          <p:cNvPr id="554" name="Google Shape;554;p29"/>
          <p:cNvGrpSpPr/>
          <p:nvPr/>
        </p:nvGrpSpPr>
        <p:grpSpPr>
          <a:xfrm flipH="1">
            <a:off x="-863424" y="1001134"/>
            <a:ext cx="2805146" cy="3640169"/>
            <a:chOff x="-484399" y="1406487"/>
            <a:chExt cx="2493241" cy="3235419"/>
          </a:xfrm>
        </p:grpSpPr>
        <p:sp>
          <p:nvSpPr>
            <p:cNvPr id="555" name="Google Shape;555;p29"/>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9"/>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9"/>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 name="Google Shape;558;p29"/>
          <p:cNvGrpSpPr/>
          <p:nvPr/>
        </p:nvGrpSpPr>
        <p:grpSpPr>
          <a:xfrm>
            <a:off x="-500" y="4603498"/>
            <a:ext cx="9144595" cy="553913"/>
            <a:chOff x="3154536" y="2256163"/>
            <a:chExt cx="2337695" cy="177252"/>
          </a:xfrm>
        </p:grpSpPr>
        <p:sp>
          <p:nvSpPr>
            <p:cNvPr id="559" name="Google Shape;559;p29"/>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9"/>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9"/>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29"/>
          <p:cNvGrpSpPr/>
          <p:nvPr/>
        </p:nvGrpSpPr>
        <p:grpSpPr>
          <a:xfrm>
            <a:off x="-776" y="4524375"/>
            <a:ext cx="9143947" cy="105015"/>
            <a:chOff x="5926145" y="5877686"/>
            <a:chExt cx="1138468" cy="13065"/>
          </a:xfrm>
        </p:grpSpPr>
        <p:sp>
          <p:nvSpPr>
            <p:cNvPr id="563" name="Google Shape;563;p29"/>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9"/>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9"/>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9"/>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9"/>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9"/>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9"/>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9"/>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9"/>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9"/>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9"/>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9"/>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9"/>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9"/>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9"/>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29"/>
          <p:cNvGrpSpPr/>
          <p:nvPr/>
        </p:nvGrpSpPr>
        <p:grpSpPr>
          <a:xfrm>
            <a:off x="8274102" y="3139890"/>
            <a:ext cx="1149227" cy="1463612"/>
            <a:chOff x="5158937" y="5246095"/>
            <a:chExt cx="250278" cy="318786"/>
          </a:xfrm>
        </p:grpSpPr>
        <p:sp>
          <p:nvSpPr>
            <p:cNvPr id="579" name="Google Shape;579;p29"/>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9"/>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9"/>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9"/>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9"/>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9"/>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9"/>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9"/>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9"/>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9"/>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89" name="Shape 589"/>
        <p:cNvGrpSpPr/>
        <p:nvPr/>
      </p:nvGrpSpPr>
      <p:grpSpPr>
        <a:xfrm>
          <a:off x="0" y="0"/>
          <a:ext cx="0" cy="0"/>
          <a:chOff x="0" y="0"/>
          <a:chExt cx="0" cy="0"/>
        </a:xfrm>
      </p:grpSpPr>
      <p:pic>
        <p:nvPicPr>
          <p:cNvPr id="590" name="Google Shape;590;p30"/>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591" name="Google Shape;591;p3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592" name="Google Shape;592;p30"/>
          <p:cNvSpPr txBox="1"/>
          <p:nvPr>
            <p:ph idx="2" type="title"/>
          </p:nvPr>
        </p:nvSpPr>
        <p:spPr>
          <a:xfrm>
            <a:off x="718550" y="2400888"/>
            <a:ext cx="2156700" cy="5277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93" name="Google Shape;593;p30"/>
          <p:cNvSpPr txBox="1"/>
          <p:nvPr>
            <p:ph idx="1" type="subTitle"/>
          </p:nvPr>
        </p:nvSpPr>
        <p:spPr>
          <a:xfrm>
            <a:off x="718550" y="2920027"/>
            <a:ext cx="2156700" cy="890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94" name="Google Shape;594;p30"/>
          <p:cNvSpPr txBox="1"/>
          <p:nvPr>
            <p:ph idx="3" type="title"/>
          </p:nvPr>
        </p:nvSpPr>
        <p:spPr>
          <a:xfrm>
            <a:off x="3492250" y="2400888"/>
            <a:ext cx="2157900" cy="5277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95" name="Google Shape;595;p30"/>
          <p:cNvSpPr txBox="1"/>
          <p:nvPr>
            <p:ph idx="4" type="subTitle"/>
          </p:nvPr>
        </p:nvSpPr>
        <p:spPr>
          <a:xfrm>
            <a:off x="3494096" y="2920521"/>
            <a:ext cx="2154600" cy="888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96" name="Google Shape;596;p30"/>
          <p:cNvSpPr txBox="1"/>
          <p:nvPr>
            <p:ph idx="5" type="title"/>
          </p:nvPr>
        </p:nvSpPr>
        <p:spPr>
          <a:xfrm>
            <a:off x="6267150" y="2400888"/>
            <a:ext cx="2157900" cy="5277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97" name="Google Shape;597;p30"/>
          <p:cNvSpPr txBox="1"/>
          <p:nvPr>
            <p:ph idx="6" type="subTitle"/>
          </p:nvPr>
        </p:nvSpPr>
        <p:spPr>
          <a:xfrm>
            <a:off x="6268803" y="2920535"/>
            <a:ext cx="2154600" cy="888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98" name="Google Shape;598;p30"/>
          <p:cNvGrpSpPr/>
          <p:nvPr/>
        </p:nvGrpSpPr>
        <p:grpSpPr>
          <a:xfrm>
            <a:off x="1717276" y="4128629"/>
            <a:ext cx="1259389" cy="658359"/>
            <a:chOff x="-594071" y="5188191"/>
            <a:chExt cx="3152412" cy="1647956"/>
          </a:xfrm>
        </p:grpSpPr>
        <p:sp>
          <p:nvSpPr>
            <p:cNvPr id="599" name="Google Shape;599;p30"/>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0"/>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0"/>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0"/>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0"/>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30"/>
          <p:cNvGrpSpPr/>
          <p:nvPr/>
        </p:nvGrpSpPr>
        <p:grpSpPr>
          <a:xfrm>
            <a:off x="-500" y="4603498"/>
            <a:ext cx="9144595" cy="553913"/>
            <a:chOff x="3154536" y="2256163"/>
            <a:chExt cx="2337695" cy="177252"/>
          </a:xfrm>
        </p:grpSpPr>
        <p:sp>
          <p:nvSpPr>
            <p:cNvPr id="605" name="Google Shape;605;p30"/>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0"/>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0"/>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 name="Google Shape;608;p30"/>
          <p:cNvGrpSpPr/>
          <p:nvPr/>
        </p:nvGrpSpPr>
        <p:grpSpPr>
          <a:xfrm>
            <a:off x="-776" y="4524375"/>
            <a:ext cx="9143947" cy="105015"/>
            <a:chOff x="5926145" y="5877686"/>
            <a:chExt cx="1138468" cy="13065"/>
          </a:xfrm>
        </p:grpSpPr>
        <p:sp>
          <p:nvSpPr>
            <p:cNvPr id="609" name="Google Shape;609;p30"/>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0"/>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0"/>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0"/>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0"/>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0"/>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0"/>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0"/>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0"/>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0"/>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0"/>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0"/>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0"/>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0"/>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0"/>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624" name="Shape 624"/>
        <p:cNvGrpSpPr/>
        <p:nvPr/>
      </p:nvGrpSpPr>
      <p:grpSpPr>
        <a:xfrm>
          <a:off x="0" y="0"/>
          <a:ext cx="0" cy="0"/>
          <a:chOff x="0" y="0"/>
          <a:chExt cx="0" cy="0"/>
        </a:xfrm>
      </p:grpSpPr>
      <p:pic>
        <p:nvPicPr>
          <p:cNvPr id="625" name="Google Shape;625;p31"/>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626" name="Google Shape;626;p3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627" name="Google Shape;627;p31"/>
          <p:cNvSpPr txBox="1"/>
          <p:nvPr>
            <p:ph idx="2" type="title"/>
          </p:nvPr>
        </p:nvSpPr>
        <p:spPr>
          <a:xfrm>
            <a:off x="2034547" y="1506238"/>
            <a:ext cx="2167800" cy="527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28" name="Google Shape;628;p31"/>
          <p:cNvSpPr txBox="1"/>
          <p:nvPr>
            <p:ph idx="1" type="subTitle"/>
          </p:nvPr>
        </p:nvSpPr>
        <p:spPr>
          <a:xfrm>
            <a:off x="2034563" y="2033952"/>
            <a:ext cx="2167800" cy="65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29" name="Google Shape;629;p31"/>
          <p:cNvSpPr txBox="1"/>
          <p:nvPr>
            <p:ph idx="3" type="title"/>
          </p:nvPr>
        </p:nvSpPr>
        <p:spPr>
          <a:xfrm>
            <a:off x="5469825" y="1506238"/>
            <a:ext cx="2167800" cy="527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30" name="Google Shape;630;p31"/>
          <p:cNvSpPr txBox="1"/>
          <p:nvPr>
            <p:ph idx="4" type="subTitle"/>
          </p:nvPr>
        </p:nvSpPr>
        <p:spPr>
          <a:xfrm>
            <a:off x="5469838" y="2033952"/>
            <a:ext cx="2167800" cy="65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31" name="Google Shape;631;p31"/>
          <p:cNvSpPr txBox="1"/>
          <p:nvPr>
            <p:ph idx="5" type="title"/>
          </p:nvPr>
        </p:nvSpPr>
        <p:spPr>
          <a:xfrm>
            <a:off x="2034538" y="3123663"/>
            <a:ext cx="2167800" cy="527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32" name="Google Shape;632;p31"/>
          <p:cNvSpPr txBox="1"/>
          <p:nvPr>
            <p:ph idx="6" type="subTitle"/>
          </p:nvPr>
        </p:nvSpPr>
        <p:spPr>
          <a:xfrm>
            <a:off x="2034538" y="3637275"/>
            <a:ext cx="2167800" cy="65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33" name="Google Shape;633;p31"/>
          <p:cNvSpPr txBox="1"/>
          <p:nvPr>
            <p:ph idx="7" type="title"/>
          </p:nvPr>
        </p:nvSpPr>
        <p:spPr>
          <a:xfrm>
            <a:off x="5469815" y="3123663"/>
            <a:ext cx="2167800" cy="527700"/>
          </a:xfrm>
          <a:prstGeom prst="rect">
            <a:avLst/>
          </a:prstGeom>
          <a:noFill/>
          <a:ln>
            <a:noFill/>
          </a:ln>
        </p:spPr>
        <p:txBody>
          <a:bodyPr anchorCtr="0" anchor="ctr" bIns="91425" lIns="91425" spcFirstLastPara="1" rIns="91425" wrap="square" tIns="91425">
            <a:noAutofit/>
          </a:bodyPr>
          <a:lstStyle>
            <a:lvl1pPr lvl="0" rtl="0" algn="l">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34" name="Google Shape;634;p31"/>
          <p:cNvSpPr txBox="1"/>
          <p:nvPr>
            <p:ph idx="8" type="subTitle"/>
          </p:nvPr>
        </p:nvSpPr>
        <p:spPr>
          <a:xfrm>
            <a:off x="5469813" y="3637275"/>
            <a:ext cx="2167800" cy="658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635" name="Google Shape;635;p31"/>
          <p:cNvGrpSpPr/>
          <p:nvPr/>
        </p:nvGrpSpPr>
        <p:grpSpPr>
          <a:xfrm>
            <a:off x="7907415" y="3178065"/>
            <a:ext cx="1149227" cy="1463612"/>
            <a:chOff x="5158937" y="5246095"/>
            <a:chExt cx="250278" cy="318786"/>
          </a:xfrm>
        </p:grpSpPr>
        <p:sp>
          <p:nvSpPr>
            <p:cNvPr id="636" name="Google Shape;636;p31"/>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1"/>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1"/>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1"/>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1"/>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1"/>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1"/>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1"/>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1"/>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1"/>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31"/>
          <p:cNvGrpSpPr/>
          <p:nvPr/>
        </p:nvGrpSpPr>
        <p:grpSpPr>
          <a:xfrm>
            <a:off x="8578343" y="4318440"/>
            <a:ext cx="507396" cy="323404"/>
            <a:chOff x="7746090" y="5473975"/>
            <a:chExt cx="153306" cy="97693"/>
          </a:xfrm>
        </p:grpSpPr>
        <p:sp>
          <p:nvSpPr>
            <p:cNvPr id="647" name="Google Shape;647;p31"/>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1"/>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 name="Google Shape;649;p31"/>
          <p:cNvGrpSpPr/>
          <p:nvPr/>
        </p:nvGrpSpPr>
        <p:grpSpPr>
          <a:xfrm>
            <a:off x="-500" y="4603498"/>
            <a:ext cx="9144595" cy="553913"/>
            <a:chOff x="3154536" y="2256163"/>
            <a:chExt cx="2337695" cy="177252"/>
          </a:xfrm>
        </p:grpSpPr>
        <p:sp>
          <p:nvSpPr>
            <p:cNvPr id="650" name="Google Shape;650;p31"/>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1"/>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1"/>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 name="Google Shape;653;p31"/>
          <p:cNvGrpSpPr/>
          <p:nvPr/>
        </p:nvGrpSpPr>
        <p:grpSpPr>
          <a:xfrm>
            <a:off x="8038030" y="2500513"/>
            <a:ext cx="631525" cy="421730"/>
            <a:chOff x="1089380" y="3826200"/>
            <a:chExt cx="631525" cy="421730"/>
          </a:xfrm>
        </p:grpSpPr>
        <p:sp>
          <p:nvSpPr>
            <p:cNvPr id="654" name="Google Shape;654;p31"/>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1"/>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57" name="Shape 657"/>
        <p:cNvGrpSpPr/>
        <p:nvPr/>
      </p:nvGrpSpPr>
      <p:grpSpPr>
        <a:xfrm>
          <a:off x="0" y="0"/>
          <a:ext cx="0" cy="0"/>
          <a:chOff x="0" y="0"/>
          <a:chExt cx="0" cy="0"/>
        </a:xfrm>
      </p:grpSpPr>
      <p:pic>
        <p:nvPicPr>
          <p:cNvPr id="658" name="Google Shape;658;p32"/>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659" name="Google Shape;659;p3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660" name="Google Shape;660;p32"/>
          <p:cNvSpPr txBox="1"/>
          <p:nvPr>
            <p:ph idx="2" type="title"/>
          </p:nvPr>
        </p:nvSpPr>
        <p:spPr>
          <a:xfrm>
            <a:off x="942800" y="1433875"/>
            <a:ext cx="20751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61" name="Google Shape;661;p32"/>
          <p:cNvSpPr txBox="1"/>
          <p:nvPr>
            <p:ph idx="1" type="subTitle"/>
          </p:nvPr>
        </p:nvSpPr>
        <p:spPr>
          <a:xfrm>
            <a:off x="942800" y="1937775"/>
            <a:ext cx="2075100" cy="642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2" name="Google Shape;662;p32"/>
          <p:cNvSpPr txBox="1"/>
          <p:nvPr>
            <p:ph idx="3" type="title"/>
          </p:nvPr>
        </p:nvSpPr>
        <p:spPr>
          <a:xfrm>
            <a:off x="3534460" y="1433875"/>
            <a:ext cx="20751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63" name="Google Shape;663;p32"/>
          <p:cNvSpPr txBox="1"/>
          <p:nvPr>
            <p:ph idx="4" type="subTitle"/>
          </p:nvPr>
        </p:nvSpPr>
        <p:spPr>
          <a:xfrm>
            <a:off x="3534459" y="1937775"/>
            <a:ext cx="2075100" cy="642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4" name="Google Shape;664;p32"/>
          <p:cNvSpPr txBox="1"/>
          <p:nvPr>
            <p:ph idx="5" type="title"/>
          </p:nvPr>
        </p:nvSpPr>
        <p:spPr>
          <a:xfrm>
            <a:off x="942800" y="2982225"/>
            <a:ext cx="20751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65" name="Google Shape;665;p32"/>
          <p:cNvSpPr txBox="1"/>
          <p:nvPr>
            <p:ph idx="6" type="subTitle"/>
          </p:nvPr>
        </p:nvSpPr>
        <p:spPr>
          <a:xfrm>
            <a:off x="942800" y="3488525"/>
            <a:ext cx="2075100" cy="642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6" name="Google Shape;666;p32"/>
          <p:cNvSpPr txBox="1"/>
          <p:nvPr>
            <p:ph idx="7" type="title"/>
          </p:nvPr>
        </p:nvSpPr>
        <p:spPr>
          <a:xfrm>
            <a:off x="3534460" y="2982225"/>
            <a:ext cx="20751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67" name="Google Shape;667;p32"/>
          <p:cNvSpPr txBox="1"/>
          <p:nvPr>
            <p:ph idx="8" type="subTitle"/>
          </p:nvPr>
        </p:nvSpPr>
        <p:spPr>
          <a:xfrm>
            <a:off x="3534459" y="3488525"/>
            <a:ext cx="2075100" cy="642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68" name="Google Shape;668;p32"/>
          <p:cNvSpPr txBox="1"/>
          <p:nvPr>
            <p:ph idx="9" type="title"/>
          </p:nvPr>
        </p:nvSpPr>
        <p:spPr>
          <a:xfrm>
            <a:off x="6126102" y="1433875"/>
            <a:ext cx="20751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69" name="Google Shape;669;p32"/>
          <p:cNvSpPr txBox="1"/>
          <p:nvPr>
            <p:ph idx="13" type="subTitle"/>
          </p:nvPr>
        </p:nvSpPr>
        <p:spPr>
          <a:xfrm>
            <a:off x="6126100" y="1937775"/>
            <a:ext cx="2075100" cy="642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70" name="Google Shape;670;p32"/>
          <p:cNvSpPr txBox="1"/>
          <p:nvPr>
            <p:ph idx="14" type="title"/>
          </p:nvPr>
        </p:nvSpPr>
        <p:spPr>
          <a:xfrm>
            <a:off x="6126102" y="2982225"/>
            <a:ext cx="20751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71" name="Google Shape;671;p32"/>
          <p:cNvSpPr txBox="1"/>
          <p:nvPr>
            <p:ph idx="15" type="subTitle"/>
          </p:nvPr>
        </p:nvSpPr>
        <p:spPr>
          <a:xfrm>
            <a:off x="6126100" y="3488525"/>
            <a:ext cx="2075100" cy="642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672" name="Google Shape;672;p32"/>
          <p:cNvGrpSpPr/>
          <p:nvPr/>
        </p:nvGrpSpPr>
        <p:grpSpPr>
          <a:xfrm>
            <a:off x="8778343" y="4318440"/>
            <a:ext cx="507396" cy="323404"/>
            <a:chOff x="7746090" y="5473975"/>
            <a:chExt cx="153306" cy="97693"/>
          </a:xfrm>
        </p:grpSpPr>
        <p:sp>
          <p:nvSpPr>
            <p:cNvPr id="673" name="Google Shape;673;p32"/>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2"/>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32"/>
          <p:cNvGrpSpPr/>
          <p:nvPr/>
        </p:nvGrpSpPr>
        <p:grpSpPr>
          <a:xfrm>
            <a:off x="-234635" y="3178065"/>
            <a:ext cx="1149227" cy="1463612"/>
            <a:chOff x="5158937" y="5246095"/>
            <a:chExt cx="250278" cy="318786"/>
          </a:xfrm>
        </p:grpSpPr>
        <p:sp>
          <p:nvSpPr>
            <p:cNvPr id="676" name="Google Shape;676;p32"/>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2"/>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2"/>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2"/>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2"/>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2"/>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2"/>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2"/>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2"/>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2"/>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 name="Google Shape;686;p32"/>
          <p:cNvGrpSpPr/>
          <p:nvPr/>
        </p:nvGrpSpPr>
        <p:grpSpPr>
          <a:xfrm>
            <a:off x="-138682" y="4318440"/>
            <a:ext cx="507396" cy="323404"/>
            <a:chOff x="7746090" y="5473975"/>
            <a:chExt cx="153306" cy="97693"/>
          </a:xfrm>
        </p:grpSpPr>
        <p:sp>
          <p:nvSpPr>
            <p:cNvPr id="687" name="Google Shape;687;p32"/>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2"/>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32"/>
          <p:cNvGrpSpPr/>
          <p:nvPr/>
        </p:nvGrpSpPr>
        <p:grpSpPr>
          <a:xfrm>
            <a:off x="5666612" y="4269120"/>
            <a:ext cx="661668" cy="421722"/>
            <a:chOff x="7746090" y="5473975"/>
            <a:chExt cx="153306" cy="97693"/>
          </a:xfrm>
        </p:grpSpPr>
        <p:sp>
          <p:nvSpPr>
            <p:cNvPr id="690" name="Google Shape;690;p32"/>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2"/>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32"/>
          <p:cNvGrpSpPr/>
          <p:nvPr/>
        </p:nvGrpSpPr>
        <p:grpSpPr>
          <a:xfrm>
            <a:off x="-500" y="4603498"/>
            <a:ext cx="9144595" cy="553913"/>
            <a:chOff x="3154536" y="2256163"/>
            <a:chExt cx="2337695" cy="177252"/>
          </a:xfrm>
        </p:grpSpPr>
        <p:sp>
          <p:nvSpPr>
            <p:cNvPr id="693" name="Google Shape;693;p32"/>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2"/>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2"/>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32"/>
          <p:cNvGrpSpPr/>
          <p:nvPr/>
        </p:nvGrpSpPr>
        <p:grpSpPr>
          <a:xfrm>
            <a:off x="-776" y="4524375"/>
            <a:ext cx="9143947" cy="105015"/>
            <a:chOff x="5926145" y="5877686"/>
            <a:chExt cx="1138468" cy="13065"/>
          </a:xfrm>
        </p:grpSpPr>
        <p:sp>
          <p:nvSpPr>
            <p:cNvPr id="697" name="Google Shape;697;p32"/>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2"/>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2"/>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2"/>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2"/>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2"/>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2"/>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2"/>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2"/>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2"/>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2"/>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 name="Google Shape;712;p32"/>
          <p:cNvGrpSpPr/>
          <p:nvPr/>
        </p:nvGrpSpPr>
        <p:grpSpPr>
          <a:xfrm flipH="1">
            <a:off x="8119771" y="716743"/>
            <a:ext cx="875171" cy="714704"/>
            <a:chOff x="190583" y="459787"/>
            <a:chExt cx="1222135" cy="998051"/>
          </a:xfrm>
        </p:grpSpPr>
        <p:sp>
          <p:nvSpPr>
            <p:cNvPr id="713" name="Google Shape;713;p32"/>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2"/>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2"/>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2"/>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717" name="Shape 717"/>
        <p:cNvGrpSpPr/>
        <p:nvPr/>
      </p:nvGrpSpPr>
      <p:grpSpPr>
        <a:xfrm>
          <a:off x="0" y="0"/>
          <a:ext cx="0" cy="0"/>
          <a:chOff x="0" y="0"/>
          <a:chExt cx="0" cy="0"/>
        </a:xfrm>
      </p:grpSpPr>
      <p:pic>
        <p:nvPicPr>
          <p:cNvPr id="718" name="Google Shape;718;p33"/>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719" name="Google Shape;719;p33"/>
          <p:cNvSpPr txBox="1"/>
          <p:nvPr>
            <p:ph hasCustomPrompt="1" type="title"/>
          </p:nvPr>
        </p:nvSpPr>
        <p:spPr>
          <a:xfrm rot="-196">
            <a:off x="1941218" y="820515"/>
            <a:ext cx="5260500" cy="991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6200"/>
              <a:buNone/>
              <a:defRPr sz="5200">
                <a:solidFill>
                  <a:schemeClr val="accent3"/>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20" name="Google Shape;720;p33"/>
          <p:cNvSpPr txBox="1"/>
          <p:nvPr>
            <p:ph idx="1" type="subTitle"/>
          </p:nvPr>
        </p:nvSpPr>
        <p:spPr>
          <a:xfrm>
            <a:off x="1941211" y="1811875"/>
            <a:ext cx="5260500" cy="445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21" name="Google Shape;721;p33"/>
          <p:cNvSpPr txBox="1"/>
          <p:nvPr>
            <p:ph hasCustomPrompt="1" idx="2" type="title"/>
          </p:nvPr>
        </p:nvSpPr>
        <p:spPr>
          <a:xfrm>
            <a:off x="1941218" y="2807800"/>
            <a:ext cx="5260500" cy="991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6200"/>
              <a:buNone/>
              <a:defRPr sz="5200">
                <a:solidFill>
                  <a:schemeClr val="accent3"/>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22" name="Google Shape;722;p33"/>
          <p:cNvSpPr txBox="1"/>
          <p:nvPr>
            <p:ph idx="3" type="subTitle"/>
          </p:nvPr>
        </p:nvSpPr>
        <p:spPr>
          <a:xfrm>
            <a:off x="1941211" y="3799000"/>
            <a:ext cx="5260500" cy="445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723" name="Google Shape;723;p33"/>
          <p:cNvGrpSpPr/>
          <p:nvPr/>
        </p:nvGrpSpPr>
        <p:grpSpPr>
          <a:xfrm>
            <a:off x="-500" y="4603498"/>
            <a:ext cx="9144595" cy="553913"/>
            <a:chOff x="3154536" y="2256163"/>
            <a:chExt cx="2337695" cy="177252"/>
          </a:xfrm>
        </p:grpSpPr>
        <p:sp>
          <p:nvSpPr>
            <p:cNvPr id="724" name="Google Shape;724;p33"/>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3"/>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3"/>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TITLE_AND_TWO_COLUMNS_1">
    <p:spTree>
      <p:nvGrpSpPr>
        <p:cNvPr id="727" name="Shape 727"/>
        <p:cNvGrpSpPr/>
        <p:nvPr/>
      </p:nvGrpSpPr>
      <p:grpSpPr>
        <a:xfrm>
          <a:off x="0" y="0"/>
          <a:ext cx="0" cy="0"/>
          <a:chOff x="0" y="0"/>
          <a:chExt cx="0" cy="0"/>
        </a:xfrm>
      </p:grpSpPr>
      <p:pic>
        <p:nvPicPr>
          <p:cNvPr id="728" name="Google Shape;728;p34"/>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729" name="Google Shape;729;p34"/>
          <p:cNvSpPr txBox="1"/>
          <p:nvPr>
            <p:ph idx="1" type="subTitle"/>
          </p:nvPr>
        </p:nvSpPr>
        <p:spPr>
          <a:xfrm>
            <a:off x="1290775" y="3608975"/>
            <a:ext cx="2907600" cy="620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30" name="Google Shape;730;p34"/>
          <p:cNvSpPr txBox="1"/>
          <p:nvPr>
            <p:ph idx="2" type="subTitle"/>
          </p:nvPr>
        </p:nvSpPr>
        <p:spPr>
          <a:xfrm>
            <a:off x="4945650" y="3608975"/>
            <a:ext cx="2907600" cy="620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31" name="Google Shape;731;p34"/>
          <p:cNvSpPr txBox="1"/>
          <p:nvPr>
            <p:ph hasCustomPrompt="1" type="title"/>
          </p:nvPr>
        </p:nvSpPr>
        <p:spPr>
          <a:xfrm>
            <a:off x="1290775" y="1534525"/>
            <a:ext cx="2907900" cy="9912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32" name="Google Shape;732;p34"/>
          <p:cNvSpPr txBox="1"/>
          <p:nvPr>
            <p:ph hasCustomPrompt="1" idx="3" type="title"/>
          </p:nvPr>
        </p:nvSpPr>
        <p:spPr>
          <a:xfrm>
            <a:off x="4945650" y="1534525"/>
            <a:ext cx="2907600" cy="9912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33" name="Google Shape;733;p34"/>
          <p:cNvSpPr txBox="1"/>
          <p:nvPr>
            <p:ph idx="4"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734" name="Google Shape;734;p34"/>
          <p:cNvSpPr txBox="1"/>
          <p:nvPr>
            <p:ph idx="5" type="title"/>
          </p:nvPr>
        </p:nvSpPr>
        <p:spPr>
          <a:xfrm>
            <a:off x="1290775" y="3097775"/>
            <a:ext cx="29079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735" name="Google Shape;735;p34"/>
          <p:cNvSpPr txBox="1"/>
          <p:nvPr>
            <p:ph idx="6" type="title"/>
          </p:nvPr>
        </p:nvSpPr>
        <p:spPr>
          <a:xfrm>
            <a:off x="4945650" y="3097775"/>
            <a:ext cx="29079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solidFill>
                  <a:schemeClr val="accent3"/>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736" name="Google Shape;736;p34"/>
          <p:cNvGrpSpPr/>
          <p:nvPr/>
        </p:nvGrpSpPr>
        <p:grpSpPr>
          <a:xfrm>
            <a:off x="8236002" y="3178065"/>
            <a:ext cx="1149227" cy="1463612"/>
            <a:chOff x="5158937" y="5246095"/>
            <a:chExt cx="250278" cy="318786"/>
          </a:xfrm>
        </p:grpSpPr>
        <p:sp>
          <p:nvSpPr>
            <p:cNvPr id="737" name="Google Shape;737;p34"/>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4"/>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4"/>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4"/>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4"/>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4"/>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4"/>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4"/>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4"/>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4"/>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34"/>
          <p:cNvGrpSpPr/>
          <p:nvPr/>
        </p:nvGrpSpPr>
        <p:grpSpPr>
          <a:xfrm>
            <a:off x="-241223" y="3178065"/>
            <a:ext cx="1149227" cy="1463612"/>
            <a:chOff x="5158937" y="5246095"/>
            <a:chExt cx="250278" cy="318786"/>
          </a:xfrm>
        </p:grpSpPr>
        <p:sp>
          <p:nvSpPr>
            <p:cNvPr id="748" name="Google Shape;748;p34"/>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4"/>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4"/>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4"/>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4"/>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4"/>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4"/>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4"/>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4"/>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4"/>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34"/>
          <p:cNvGrpSpPr/>
          <p:nvPr/>
        </p:nvGrpSpPr>
        <p:grpSpPr>
          <a:xfrm>
            <a:off x="-500" y="4603498"/>
            <a:ext cx="9144595" cy="553913"/>
            <a:chOff x="3154536" y="2256163"/>
            <a:chExt cx="2337695" cy="177252"/>
          </a:xfrm>
        </p:grpSpPr>
        <p:sp>
          <p:nvSpPr>
            <p:cNvPr id="759" name="Google Shape;759;p34"/>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4"/>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4"/>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 name="Google Shape;762;p34"/>
          <p:cNvGrpSpPr/>
          <p:nvPr/>
        </p:nvGrpSpPr>
        <p:grpSpPr>
          <a:xfrm flipH="1">
            <a:off x="204805" y="540000"/>
            <a:ext cx="703200" cy="791638"/>
            <a:chOff x="7713025" y="3336975"/>
            <a:chExt cx="703200" cy="791638"/>
          </a:xfrm>
        </p:grpSpPr>
        <p:sp>
          <p:nvSpPr>
            <p:cNvPr id="763" name="Google Shape;763;p34"/>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4"/>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4"/>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4"/>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34"/>
          <p:cNvGrpSpPr/>
          <p:nvPr/>
        </p:nvGrpSpPr>
        <p:grpSpPr>
          <a:xfrm flipH="1">
            <a:off x="8086105" y="1305075"/>
            <a:ext cx="884575" cy="835600"/>
            <a:chOff x="277700" y="466875"/>
            <a:chExt cx="884575" cy="835600"/>
          </a:xfrm>
        </p:grpSpPr>
        <p:sp>
          <p:nvSpPr>
            <p:cNvPr id="768" name="Google Shape;768;p34"/>
            <p:cNvSpPr/>
            <p:nvPr/>
          </p:nvSpPr>
          <p:spPr>
            <a:xfrm>
              <a:off x="347700" y="5835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4"/>
            <p:cNvSpPr/>
            <p:nvPr/>
          </p:nvSpPr>
          <p:spPr>
            <a:xfrm>
              <a:off x="634075" y="466875"/>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4"/>
            <p:cNvSpPr/>
            <p:nvPr/>
          </p:nvSpPr>
          <p:spPr>
            <a:xfrm>
              <a:off x="936975" y="746700"/>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4"/>
            <p:cNvSpPr/>
            <p:nvPr/>
          </p:nvSpPr>
          <p:spPr>
            <a:xfrm>
              <a:off x="841825" y="10771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4"/>
            <p:cNvSpPr/>
            <p:nvPr/>
          </p:nvSpPr>
          <p:spPr>
            <a:xfrm>
              <a:off x="277700" y="474425"/>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773" name="Shape 773"/>
        <p:cNvGrpSpPr/>
        <p:nvPr/>
      </p:nvGrpSpPr>
      <p:grpSpPr>
        <a:xfrm>
          <a:off x="0" y="0"/>
          <a:ext cx="0" cy="0"/>
          <a:chOff x="0" y="0"/>
          <a:chExt cx="0" cy="0"/>
        </a:xfrm>
      </p:grpSpPr>
      <p:pic>
        <p:nvPicPr>
          <p:cNvPr id="774" name="Google Shape;774;p35"/>
          <p:cNvPicPr preferRelativeResize="0"/>
          <p:nvPr/>
        </p:nvPicPr>
        <p:blipFill>
          <a:blip r:embed="rId2">
            <a:alphaModFix amt="90000"/>
          </a:blip>
          <a:stretch>
            <a:fillRect/>
          </a:stretch>
        </p:blipFill>
        <p:spPr>
          <a:xfrm>
            <a:off x="75" y="0"/>
            <a:ext cx="9144000" cy="5143500"/>
          </a:xfrm>
          <a:prstGeom prst="rect">
            <a:avLst/>
          </a:prstGeom>
          <a:noFill/>
          <a:ln>
            <a:noFill/>
          </a:ln>
        </p:spPr>
      </p:pic>
      <p:sp>
        <p:nvSpPr>
          <p:cNvPr id="775" name="Google Shape;775;p35"/>
          <p:cNvSpPr txBox="1"/>
          <p:nvPr>
            <p:ph type="ctrTitle"/>
          </p:nvPr>
        </p:nvSpPr>
        <p:spPr>
          <a:xfrm>
            <a:off x="720001" y="540000"/>
            <a:ext cx="4000500" cy="11265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5200"/>
              <a:buNone/>
              <a:defRPr sz="6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76" name="Google Shape;776;p35"/>
          <p:cNvSpPr txBox="1"/>
          <p:nvPr>
            <p:ph idx="1" type="subTitle"/>
          </p:nvPr>
        </p:nvSpPr>
        <p:spPr>
          <a:xfrm>
            <a:off x="720000" y="1607126"/>
            <a:ext cx="3785400" cy="1126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800"/>
              <a:buNone/>
              <a:defRPr sz="1800">
                <a:solidFill>
                  <a:schemeClr val="dk1"/>
                </a:solidFill>
              </a:defRPr>
            </a:lvl2pPr>
            <a:lvl3pPr lvl="2" rtl="0" algn="ctr">
              <a:lnSpc>
                <a:spcPct val="100000"/>
              </a:lnSpc>
              <a:spcBef>
                <a:spcPts val="0"/>
              </a:spcBef>
              <a:spcAft>
                <a:spcPts val="0"/>
              </a:spcAft>
              <a:buClr>
                <a:schemeClr val="dk1"/>
              </a:buClr>
              <a:buSzPts val="1800"/>
              <a:buNone/>
              <a:defRPr sz="1800">
                <a:solidFill>
                  <a:schemeClr val="dk1"/>
                </a:solidFill>
              </a:defRPr>
            </a:lvl3pPr>
            <a:lvl4pPr lvl="3" rtl="0" algn="ctr">
              <a:lnSpc>
                <a:spcPct val="100000"/>
              </a:lnSpc>
              <a:spcBef>
                <a:spcPts val="0"/>
              </a:spcBef>
              <a:spcAft>
                <a:spcPts val="0"/>
              </a:spcAft>
              <a:buClr>
                <a:schemeClr val="dk1"/>
              </a:buClr>
              <a:buSzPts val="1800"/>
              <a:buNone/>
              <a:defRPr sz="1800">
                <a:solidFill>
                  <a:schemeClr val="dk1"/>
                </a:solidFill>
              </a:defRPr>
            </a:lvl4pPr>
            <a:lvl5pPr lvl="4" rtl="0" algn="ctr">
              <a:lnSpc>
                <a:spcPct val="100000"/>
              </a:lnSpc>
              <a:spcBef>
                <a:spcPts val="0"/>
              </a:spcBef>
              <a:spcAft>
                <a:spcPts val="0"/>
              </a:spcAft>
              <a:buClr>
                <a:schemeClr val="dk1"/>
              </a:buClr>
              <a:buSzPts val="1800"/>
              <a:buNone/>
              <a:defRPr sz="1800">
                <a:solidFill>
                  <a:schemeClr val="dk1"/>
                </a:solidFill>
              </a:defRPr>
            </a:lvl5pPr>
            <a:lvl6pPr lvl="5" rtl="0" algn="ctr">
              <a:lnSpc>
                <a:spcPct val="100000"/>
              </a:lnSpc>
              <a:spcBef>
                <a:spcPts val="0"/>
              </a:spcBef>
              <a:spcAft>
                <a:spcPts val="0"/>
              </a:spcAft>
              <a:buClr>
                <a:schemeClr val="dk1"/>
              </a:buClr>
              <a:buSzPts val="1800"/>
              <a:buNone/>
              <a:defRPr sz="1800">
                <a:solidFill>
                  <a:schemeClr val="dk1"/>
                </a:solidFill>
              </a:defRPr>
            </a:lvl6pPr>
            <a:lvl7pPr lvl="6" rtl="0" algn="ctr">
              <a:lnSpc>
                <a:spcPct val="100000"/>
              </a:lnSpc>
              <a:spcBef>
                <a:spcPts val="0"/>
              </a:spcBef>
              <a:spcAft>
                <a:spcPts val="0"/>
              </a:spcAft>
              <a:buClr>
                <a:schemeClr val="dk1"/>
              </a:buClr>
              <a:buSzPts val="1800"/>
              <a:buNone/>
              <a:defRPr sz="1800">
                <a:solidFill>
                  <a:schemeClr val="dk1"/>
                </a:solidFill>
              </a:defRPr>
            </a:lvl7pPr>
            <a:lvl8pPr lvl="7" rtl="0" algn="ctr">
              <a:lnSpc>
                <a:spcPct val="100000"/>
              </a:lnSpc>
              <a:spcBef>
                <a:spcPts val="0"/>
              </a:spcBef>
              <a:spcAft>
                <a:spcPts val="0"/>
              </a:spcAft>
              <a:buClr>
                <a:schemeClr val="dk1"/>
              </a:buClr>
              <a:buSzPts val="1800"/>
              <a:buNone/>
              <a:defRPr sz="1800">
                <a:solidFill>
                  <a:schemeClr val="dk1"/>
                </a:solidFill>
              </a:defRPr>
            </a:lvl8pPr>
            <a:lvl9pPr lvl="8" rtl="0" algn="ctr">
              <a:lnSpc>
                <a:spcPct val="100000"/>
              </a:lnSpc>
              <a:spcBef>
                <a:spcPts val="0"/>
              </a:spcBef>
              <a:spcAft>
                <a:spcPts val="0"/>
              </a:spcAft>
              <a:buClr>
                <a:schemeClr val="dk1"/>
              </a:buClr>
              <a:buSzPts val="1800"/>
              <a:buNone/>
              <a:defRPr sz="1800">
                <a:solidFill>
                  <a:schemeClr val="dk1"/>
                </a:solidFill>
              </a:defRPr>
            </a:lvl9pPr>
          </a:lstStyle>
          <a:p/>
        </p:txBody>
      </p:sp>
      <p:sp>
        <p:nvSpPr>
          <p:cNvPr id="777" name="Google Shape;777;p35"/>
          <p:cNvSpPr txBox="1"/>
          <p:nvPr>
            <p:ph idx="2" type="subTitle"/>
          </p:nvPr>
        </p:nvSpPr>
        <p:spPr>
          <a:xfrm rot="-962">
            <a:off x="720000" y="4156942"/>
            <a:ext cx="3216600" cy="3732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100"/>
              <a:buNone/>
              <a:defRPr sz="1200"/>
            </a:lvl1pPr>
            <a:lvl2pPr lvl="1" rtl="0" algn="ctr">
              <a:lnSpc>
                <a:spcPct val="100000"/>
              </a:lnSpc>
              <a:spcBef>
                <a:spcPts val="0"/>
              </a:spcBef>
              <a:spcAft>
                <a:spcPts val="0"/>
              </a:spcAft>
              <a:buClr>
                <a:schemeClr val="dk1"/>
              </a:buClr>
              <a:buSzPts val="1100"/>
              <a:buNone/>
              <a:defRPr sz="1100">
                <a:solidFill>
                  <a:schemeClr val="dk1"/>
                </a:solidFill>
              </a:defRPr>
            </a:lvl2pPr>
            <a:lvl3pPr lvl="2" rtl="0" algn="ctr">
              <a:lnSpc>
                <a:spcPct val="100000"/>
              </a:lnSpc>
              <a:spcBef>
                <a:spcPts val="0"/>
              </a:spcBef>
              <a:spcAft>
                <a:spcPts val="0"/>
              </a:spcAft>
              <a:buClr>
                <a:schemeClr val="dk1"/>
              </a:buClr>
              <a:buSzPts val="1100"/>
              <a:buNone/>
              <a:defRPr sz="1100">
                <a:solidFill>
                  <a:schemeClr val="dk1"/>
                </a:solidFill>
              </a:defRPr>
            </a:lvl3pPr>
            <a:lvl4pPr lvl="3" rtl="0" algn="ctr">
              <a:lnSpc>
                <a:spcPct val="100000"/>
              </a:lnSpc>
              <a:spcBef>
                <a:spcPts val="0"/>
              </a:spcBef>
              <a:spcAft>
                <a:spcPts val="0"/>
              </a:spcAft>
              <a:buClr>
                <a:schemeClr val="dk1"/>
              </a:buClr>
              <a:buSzPts val="1100"/>
              <a:buNone/>
              <a:defRPr sz="1100">
                <a:solidFill>
                  <a:schemeClr val="dk1"/>
                </a:solidFill>
              </a:defRPr>
            </a:lvl4pPr>
            <a:lvl5pPr lvl="4" rtl="0" algn="ctr">
              <a:lnSpc>
                <a:spcPct val="100000"/>
              </a:lnSpc>
              <a:spcBef>
                <a:spcPts val="0"/>
              </a:spcBef>
              <a:spcAft>
                <a:spcPts val="0"/>
              </a:spcAft>
              <a:buClr>
                <a:schemeClr val="dk1"/>
              </a:buClr>
              <a:buSzPts val="1100"/>
              <a:buNone/>
              <a:defRPr sz="1100">
                <a:solidFill>
                  <a:schemeClr val="dk1"/>
                </a:solidFill>
              </a:defRPr>
            </a:lvl5pPr>
            <a:lvl6pPr lvl="5" rtl="0" algn="ctr">
              <a:lnSpc>
                <a:spcPct val="100000"/>
              </a:lnSpc>
              <a:spcBef>
                <a:spcPts val="0"/>
              </a:spcBef>
              <a:spcAft>
                <a:spcPts val="0"/>
              </a:spcAft>
              <a:buClr>
                <a:schemeClr val="dk1"/>
              </a:buClr>
              <a:buSzPts val="1100"/>
              <a:buNone/>
              <a:defRPr sz="1100">
                <a:solidFill>
                  <a:schemeClr val="dk1"/>
                </a:solidFill>
              </a:defRPr>
            </a:lvl6pPr>
            <a:lvl7pPr lvl="6" rtl="0" algn="ctr">
              <a:lnSpc>
                <a:spcPct val="100000"/>
              </a:lnSpc>
              <a:spcBef>
                <a:spcPts val="0"/>
              </a:spcBef>
              <a:spcAft>
                <a:spcPts val="0"/>
              </a:spcAft>
              <a:buClr>
                <a:schemeClr val="dk1"/>
              </a:buClr>
              <a:buSzPts val="1100"/>
              <a:buNone/>
              <a:defRPr sz="1100">
                <a:solidFill>
                  <a:schemeClr val="dk1"/>
                </a:solidFill>
              </a:defRPr>
            </a:lvl7pPr>
            <a:lvl8pPr lvl="7" rtl="0" algn="ctr">
              <a:lnSpc>
                <a:spcPct val="100000"/>
              </a:lnSpc>
              <a:spcBef>
                <a:spcPts val="0"/>
              </a:spcBef>
              <a:spcAft>
                <a:spcPts val="0"/>
              </a:spcAft>
              <a:buClr>
                <a:schemeClr val="dk1"/>
              </a:buClr>
              <a:buSzPts val="1100"/>
              <a:buNone/>
              <a:defRPr sz="1100">
                <a:solidFill>
                  <a:schemeClr val="dk1"/>
                </a:solidFill>
              </a:defRPr>
            </a:lvl8pPr>
            <a:lvl9pPr lvl="8" rtl="0" algn="ctr">
              <a:lnSpc>
                <a:spcPct val="100000"/>
              </a:lnSpc>
              <a:spcBef>
                <a:spcPts val="0"/>
              </a:spcBef>
              <a:spcAft>
                <a:spcPts val="0"/>
              </a:spcAft>
              <a:buClr>
                <a:schemeClr val="dk1"/>
              </a:buClr>
              <a:buSzPts val="1100"/>
              <a:buNone/>
              <a:defRPr sz="1100">
                <a:solidFill>
                  <a:schemeClr val="dk1"/>
                </a:solidFill>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78" name="Shape 778"/>
        <p:cNvGrpSpPr/>
        <p:nvPr/>
      </p:nvGrpSpPr>
      <p:grpSpPr>
        <a:xfrm>
          <a:off x="0" y="0"/>
          <a:ext cx="0" cy="0"/>
          <a:chOff x="0" y="0"/>
          <a:chExt cx="0" cy="0"/>
        </a:xfrm>
      </p:grpSpPr>
      <p:pic>
        <p:nvPicPr>
          <p:cNvPr id="779" name="Google Shape;779;p36"/>
          <p:cNvPicPr preferRelativeResize="0"/>
          <p:nvPr/>
        </p:nvPicPr>
        <p:blipFill>
          <a:blip r:embed="rId2">
            <a:alphaModFix amt="90000"/>
          </a:blip>
          <a:stretch>
            <a:fillRect/>
          </a:stretch>
        </p:blipFill>
        <p:spPr>
          <a:xfrm>
            <a:off x="75" y="0"/>
            <a:ext cx="9144000" cy="5143500"/>
          </a:xfrm>
          <a:prstGeom prst="rect">
            <a:avLst/>
          </a:prstGeom>
          <a:noFill/>
          <a:ln>
            <a:noFill/>
          </a:ln>
        </p:spPr>
      </p:pic>
      <p:grpSp>
        <p:nvGrpSpPr>
          <p:cNvPr id="780" name="Google Shape;780;p36"/>
          <p:cNvGrpSpPr/>
          <p:nvPr/>
        </p:nvGrpSpPr>
        <p:grpSpPr>
          <a:xfrm>
            <a:off x="-500" y="4603498"/>
            <a:ext cx="9144595" cy="553913"/>
            <a:chOff x="3154536" y="2256163"/>
            <a:chExt cx="2337695" cy="177252"/>
          </a:xfrm>
        </p:grpSpPr>
        <p:sp>
          <p:nvSpPr>
            <p:cNvPr id="781" name="Google Shape;781;p36"/>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6"/>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6"/>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36"/>
          <p:cNvGrpSpPr/>
          <p:nvPr/>
        </p:nvGrpSpPr>
        <p:grpSpPr>
          <a:xfrm>
            <a:off x="-776" y="4524375"/>
            <a:ext cx="9143947" cy="105015"/>
            <a:chOff x="5926145" y="5877686"/>
            <a:chExt cx="1138468" cy="13065"/>
          </a:xfrm>
        </p:grpSpPr>
        <p:sp>
          <p:nvSpPr>
            <p:cNvPr id="785" name="Google Shape;785;p36"/>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6"/>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6"/>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6"/>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6"/>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6"/>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6"/>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6"/>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6"/>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6"/>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6"/>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6"/>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6"/>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6"/>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6"/>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36"/>
          <p:cNvGrpSpPr/>
          <p:nvPr/>
        </p:nvGrpSpPr>
        <p:grpSpPr>
          <a:xfrm>
            <a:off x="7911240" y="3165615"/>
            <a:ext cx="1149227" cy="1463612"/>
            <a:chOff x="5158937" y="5246095"/>
            <a:chExt cx="250278" cy="318786"/>
          </a:xfrm>
        </p:grpSpPr>
        <p:sp>
          <p:nvSpPr>
            <p:cNvPr id="801" name="Google Shape;801;p36"/>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6"/>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6"/>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6"/>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6"/>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6"/>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6"/>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6"/>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36"/>
          <p:cNvGrpSpPr/>
          <p:nvPr/>
        </p:nvGrpSpPr>
        <p:grpSpPr>
          <a:xfrm>
            <a:off x="7881400" y="312650"/>
            <a:ext cx="703200" cy="791638"/>
            <a:chOff x="7713025" y="3336975"/>
            <a:chExt cx="703200" cy="791638"/>
          </a:xfrm>
        </p:grpSpPr>
        <p:sp>
          <p:nvSpPr>
            <p:cNvPr id="812" name="Google Shape;812;p36"/>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6"/>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6"/>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36"/>
          <p:cNvGrpSpPr/>
          <p:nvPr/>
        </p:nvGrpSpPr>
        <p:grpSpPr>
          <a:xfrm>
            <a:off x="83540" y="3165615"/>
            <a:ext cx="1149227" cy="1463612"/>
            <a:chOff x="5158937" y="5246095"/>
            <a:chExt cx="250278" cy="318786"/>
          </a:xfrm>
        </p:grpSpPr>
        <p:sp>
          <p:nvSpPr>
            <p:cNvPr id="817" name="Google Shape;817;p36"/>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6"/>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6"/>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6"/>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6"/>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6"/>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6"/>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6"/>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6"/>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6"/>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36"/>
          <p:cNvGrpSpPr/>
          <p:nvPr/>
        </p:nvGrpSpPr>
        <p:grpSpPr>
          <a:xfrm>
            <a:off x="7979293" y="4305990"/>
            <a:ext cx="507396" cy="323404"/>
            <a:chOff x="7746090" y="5473975"/>
            <a:chExt cx="153306" cy="97693"/>
          </a:xfrm>
        </p:grpSpPr>
        <p:sp>
          <p:nvSpPr>
            <p:cNvPr id="828" name="Google Shape;828;p36"/>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6"/>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36"/>
          <p:cNvGrpSpPr/>
          <p:nvPr/>
        </p:nvGrpSpPr>
        <p:grpSpPr>
          <a:xfrm>
            <a:off x="754468" y="4305990"/>
            <a:ext cx="507396" cy="323404"/>
            <a:chOff x="7746090" y="5473975"/>
            <a:chExt cx="153306" cy="97693"/>
          </a:xfrm>
        </p:grpSpPr>
        <p:sp>
          <p:nvSpPr>
            <p:cNvPr id="831" name="Google Shape;831;p36"/>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6"/>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36"/>
          <p:cNvGrpSpPr/>
          <p:nvPr/>
        </p:nvGrpSpPr>
        <p:grpSpPr>
          <a:xfrm>
            <a:off x="4210274" y="4168323"/>
            <a:ext cx="723481" cy="461151"/>
            <a:chOff x="7746090" y="5473975"/>
            <a:chExt cx="153306" cy="97693"/>
          </a:xfrm>
        </p:grpSpPr>
        <p:sp>
          <p:nvSpPr>
            <p:cNvPr id="834" name="Google Shape;834;p36"/>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6"/>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36"/>
          <p:cNvGrpSpPr/>
          <p:nvPr/>
        </p:nvGrpSpPr>
        <p:grpSpPr>
          <a:xfrm>
            <a:off x="199954" y="1104299"/>
            <a:ext cx="916412" cy="648967"/>
            <a:chOff x="6934125" y="1892813"/>
            <a:chExt cx="1070450" cy="758050"/>
          </a:xfrm>
        </p:grpSpPr>
        <p:sp>
          <p:nvSpPr>
            <p:cNvPr id="837" name="Google Shape;837;p36"/>
            <p:cNvSpPr/>
            <p:nvPr/>
          </p:nvSpPr>
          <p:spPr>
            <a:xfrm>
              <a:off x="7270700" y="19357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6"/>
            <p:cNvSpPr/>
            <p:nvPr/>
          </p:nvSpPr>
          <p:spPr>
            <a:xfrm>
              <a:off x="7619075" y="21181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6"/>
            <p:cNvSpPr/>
            <p:nvPr/>
          </p:nvSpPr>
          <p:spPr>
            <a:xfrm>
              <a:off x="7218399" y="18928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6"/>
            <p:cNvSpPr/>
            <p:nvPr/>
          </p:nvSpPr>
          <p:spPr>
            <a:xfrm>
              <a:off x="6934125" y="20890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6"/>
            <p:cNvSpPr/>
            <p:nvPr/>
          </p:nvSpPr>
          <p:spPr>
            <a:xfrm>
              <a:off x="7844375" y="24906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36"/>
          <p:cNvGrpSpPr/>
          <p:nvPr/>
        </p:nvGrpSpPr>
        <p:grpSpPr>
          <a:xfrm>
            <a:off x="4081932" y="3563488"/>
            <a:ext cx="796843" cy="564292"/>
            <a:chOff x="1442050" y="867213"/>
            <a:chExt cx="1070450" cy="758050"/>
          </a:xfrm>
        </p:grpSpPr>
        <p:sp>
          <p:nvSpPr>
            <p:cNvPr id="843" name="Google Shape;843;p36"/>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6"/>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6"/>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6"/>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6"/>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48" name="Shape 848"/>
        <p:cNvGrpSpPr/>
        <p:nvPr/>
      </p:nvGrpSpPr>
      <p:grpSpPr>
        <a:xfrm>
          <a:off x="0" y="0"/>
          <a:ext cx="0" cy="0"/>
          <a:chOff x="0" y="0"/>
          <a:chExt cx="0" cy="0"/>
        </a:xfrm>
      </p:grpSpPr>
      <p:pic>
        <p:nvPicPr>
          <p:cNvPr id="849" name="Google Shape;849;p37"/>
          <p:cNvPicPr preferRelativeResize="0"/>
          <p:nvPr/>
        </p:nvPicPr>
        <p:blipFill>
          <a:blip r:embed="rId2">
            <a:alphaModFix amt="90000"/>
          </a:blip>
          <a:stretch>
            <a:fillRect/>
          </a:stretch>
        </p:blipFill>
        <p:spPr>
          <a:xfrm>
            <a:off x="75" y="0"/>
            <a:ext cx="9144000" cy="5143500"/>
          </a:xfrm>
          <a:prstGeom prst="rect">
            <a:avLst/>
          </a:prstGeom>
          <a:noFill/>
          <a:ln>
            <a:noFill/>
          </a:ln>
        </p:spPr>
      </p:pic>
      <p:grpSp>
        <p:nvGrpSpPr>
          <p:cNvPr id="850" name="Google Shape;850;p37"/>
          <p:cNvGrpSpPr/>
          <p:nvPr/>
        </p:nvGrpSpPr>
        <p:grpSpPr>
          <a:xfrm>
            <a:off x="-500" y="4603498"/>
            <a:ext cx="9144595" cy="553913"/>
            <a:chOff x="3154536" y="2256163"/>
            <a:chExt cx="2337695" cy="177252"/>
          </a:xfrm>
        </p:grpSpPr>
        <p:sp>
          <p:nvSpPr>
            <p:cNvPr id="851" name="Google Shape;851;p37"/>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7"/>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7"/>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37"/>
          <p:cNvGrpSpPr/>
          <p:nvPr/>
        </p:nvGrpSpPr>
        <p:grpSpPr>
          <a:xfrm>
            <a:off x="-776" y="4524375"/>
            <a:ext cx="9143947" cy="105015"/>
            <a:chOff x="5926145" y="5877686"/>
            <a:chExt cx="1138468" cy="13065"/>
          </a:xfrm>
        </p:grpSpPr>
        <p:sp>
          <p:nvSpPr>
            <p:cNvPr id="855" name="Google Shape;855;p37"/>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7"/>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7"/>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7"/>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7"/>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7"/>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 name="Google Shape;870;p37"/>
          <p:cNvSpPr/>
          <p:nvPr/>
        </p:nvSpPr>
        <p:spPr>
          <a:xfrm flipH="1">
            <a:off x="-274102" y="1008450"/>
            <a:ext cx="1987003" cy="1182304"/>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 name="Google Shape;871;p37"/>
          <p:cNvGrpSpPr/>
          <p:nvPr/>
        </p:nvGrpSpPr>
        <p:grpSpPr>
          <a:xfrm>
            <a:off x="-3504847" y="1923059"/>
            <a:ext cx="4549831" cy="2603830"/>
            <a:chOff x="2210917" y="4994035"/>
            <a:chExt cx="926835" cy="530420"/>
          </a:xfrm>
        </p:grpSpPr>
        <p:sp>
          <p:nvSpPr>
            <p:cNvPr id="872" name="Google Shape;872;p37"/>
            <p:cNvSpPr/>
            <p:nvPr/>
          </p:nvSpPr>
          <p:spPr>
            <a:xfrm>
              <a:off x="2228309" y="5367628"/>
              <a:ext cx="850309" cy="66642"/>
            </a:xfrm>
            <a:custGeom>
              <a:rect b="b" l="l" r="r" t="t"/>
              <a:pathLst>
                <a:path extrusionOk="0" h="1571" w="20045">
                  <a:moveTo>
                    <a:pt x="2899" y="1"/>
                  </a:moveTo>
                  <a:lnTo>
                    <a:pt x="1" y="571"/>
                  </a:lnTo>
                  <a:lnTo>
                    <a:pt x="1" y="1571"/>
                  </a:lnTo>
                  <a:lnTo>
                    <a:pt x="19850" y="1571"/>
                  </a:lnTo>
                  <a:cubicBezTo>
                    <a:pt x="19959" y="1571"/>
                    <a:pt x="20045" y="1485"/>
                    <a:pt x="20045" y="1376"/>
                  </a:cubicBezTo>
                  <a:lnTo>
                    <a:pt x="200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7"/>
            <p:cNvSpPr/>
            <p:nvPr/>
          </p:nvSpPr>
          <p:spPr>
            <a:xfrm>
              <a:off x="2210917" y="5324529"/>
              <a:ext cx="17519" cy="109741"/>
            </a:xfrm>
            <a:custGeom>
              <a:rect b="b" l="l" r="r" t="t"/>
              <a:pathLst>
                <a:path extrusionOk="0" h="2587" w="413">
                  <a:moveTo>
                    <a:pt x="19" y="0"/>
                  </a:moveTo>
                  <a:cubicBezTo>
                    <a:pt x="9" y="0"/>
                    <a:pt x="1" y="8"/>
                    <a:pt x="1" y="19"/>
                  </a:cubicBezTo>
                  <a:lnTo>
                    <a:pt x="1" y="2570"/>
                  </a:lnTo>
                  <a:cubicBezTo>
                    <a:pt x="1" y="2581"/>
                    <a:pt x="9" y="2587"/>
                    <a:pt x="19" y="2587"/>
                  </a:cubicBezTo>
                  <a:lnTo>
                    <a:pt x="413" y="2587"/>
                  </a:lnTo>
                  <a:lnTo>
                    <a:pt x="413" y="19"/>
                  </a:lnTo>
                  <a:cubicBezTo>
                    <a:pt x="413" y="8"/>
                    <a:pt x="407" y="0"/>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7"/>
            <p:cNvSpPr/>
            <p:nvPr/>
          </p:nvSpPr>
          <p:spPr>
            <a:xfrm>
              <a:off x="2404734" y="4994035"/>
              <a:ext cx="69187" cy="186690"/>
            </a:xfrm>
            <a:custGeom>
              <a:rect b="b" l="l" r="r" t="t"/>
              <a:pathLst>
                <a:path extrusionOk="0" h="4401" w="1631">
                  <a:moveTo>
                    <a:pt x="816" y="0"/>
                  </a:moveTo>
                  <a:cubicBezTo>
                    <a:pt x="427" y="0"/>
                    <a:pt x="111" y="314"/>
                    <a:pt x="111" y="703"/>
                  </a:cubicBezTo>
                  <a:cubicBezTo>
                    <a:pt x="111" y="904"/>
                    <a:pt x="195" y="1082"/>
                    <a:pt x="329" y="1212"/>
                  </a:cubicBezTo>
                  <a:lnTo>
                    <a:pt x="1" y="4401"/>
                  </a:lnTo>
                  <a:lnTo>
                    <a:pt x="1630" y="4401"/>
                  </a:lnTo>
                  <a:lnTo>
                    <a:pt x="1302" y="1212"/>
                  </a:lnTo>
                  <a:cubicBezTo>
                    <a:pt x="1435" y="1082"/>
                    <a:pt x="1519" y="904"/>
                    <a:pt x="1519" y="703"/>
                  </a:cubicBezTo>
                  <a:cubicBezTo>
                    <a:pt x="1519" y="314"/>
                    <a:pt x="1206" y="0"/>
                    <a:pt x="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7"/>
            <p:cNvSpPr/>
            <p:nvPr/>
          </p:nvSpPr>
          <p:spPr>
            <a:xfrm>
              <a:off x="2843399" y="5049690"/>
              <a:ext cx="252272" cy="74108"/>
            </a:xfrm>
            <a:custGeom>
              <a:rect b="b" l="l" r="r" t="t"/>
              <a:pathLst>
                <a:path extrusionOk="0" h="1747" w="5947">
                  <a:moveTo>
                    <a:pt x="740" y="0"/>
                  </a:moveTo>
                  <a:cubicBezTo>
                    <a:pt x="662" y="0"/>
                    <a:pt x="591" y="47"/>
                    <a:pt x="562" y="123"/>
                  </a:cubicBezTo>
                  <a:lnTo>
                    <a:pt x="50" y="1488"/>
                  </a:lnTo>
                  <a:cubicBezTo>
                    <a:pt x="0" y="1613"/>
                    <a:pt x="95" y="1746"/>
                    <a:pt x="228" y="1746"/>
                  </a:cubicBezTo>
                  <a:lnTo>
                    <a:pt x="5719" y="1746"/>
                  </a:lnTo>
                  <a:cubicBezTo>
                    <a:pt x="5852" y="1746"/>
                    <a:pt x="5947" y="1613"/>
                    <a:pt x="5899" y="1488"/>
                  </a:cubicBezTo>
                  <a:lnTo>
                    <a:pt x="5387" y="123"/>
                  </a:lnTo>
                  <a:cubicBezTo>
                    <a:pt x="5358" y="51"/>
                    <a:pt x="5287" y="0"/>
                    <a:pt x="52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7"/>
            <p:cNvSpPr/>
            <p:nvPr/>
          </p:nvSpPr>
          <p:spPr>
            <a:xfrm>
              <a:off x="2351369" y="5180683"/>
              <a:ext cx="528680" cy="187072"/>
            </a:xfrm>
            <a:custGeom>
              <a:rect b="b" l="l" r="r" t="t"/>
              <a:pathLst>
                <a:path extrusionOk="0" h="4410" w="12463">
                  <a:moveTo>
                    <a:pt x="21" y="1"/>
                  </a:moveTo>
                  <a:cubicBezTo>
                    <a:pt x="8" y="1"/>
                    <a:pt x="0" y="11"/>
                    <a:pt x="0" y="21"/>
                  </a:cubicBezTo>
                  <a:lnTo>
                    <a:pt x="0" y="4410"/>
                  </a:lnTo>
                  <a:lnTo>
                    <a:pt x="12462" y="4410"/>
                  </a:lnTo>
                  <a:lnTo>
                    <a:pt x="12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a:off x="2523849" y="5180683"/>
              <a:ext cx="234371" cy="23628"/>
            </a:xfrm>
            <a:custGeom>
              <a:rect b="b" l="l" r="r" t="t"/>
              <a:pathLst>
                <a:path extrusionOk="0" h="557" w="5525">
                  <a:moveTo>
                    <a:pt x="1" y="1"/>
                  </a:moveTo>
                  <a:cubicBezTo>
                    <a:pt x="1" y="308"/>
                    <a:pt x="318" y="556"/>
                    <a:pt x="704" y="556"/>
                  </a:cubicBezTo>
                  <a:lnTo>
                    <a:pt x="4824" y="556"/>
                  </a:lnTo>
                  <a:cubicBezTo>
                    <a:pt x="5209" y="556"/>
                    <a:pt x="5525" y="306"/>
                    <a:pt x="5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a:off x="2351284" y="5249743"/>
              <a:ext cx="221644" cy="40044"/>
            </a:xfrm>
            <a:custGeom>
              <a:rect b="b" l="l" r="r" t="t"/>
              <a:pathLst>
                <a:path extrusionOk="0" h="944" w="5225">
                  <a:moveTo>
                    <a:pt x="0" y="0"/>
                  </a:moveTo>
                  <a:lnTo>
                    <a:pt x="0" y="943"/>
                  </a:lnTo>
                  <a:lnTo>
                    <a:pt x="5225" y="943"/>
                  </a:lnTo>
                  <a:lnTo>
                    <a:pt x="52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a:off x="2879922" y="5123755"/>
              <a:ext cx="257829" cy="243915"/>
            </a:xfrm>
            <a:custGeom>
              <a:rect b="b" l="l" r="r" t="t"/>
              <a:pathLst>
                <a:path extrusionOk="0" h="5750" w="6078">
                  <a:moveTo>
                    <a:pt x="0" y="0"/>
                  </a:moveTo>
                  <a:lnTo>
                    <a:pt x="0" y="3118"/>
                  </a:lnTo>
                  <a:lnTo>
                    <a:pt x="0" y="5750"/>
                  </a:lnTo>
                  <a:lnTo>
                    <a:pt x="5885" y="5750"/>
                  </a:lnTo>
                  <a:cubicBezTo>
                    <a:pt x="5994" y="5750"/>
                    <a:pt x="6078" y="5664"/>
                    <a:pt x="6078" y="5557"/>
                  </a:cubicBezTo>
                  <a:lnTo>
                    <a:pt x="6078" y="3313"/>
                  </a:lnTo>
                  <a:cubicBezTo>
                    <a:pt x="6078" y="3208"/>
                    <a:pt x="5994" y="3122"/>
                    <a:pt x="5885" y="3122"/>
                  </a:cubicBezTo>
                  <a:lnTo>
                    <a:pt x="4192" y="3122"/>
                  </a:lnTo>
                  <a:lnTo>
                    <a:pt x="4192" y="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a:off x="2939989" y="5169060"/>
              <a:ext cx="60321" cy="60279"/>
            </a:xfrm>
            <a:custGeom>
              <a:rect b="b" l="l" r="r" t="t"/>
              <a:pathLst>
                <a:path extrusionOk="0" h="1421" w="1422">
                  <a:moveTo>
                    <a:pt x="1" y="0"/>
                  </a:moveTo>
                  <a:lnTo>
                    <a:pt x="1" y="1421"/>
                  </a:lnTo>
                  <a:lnTo>
                    <a:pt x="1421" y="1421"/>
                  </a:lnTo>
                  <a:lnTo>
                    <a:pt x="14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a:off x="3057620" y="5180683"/>
              <a:ext cx="79622" cy="8314"/>
            </a:xfrm>
            <a:custGeom>
              <a:rect b="b" l="l" r="r" t="t"/>
              <a:pathLst>
                <a:path extrusionOk="0" h="196" w="1877">
                  <a:moveTo>
                    <a:pt x="1" y="1"/>
                  </a:moveTo>
                  <a:lnTo>
                    <a:pt x="1" y="196"/>
                  </a:lnTo>
                  <a:lnTo>
                    <a:pt x="1876" y="196"/>
                  </a:lnTo>
                  <a:lnTo>
                    <a:pt x="1876"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3069455" y="5188955"/>
              <a:ext cx="6830" cy="67066"/>
            </a:xfrm>
            <a:custGeom>
              <a:rect b="b" l="l" r="r" t="t"/>
              <a:pathLst>
                <a:path extrusionOk="0" h="1581" w="161">
                  <a:moveTo>
                    <a:pt x="1" y="1"/>
                  </a:moveTo>
                  <a:lnTo>
                    <a:pt x="1" y="1581"/>
                  </a:lnTo>
                  <a:lnTo>
                    <a:pt x="161" y="1581"/>
                  </a:lnTo>
                  <a:lnTo>
                    <a:pt x="161"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3095119" y="5188955"/>
              <a:ext cx="6745" cy="67066"/>
            </a:xfrm>
            <a:custGeom>
              <a:rect b="b" l="l" r="r" t="t"/>
              <a:pathLst>
                <a:path extrusionOk="0" h="1581" w="159">
                  <a:moveTo>
                    <a:pt x="0" y="1"/>
                  </a:moveTo>
                  <a:lnTo>
                    <a:pt x="0" y="1581"/>
                  </a:lnTo>
                  <a:lnTo>
                    <a:pt x="158" y="1581"/>
                  </a:lnTo>
                  <a:lnTo>
                    <a:pt x="158"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7"/>
            <p:cNvSpPr/>
            <p:nvPr/>
          </p:nvSpPr>
          <p:spPr>
            <a:xfrm>
              <a:off x="3120656" y="5188955"/>
              <a:ext cx="6745" cy="67066"/>
            </a:xfrm>
            <a:custGeom>
              <a:rect b="b" l="l" r="r" t="t"/>
              <a:pathLst>
                <a:path extrusionOk="0" h="1581" w="159">
                  <a:moveTo>
                    <a:pt x="1" y="1"/>
                  </a:moveTo>
                  <a:lnTo>
                    <a:pt x="1" y="1581"/>
                  </a:lnTo>
                  <a:lnTo>
                    <a:pt x="159" y="1581"/>
                  </a:lnTo>
                  <a:lnTo>
                    <a:pt x="1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2429167" y="5360332"/>
              <a:ext cx="180115" cy="163572"/>
            </a:xfrm>
            <a:custGeom>
              <a:rect b="b" l="l" r="r" t="t"/>
              <a:pathLst>
                <a:path extrusionOk="0" h="3856" w="4246">
                  <a:moveTo>
                    <a:pt x="2123" y="0"/>
                  </a:moveTo>
                  <a:cubicBezTo>
                    <a:pt x="1974" y="0"/>
                    <a:pt x="1822" y="18"/>
                    <a:pt x="1671" y="54"/>
                  </a:cubicBezTo>
                  <a:cubicBezTo>
                    <a:pt x="638" y="304"/>
                    <a:pt x="1" y="1345"/>
                    <a:pt x="251" y="2378"/>
                  </a:cubicBezTo>
                  <a:cubicBezTo>
                    <a:pt x="462" y="3261"/>
                    <a:pt x="1251" y="3855"/>
                    <a:pt x="2121" y="3855"/>
                  </a:cubicBezTo>
                  <a:cubicBezTo>
                    <a:pt x="2271" y="3855"/>
                    <a:pt x="2423" y="3838"/>
                    <a:pt x="2575" y="3801"/>
                  </a:cubicBezTo>
                  <a:cubicBezTo>
                    <a:pt x="3610" y="3551"/>
                    <a:pt x="4246" y="2509"/>
                    <a:pt x="3995" y="1476"/>
                  </a:cubicBezTo>
                  <a:cubicBezTo>
                    <a:pt x="3784" y="593"/>
                    <a:pt x="2994" y="0"/>
                    <a:pt x="2123" y="0"/>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2442572" y="5373058"/>
              <a:ext cx="153772" cy="139689"/>
            </a:xfrm>
            <a:custGeom>
              <a:rect b="b" l="l" r="r" t="t"/>
              <a:pathLst>
                <a:path extrusionOk="0" h="3293" w="3625">
                  <a:moveTo>
                    <a:pt x="1814" y="1"/>
                  </a:moveTo>
                  <a:cubicBezTo>
                    <a:pt x="1686" y="1"/>
                    <a:pt x="1557" y="16"/>
                    <a:pt x="1427" y="47"/>
                  </a:cubicBezTo>
                  <a:cubicBezTo>
                    <a:pt x="543" y="260"/>
                    <a:pt x="0" y="1150"/>
                    <a:pt x="213" y="2033"/>
                  </a:cubicBezTo>
                  <a:cubicBezTo>
                    <a:pt x="395" y="2787"/>
                    <a:pt x="1069" y="3293"/>
                    <a:pt x="1811" y="3293"/>
                  </a:cubicBezTo>
                  <a:cubicBezTo>
                    <a:pt x="1939" y="3293"/>
                    <a:pt x="2068" y="3278"/>
                    <a:pt x="2198" y="3247"/>
                  </a:cubicBezTo>
                  <a:cubicBezTo>
                    <a:pt x="3081" y="3033"/>
                    <a:pt x="3624" y="2144"/>
                    <a:pt x="3411" y="1260"/>
                  </a:cubicBezTo>
                  <a:cubicBezTo>
                    <a:pt x="3229" y="507"/>
                    <a:pt x="2556" y="1"/>
                    <a:pt x="1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2486647" y="5377894"/>
              <a:ext cx="65242" cy="129423"/>
            </a:xfrm>
            <a:custGeom>
              <a:rect b="b" l="l" r="r" t="t"/>
              <a:pathLst>
                <a:path extrusionOk="0" h="3051" w="1538">
                  <a:moveTo>
                    <a:pt x="146" y="1"/>
                  </a:moveTo>
                  <a:lnTo>
                    <a:pt x="0" y="68"/>
                  </a:lnTo>
                  <a:lnTo>
                    <a:pt x="1390" y="3051"/>
                  </a:lnTo>
                  <a:lnTo>
                    <a:pt x="1538" y="2981"/>
                  </a:ln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2454577" y="5410260"/>
              <a:ext cx="129423" cy="65157"/>
            </a:xfrm>
            <a:custGeom>
              <a:rect b="b" l="l" r="r" t="t"/>
              <a:pathLst>
                <a:path extrusionOk="0" h="1536" w="3051">
                  <a:moveTo>
                    <a:pt x="2982" y="0"/>
                  </a:moveTo>
                  <a:lnTo>
                    <a:pt x="0" y="1388"/>
                  </a:lnTo>
                  <a:lnTo>
                    <a:pt x="68" y="1535"/>
                  </a:lnTo>
                  <a:lnTo>
                    <a:pt x="3050" y="146"/>
                  </a:lnTo>
                  <a:lnTo>
                    <a:pt x="29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7"/>
            <p:cNvSpPr/>
            <p:nvPr/>
          </p:nvSpPr>
          <p:spPr>
            <a:xfrm>
              <a:off x="2452753" y="5415308"/>
              <a:ext cx="133496" cy="54170"/>
            </a:xfrm>
            <a:custGeom>
              <a:rect b="b" l="l" r="r" t="t"/>
              <a:pathLst>
                <a:path extrusionOk="0" h="1277" w="3147">
                  <a:moveTo>
                    <a:pt x="55" y="0"/>
                  </a:moveTo>
                  <a:lnTo>
                    <a:pt x="0" y="152"/>
                  </a:lnTo>
                  <a:lnTo>
                    <a:pt x="3091" y="1277"/>
                  </a:lnTo>
                  <a:lnTo>
                    <a:pt x="3146" y="1125"/>
                  </a:lnTo>
                  <a:lnTo>
                    <a:pt x="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2492034" y="5375730"/>
              <a:ext cx="54213" cy="133496"/>
            </a:xfrm>
            <a:custGeom>
              <a:rect b="b" l="l" r="r" t="t"/>
              <a:pathLst>
                <a:path extrusionOk="0" h="3147" w="1278">
                  <a:moveTo>
                    <a:pt x="1126" y="0"/>
                  </a:moveTo>
                  <a:lnTo>
                    <a:pt x="1" y="3091"/>
                  </a:lnTo>
                  <a:lnTo>
                    <a:pt x="152" y="3147"/>
                  </a:lnTo>
                  <a:lnTo>
                    <a:pt x="1278" y="56"/>
                  </a:lnTo>
                  <a:lnTo>
                    <a:pt x="1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2507263" y="5430325"/>
              <a:ext cx="24561" cy="24646"/>
            </a:xfrm>
            <a:custGeom>
              <a:rect b="b" l="l" r="r" t="t"/>
              <a:pathLst>
                <a:path extrusionOk="0" h="581" w="579">
                  <a:moveTo>
                    <a:pt x="289" y="1"/>
                  </a:moveTo>
                  <a:cubicBezTo>
                    <a:pt x="131" y="1"/>
                    <a:pt x="0" y="132"/>
                    <a:pt x="0" y="292"/>
                  </a:cubicBezTo>
                  <a:cubicBezTo>
                    <a:pt x="0" y="450"/>
                    <a:pt x="129" y="581"/>
                    <a:pt x="289" y="581"/>
                  </a:cubicBezTo>
                  <a:cubicBezTo>
                    <a:pt x="451" y="581"/>
                    <a:pt x="578" y="450"/>
                    <a:pt x="578" y="292"/>
                  </a:cubicBezTo>
                  <a:cubicBezTo>
                    <a:pt x="578" y="132"/>
                    <a:pt x="449"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7"/>
            <p:cNvSpPr/>
            <p:nvPr/>
          </p:nvSpPr>
          <p:spPr>
            <a:xfrm>
              <a:off x="2647079" y="5360926"/>
              <a:ext cx="179734" cy="163529"/>
            </a:xfrm>
            <a:custGeom>
              <a:rect b="b" l="l" r="r" t="t"/>
              <a:pathLst>
                <a:path extrusionOk="0" h="3855" w="4237">
                  <a:moveTo>
                    <a:pt x="2121" y="1"/>
                  </a:moveTo>
                  <a:cubicBezTo>
                    <a:pt x="1975" y="1"/>
                    <a:pt x="1827" y="17"/>
                    <a:pt x="1679" y="52"/>
                  </a:cubicBezTo>
                  <a:cubicBezTo>
                    <a:pt x="642" y="294"/>
                    <a:pt x="0" y="1331"/>
                    <a:pt x="242" y="2366"/>
                  </a:cubicBezTo>
                  <a:cubicBezTo>
                    <a:pt x="451" y="3256"/>
                    <a:pt x="1242" y="3854"/>
                    <a:pt x="2117" y="3854"/>
                  </a:cubicBezTo>
                  <a:cubicBezTo>
                    <a:pt x="2263" y="3854"/>
                    <a:pt x="2410" y="3838"/>
                    <a:pt x="2558" y="3803"/>
                  </a:cubicBezTo>
                  <a:cubicBezTo>
                    <a:pt x="3593" y="3559"/>
                    <a:pt x="4237" y="2524"/>
                    <a:pt x="3995" y="1487"/>
                  </a:cubicBezTo>
                  <a:cubicBezTo>
                    <a:pt x="3786" y="600"/>
                    <a:pt x="2995" y="1"/>
                    <a:pt x="2121"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2660611" y="5372761"/>
              <a:ext cx="153688" cy="139604"/>
            </a:xfrm>
            <a:custGeom>
              <a:rect b="b" l="l" r="r" t="t"/>
              <a:pathLst>
                <a:path extrusionOk="0" h="3291" w="3623">
                  <a:moveTo>
                    <a:pt x="1812" y="0"/>
                  </a:moveTo>
                  <a:cubicBezTo>
                    <a:pt x="1685" y="0"/>
                    <a:pt x="1556" y="15"/>
                    <a:pt x="1428" y="46"/>
                  </a:cubicBezTo>
                  <a:cubicBezTo>
                    <a:pt x="544" y="257"/>
                    <a:pt x="1" y="1144"/>
                    <a:pt x="212" y="2028"/>
                  </a:cubicBezTo>
                  <a:cubicBezTo>
                    <a:pt x="392" y="2783"/>
                    <a:pt x="1067" y="3291"/>
                    <a:pt x="1811" y="3291"/>
                  </a:cubicBezTo>
                  <a:cubicBezTo>
                    <a:pt x="1937" y="3291"/>
                    <a:pt x="2066" y="3276"/>
                    <a:pt x="2194" y="3245"/>
                  </a:cubicBezTo>
                  <a:cubicBezTo>
                    <a:pt x="3078" y="3032"/>
                    <a:pt x="3623" y="2145"/>
                    <a:pt x="3412" y="1261"/>
                  </a:cubicBezTo>
                  <a:cubicBezTo>
                    <a:pt x="3231" y="507"/>
                    <a:pt x="2556" y="0"/>
                    <a:pt x="1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2704431" y="5377809"/>
              <a:ext cx="65284" cy="129423"/>
            </a:xfrm>
            <a:custGeom>
              <a:rect b="b" l="l" r="r" t="t"/>
              <a:pathLst>
                <a:path extrusionOk="0" h="3051" w="1539">
                  <a:moveTo>
                    <a:pt x="147" y="1"/>
                  </a:moveTo>
                  <a:lnTo>
                    <a:pt x="1" y="68"/>
                  </a:lnTo>
                  <a:lnTo>
                    <a:pt x="1391" y="3051"/>
                  </a:lnTo>
                  <a:lnTo>
                    <a:pt x="1538" y="2981"/>
                  </a:ln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2672361" y="5410175"/>
              <a:ext cx="129423" cy="65157"/>
            </a:xfrm>
            <a:custGeom>
              <a:rect b="b" l="l" r="r" t="t"/>
              <a:pathLst>
                <a:path extrusionOk="0" h="1536" w="3051">
                  <a:moveTo>
                    <a:pt x="2981" y="0"/>
                  </a:moveTo>
                  <a:lnTo>
                    <a:pt x="1" y="1390"/>
                  </a:lnTo>
                  <a:lnTo>
                    <a:pt x="68" y="1535"/>
                  </a:lnTo>
                  <a:lnTo>
                    <a:pt x="3051" y="146"/>
                  </a:lnTo>
                  <a:lnTo>
                    <a:pt x="29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2670537" y="5415181"/>
              <a:ext cx="133496" cy="54213"/>
            </a:xfrm>
            <a:custGeom>
              <a:rect b="b" l="l" r="r" t="t"/>
              <a:pathLst>
                <a:path extrusionOk="0" h="1278" w="3147">
                  <a:moveTo>
                    <a:pt x="56" y="1"/>
                  </a:moveTo>
                  <a:lnTo>
                    <a:pt x="1" y="153"/>
                  </a:lnTo>
                  <a:lnTo>
                    <a:pt x="3092" y="1278"/>
                  </a:lnTo>
                  <a:lnTo>
                    <a:pt x="3147" y="1126"/>
                  </a:lnTo>
                  <a:lnTo>
                    <a:pt x="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7"/>
            <p:cNvSpPr/>
            <p:nvPr/>
          </p:nvSpPr>
          <p:spPr>
            <a:xfrm>
              <a:off x="2709861" y="5375815"/>
              <a:ext cx="54213" cy="133496"/>
            </a:xfrm>
            <a:custGeom>
              <a:rect b="b" l="l" r="r" t="t"/>
              <a:pathLst>
                <a:path extrusionOk="0" h="3147" w="1278">
                  <a:moveTo>
                    <a:pt x="1125" y="0"/>
                  </a:moveTo>
                  <a:lnTo>
                    <a:pt x="0" y="3091"/>
                  </a:lnTo>
                  <a:lnTo>
                    <a:pt x="152" y="3147"/>
                  </a:lnTo>
                  <a:lnTo>
                    <a:pt x="1277" y="56"/>
                  </a:lnTo>
                  <a:lnTo>
                    <a:pt x="11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7"/>
            <p:cNvSpPr/>
            <p:nvPr/>
          </p:nvSpPr>
          <p:spPr>
            <a:xfrm>
              <a:off x="2725047" y="5430325"/>
              <a:ext cx="24561" cy="24646"/>
            </a:xfrm>
            <a:custGeom>
              <a:rect b="b" l="l" r="r" t="t"/>
              <a:pathLst>
                <a:path extrusionOk="0" h="581" w="579">
                  <a:moveTo>
                    <a:pt x="290" y="1"/>
                  </a:moveTo>
                  <a:cubicBezTo>
                    <a:pt x="130" y="1"/>
                    <a:pt x="1" y="132"/>
                    <a:pt x="1" y="292"/>
                  </a:cubicBezTo>
                  <a:cubicBezTo>
                    <a:pt x="1" y="450"/>
                    <a:pt x="130" y="581"/>
                    <a:pt x="290" y="581"/>
                  </a:cubicBezTo>
                  <a:cubicBezTo>
                    <a:pt x="450" y="581"/>
                    <a:pt x="579" y="450"/>
                    <a:pt x="579" y="292"/>
                  </a:cubicBezTo>
                  <a:cubicBezTo>
                    <a:pt x="579" y="132"/>
                    <a:pt x="450"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7"/>
            <p:cNvSpPr/>
            <p:nvPr/>
          </p:nvSpPr>
          <p:spPr>
            <a:xfrm>
              <a:off x="2865118" y="5360926"/>
              <a:ext cx="179437" cy="163444"/>
            </a:xfrm>
            <a:custGeom>
              <a:rect b="b" l="l" r="r" t="t"/>
              <a:pathLst>
                <a:path extrusionOk="0" h="3853" w="4230">
                  <a:moveTo>
                    <a:pt x="2115" y="0"/>
                  </a:moveTo>
                  <a:cubicBezTo>
                    <a:pt x="1622" y="0"/>
                    <a:pt x="1129" y="189"/>
                    <a:pt x="753" y="565"/>
                  </a:cubicBezTo>
                  <a:cubicBezTo>
                    <a:pt x="1" y="1317"/>
                    <a:pt x="1" y="2536"/>
                    <a:pt x="753" y="3289"/>
                  </a:cubicBezTo>
                  <a:cubicBezTo>
                    <a:pt x="1129" y="3665"/>
                    <a:pt x="1622" y="3853"/>
                    <a:pt x="2115" y="3853"/>
                  </a:cubicBezTo>
                  <a:cubicBezTo>
                    <a:pt x="2608" y="3853"/>
                    <a:pt x="3101" y="3665"/>
                    <a:pt x="3477" y="3289"/>
                  </a:cubicBezTo>
                  <a:cubicBezTo>
                    <a:pt x="4229" y="2536"/>
                    <a:pt x="4229" y="1317"/>
                    <a:pt x="3477" y="565"/>
                  </a:cubicBezTo>
                  <a:cubicBezTo>
                    <a:pt x="3101" y="189"/>
                    <a:pt x="2608" y="0"/>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7"/>
            <p:cNvSpPr/>
            <p:nvPr/>
          </p:nvSpPr>
          <p:spPr>
            <a:xfrm>
              <a:off x="2878438" y="5373228"/>
              <a:ext cx="152882" cy="139604"/>
            </a:xfrm>
            <a:custGeom>
              <a:rect b="b" l="l" r="r" t="t"/>
              <a:pathLst>
                <a:path extrusionOk="0" h="3291" w="3604">
                  <a:moveTo>
                    <a:pt x="1803" y="0"/>
                  </a:moveTo>
                  <a:cubicBezTo>
                    <a:pt x="1685" y="0"/>
                    <a:pt x="1567" y="13"/>
                    <a:pt x="1448" y="39"/>
                  </a:cubicBezTo>
                  <a:cubicBezTo>
                    <a:pt x="560" y="234"/>
                    <a:pt x="0" y="1111"/>
                    <a:pt x="195" y="1998"/>
                  </a:cubicBezTo>
                  <a:cubicBezTo>
                    <a:pt x="364" y="2766"/>
                    <a:pt x="1044" y="3290"/>
                    <a:pt x="1798" y="3290"/>
                  </a:cubicBezTo>
                  <a:cubicBezTo>
                    <a:pt x="1916" y="3290"/>
                    <a:pt x="2035" y="3277"/>
                    <a:pt x="2155" y="3251"/>
                  </a:cubicBezTo>
                  <a:cubicBezTo>
                    <a:pt x="3042" y="3056"/>
                    <a:pt x="3604" y="2179"/>
                    <a:pt x="3409" y="1291"/>
                  </a:cubicBezTo>
                  <a:cubicBezTo>
                    <a:pt x="3239" y="523"/>
                    <a:pt x="2558" y="0"/>
                    <a:pt x="18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7"/>
            <p:cNvSpPr/>
            <p:nvPr/>
          </p:nvSpPr>
          <p:spPr>
            <a:xfrm>
              <a:off x="2922173" y="5377894"/>
              <a:ext cx="65157" cy="129423"/>
            </a:xfrm>
            <a:custGeom>
              <a:rect b="b" l="l" r="r" t="t"/>
              <a:pathLst>
                <a:path extrusionOk="0" h="3051" w="1536">
                  <a:moveTo>
                    <a:pt x="146" y="1"/>
                  </a:moveTo>
                  <a:lnTo>
                    <a:pt x="0" y="68"/>
                  </a:lnTo>
                  <a:lnTo>
                    <a:pt x="1390" y="3051"/>
                  </a:lnTo>
                  <a:lnTo>
                    <a:pt x="1536" y="2981"/>
                  </a:ln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7"/>
            <p:cNvSpPr/>
            <p:nvPr/>
          </p:nvSpPr>
          <p:spPr>
            <a:xfrm>
              <a:off x="2890018" y="5410175"/>
              <a:ext cx="129381" cy="65242"/>
            </a:xfrm>
            <a:custGeom>
              <a:rect b="b" l="l" r="r" t="t"/>
              <a:pathLst>
                <a:path extrusionOk="0" h="1538" w="3050">
                  <a:moveTo>
                    <a:pt x="2982" y="0"/>
                  </a:moveTo>
                  <a:lnTo>
                    <a:pt x="0" y="1390"/>
                  </a:lnTo>
                  <a:lnTo>
                    <a:pt x="70" y="1537"/>
                  </a:lnTo>
                  <a:lnTo>
                    <a:pt x="3050" y="148"/>
                  </a:lnTo>
                  <a:lnTo>
                    <a:pt x="29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7"/>
            <p:cNvSpPr/>
            <p:nvPr/>
          </p:nvSpPr>
          <p:spPr>
            <a:xfrm>
              <a:off x="2888279" y="5415181"/>
              <a:ext cx="133496" cy="54213"/>
            </a:xfrm>
            <a:custGeom>
              <a:rect b="b" l="l" r="r" t="t"/>
              <a:pathLst>
                <a:path extrusionOk="0" h="1278" w="3147">
                  <a:moveTo>
                    <a:pt x="55" y="1"/>
                  </a:moveTo>
                  <a:lnTo>
                    <a:pt x="0" y="153"/>
                  </a:lnTo>
                  <a:lnTo>
                    <a:pt x="3091" y="1278"/>
                  </a:lnTo>
                  <a:lnTo>
                    <a:pt x="3146" y="1126"/>
                  </a:lnTo>
                  <a:lnTo>
                    <a:pt x="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7"/>
            <p:cNvSpPr/>
            <p:nvPr/>
          </p:nvSpPr>
          <p:spPr>
            <a:xfrm>
              <a:off x="2927560" y="5375900"/>
              <a:ext cx="54213" cy="133496"/>
            </a:xfrm>
            <a:custGeom>
              <a:rect b="b" l="l" r="r" t="t"/>
              <a:pathLst>
                <a:path extrusionOk="0" h="3147" w="1278">
                  <a:moveTo>
                    <a:pt x="1126" y="1"/>
                  </a:moveTo>
                  <a:lnTo>
                    <a:pt x="1" y="3091"/>
                  </a:lnTo>
                  <a:lnTo>
                    <a:pt x="152" y="3147"/>
                  </a:lnTo>
                  <a:lnTo>
                    <a:pt x="1277" y="54"/>
                  </a:lnTo>
                  <a:lnTo>
                    <a:pt x="11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7"/>
            <p:cNvSpPr/>
            <p:nvPr/>
          </p:nvSpPr>
          <p:spPr>
            <a:xfrm>
              <a:off x="2942789" y="5430325"/>
              <a:ext cx="24561" cy="24646"/>
            </a:xfrm>
            <a:custGeom>
              <a:rect b="b" l="l" r="r" t="t"/>
              <a:pathLst>
                <a:path extrusionOk="0" h="581" w="579">
                  <a:moveTo>
                    <a:pt x="289" y="1"/>
                  </a:moveTo>
                  <a:cubicBezTo>
                    <a:pt x="129" y="1"/>
                    <a:pt x="0" y="132"/>
                    <a:pt x="0" y="292"/>
                  </a:cubicBezTo>
                  <a:cubicBezTo>
                    <a:pt x="0" y="450"/>
                    <a:pt x="129" y="581"/>
                    <a:pt x="289" y="581"/>
                  </a:cubicBezTo>
                  <a:cubicBezTo>
                    <a:pt x="447" y="581"/>
                    <a:pt x="578" y="450"/>
                    <a:pt x="578" y="292"/>
                  </a:cubicBezTo>
                  <a:cubicBezTo>
                    <a:pt x="578" y="132"/>
                    <a:pt x="447"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 name="Google Shape;906;p37"/>
          <p:cNvSpPr/>
          <p:nvPr/>
        </p:nvSpPr>
        <p:spPr>
          <a:xfrm rot="-1598302">
            <a:off x="1750436" y="1537947"/>
            <a:ext cx="228978" cy="221659"/>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7"/>
          <p:cNvSpPr/>
          <p:nvPr/>
        </p:nvSpPr>
        <p:spPr>
          <a:xfrm rot="-1598356">
            <a:off x="1149804" y="699693"/>
            <a:ext cx="174644" cy="16906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7"/>
          <p:cNvSpPr/>
          <p:nvPr/>
        </p:nvSpPr>
        <p:spPr>
          <a:xfrm rot="-1598356">
            <a:off x="328529" y="1829355"/>
            <a:ext cx="174644" cy="16906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 name="Google Shape;909;p37"/>
          <p:cNvGrpSpPr/>
          <p:nvPr/>
        </p:nvGrpSpPr>
        <p:grpSpPr>
          <a:xfrm>
            <a:off x="6774150" y="328975"/>
            <a:ext cx="1070450" cy="758050"/>
            <a:chOff x="1442050" y="867213"/>
            <a:chExt cx="1070450" cy="758050"/>
          </a:xfrm>
        </p:grpSpPr>
        <p:sp>
          <p:nvSpPr>
            <p:cNvPr id="910" name="Google Shape;910;p37"/>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7"/>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7"/>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7"/>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7"/>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37"/>
          <p:cNvGrpSpPr/>
          <p:nvPr/>
        </p:nvGrpSpPr>
        <p:grpSpPr>
          <a:xfrm>
            <a:off x="8288415" y="3178065"/>
            <a:ext cx="1149227" cy="1463612"/>
            <a:chOff x="5158937" y="5246095"/>
            <a:chExt cx="250278" cy="318786"/>
          </a:xfrm>
        </p:grpSpPr>
        <p:sp>
          <p:nvSpPr>
            <p:cNvPr id="916" name="Google Shape;916;p37"/>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7"/>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7"/>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7"/>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7"/>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7"/>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7"/>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7"/>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7"/>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7"/>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37"/>
          <p:cNvGrpSpPr/>
          <p:nvPr/>
        </p:nvGrpSpPr>
        <p:grpSpPr>
          <a:xfrm>
            <a:off x="8350481" y="4318440"/>
            <a:ext cx="507396" cy="323404"/>
            <a:chOff x="7746090" y="5473975"/>
            <a:chExt cx="153306" cy="97693"/>
          </a:xfrm>
        </p:grpSpPr>
        <p:sp>
          <p:nvSpPr>
            <p:cNvPr id="927" name="Google Shape;927;p37"/>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7"/>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37"/>
          <p:cNvGrpSpPr/>
          <p:nvPr/>
        </p:nvGrpSpPr>
        <p:grpSpPr>
          <a:xfrm>
            <a:off x="8288430" y="2227525"/>
            <a:ext cx="631525" cy="421730"/>
            <a:chOff x="1089380" y="3826200"/>
            <a:chExt cx="631525" cy="421730"/>
          </a:xfrm>
        </p:grpSpPr>
        <p:sp>
          <p:nvSpPr>
            <p:cNvPr id="930" name="Google Shape;930;p37"/>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7"/>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7"/>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936" name="Shape 936"/>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937" name="Shape 937"/>
        <p:cNvGrpSpPr/>
        <p:nvPr/>
      </p:nvGrpSpPr>
      <p:grpSpPr>
        <a:xfrm>
          <a:off x="0" y="0"/>
          <a:ext cx="0" cy="0"/>
          <a:chOff x="0" y="0"/>
          <a:chExt cx="0" cy="0"/>
        </a:xfrm>
      </p:grpSpPr>
      <p:sp>
        <p:nvSpPr>
          <p:cNvPr id="938" name="Google Shape;938;p4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theme" Target="../theme/theme3.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slideLayout" Target="../slideLayouts/slideLayout38.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3100"/>
              <a:buFont typeface="Alfa Slab One"/>
              <a:buNone/>
              <a:defRPr sz="3100">
                <a:solidFill>
                  <a:schemeClr val="dk1"/>
                </a:solidFill>
                <a:latin typeface="Alfa Slab One"/>
                <a:ea typeface="Alfa Slab One"/>
                <a:cs typeface="Alfa Slab One"/>
                <a:sym typeface="Alfa Slab One"/>
              </a:defRPr>
            </a:lvl1pPr>
            <a:lvl2pPr lvl="1" rtl="0" algn="ctr">
              <a:spcBef>
                <a:spcPts val="0"/>
              </a:spcBef>
              <a:spcAft>
                <a:spcPts val="0"/>
              </a:spcAft>
              <a:buClr>
                <a:schemeClr val="dk1"/>
              </a:buClr>
              <a:buSzPts val="3100"/>
              <a:buFont typeface="McLaren"/>
              <a:buNone/>
              <a:defRPr b="1" sz="3100">
                <a:solidFill>
                  <a:schemeClr val="dk1"/>
                </a:solidFill>
                <a:latin typeface="McLaren"/>
                <a:ea typeface="McLaren"/>
                <a:cs typeface="McLaren"/>
                <a:sym typeface="McLaren"/>
              </a:defRPr>
            </a:lvl2pPr>
            <a:lvl3pPr lvl="2" rtl="0" algn="ctr">
              <a:spcBef>
                <a:spcPts val="0"/>
              </a:spcBef>
              <a:spcAft>
                <a:spcPts val="0"/>
              </a:spcAft>
              <a:buClr>
                <a:schemeClr val="dk1"/>
              </a:buClr>
              <a:buSzPts val="3100"/>
              <a:buFont typeface="McLaren"/>
              <a:buNone/>
              <a:defRPr b="1" sz="3100">
                <a:solidFill>
                  <a:schemeClr val="dk1"/>
                </a:solidFill>
                <a:latin typeface="McLaren"/>
                <a:ea typeface="McLaren"/>
                <a:cs typeface="McLaren"/>
                <a:sym typeface="McLaren"/>
              </a:defRPr>
            </a:lvl3pPr>
            <a:lvl4pPr lvl="3" rtl="0" algn="ctr">
              <a:spcBef>
                <a:spcPts val="0"/>
              </a:spcBef>
              <a:spcAft>
                <a:spcPts val="0"/>
              </a:spcAft>
              <a:buClr>
                <a:schemeClr val="dk1"/>
              </a:buClr>
              <a:buSzPts val="3100"/>
              <a:buFont typeface="McLaren"/>
              <a:buNone/>
              <a:defRPr b="1" sz="3100">
                <a:solidFill>
                  <a:schemeClr val="dk1"/>
                </a:solidFill>
                <a:latin typeface="McLaren"/>
                <a:ea typeface="McLaren"/>
                <a:cs typeface="McLaren"/>
                <a:sym typeface="McLaren"/>
              </a:defRPr>
            </a:lvl4pPr>
            <a:lvl5pPr lvl="4" rtl="0" algn="ctr">
              <a:spcBef>
                <a:spcPts val="0"/>
              </a:spcBef>
              <a:spcAft>
                <a:spcPts val="0"/>
              </a:spcAft>
              <a:buClr>
                <a:schemeClr val="dk1"/>
              </a:buClr>
              <a:buSzPts val="3100"/>
              <a:buFont typeface="McLaren"/>
              <a:buNone/>
              <a:defRPr b="1" sz="3100">
                <a:solidFill>
                  <a:schemeClr val="dk1"/>
                </a:solidFill>
                <a:latin typeface="McLaren"/>
                <a:ea typeface="McLaren"/>
                <a:cs typeface="McLaren"/>
                <a:sym typeface="McLaren"/>
              </a:defRPr>
            </a:lvl5pPr>
            <a:lvl6pPr lvl="5" rtl="0" algn="ctr">
              <a:spcBef>
                <a:spcPts val="0"/>
              </a:spcBef>
              <a:spcAft>
                <a:spcPts val="0"/>
              </a:spcAft>
              <a:buClr>
                <a:schemeClr val="dk1"/>
              </a:buClr>
              <a:buSzPts val="3100"/>
              <a:buFont typeface="McLaren"/>
              <a:buNone/>
              <a:defRPr b="1" sz="3100">
                <a:solidFill>
                  <a:schemeClr val="dk1"/>
                </a:solidFill>
                <a:latin typeface="McLaren"/>
                <a:ea typeface="McLaren"/>
                <a:cs typeface="McLaren"/>
                <a:sym typeface="McLaren"/>
              </a:defRPr>
            </a:lvl6pPr>
            <a:lvl7pPr lvl="6" rtl="0" algn="ctr">
              <a:spcBef>
                <a:spcPts val="0"/>
              </a:spcBef>
              <a:spcAft>
                <a:spcPts val="0"/>
              </a:spcAft>
              <a:buClr>
                <a:schemeClr val="dk1"/>
              </a:buClr>
              <a:buSzPts val="3100"/>
              <a:buFont typeface="McLaren"/>
              <a:buNone/>
              <a:defRPr b="1" sz="3100">
                <a:solidFill>
                  <a:schemeClr val="dk1"/>
                </a:solidFill>
                <a:latin typeface="McLaren"/>
                <a:ea typeface="McLaren"/>
                <a:cs typeface="McLaren"/>
                <a:sym typeface="McLaren"/>
              </a:defRPr>
            </a:lvl7pPr>
            <a:lvl8pPr lvl="7" rtl="0" algn="ctr">
              <a:spcBef>
                <a:spcPts val="0"/>
              </a:spcBef>
              <a:spcAft>
                <a:spcPts val="0"/>
              </a:spcAft>
              <a:buClr>
                <a:schemeClr val="dk1"/>
              </a:buClr>
              <a:buSzPts val="3100"/>
              <a:buFont typeface="McLaren"/>
              <a:buNone/>
              <a:defRPr b="1" sz="3100">
                <a:solidFill>
                  <a:schemeClr val="dk1"/>
                </a:solidFill>
                <a:latin typeface="McLaren"/>
                <a:ea typeface="McLaren"/>
                <a:cs typeface="McLaren"/>
                <a:sym typeface="McLaren"/>
              </a:defRPr>
            </a:lvl8pPr>
            <a:lvl9pPr lvl="8" rtl="0" algn="ctr">
              <a:spcBef>
                <a:spcPts val="0"/>
              </a:spcBef>
              <a:spcAft>
                <a:spcPts val="0"/>
              </a:spcAft>
              <a:buClr>
                <a:schemeClr val="dk1"/>
              </a:buClr>
              <a:buSzPts val="3100"/>
              <a:buFont typeface="McLaren"/>
              <a:buNone/>
              <a:defRPr b="1" sz="3100">
                <a:solidFill>
                  <a:schemeClr val="dk1"/>
                </a:solidFill>
                <a:latin typeface="McLaren"/>
                <a:ea typeface="McLaren"/>
                <a:cs typeface="McLaren"/>
                <a:sym typeface="McLaren"/>
              </a:defRPr>
            </a:lvl9pPr>
          </a:lstStyle>
          <a:p/>
        </p:txBody>
      </p:sp>
      <p:sp>
        <p:nvSpPr>
          <p:cNvPr id="7" name="Google Shape;7;p1"/>
          <p:cNvSpPr txBox="1"/>
          <p:nvPr>
            <p:ph idx="1" type="body"/>
          </p:nvPr>
        </p:nvSpPr>
        <p:spPr>
          <a:xfrm>
            <a:off x="720000" y="1237083"/>
            <a:ext cx="7704000" cy="33663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Cabin"/>
              <a:buChar char="●"/>
              <a:defRPr>
                <a:solidFill>
                  <a:schemeClr val="dk1"/>
                </a:solidFill>
                <a:latin typeface="Cabin"/>
                <a:ea typeface="Cabin"/>
                <a:cs typeface="Cabin"/>
                <a:sym typeface="Cabin"/>
              </a:defRPr>
            </a:lvl1pPr>
            <a:lvl2pPr indent="-317500" lvl="1" marL="9144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2pPr>
            <a:lvl3pPr indent="-317500" lvl="2" marL="13716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3pPr>
            <a:lvl4pPr indent="-317500" lvl="3" marL="18288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4pPr>
            <a:lvl5pPr indent="-317500" lvl="4" marL="22860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5pPr>
            <a:lvl6pPr indent="-317500" lvl="5" marL="27432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6pPr>
            <a:lvl7pPr indent="-317500" lvl="6" marL="32004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7pPr>
            <a:lvl8pPr indent="-317500" lvl="7" marL="36576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8pPr>
            <a:lvl9pPr indent="-317500" lvl="8" marL="4114800">
              <a:lnSpc>
                <a:spcPct val="100000"/>
              </a:lnSpc>
              <a:spcBef>
                <a:spcPts val="1600"/>
              </a:spcBef>
              <a:spcAft>
                <a:spcPts val="1600"/>
              </a:spcAft>
              <a:buClr>
                <a:schemeClr val="dk1"/>
              </a:buClr>
              <a:buSzPts val="1400"/>
              <a:buFont typeface="Cabin"/>
              <a:buChar char="■"/>
              <a:defRPr>
                <a:solidFill>
                  <a:schemeClr val="dk1"/>
                </a:solidFill>
                <a:latin typeface="Cabin"/>
                <a:ea typeface="Cabin"/>
                <a:cs typeface="Cabin"/>
                <a:sym typeface="Cabi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40">
          <p15:clr>
            <a:srgbClr val="EA4335"/>
          </p15:clr>
        </p15:guide>
        <p15:guide id="2" pos="454">
          <p15:clr>
            <a:srgbClr val="EA4335"/>
          </p15:clr>
        </p15:guide>
        <p15:guide id="3" orient="horz" pos="2900">
          <p15:clr>
            <a:srgbClr val="EA4335"/>
          </p15:clr>
        </p15:guide>
        <p15:guide id="4" pos="5306">
          <p15:clr>
            <a:srgbClr val="EA4335"/>
          </p15:clr>
        </p15:guide>
        <p15:guide id="5" orient="horz" pos="1620">
          <p15:clr>
            <a:srgbClr val="EA4335"/>
          </p15:clr>
        </p15:guide>
        <p15:guide id="6" pos="288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33" name="Shape 933"/>
        <p:cNvGrpSpPr/>
        <p:nvPr/>
      </p:nvGrpSpPr>
      <p:grpSpPr>
        <a:xfrm>
          <a:off x="0" y="0"/>
          <a:ext cx="0" cy="0"/>
          <a:chOff x="0" y="0"/>
          <a:chExt cx="0" cy="0"/>
        </a:xfrm>
      </p:grpSpPr>
      <p:sp>
        <p:nvSpPr>
          <p:cNvPr id="934" name="Google Shape;934;p3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935" name="Google Shape;935;p3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4" r:id="rId1"/>
    <p:sldLayoutId id="2147483685"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7.xml"/><Relationship Id="rId9" Type="http://schemas.openxmlformats.org/officeDocument/2006/relationships/slide" Target="/ppt/slides/slide49.xml"/><Relationship Id="rId5" Type="http://schemas.openxmlformats.org/officeDocument/2006/relationships/slide" Target="/ppt/slides/slide38.xml"/><Relationship Id="rId6" Type="http://schemas.openxmlformats.org/officeDocument/2006/relationships/slide" Target="/ppt/slides/slide38.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15.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 Id="rId3" Type="http://schemas.openxmlformats.org/officeDocument/2006/relationships/image" Target="../media/image11.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uHDWw_bLooNYZMEKe8qtkQvza_DhvZSlSWh31D9xMa0/copy#gid=0" TargetMode="External"/><Relationship Id="rId5" Type="http://schemas.openxmlformats.org/officeDocument/2006/relationships/image" Target="../media/image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 Id="rId3" Type="http://schemas.openxmlformats.org/officeDocument/2006/relationships/image" Target="../media/image6.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image" Target="../media/image9.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image" Target="../media/image3.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image" Target="../media/image12.jpg"/><Relationship Id="rId4" Type="http://schemas.openxmlformats.org/officeDocument/2006/relationships/image" Target="../media/image14.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5.xml"/><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 Id="rId3" Type="http://schemas.openxmlformats.org/officeDocument/2006/relationships/hyperlink" Target="https://www.freepik.com/free-vector/train-station-with-orange-train-flat-design_1109063.htm/?utm_source=slidesgo_template&amp;utm_medium=referral-link&amp;utm_campaign=sg_resources&amp;utm_content=freepik" TargetMode="External"/><Relationship Id="rId4" Type="http://schemas.openxmlformats.org/officeDocument/2006/relationships/hyperlink" Target="https://www.freepik.com/free-vector/assortment-colored-trains-flat-design_1107978.htm/?utm_source=slidesgo_template&amp;utm_medium=referral-link&amp;utm_campaign=sg_resources&amp;utm_content=freepik" TargetMode="External"/><Relationship Id="rId9" Type="http://schemas.openxmlformats.org/officeDocument/2006/relationships/hyperlink" Target="https://www.freepik.com/free-photo/medium-shot-woman-train-station_10422626.htm/?utm_source=slidesgo_template&amp;utm_medium=referral-link&amp;utm_campaign=sg_resources&amp;utm_content=freepik" TargetMode="External"/><Relationship Id="rId5" Type="http://schemas.openxmlformats.org/officeDocument/2006/relationships/hyperlink" Target="https://www.freepik.com/free-vector/set-vintage-toy-trains_1112361.htm/?utm_source=slidesgo_template&amp;utm_medium=referral-link&amp;utm_campaign=sg_resources&amp;utm_content=freepik" TargetMode="External"/><Relationship Id="rId6" Type="http://schemas.openxmlformats.org/officeDocument/2006/relationships/hyperlink" Target="https://www.freepik.com/free-vector/landscape-scene-with-train-station_1106061.htm/?utm_source=slidesgo_template&amp;utm_medium=referral-link&amp;utm_campaign=sg_resources&amp;utm_content=freepik" TargetMode="External"/><Relationship Id="rId7" Type="http://schemas.openxmlformats.org/officeDocument/2006/relationships/hyperlink" Target="https://www.freepik.com/free-photo/medium-shot-man-correcting-grammar-mistakes_38172048.htm/?utm_source=slidesgo_template&amp;utm_medium=referral-link&amp;utm_campaign=sg_resources&amp;utm_content=freepik" TargetMode="External"/><Relationship Id="rId8" Type="http://schemas.openxmlformats.org/officeDocument/2006/relationships/hyperlink" Target="https://www.freepik.com/free-photo/smiley-businesswoman-posing-outdoors-with-arms-crossed-copy-space_11283195.htm/?utm_source=slidesgo_template&amp;utm_medium=referral-link&amp;utm_campaign=sg_resources&amp;utm_content=freepik" TargetMode="External"/><Relationship Id="rId11" Type="http://schemas.openxmlformats.org/officeDocument/2006/relationships/hyperlink" Target="https://www.flaticon.com/packs/railway-34/?utm_source=slidesgo_template&amp;utm_medium=referral-link&amp;utm_campaign=sg_resources&amp;utm_content=flaticon" TargetMode="External"/><Relationship Id="rId10" Type="http://schemas.openxmlformats.org/officeDocument/2006/relationships/hyperlink" Target="https://www.freepik.com/free-photo/pop-punk-aesthetic-portrait-woman-posing-locomotive_25191248.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 Id="rId3" Type="http://schemas.openxmlformats.org/officeDocument/2006/relationships/hyperlink" Target="https://www.freepik.com/free-vector/landscape-scene-with-train-station_1106061.htm/?utm_source=slidesgo_template&amp;utm_medium=referral-link&amp;utm_campaign=sg_resources&amp;utm_content=freepik" TargetMode="External"/><Relationship Id="rId4" Type="http://schemas.openxmlformats.org/officeDocument/2006/relationships/hyperlink" Target="https://www.freepik.com/free-vector/vintage-transport-composition-with-outdoor-scenery-steam-engine-car-with-huge-wheels-locomotive-boile_14655737.htm/?utm_source=slidesgo_template&amp;utm_medium=referral-link&amp;utm_campaign=sg_resources&amp;utm_content=freepik" TargetMode="External"/><Relationship Id="rId5" Type="http://schemas.openxmlformats.org/officeDocument/2006/relationships/hyperlink" Target="https://www.freepik.com/free-vector/set-vintage-toy-trains_1112361.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4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1.xml"/><Relationship Id="rId3" Type="http://schemas.openxmlformats.org/officeDocument/2006/relationships/hyperlink" Target="https://fonts.google.com/specimen/Alfa+Slab+One" TargetMode="External"/><Relationship Id="rId4" Type="http://schemas.openxmlformats.org/officeDocument/2006/relationships/hyperlink" Target="https://fonts.google.com/specimen/Cabin"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png"/><Relationship Id="rId14" Type="http://schemas.openxmlformats.org/officeDocument/2006/relationships/image" Target="../media/image7.png"/><Relationship Id="rId17" Type="http://schemas.openxmlformats.org/officeDocument/2006/relationships/image" Target="../media/image10.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grpSp>
        <p:nvGrpSpPr>
          <p:cNvPr id="943" name="Google Shape;943;p41"/>
          <p:cNvGrpSpPr/>
          <p:nvPr/>
        </p:nvGrpSpPr>
        <p:grpSpPr>
          <a:xfrm>
            <a:off x="977554" y="2345941"/>
            <a:ext cx="3152412" cy="1647956"/>
            <a:chOff x="-594071" y="5188191"/>
            <a:chExt cx="3152412" cy="1647956"/>
          </a:xfrm>
        </p:grpSpPr>
        <p:sp>
          <p:nvSpPr>
            <p:cNvPr id="944" name="Google Shape;944;p41"/>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1"/>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1"/>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1"/>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1"/>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1"/>
          <p:cNvSpPr/>
          <p:nvPr/>
        </p:nvSpPr>
        <p:spPr>
          <a:xfrm>
            <a:off x="393529" y="113043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1"/>
          <p:cNvSpPr/>
          <p:nvPr/>
        </p:nvSpPr>
        <p:spPr>
          <a:xfrm>
            <a:off x="-484399" y="2283742"/>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1"/>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41"/>
          <p:cNvGrpSpPr/>
          <p:nvPr/>
        </p:nvGrpSpPr>
        <p:grpSpPr>
          <a:xfrm>
            <a:off x="-65" y="2770860"/>
            <a:ext cx="9143876" cy="2042426"/>
            <a:chOff x="-65" y="4928460"/>
            <a:chExt cx="9143876" cy="2042426"/>
          </a:xfrm>
        </p:grpSpPr>
        <p:sp>
          <p:nvSpPr>
            <p:cNvPr id="953" name="Google Shape;953;p41"/>
            <p:cNvSpPr/>
            <p:nvPr/>
          </p:nvSpPr>
          <p:spPr>
            <a:xfrm>
              <a:off x="3371252" y="5136258"/>
              <a:ext cx="2413967" cy="1828781"/>
            </a:xfrm>
            <a:custGeom>
              <a:rect b="b" l="l" r="r" t="t"/>
              <a:pathLst>
                <a:path extrusionOk="0" h="10948" w="14451">
                  <a:moveTo>
                    <a:pt x="0" y="0"/>
                  </a:moveTo>
                  <a:lnTo>
                    <a:pt x="0" y="10948"/>
                  </a:lnTo>
                  <a:lnTo>
                    <a:pt x="14451" y="10948"/>
                  </a:lnTo>
                  <a:lnTo>
                    <a:pt x="144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1"/>
            <p:cNvSpPr/>
            <p:nvPr/>
          </p:nvSpPr>
          <p:spPr>
            <a:xfrm>
              <a:off x="3364737" y="5130078"/>
              <a:ext cx="2426663" cy="1840808"/>
            </a:xfrm>
            <a:custGeom>
              <a:rect b="b" l="l" r="r" t="t"/>
              <a:pathLst>
                <a:path extrusionOk="0" h="11020" w="14527">
                  <a:moveTo>
                    <a:pt x="14453" y="74"/>
                  </a:moveTo>
                  <a:lnTo>
                    <a:pt x="14453" y="10948"/>
                  </a:lnTo>
                  <a:lnTo>
                    <a:pt x="76" y="10948"/>
                  </a:lnTo>
                  <a:lnTo>
                    <a:pt x="76" y="74"/>
                  </a:lnTo>
                  <a:close/>
                  <a:moveTo>
                    <a:pt x="0" y="0"/>
                  </a:moveTo>
                  <a:lnTo>
                    <a:pt x="0" y="11020"/>
                  </a:lnTo>
                  <a:lnTo>
                    <a:pt x="14527" y="11020"/>
                  </a:lnTo>
                  <a:lnTo>
                    <a:pt x="14527" y="0"/>
                  </a:lnTo>
                  <a:close/>
                </a:path>
              </a:pathLst>
            </a:custGeom>
            <a:solidFill>
              <a:srgbClr val="AFAA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1"/>
            <p:cNvSpPr/>
            <p:nvPr/>
          </p:nvSpPr>
          <p:spPr>
            <a:xfrm>
              <a:off x="5608495"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1"/>
            <p:cNvSpPr/>
            <p:nvPr/>
          </p:nvSpPr>
          <p:spPr>
            <a:xfrm>
              <a:off x="5729937" y="5300961"/>
              <a:ext cx="353634" cy="1536123"/>
            </a:xfrm>
            <a:custGeom>
              <a:rect b="b" l="l" r="r" t="t"/>
              <a:pathLst>
                <a:path extrusionOk="0" h="9196" w="2117">
                  <a:moveTo>
                    <a:pt x="1" y="0"/>
                  </a:moveTo>
                  <a:lnTo>
                    <a:pt x="1" y="9195"/>
                  </a:lnTo>
                  <a:lnTo>
                    <a:pt x="2116" y="9195"/>
                  </a:lnTo>
                  <a:lnTo>
                    <a:pt x="21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1"/>
            <p:cNvSpPr/>
            <p:nvPr/>
          </p:nvSpPr>
          <p:spPr>
            <a:xfrm>
              <a:off x="2914215"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1"/>
            <p:cNvSpPr/>
            <p:nvPr/>
          </p:nvSpPr>
          <p:spPr>
            <a:xfrm>
              <a:off x="3035657" y="5300961"/>
              <a:ext cx="353801" cy="1548484"/>
            </a:xfrm>
            <a:custGeom>
              <a:rect b="b" l="l" r="r" t="t"/>
              <a:pathLst>
                <a:path extrusionOk="0" h="9270" w="2118">
                  <a:moveTo>
                    <a:pt x="1" y="0"/>
                  </a:moveTo>
                  <a:lnTo>
                    <a:pt x="1" y="9195"/>
                  </a:lnTo>
                  <a:lnTo>
                    <a:pt x="2118" y="9269"/>
                  </a:lnTo>
                  <a:lnTo>
                    <a:pt x="2118" y="7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1"/>
            <p:cNvSpPr/>
            <p:nvPr/>
          </p:nvSpPr>
          <p:spPr>
            <a:xfrm>
              <a:off x="8205221"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1"/>
            <p:cNvSpPr/>
            <p:nvPr/>
          </p:nvSpPr>
          <p:spPr>
            <a:xfrm>
              <a:off x="8326997" y="5300961"/>
              <a:ext cx="353634" cy="1548484"/>
            </a:xfrm>
            <a:custGeom>
              <a:rect b="b" l="l" r="r" t="t"/>
              <a:pathLst>
                <a:path extrusionOk="0" h="9270" w="2117">
                  <a:moveTo>
                    <a:pt x="1" y="0"/>
                  </a:moveTo>
                  <a:lnTo>
                    <a:pt x="1" y="9195"/>
                  </a:lnTo>
                  <a:lnTo>
                    <a:pt x="2116" y="9269"/>
                  </a:lnTo>
                  <a:lnTo>
                    <a:pt x="2116" y="7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1"/>
            <p:cNvSpPr/>
            <p:nvPr/>
          </p:nvSpPr>
          <p:spPr>
            <a:xfrm>
              <a:off x="304793"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1"/>
            <p:cNvSpPr/>
            <p:nvPr/>
          </p:nvSpPr>
          <p:spPr>
            <a:xfrm>
              <a:off x="426570" y="5300961"/>
              <a:ext cx="353968" cy="1536123"/>
            </a:xfrm>
            <a:custGeom>
              <a:rect b="b" l="l" r="r" t="t"/>
              <a:pathLst>
                <a:path extrusionOk="0" h="9196" w="2119">
                  <a:moveTo>
                    <a:pt x="1" y="0"/>
                  </a:moveTo>
                  <a:lnTo>
                    <a:pt x="1" y="9195"/>
                  </a:lnTo>
                  <a:lnTo>
                    <a:pt x="2118" y="9195"/>
                  </a:lnTo>
                  <a:lnTo>
                    <a:pt x="2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1"/>
            <p:cNvSpPr/>
            <p:nvPr/>
          </p:nvSpPr>
          <p:spPr>
            <a:xfrm>
              <a:off x="4266951" y="5239657"/>
              <a:ext cx="610215" cy="122108"/>
            </a:xfrm>
            <a:custGeom>
              <a:rect b="b" l="l" r="r" t="t"/>
              <a:pathLst>
                <a:path extrusionOk="0" h="731" w="3653">
                  <a:moveTo>
                    <a:pt x="455" y="0"/>
                  </a:moveTo>
                  <a:cubicBezTo>
                    <a:pt x="226" y="0"/>
                    <a:pt x="0" y="201"/>
                    <a:pt x="0" y="429"/>
                  </a:cubicBezTo>
                  <a:lnTo>
                    <a:pt x="0" y="730"/>
                  </a:lnTo>
                  <a:lnTo>
                    <a:pt x="3653" y="730"/>
                  </a:lnTo>
                  <a:lnTo>
                    <a:pt x="3653" y="429"/>
                  </a:lnTo>
                  <a:cubicBezTo>
                    <a:pt x="3653" y="201"/>
                    <a:pt x="3428" y="0"/>
                    <a:pt x="3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1"/>
            <p:cNvSpPr/>
            <p:nvPr/>
          </p:nvSpPr>
          <p:spPr>
            <a:xfrm>
              <a:off x="4273466" y="5363267"/>
              <a:ext cx="597353" cy="71327"/>
            </a:xfrm>
            <a:custGeom>
              <a:rect b="b" l="l" r="r" t="t"/>
              <a:pathLst>
                <a:path extrusionOk="0" h="427" w="3576">
                  <a:moveTo>
                    <a:pt x="3575" y="0"/>
                  </a:moveTo>
                  <a:lnTo>
                    <a:pt x="0" y="6"/>
                  </a:lnTo>
                  <a:cubicBezTo>
                    <a:pt x="0" y="234"/>
                    <a:pt x="187" y="427"/>
                    <a:pt x="416" y="427"/>
                  </a:cubicBezTo>
                  <a:lnTo>
                    <a:pt x="3159" y="427"/>
                  </a:lnTo>
                  <a:cubicBezTo>
                    <a:pt x="3389"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1"/>
            <p:cNvSpPr/>
            <p:nvPr/>
          </p:nvSpPr>
          <p:spPr>
            <a:xfrm>
              <a:off x="4449699" y="5337209"/>
              <a:ext cx="36917" cy="97720"/>
            </a:xfrm>
            <a:custGeom>
              <a:rect b="b" l="l" r="r" t="t"/>
              <a:pathLst>
                <a:path extrusionOk="0" h="585" w="221">
                  <a:moveTo>
                    <a:pt x="1" y="1"/>
                  </a:moveTo>
                  <a:lnTo>
                    <a:pt x="1" y="585"/>
                  </a:lnTo>
                  <a:lnTo>
                    <a:pt x="220" y="585"/>
                  </a:lnTo>
                  <a:lnTo>
                    <a:pt x="2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1"/>
            <p:cNvSpPr/>
            <p:nvPr/>
          </p:nvSpPr>
          <p:spPr>
            <a:xfrm>
              <a:off x="4657337" y="5337209"/>
              <a:ext cx="37084" cy="97720"/>
            </a:xfrm>
            <a:custGeom>
              <a:rect b="b" l="l" r="r" t="t"/>
              <a:pathLst>
                <a:path extrusionOk="0" h="585" w="222">
                  <a:moveTo>
                    <a:pt x="0" y="1"/>
                  </a:moveTo>
                  <a:lnTo>
                    <a:pt x="0" y="585"/>
                  </a:lnTo>
                  <a:lnTo>
                    <a:pt x="221" y="585"/>
                  </a:lnTo>
                  <a:lnTo>
                    <a:pt x="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1"/>
            <p:cNvSpPr/>
            <p:nvPr/>
          </p:nvSpPr>
          <p:spPr>
            <a:xfrm>
              <a:off x="1585366" y="5239657"/>
              <a:ext cx="596852" cy="122108"/>
            </a:xfrm>
            <a:custGeom>
              <a:rect b="b" l="l" r="r" t="t"/>
              <a:pathLst>
                <a:path extrusionOk="0" h="731" w="3573">
                  <a:moveTo>
                    <a:pt x="429" y="0"/>
                  </a:moveTo>
                  <a:cubicBezTo>
                    <a:pt x="203" y="0"/>
                    <a:pt x="0" y="201"/>
                    <a:pt x="0" y="429"/>
                  </a:cubicBezTo>
                  <a:lnTo>
                    <a:pt x="0" y="730"/>
                  </a:lnTo>
                  <a:lnTo>
                    <a:pt x="3573" y="730"/>
                  </a:lnTo>
                  <a:lnTo>
                    <a:pt x="3573" y="429"/>
                  </a:lnTo>
                  <a:cubicBezTo>
                    <a:pt x="3573" y="201"/>
                    <a:pt x="3401" y="0"/>
                    <a:pt x="3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1"/>
            <p:cNvSpPr/>
            <p:nvPr/>
          </p:nvSpPr>
          <p:spPr>
            <a:xfrm>
              <a:off x="1587370" y="5363267"/>
              <a:ext cx="597353" cy="71327"/>
            </a:xfrm>
            <a:custGeom>
              <a:rect b="b" l="l" r="r" t="t"/>
              <a:pathLst>
                <a:path extrusionOk="0" h="427" w="3576">
                  <a:moveTo>
                    <a:pt x="3575" y="0"/>
                  </a:moveTo>
                  <a:lnTo>
                    <a:pt x="0" y="6"/>
                  </a:lnTo>
                  <a:cubicBezTo>
                    <a:pt x="0" y="234"/>
                    <a:pt x="187" y="427"/>
                    <a:pt x="417" y="427"/>
                  </a:cubicBezTo>
                  <a:lnTo>
                    <a:pt x="3159" y="427"/>
                  </a:lnTo>
                  <a:cubicBezTo>
                    <a:pt x="3389"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1"/>
            <p:cNvSpPr/>
            <p:nvPr/>
          </p:nvSpPr>
          <p:spPr>
            <a:xfrm>
              <a:off x="1767780" y="5337209"/>
              <a:ext cx="24890" cy="97720"/>
            </a:xfrm>
            <a:custGeom>
              <a:rect b="b" l="l" r="r" t="t"/>
              <a:pathLst>
                <a:path extrusionOk="0" h="585" w="149">
                  <a:moveTo>
                    <a:pt x="1" y="1"/>
                  </a:moveTo>
                  <a:lnTo>
                    <a:pt x="1" y="585"/>
                  </a:lnTo>
                  <a:lnTo>
                    <a:pt x="148" y="585"/>
                  </a:lnTo>
                  <a:lnTo>
                    <a:pt x="1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1"/>
            <p:cNvSpPr/>
            <p:nvPr/>
          </p:nvSpPr>
          <p:spPr>
            <a:xfrm>
              <a:off x="1975251" y="5337209"/>
              <a:ext cx="36917" cy="97720"/>
            </a:xfrm>
            <a:custGeom>
              <a:rect b="b" l="l" r="r" t="t"/>
              <a:pathLst>
                <a:path extrusionOk="0" h="585" w="221">
                  <a:moveTo>
                    <a:pt x="1" y="1"/>
                  </a:moveTo>
                  <a:lnTo>
                    <a:pt x="1" y="585"/>
                  </a:lnTo>
                  <a:lnTo>
                    <a:pt x="220" y="585"/>
                  </a:lnTo>
                  <a:lnTo>
                    <a:pt x="2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1"/>
            <p:cNvSpPr/>
            <p:nvPr/>
          </p:nvSpPr>
          <p:spPr>
            <a:xfrm>
              <a:off x="6912955" y="5239657"/>
              <a:ext cx="610048" cy="122108"/>
            </a:xfrm>
            <a:custGeom>
              <a:rect b="b" l="l" r="r" t="t"/>
              <a:pathLst>
                <a:path extrusionOk="0" h="731" w="3652">
                  <a:moveTo>
                    <a:pt x="470" y="0"/>
                  </a:moveTo>
                  <a:cubicBezTo>
                    <a:pt x="240" y="0"/>
                    <a:pt x="1" y="201"/>
                    <a:pt x="1" y="429"/>
                  </a:cubicBezTo>
                  <a:lnTo>
                    <a:pt x="1" y="730"/>
                  </a:lnTo>
                  <a:lnTo>
                    <a:pt x="3651" y="730"/>
                  </a:lnTo>
                  <a:lnTo>
                    <a:pt x="3651" y="429"/>
                  </a:lnTo>
                  <a:cubicBezTo>
                    <a:pt x="3651" y="201"/>
                    <a:pt x="3442" y="0"/>
                    <a:pt x="3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p:nvPr/>
          </p:nvSpPr>
          <p:spPr>
            <a:xfrm>
              <a:off x="6921474" y="5363267"/>
              <a:ext cx="597353" cy="71327"/>
            </a:xfrm>
            <a:custGeom>
              <a:rect b="b" l="l" r="r" t="t"/>
              <a:pathLst>
                <a:path extrusionOk="0" h="427" w="3576">
                  <a:moveTo>
                    <a:pt x="3575" y="0"/>
                  </a:moveTo>
                  <a:lnTo>
                    <a:pt x="1" y="6"/>
                  </a:lnTo>
                  <a:cubicBezTo>
                    <a:pt x="1" y="234"/>
                    <a:pt x="187" y="427"/>
                    <a:pt x="415" y="427"/>
                  </a:cubicBezTo>
                  <a:lnTo>
                    <a:pt x="3159" y="427"/>
                  </a:lnTo>
                  <a:cubicBezTo>
                    <a:pt x="3387"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1"/>
            <p:cNvSpPr/>
            <p:nvPr/>
          </p:nvSpPr>
          <p:spPr>
            <a:xfrm>
              <a:off x="7095870" y="5337209"/>
              <a:ext cx="36750" cy="97720"/>
            </a:xfrm>
            <a:custGeom>
              <a:rect b="b" l="l" r="r" t="t"/>
              <a:pathLst>
                <a:path extrusionOk="0" h="585" w="220">
                  <a:moveTo>
                    <a:pt x="0" y="1"/>
                  </a:moveTo>
                  <a:lnTo>
                    <a:pt x="0" y="585"/>
                  </a:lnTo>
                  <a:lnTo>
                    <a:pt x="219" y="585"/>
                  </a:lnTo>
                  <a:lnTo>
                    <a:pt x="2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1"/>
            <p:cNvSpPr/>
            <p:nvPr/>
          </p:nvSpPr>
          <p:spPr>
            <a:xfrm>
              <a:off x="7315201" y="5337209"/>
              <a:ext cx="24556" cy="97720"/>
            </a:xfrm>
            <a:custGeom>
              <a:rect b="b" l="l" r="r" t="t"/>
              <a:pathLst>
                <a:path extrusionOk="0" h="585" w="147">
                  <a:moveTo>
                    <a:pt x="1" y="1"/>
                  </a:moveTo>
                  <a:lnTo>
                    <a:pt x="1" y="585"/>
                  </a:lnTo>
                  <a:lnTo>
                    <a:pt x="146" y="585"/>
                  </a:lnTo>
                  <a:lnTo>
                    <a:pt x="1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1"/>
            <p:cNvSpPr/>
            <p:nvPr/>
          </p:nvSpPr>
          <p:spPr>
            <a:xfrm>
              <a:off x="-65" y="5081469"/>
              <a:ext cx="9143876" cy="182577"/>
            </a:xfrm>
            <a:custGeom>
              <a:rect b="b" l="l" r="r" t="t"/>
              <a:pathLst>
                <a:path extrusionOk="0" h="1093" w="54739">
                  <a:moveTo>
                    <a:pt x="1" y="0"/>
                  </a:moveTo>
                  <a:lnTo>
                    <a:pt x="1" y="1093"/>
                  </a:lnTo>
                  <a:lnTo>
                    <a:pt x="54738" y="1093"/>
                  </a:lnTo>
                  <a:lnTo>
                    <a:pt x="54738" y="0"/>
                  </a:lnTo>
                  <a:close/>
                </a:path>
              </a:pathLst>
            </a:custGeom>
            <a:solidFill>
              <a:srgbClr val="3A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1"/>
            <p:cNvSpPr/>
            <p:nvPr/>
          </p:nvSpPr>
          <p:spPr>
            <a:xfrm>
              <a:off x="3651721" y="5648073"/>
              <a:ext cx="1840836" cy="353462"/>
            </a:xfrm>
            <a:custGeom>
              <a:rect b="b" l="l" r="r" t="t"/>
              <a:pathLst>
                <a:path extrusionOk="0" h="2116" w="11020">
                  <a:moveTo>
                    <a:pt x="0" y="1"/>
                  </a:moveTo>
                  <a:lnTo>
                    <a:pt x="0" y="2116"/>
                  </a:lnTo>
                  <a:lnTo>
                    <a:pt x="11019" y="2116"/>
                  </a:lnTo>
                  <a:lnTo>
                    <a:pt x="110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1"/>
            <p:cNvSpPr/>
            <p:nvPr/>
          </p:nvSpPr>
          <p:spPr>
            <a:xfrm>
              <a:off x="3633179" y="5629532"/>
              <a:ext cx="1877753" cy="390545"/>
            </a:xfrm>
            <a:custGeom>
              <a:rect b="b" l="l" r="r" t="t"/>
              <a:pathLst>
                <a:path extrusionOk="0" h="2338" w="11241">
                  <a:moveTo>
                    <a:pt x="11024" y="220"/>
                  </a:moveTo>
                  <a:lnTo>
                    <a:pt x="11024" y="2120"/>
                  </a:lnTo>
                  <a:lnTo>
                    <a:pt x="222" y="2120"/>
                  </a:lnTo>
                  <a:lnTo>
                    <a:pt x="222" y="220"/>
                  </a:lnTo>
                  <a:close/>
                  <a:moveTo>
                    <a:pt x="0" y="1"/>
                  </a:moveTo>
                  <a:lnTo>
                    <a:pt x="0" y="2338"/>
                  </a:lnTo>
                  <a:lnTo>
                    <a:pt x="11241" y="2338"/>
                  </a:lnTo>
                  <a:lnTo>
                    <a:pt x="112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1"/>
            <p:cNvSpPr/>
            <p:nvPr/>
          </p:nvSpPr>
          <p:spPr>
            <a:xfrm>
              <a:off x="21481" y="4928471"/>
              <a:ext cx="4295444" cy="37066"/>
            </a:xfrm>
            <a:custGeom>
              <a:rect b="b" l="l" r="r" t="t"/>
              <a:pathLst>
                <a:path extrusionOk="0" h="222" w="38609">
                  <a:moveTo>
                    <a:pt x="0" y="0"/>
                  </a:moveTo>
                  <a:lnTo>
                    <a:pt x="0" y="222"/>
                  </a:lnTo>
                  <a:lnTo>
                    <a:pt x="38609" y="222"/>
                  </a:lnTo>
                  <a:lnTo>
                    <a:pt x="38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1"/>
            <p:cNvSpPr/>
            <p:nvPr/>
          </p:nvSpPr>
          <p:spPr>
            <a:xfrm>
              <a:off x="18143"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1"/>
            <p:cNvSpPr/>
            <p:nvPr/>
          </p:nvSpPr>
          <p:spPr>
            <a:xfrm>
              <a:off x="17809"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1"/>
            <p:cNvSpPr/>
            <p:nvPr/>
          </p:nvSpPr>
          <p:spPr>
            <a:xfrm>
              <a:off x="433084"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1"/>
            <p:cNvSpPr/>
            <p:nvPr/>
          </p:nvSpPr>
          <p:spPr>
            <a:xfrm>
              <a:off x="432416" y="4936644"/>
              <a:ext cx="417613" cy="177900"/>
            </a:xfrm>
            <a:custGeom>
              <a:rect b="b" l="l" r="r" t="t"/>
              <a:pathLst>
                <a:path extrusionOk="0" h="1065" w="2500">
                  <a:moveTo>
                    <a:pt x="2446" y="0"/>
                  </a:moveTo>
                  <a:lnTo>
                    <a:pt x="1" y="921"/>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1"/>
            <p:cNvSpPr/>
            <p:nvPr/>
          </p:nvSpPr>
          <p:spPr>
            <a:xfrm>
              <a:off x="847525"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1"/>
            <p:cNvSpPr/>
            <p:nvPr/>
          </p:nvSpPr>
          <p:spPr>
            <a:xfrm>
              <a:off x="846690"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1"/>
            <p:cNvSpPr/>
            <p:nvPr/>
          </p:nvSpPr>
          <p:spPr>
            <a:xfrm>
              <a:off x="1262132" y="4937646"/>
              <a:ext cx="417445" cy="177900"/>
            </a:xfrm>
            <a:custGeom>
              <a:rect b="b" l="l" r="r" t="t"/>
              <a:pathLst>
                <a:path extrusionOk="0" h="1065" w="2499">
                  <a:moveTo>
                    <a:pt x="53" y="1"/>
                  </a:moveTo>
                  <a:lnTo>
                    <a:pt x="0" y="142"/>
                  </a:lnTo>
                  <a:lnTo>
                    <a:pt x="2446" y="1064"/>
                  </a:lnTo>
                  <a:lnTo>
                    <a:pt x="2499" y="923"/>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1"/>
            <p:cNvSpPr/>
            <p:nvPr/>
          </p:nvSpPr>
          <p:spPr>
            <a:xfrm>
              <a:off x="1261130"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1"/>
            <p:cNvSpPr/>
            <p:nvPr/>
          </p:nvSpPr>
          <p:spPr>
            <a:xfrm>
              <a:off x="1676406"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1"/>
            <p:cNvSpPr/>
            <p:nvPr/>
          </p:nvSpPr>
          <p:spPr>
            <a:xfrm>
              <a:off x="1675738" y="4936644"/>
              <a:ext cx="417780" cy="177900"/>
            </a:xfrm>
            <a:custGeom>
              <a:rect b="b" l="l" r="r" t="t"/>
              <a:pathLst>
                <a:path extrusionOk="0" h="1065" w="2501">
                  <a:moveTo>
                    <a:pt x="2448" y="0"/>
                  </a:moveTo>
                  <a:lnTo>
                    <a:pt x="0" y="923"/>
                  </a:lnTo>
                  <a:lnTo>
                    <a:pt x="54"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1"/>
            <p:cNvSpPr/>
            <p:nvPr/>
          </p:nvSpPr>
          <p:spPr>
            <a:xfrm>
              <a:off x="2091013" y="4937646"/>
              <a:ext cx="417613" cy="177900"/>
            </a:xfrm>
            <a:custGeom>
              <a:rect b="b" l="l" r="r" t="t"/>
              <a:pathLst>
                <a:path extrusionOk="0" h="1065" w="2500">
                  <a:moveTo>
                    <a:pt x="54" y="1"/>
                  </a:moveTo>
                  <a:lnTo>
                    <a:pt x="1" y="144"/>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1"/>
            <p:cNvSpPr/>
            <p:nvPr/>
          </p:nvSpPr>
          <p:spPr>
            <a:xfrm>
              <a:off x="2090679" y="4936644"/>
              <a:ext cx="417613" cy="177566"/>
            </a:xfrm>
            <a:custGeom>
              <a:rect b="b" l="l" r="r" t="t"/>
              <a:pathLst>
                <a:path extrusionOk="0" h="1063" w="2500">
                  <a:moveTo>
                    <a:pt x="2446" y="0"/>
                  </a:moveTo>
                  <a:lnTo>
                    <a:pt x="0" y="921"/>
                  </a:lnTo>
                  <a:lnTo>
                    <a:pt x="54" y="1062"/>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1"/>
            <p:cNvSpPr/>
            <p:nvPr/>
          </p:nvSpPr>
          <p:spPr>
            <a:xfrm>
              <a:off x="2505287"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2504953"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1"/>
            <p:cNvSpPr/>
            <p:nvPr/>
          </p:nvSpPr>
          <p:spPr>
            <a:xfrm>
              <a:off x="2919894" y="4937980"/>
              <a:ext cx="417947" cy="177566"/>
            </a:xfrm>
            <a:custGeom>
              <a:rect b="b" l="l" r="r" t="t"/>
              <a:pathLst>
                <a:path extrusionOk="0" h="1063" w="2502">
                  <a:moveTo>
                    <a:pt x="54" y="1"/>
                  </a:moveTo>
                  <a:lnTo>
                    <a:pt x="1" y="142"/>
                  </a:lnTo>
                  <a:lnTo>
                    <a:pt x="2448" y="1062"/>
                  </a:lnTo>
                  <a:lnTo>
                    <a:pt x="2502"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1"/>
            <p:cNvSpPr/>
            <p:nvPr/>
          </p:nvSpPr>
          <p:spPr>
            <a:xfrm>
              <a:off x="2919226" y="4936644"/>
              <a:ext cx="417612"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1"/>
            <p:cNvSpPr/>
            <p:nvPr/>
          </p:nvSpPr>
          <p:spPr>
            <a:xfrm>
              <a:off x="3334669" y="4937980"/>
              <a:ext cx="417445" cy="177900"/>
            </a:xfrm>
            <a:custGeom>
              <a:rect b="b" l="l" r="r" t="t"/>
              <a:pathLst>
                <a:path extrusionOk="0" h="1065" w="2499">
                  <a:moveTo>
                    <a:pt x="53" y="1"/>
                  </a:moveTo>
                  <a:lnTo>
                    <a:pt x="0" y="142"/>
                  </a:lnTo>
                  <a:lnTo>
                    <a:pt x="2445" y="1064"/>
                  </a:lnTo>
                  <a:lnTo>
                    <a:pt x="2499" y="923"/>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1"/>
            <p:cNvSpPr/>
            <p:nvPr/>
          </p:nvSpPr>
          <p:spPr>
            <a:xfrm>
              <a:off x="3333833"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1"/>
            <p:cNvSpPr/>
            <p:nvPr/>
          </p:nvSpPr>
          <p:spPr>
            <a:xfrm>
              <a:off x="3748942"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1"/>
            <p:cNvSpPr/>
            <p:nvPr/>
          </p:nvSpPr>
          <p:spPr>
            <a:xfrm>
              <a:off x="3748274"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4073501" y="4928460"/>
              <a:ext cx="5054497" cy="37096"/>
            </a:xfrm>
            <a:custGeom>
              <a:rect b="b" l="l" r="r" t="t"/>
              <a:pathLst>
                <a:path extrusionOk="0" h="222" w="38609">
                  <a:moveTo>
                    <a:pt x="0" y="0"/>
                  </a:moveTo>
                  <a:lnTo>
                    <a:pt x="0" y="222"/>
                  </a:lnTo>
                  <a:lnTo>
                    <a:pt x="38609" y="222"/>
                  </a:lnTo>
                  <a:lnTo>
                    <a:pt x="38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415118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4150520"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4565796" y="4937646"/>
              <a:ext cx="417947" cy="177900"/>
            </a:xfrm>
            <a:custGeom>
              <a:rect b="b" l="l" r="r" t="t"/>
              <a:pathLst>
                <a:path extrusionOk="0" h="1065" w="2502">
                  <a:moveTo>
                    <a:pt x="54" y="1"/>
                  </a:moveTo>
                  <a:lnTo>
                    <a:pt x="1" y="142"/>
                  </a:lnTo>
                  <a:lnTo>
                    <a:pt x="2448" y="1064"/>
                  </a:lnTo>
                  <a:lnTo>
                    <a:pt x="2501"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4565127"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4980403" y="4937980"/>
              <a:ext cx="417613" cy="177566"/>
            </a:xfrm>
            <a:custGeom>
              <a:rect b="b" l="l" r="r" t="t"/>
              <a:pathLst>
                <a:path extrusionOk="0" h="1063" w="2500">
                  <a:moveTo>
                    <a:pt x="54" y="1"/>
                  </a:moveTo>
                  <a:lnTo>
                    <a:pt x="1" y="142"/>
                  </a:lnTo>
                  <a:lnTo>
                    <a:pt x="2446" y="1062"/>
                  </a:lnTo>
                  <a:lnTo>
                    <a:pt x="2500"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497940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5394843"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5394175" y="4936644"/>
              <a:ext cx="417780" cy="177900"/>
            </a:xfrm>
            <a:custGeom>
              <a:rect b="b" l="l" r="r" t="t"/>
              <a:pathLst>
                <a:path extrusionOk="0" h="1065" w="2501">
                  <a:moveTo>
                    <a:pt x="2447" y="0"/>
                  </a:moveTo>
                  <a:lnTo>
                    <a:pt x="0" y="923"/>
                  </a:lnTo>
                  <a:lnTo>
                    <a:pt x="53" y="1064"/>
                  </a:lnTo>
                  <a:lnTo>
                    <a:pt x="2501" y="142"/>
                  </a:lnTo>
                  <a:lnTo>
                    <a:pt x="24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5809451"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5808449" y="4936644"/>
              <a:ext cx="417780" cy="177900"/>
            </a:xfrm>
            <a:custGeom>
              <a:rect b="b" l="l" r="r" t="t"/>
              <a:pathLst>
                <a:path extrusionOk="0" h="1065" w="2501">
                  <a:moveTo>
                    <a:pt x="2448" y="0"/>
                  </a:moveTo>
                  <a:lnTo>
                    <a:pt x="0" y="923"/>
                  </a:lnTo>
                  <a:lnTo>
                    <a:pt x="53"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1"/>
            <p:cNvSpPr/>
            <p:nvPr/>
          </p:nvSpPr>
          <p:spPr>
            <a:xfrm>
              <a:off x="622405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6223390"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6638332"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663766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7052939"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705227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7467213" y="4937980"/>
              <a:ext cx="417947" cy="177900"/>
            </a:xfrm>
            <a:custGeom>
              <a:rect b="b" l="l" r="r" t="t"/>
              <a:pathLst>
                <a:path extrusionOk="0" h="1065" w="2502">
                  <a:moveTo>
                    <a:pt x="54" y="1"/>
                  </a:moveTo>
                  <a:lnTo>
                    <a:pt x="1" y="142"/>
                  </a:lnTo>
                  <a:lnTo>
                    <a:pt x="2448" y="1064"/>
                  </a:lnTo>
                  <a:lnTo>
                    <a:pt x="2502"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746654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7881987"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7881319"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8296595" y="4937980"/>
              <a:ext cx="417445" cy="177900"/>
            </a:xfrm>
            <a:custGeom>
              <a:rect b="b" l="l" r="r" t="t"/>
              <a:pathLst>
                <a:path extrusionOk="0" h="1065" w="2499">
                  <a:moveTo>
                    <a:pt x="54" y="1"/>
                  </a:moveTo>
                  <a:lnTo>
                    <a:pt x="0"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8295592"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1"/>
            <p:cNvSpPr/>
            <p:nvPr/>
          </p:nvSpPr>
          <p:spPr>
            <a:xfrm>
              <a:off x="8711202"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8710200" y="4936644"/>
              <a:ext cx="417947" cy="177900"/>
            </a:xfrm>
            <a:custGeom>
              <a:rect b="b" l="l" r="r" t="t"/>
              <a:pathLst>
                <a:path extrusionOk="0" h="1065" w="2502">
                  <a:moveTo>
                    <a:pt x="2448" y="0"/>
                  </a:moveTo>
                  <a:lnTo>
                    <a:pt x="0" y="923"/>
                  </a:lnTo>
                  <a:lnTo>
                    <a:pt x="54"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41"/>
          <p:cNvGrpSpPr/>
          <p:nvPr/>
        </p:nvGrpSpPr>
        <p:grpSpPr>
          <a:xfrm>
            <a:off x="210" y="2770860"/>
            <a:ext cx="9144102" cy="2055344"/>
            <a:chOff x="210" y="2770860"/>
            <a:chExt cx="9144102" cy="2055344"/>
          </a:xfrm>
        </p:grpSpPr>
        <p:grpSp>
          <p:nvGrpSpPr>
            <p:cNvPr id="1025" name="Google Shape;1025;p41"/>
            <p:cNvGrpSpPr/>
            <p:nvPr/>
          </p:nvGrpSpPr>
          <p:grpSpPr>
            <a:xfrm>
              <a:off x="210" y="2770860"/>
              <a:ext cx="9143876" cy="2042426"/>
              <a:chOff x="-65" y="4928460"/>
              <a:chExt cx="9143876" cy="2042426"/>
            </a:xfrm>
          </p:grpSpPr>
          <p:sp>
            <p:nvSpPr>
              <p:cNvPr id="1026" name="Google Shape;1026;p41"/>
              <p:cNvSpPr/>
              <p:nvPr/>
            </p:nvSpPr>
            <p:spPr>
              <a:xfrm>
                <a:off x="3371252" y="5136258"/>
                <a:ext cx="2413967" cy="1828781"/>
              </a:xfrm>
              <a:custGeom>
                <a:rect b="b" l="l" r="r" t="t"/>
                <a:pathLst>
                  <a:path extrusionOk="0" h="10948" w="14451">
                    <a:moveTo>
                      <a:pt x="0" y="0"/>
                    </a:moveTo>
                    <a:lnTo>
                      <a:pt x="0" y="10948"/>
                    </a:lnTo>
                    <a:lnTo>
                      <a:pt x="14451" y="10948"/>
                    </a:lnTo>
                    <a:lnTo>
                      <a:pt x="1445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1"/>
              <p:cNvSpPr/>
              <p:nvPr/>
            </p:nvSpPr>
            <p:spPr>
              <a:xfrm>
                <a:off x="3364737" y="5130078"/>
                <a:ext cx="2426663" cy="1840808"/>
              </a:xfrm>
              <a:custGeom>
                <a:rect b="b" l="l" r="r" t="t"/>
                <a:pathLst>
                  <a:path extrusionOk="0" h="11020" w="14527">
                    <a:moveTo>
                      <a:pt x="14453" y="74"/>
                    </a:moveTo>
                    <a:lnTo>
                      <a:pt x="14453" y="10948"/>
                    </a:lnTo>
                    <a:lnTo>
                      <a:pt x="76" y="10948"/>
                    </a:lnTo>
                    <a:lnTo>
                      <a:pt x="76" y="74"/>
                    </a:lnTo>
                    <a:close/>
                    <a:moveTo>
                      <a:pt x="0" y="0"/>
                    </a:moveTo>
                    <a:lnTo>
                      <a:pt x="0" y="11020"/>
                    </a:lnTo>
                    <a:lnTo>
                      <a:pt x="14527" y="11020"/>
                    </a:lnTo>
                    <a:lnTo>
                      <a:pt x="14527"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5608495"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1"/>
              <p:cNvSpPr/>
              <p:nvPr/>
            </p:nvSpPr>
            <p:spPr>
              <a:xfrm>
                <a:off x="5729937" y="5300961"/>
                <a:ext cx="353634" cy="1536123"/>
              </a:xfrm>
              <a:custGeom>
                <a:rect b="b" l="l" r="r" t="t"/>
                <a:pathLst>
                  <a:path extrusionOk="0" h="9196" w="2117">
                    <a:moveTo>
                      <a:pt x="1" y="0"/>
                    </a:moveTo>
                    <a:lnTo>
                      <a:pt x="1" y="9195"/>
                    </a:lnTo>
                    <a:lnTo>
                      <a:pt x="2116" y="9195"/>
                    </a:lnTo>
                    <a:lnTo>
                      <a:pt x="211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1"/>
              <p:cNvSpPr/>
              <p:nvPr/>
            </p:nvSpPr>
            <p:spPr>
              <a:xfrm>
                <a:off x="2914215"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1"/>
              <p:cNvSpPr/>
              <p:nvPr/>
            </p:nvSpPr>
            <p:spPr>
              <a:xfrm>
                <a:off x="3035657" y="5300961"/>
                <a:ext cx="353801" cy="1548484"/>
              </a:xfrm>
              <a:custGeom>
                <a:rect b="b" l="l" r="r" t="t"/>
                <a:pathLst>
                  <a:path extrusionOk="0" h="9270" w="2118">
                    <a:moveTo>
                      <a:pt x="1" y="0"/>
                    </a:moveTo>
                    <a:lnTo>
                      <a:pt x="1" y="9195"/>
                    </a:lnTo>
                    <a:lnTo>
                      <a:pt x="2118" y="9269"/>
                    </a:lnTo>
                    <a:lnTo>
                      <a:pt x="2118" y="72"/>
                    </a:lnTo>
                    <a:lnTo>
                      <a:pt x="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1"/>
              <p:cNvSpPr/>
              <p:nvPr/>
            </p:nvSpPr>
            <p:spPr>
              <a:xfrm>
                <a:off x="8205221"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1"/>
              <p:cNvSpPr/>
              <p:nvPr/>
            </p:nvSpPr>
            <p:spPr>
              <a:xfrm>
                <a:off x="8326997" y="5300961"/>
                <a:ext cx="353634" cy="1548484"/>
              </a:xfrm>
              <a:custGeom>
                <a:rect b="b" l="l" r="r" t="t"/>
                <a:pathLst>
                  <a:path extrusionOk="0" h="9270" w="2117">
                    <a:moveTo>
                      <a:pt x="1" y="0"/>
                    </a:moveTo>
                    <a:lnTo>
                      <a:pt x="1" y="9195"/>
                    </a:lnTo>
                    <a:lnTo>
                      <a:pt x="2116" y="9269"/>
                    </a:lnTo>
                    <a:lnTo>
                      <a:pt x="2116" y="72"/>
                    </a:lnTo>
                    <a:lnTo>
                      <a:pt x="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1"/>
              <p:cNvSpPr/>
              <p:nvPr/>
            </p:nvSpPr>
            <p:spPr>
              <a:xfrm>
                <a:off x="304793"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1"/>
              <p:cNvSpPr/>
              <p:nvPr/>
            </p:nvSpPr>
            <p:spPr>
              <a:xfrm>
                <a:off x="426570" y="5300961"/>
                <a:ext cx="353968" cy="1536123"/>
              </a:xfrm>
              <a:custGeom>
                <a:rect b="b" l="l" r="r" t="t"/>
                <a:pathLst>
                  <a:path extrusionOk="0" h="9196" w="2119">
                    <a:moveTo>
                      <a:pt x="1" y="0"/>
                    </a:moveTo>
                    <a:lnTo>
                      <a:pt x="1" y="9195"/>
                    </a:lnTo>
                    <a:lnTo>
                      <a:pt x="2118" y="9195"/>
                    </a:lnTo>
                    <a:lnTo>
                      <a:pt x="211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4266951" y="5239657"/>
                <a:ext cx="610215" cy="122108"/>
              </a:xfrm>
              <a:custGeom>
                <a:rect b="b" l="l" r="r" t="t"/>
                <a:pathLst>
                  <a:path extrusionOk="0" h="731" w="3653">
                    <a:moveTo>
                      <a:pt x="455" y="0"/>
                    </a:moveTo>
                    <a:cubicBezTo>
                      <a:pt x="226" y="0"/>
                      <a:pt x="0" y="201"/>
                      <a:pt x="0" y="429"/>
                    </a:cubicBezTo>
                    <a:lnTo>
                      <a:pt x="0" y="730"/>
                    </a:lnTo>
                    <a:lnTo>
                      <a:pt x="3653" y="730"/>
                    </a:lnTo>
                    <a:lnTo>
                      <a:pt x="3653" y="429"/>
                    </a:lnTo>
                    <a:cubicBezTo>
                      <a:pt x="3653" y="201"/>
                      <a:pt x="3428" y="0"/>
                      <a:pt x="3198"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4273466" y="5363267"/>
                <a:ext cx="597353" cy="71327"/>
              </a:xfrm>
              <a:custGeom>
                <a:rect b="b" l="l" r="r" t="t"/>
                <a:pathLst>
                  <a:path extrusionOk="0" h="427" w="3576">
                    <a:moveTo>
                      <a:pt x="3575" y="0"/>
                    </a:moveTo>
                    <a:lnTo>
                      <a:pt x="0" y="6"/>
                    </a:lnTo>
                    <a:cubicBezTo>
                      <a:pt x="0" y="234"/>
                      <a:pt x="187" y="427"/>
                      <a:pt x="416" y="427"/>
                    </a:cubicBezTo>
                    <a:lnTo>
                      <a:pt x="3159" y="427"/>
                    </a:lnTo>
                    <a:cubicBezTo>
                      <a:pt x="3389"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4449699" y="5337209"/>
                <a:ext cx="36917" cy="97720"/>
              </a:xfrm>
              <a:custGeom>
                <a:rect b="b" l="l" r="r" t="t"/>
                <a:pathLst>
                  <a:path extrusionOk="0" h="585" w="221">
                    <a:moveTo>
                      <a:pt x="1" y="1"/>
                    </a:moveTo>
                    <a:lnTo>
                      <a:pt x="1" y="585"/>
                    </a:lnTo>
                    <a:lnTo>
                      <a:pt x="220" y="585"/>
                    </a:lnTo>
                    <a:lnTo>
                      <a:pt x="220"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4657337" y="5337209"/>
                <a:ext cx="37084" cy="97720"/>
              </a:xfrm>
              <a:custGeom>
                <a:rect b="b" l="l" r="r" t="t"/>
                <a:pathLst>
                  <a:path extrusionOk="0" h="585" w="222">
                    <a:moveTo>
                      <a:pt x="0" y="1"/>
                    </a:moveTo>
                    <a:lnTo>
                      <a:pt x="0" y="585"/>
                    </a:lnTo>
                    <a:lnTo>
                      <a:pt x="221" y="585"/>
                    </a:lnTo>
                    <a:lnTo>
                      <a:pt x="221"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1585366" y="5239657"/>
                <a:ext cx="596852" cy="122108"/>
              </a:xfrm>
              <a:custGeom>
                <a:rect b="b" l="l" r="r" t="t"/>
                <a:pathLst>
                  <a:path extrusionOk="0" h="731" w="3573">
                    <a:moveTo>
                      <a:pt x="429" y="0"/>
                    </a:moveTo>
                    <a:cubicBezTo>
                      <a:pt x="203" y="0"/>
                      <a:pt x="0" y="201"/>
                      <a:pt x="0" y="429"/>
                    </a:cubicBezTo>
                    <a:lnTo>
                      <a:pt x="0" y="730"/>
                    </a:lnTo>
                    <a:lnTo>
                      <a:pt x="3573" y="730"/>
                    </a:lnTo>
                    <a:lnTo>
                      <a:pt x="3573" y="429"/>
                    </a:lnTo>
                    <a:cubicBezTo>
                      <a:pt x="3573" y="201"/>
                      <a:pt x="3401" y="0"/>
                      <a:pt x="3171"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1587370" y="5363267"/>
                <a:ext cx="597353" cy="71327"/>
              </a:xfrm>
              <a:custGeom>
                <a:rect b="b" l="l" r="r" t="t"/>
                <a:pathLst>
                  <a:path extrusionOk="0" h="427" w="3576">
                    <a:moveTo>
                      <a:pt x="3575" y="0"/>
                    </a:moveTo>
                    <a:lnTo>
                      <a:pt x="0" y="6"/>
                    </a:lnTo>
                    <a:cubicBezTo>
                      <a:pt x="0" y="234"/>
                      <a:pt x="187" y="427"/>
                      <a:pt x="417" y="427"/>
                    </a:cubicBezTo>
                    <a:lnTo>
                      <a:pt x="3159" y="427"/>
                    </a:lnTo>
                    <a:cubicBezTo>
                      <a:pt x="3389"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1767780" y="5337209"/>
                <a:ext cx="24890" cy="97720"/>
              </a:xfrm>
              <a:custGeom>
                <a:rect b="b" l="l" r="r" t="t"/>
                <a:pathLst>
                  <a:path extrusionOk="0" h="585" w="149">
                    <a:moveTo>
                      <a:pt x="1" y="1"/>
                    </a:moveTo>
                    <a:lnTo>
                      <a:pt x="1" y="585"/>
                    </a:lnTo>
                    <a:lnTo>
                      <a:pt x="148" y="585"/>
                    </a:lnTo>
                    <a:lnTo>
                      <a:pt x="148"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1975251" y="5337209"/>
                <a:ext cx="36917" cy="97720"/>
              </a:xfrm>
              <a:custGeom>
                <a:rect b="b" l="l" r="r" t="t"/>
                <a:pathLst>
                  <a:path extrusionOk="0" h="585" w="221">
                    <a:moveTo>
                      <a:pt x="1" y="1"/>
                    </a:moveTo>
                    <a:lnTo>
                      <a:pt x="1" y="585"/>
                    </a:lnTo>
                    <a:lnTo>
                      <a:pt x="220" y="585"/>
                    </a:lnTo>
                    <a:lnTo>
                      <a:pt x="220"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6912955" y="5239657"/>
                <a:ext cx="610048" cy="122108"/>
              </a:xfrm>
              <a:custGeom>
                <a:rect b="b" l="l" r="r" t="t"/>
                <a:pathLst>
                  <a:path extrusionOk="0" h="731" w="3652">
                    <a:moveTo>
                      <a:pt x="470" y="0"/>
                    </a:moveTo>
                    <a:cubicBezTo>
                      <a:pt x="240" y="0"/>
                      <a:pt x="1" y="201"/>
                      <a:pt x="1" y="429"/>
                    </a:cubicBezTo>
                    <a:lnTo>
                      <a:pt x="1" y="730"/>
                    </a:lnTo>
                    <a:lnTo>
                      <a:pt x="3651" y="730"/>
                    </a:lnTo>
                    <a:lnTo>
                      <a:pt x="3651" y="429"/>
                    </a:lnTo>
                    <a:cubicBezTo>
                      <a:pt x="3651" y="201"/>
                      <a:pt x="3442" y="0"/>
                      <a:pt x="3212"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6921474" y="5363267"/>
                <a:ext cx="597353" cy="71327"/>
              </a:xfrm>
              <a:custGeom>
                <a:rect b="b" l="l" r="r" t="t"/>
                <a:pathLst>
                  <a:path extrusionOk="0" h="427" w="3576">
                    <a:moveTo>
                      <a:pt x="3575" y="0"/>
                    </a:moveTo>
                    <a:lnTo>
                      <a:pt x="1" y="6"/>
                    </a:lnTo>
                    <a:cubicBezTo>
                      <a:pt x="1" y="234"/>
                      <a:pt x="187" y="427"/>
                      <a:pt x="415" y="427"/>
                    </a:cubicBezTo>
                    <a:lnTo>
                      <a:pt x="3159" y="427"/>
                    </a:lnTo>
                    <a:cubicBezTo>
                      <a:pt x="3387"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7095870" y="5337209"/>
                <a:ext cx="36750" cy="97720"/>
              </a:xfrm>
              <a:custGeom>
                <a:rect b="b" l="l" r="r" t="t"/>
                <a:pathLst>
                  <a:path extrusionOk="0" h="585" w="220">
                    <a:moveTo>
                      <a:pt x="0" y="1"/>
                    </a:moveTo>
                    <a:lnTo>
                      <a:pt x="0" y="585"/>
                    </a:lnTo>
                    <a:lnTo>
                      <a:pt x="219" y="585"/>
                    </a:lnTo>
                    <a:lnTo>
                      <a:pt x="219"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7315201" y="5337209"/>
                <a:ext cx="24556" cy="97720"/>
              </a:xfrm>
              <a:custGeom>
                <a:rect b="b" l="l" r="r" t="t"/>
                <a:pathLst>
                  <a:path extrusionOk="0" h="585" w="147">
                    <a:moveTo>
                      <a:pt x="1" y="1"/>
                    </a:moveTo>
                    <a:lnTo>
                      <a:pt x="1" y="585"/>
                    </a:lnTo>
                    <a:lnTo>
                      <a:pt x="146" y="585"/>
                    </a:lnTo>
                    <a:lnTo>
                      <a:pt x="146"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1"/>
              <p:cNvSpPr/>
              <p:nvPr/>
            </p:nvSpPr>
            <p:spPr>
              <a:xfrm>
                <a:off x="-65" y="5081469"/>
                <a:ext cx="9143876" cy="182577"/>
              </a:xfrm>
              <a:custGeom>
                <a:rect b="b" l="l" r="r" t="t"/>
                <a:pathLst>
                  <a:path extrusionOk="0" h="1093" w="54739">
                    <a:moveTo>
                      <a:pt x="1" y="0"/>
                    </a:moveTo>
                    <a:lnTo>
                      <a:pt x="1" y="1093"/>
                    </a:lnTo>
                    <a:lnTo>
                      <a:pt x="54738" y="1093"/>
                    </a:lnTo>
                    <a:lnTo>
                      <a:pt x="5473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3651721" y="5648073"/>
                <a:ext cx="1840836" cy="353462"/>
              </a:xfrm>
              <a:custGeom>
                <a:rect b="b" l="l" r="r" t="t"/>
                <a:pathLst>
                  <a:path extrusionOk="0" h="2116" w="11020">
                    <a:moveTo>
                      <a:pt x="0" y="1"/>
                    </a:moveTo>
                    <a:lnTo>
                      <a:pt x="0" y="2116"/>
                    </a:lnTo>
                    <a:lnTo>
                      <a:pt x="11019" y="2116"/>
                    </a:lnTo>
                    <a:lnTo>
                      <a:pt x="11019"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3633179" y="5629532"/>
                <a:ext cx="1877753" cy="390545"/>
              </a:xfrm>
              <a:custGeom>
                <a:rect b="b" l="l" r="r" t="t"/>
                <a:pathLst>
                  <a:path extrusionOk="0" h="2338" w="11241">
                    <a:moveTo>
                      <a:pt x="11024" y="220"/>
                    </a:moveTo>
                    <a:lnTo>
                      <a:pt x="11024" y="2120"/>
                    </a:lnTo>
                    <a:lnTo>
                      <a:pt x="222" y="2120"/>
                    </a:lnTo>
                    <a:lnTo>
                      <a:pt x="222" y="220"/>
                    </a:lnTo>
                    <a:close/>
                    <a:moveTo>
                      <a:pt x="0" y="1"/>
                    </a:moveTo>
                    <a:lnTo>
                      <a:pt x="0" y="2338"/>
                    </a:lnTo>
                    <a:lnTo>
                      <a:pt x="11241" y="2338"/>
                    </a:lnTo>
                    <a:lnTo>
                      <a:pt x="11241"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1"/>
              <p:cNvSpPr/>
              <p:nvPr/>
            </p:nvSpPr>
            <p:spPr>
              <a:xfrm>
                <a:off x="21481" y="4928471"/>
                <a:ext cx="4295444" cy="37066"/>
              </a:xfrm>
              <a:custGeom>
                <a:rect b="b" l="l" r="r" t="t"/>
                <a:pathLst>
                  <a:path extrusionOk="0" h="222" w="38609">
                    <a:moveTo>
                      <a:pt x="0" y="0"/>
                    </a:moveTo>
                    <a:lnTo>
                      <a:pt x="0" y="222"/>
                    </a:lnTo>
                    <a:lnTo>
                      <a:pt x="38609" y="222"/>
                    </a:lnTo>
                    <a:lnTo>
                      <a:pt x="38609"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18143"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17809"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433084"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432416" y="4936644"/>
                <a:ext cx="417613" cy="177900"/>
              </a:xfrm>
              <a:custGeom>
                <a:rect b="b" l="l" r="r" t="t"/>
                <a:pathLst>
                  <a:path extrusionOk="0" h="1065" w="2500">
                    <a:moveTo>
                      <a:pt x="2446" y="0"/>
                    </a:moveTo>
                    <a:lnTo>
                      <a:pt x="1" y="921"/>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847525"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846690"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1262132" y="4937646"/>
                <a:ext cx="417445" cy="177900"/>
              </a:xfrm>
              <a:custGeom>
                <a:rect b="b" l="l" r="r" t="t"/>
                <a:pathLst>
                  <a:path extrusionOk="0" h="1065" w="2499">
                    <a:moveTo>
                      <a:pt x="53" y="1"/>
                    </a:moveTo>
                    <a:lnTo>
                      <a:pt x="0" y="142"/>
                    </a:lnTo>
                    <a:lnTo>
                      <a:pt x="2446" y="1064"/>
                    </a:lnTo>
                    <a:lnTo>
                      <a:pt x="2499" y="923"/>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1"/>
              <p:cNvSpPr/>
              <p:nvPr/>
            </p:nvSpPr>
            <p:spPr>
              <a:xfrm>
                <a:off x="1261130"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1676406"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1675738" y="4936644"/>
                <a:ext cx="417780" cy="177900"/>
              </a:xfrm>
              <a:custGeom>
                <a:rect b="b" l="l" r="r" t="t"/>
                <a:pathLst>
                  <a:path extrusionOk="0" h="1065" w="2501">
                    <a:moveTo>
                      <a:pt x="2448" y="0"/>
                    </a:moveTo>
                    <a:lnTo>
                      <a:pt x="0" y="923"/>
                    </a:lnTo>
                    <a:lnTo>
                      <a:pt x="54"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2091013" y="4937646"/>
                <a:ext cx="417613" cy="177900"/>
              </a:xfrm>
              <a:custGeom>
                <a:rect b="b" l="l" r="r" t="t"/>
                <a:pathLst>
                  <a:path extrusionOk="0" h="1065" w="2500">
                    <a:moveTo>
                      <a:pt x="54" y="1"/>
                    </a:moveTo>
                    <a:lnTo>
                      <a:pt x="1" y="144"/>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2090679" y="4936644"/>
                <a:ext cx="417613" cy="177566"/>
              </a:xfrm>
              <a:custGeom>
                <a:rect b="b" l="l" r="r" t="t"/>
                <a:pathLst>
                  <a:path extrusionOk="0" h="1063" w="2500">
                    <a:moveTo>
                      <a:pt x="2446" y="0"/>
                    </a:moveTo>
                    <a:lnTo>
                      <a:pt x="0" y="921"/>
                    </a:lnTo>
                    <a:lnTo>
                      <a:pt x="54" y="1062"/>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2505287"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2504953"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2919894" y="4937980"/>
                <a:ext cx="417947" cy="177566"/>
              </a:xfrm>
              <a:custGeom>
                <a:rect b="b" l="l" r="r" t="t"/>
                <a:pathLst>
                  <a:path extrusionOk="0" h="1063" w="2502">
                    <a:moveTo>
                      <a:pt x="54" y="1"/>
                    </a:moveTo>
                    <a:lnTo>
                      <a:pt x="1" y="142"/>
                    </a:lnTo>
                    <a:lnTo>
                      <a:pt x="2448" y="1062"/>
                    </a:lnTo>
                    <a:lnTo>
                      <a:pt x="2502"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2919226" y="4936644"/>
                <a:ext cx="417612"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3334669" y="4937980"/>
                <a:ext cx="417445" cy="177900"/>
              </a:xfrm>
              <a:custGeom>
                <a:rect b="b" l="l" r="r" t="t"/>
                <a:pathLst>
                  <a:path extrusionOk="0" h="1065" w="2499">
                    <a:moveTo>
                      <a:pt x="53" y="1"/>
                    </a:moveTo>
                    <a:lnTo>
                      <a:pt x="0" y="142"/>
                    </a:lnTo>
                    <a:lnTo>
                      <a:pt x="2445" y="1064"/>
                    </a:lnTo>
                    <a:lnTo>
                      <a:pt x="2499" y="923"/>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3333833"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3748942"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3748274"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4073501" y="4928460"/>
                <a:ext cx="5054497" cy="37096"/>
              </a:xfrm>
              <a:custGeom>
                <a:rect b="b" l="l" r="r" t="t"/>
                <a:pathLst>
                  <a:path extrusionOk="0" h="222" w="38609">
                    <a:moveTo>
                      <a:pt x="0" y="0"/>
                    </a:moveTo>
                    <a:lnTo>
                      <a:pt x="0" y="222"/>
                    </a:lnTo>
                    <a:lnTo>
                      <a:pt x="38609" y="222"/>
                    </a:lnTo>
                    <a:lnTo>
                      <a:pt x="38609"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1"/>
              <p:cNvSpPr/>
              <p:nvPr/>
            </p:nvSpPr>
            <p:spPr>
              <a:xfrm>
                <a:off x="415118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4150520"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4565796" y="4937646"/>
                <a:ext cx="417947" cy="177900"/>
              </a:xfrm>
              <a:custGeom>
                <a:rect b="b" l="l" r="r" t="t"/>
                <a:pathLst>
                  <a:path extrusionOk="0" h="1065" w="2502">
                    <a:moveTo>
                      <a:pt x="54" y="1"/>
                    </a:moveTo>
                    <a:lnTo>
                      <a:pt x="1" y="142"/>
                    </a:lnTo>
                    <a:lnTo>
                      <a:pt x="2448" y="1064"/>
                    </a:lnTo>
                    <a:lnTo>
                      <a:pt x="2501"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4565127"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4980403" y="4937980"/>
                <a:ext cx="417613" cy="177566"/>
              </a:xfrm>
              <a:custGeom>
                <a:rect b="b" l="l" r="r" t="t"/>
                <a:pathLst>
                  <a:path extrusionOk="0" h="1063" w="2500">
                    <a:moveTo>
                      <a:pt x="54" y="1"/>
                    </a:moveTo>
                    <a:lnTo>
                      <a:pt x="1" y="142"/>
                    </a:lnTo>
                    <a:lnTo>
                      <a:pt x="2446" y="1062"/>
                    </a:lnTo>
                    <a:lnTo>
                      <a:pt x="2500"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497940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5394843"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5394175" y="4936644"/>
                <a:ext cx="417780" cy="177900"/>
              </a:xfrm>
              <a:custGeom>
                <a:rect b="b" l="l" r="r" t="t"/>
                <a:pathLst>
                  <a:path extrusionOk="0" h="1065" w="2501">
                    <a:moveTo>
                      <a:pt x="2447" y="0"/>
                    </a:moveTo>
                    <a:lnTo>
                      <a:pt x="0" y="923"/>
                    </a:lnTo>
                    <a:lnTo>
                      <a:pt x="53" y="1064"/>
                    </a:lnTo>
                    <a:lnTo>
                      <a:pt x="2501" y="142"/>
                    </a:lnTo>
                    <a:lnTo>
                      <a:pt x="2447"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5809451"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5808449" y="4936644"/>
                <a:ext cx="417780" cy="177900"/>
              </a:xfrm>
              <a:custGeom>
                <a:rect b="b" l="l" r="r" t="t"/>
                <a:pathLst>
                  <a:path extrusionOk="0" h="1065" w="2501">
                    <a:moveTo>
                      <a:pt x="2448" y="0"/>
                    </a:moveTo>
                    <a:lnTo>
                      <a:pt x="0" y="923"/>
                    </a:lnTo>
                    <a:lnTo>
                      <a:pt x="53"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622405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6223390"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6638332"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663766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7052939"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705227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7467213" y="4937980"/>
                <a:ext cx="417947" cy="177900"/>
              </a:xfrm>
              <a:custGeom>
                <a:rect b="b" l="l" r="r" t="t"/>
                <a:pathLst>
                  <a:path extrusionOk="0" h="1065" w="2502">
                    <a:moveTo>
                      <a:pt x="54" y="1"/>
                    </a:moveTo>
                    <a:lnTo>
                      <a:pt x="1" y="142"/>
                    </a:lnTo>
                    <a:lnTo>
                      <a:pt x="2448" y="1064"/>
                    </a:lnTo>
                    <a:lnTo>
                      <a:pt x="2502"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746654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7881987"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7881319"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8296595" y="4937980"/>
                <a:ext cx="417445" cy="177900"/>
              </a:xfrm>
              <a:custGeom>
                <a:rect b="b" l="l" r="r" t="t"/>
                <a:pathLst>
                  <a:path extrusionOk="0" h="1065" w="2499">
                    <a:moveTo>
                      <a:pt x="54" y="1"/>
                    </a:moveTo>
                    <a:lnTo>
                      <a:pt x="0"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8295592"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1"/>
              <p:cNvSpPr/>
              <p:nvPr/>
            </p:nvSpPr>
            <p:spPr>
              <a:xfrm>
                <a:off x="8711202"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p:nvPr/>
            </p:nvSpPr>
            <p:spPr>
              <a:xfrm>
                <a:off x="8710200" y="4936644"/>
                <a:ext cx="417947" cy="177900"/>
              </a:xfrm>
              <a:custGeom>
                <a:rect b="b" l="l" r="r" t="t"/>
                <a:pathLst>
                  <a:path extrusionOk="0" h="1065" w="2502">
                    <a:moveTo>
                      <a:pt x="2448" y="0"/>
                    </a:moveTo>
                    <a:lnTo>
                      <a:pt x="0" y="923"/>
                    </a:lnTo>
                    <a:lnTo>
                      <a:pt x="54"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 name="Google Shape;1097;p41"/>
            <p:cNvSpPr/>
            <p:nvPr/>
          </p:nvSpPr>
          <p:spPr>
            <a:xfrm>
              <a:off x="326" y="4777685"/>
              <a:ext cx="9143986" cy="48518"/>
            </a:xfrm>
            <a:custGeom>
              <a:rect b="b" l="l" r="r" t="t"/>
              <a:pathLst>
                <a:path extrusionOk="0" h="366" w="55105">
                  <a:moveTo>
                    <a:pt x="0" y="1"/>
                  </a:moveTo>
                  <a:lnTo>
                    <a:pt x="0" y="366"/>
                  </a:lnTo>
                  <a:lnTo>
                    <a:pt x="55105" y="366"/>
                  </a:lnTo>
                  <a:lnTo>
                    <a:pt x="55105"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 name="Google Shape;1098;p41"/>
          <p:cNvSpPr txBox="1"/>
          <p:nvPr>
            <p:ph type="ctrTitle"/>
          </p:nvPr>
        </p:nvSpPr>
        <p:spPr>
          <a:xfrm>
            <a:off x="1638450" y="581075"/>
            <a:ext cx="5867100" cy="149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2500"/>
              <a:t>History Subject for Elementary:</a:t>
            </a:r>
            <a:endParaRPr sz="2500"/>
          </a:p>
          <a:p>
            <a:pPr indent="0" lvl="0" marL="0" rtl="0" algn="ctr">
              <a:spcBef>
                <a:spcPts val="0"/>
              </a:spcBef>
              <a:spcAft>
                <a:spcPts val="0"/>
              </a:spcAft>
              <a:buClr>
                <a:schemeClr val="dk1"/>
              </a:buClr>
              <a:buSzPts val="1100"/>
              <a:buFont typeface="Arial"/>
              <a:buNone/>
            </a:pPr>
            <a:r>
              <a:rPr lang="en" sz="6000">
                <a:solidFill>
                  <a:schemeClr val="accent3"/>
                </a:solidFill>
              </a:rPr>
              <a:t>Steam Engine</a:t>
            </a:r>
            <a:endParaRPr sz="6000">
              <a:solidFill>
                <a:schemeClr val="accent3"/>
              </a:solidFill>
            </a:endParaRPr>
          </a:p>
        </p:txBody>
      </p:sp>
      <p:sp>
        <p:nvSpPr>
          <p:cNvPr id="1099" name="Google Shape;1099;p41"/>
          <p:cNvSpPr txBox="1"/>
          <p:nvPr>
            <p:ph idx="1" type="subTitle"/>
          </p:nvPr>
        </p:nvSpPr>
        <p:spPr>
          <a:xfrm rot="-535">
            <a:off x="6267447" y="3705084"/>
            <a:ext cx="1926300" cy="64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100" name="Google Shape;1100;p41"/>
          <p:cNvGrpSpPr/>
          <p:nvPr/>
        </p:nvGrpSpPr>
        <p:grpSpPr>
          <a:xfrm>
            <a:off x="8193740" y="3139877"/>
            <a:ext cx="1149227" cy="1463612"/>
            <a:chOff x="5158937" y="5246095"/>
            <a:chExt cx="250278" cy="318786"/>
          </a:xfrm>
        </p:grpSpPr>
        <p:sp>
          <p:nvSpPr>
            <p:cNvPr id="1101" name="Google Shape;1101;p41"/>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1"/>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1"/>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1"/>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1"/>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1"/>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1"/>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1"/>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1"/>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1"/>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41"/>
          <p:cNvGrpSpPr/>
          <p:nvPr/>
        </p:nvGrpSpPr>
        <p:grpSpPr>
          <a:xfrm>
            <a:off x="-500" y="4603498"/>
            <a:ext cx="9144595" cy="553913"/>
            <a:chOff x="3154536" y="2256163"/>
            <a:chExt cx="2337695" cy="177252"/>
          </a:xfrm>
        </p:grpSpPr>
        <p:sp>
          <p:nvSpPr>
            <p:cNvPr id="1112" name="Google Shape;1112;p41"/>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1"/>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1"/>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41"/>
          <p:cNvGrpSpPr/>
          <p:nvPr/>
        </p:nvGrpSpPr>
        <p:grpSpPr>
          <a:xfrm>
            <a:off x="8261893" y="4280090"/>
            <a:ext cx="507396" cy="323404"/>
            <a:chOff x="7746090" y="5473975"/>
            <a:chExt cx="153306" cy="97693"/>
          </a:xfrm>
        </p:grpSpPr>
        <p:sp>
          <p:nvSpPr>
            <p:cNvPr id="1116" name="Google Shape;1116;p41"/>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1"/>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41"/>
          <p:cNvGrpSpPr/>
          <p:nvPr/>
        </p:nvGrpSpPr>
        <p:grpSpPr>
          <a:xfrm>
            <a:off x="5556793" y="4280090"/>
            <a:ext cx="507396" cy="323404"/>
            <a:chOff x="7746090" y="5473975"/>
            <a:chExt cx="153306" cy="97693"/>
          </a:xfrm>
        </p:grpSpPr>
        <p:sp>
          <p:nvSpPr>
            <p:cNvPr id="1119" name="Google Shape;1119;p41"/>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1"/>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41"/>
          <p:cNvGrpSpPr/>
          <p:nvPr/>
        </p:nvGrpSpPr>
        <p:grpSpPr>
          <a:xfrm>
            <a:off x="-2410399" y="2018700"/>
            <a:ext cx="7267853" cy="2584796"/>
            <a:chOff x="79875" y="4943082"/>
            <a:chExt cx="6023914" cy="2142392"/>
          </a:xfrm>
        </p:grpSpPr>
        <p:sp>
          <p:nvSpPr>
            <p:cNvPr id="1122" name="Google Shape;1122;p41"/>
            <p:cNvSpPr/>
            <p:nvPr/>
          </p:nvSpPr>
          <p:spPr>
            <a:xfrm>
              <a:off x="1797766" y="6637022"/>
              <a:ext cx="409082" cy="141641"/>
            </a:xfrm>
            <a:custGeom>
              <a:rect b="b" l="l" r="r" t="t"/>
              <a:pathLst>
                <a:path extrusionOk="0" h="903" w="2608">
                  <a:moveTo>
                    <a:pt x="0" y="1"/>
                  </a:moveTo>
                  <a:lnTo>
                    <a:pt x="0" y="903"/>
                  </a:lnTo>
                  <a:lnTo>
                    <a:pt x="2607" y="903"/>
                  </a:lnTo>
                  <a:lnTo>
                    <a:pt x="26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1"/>
            <p:cNvSpPr/>
            <p:nvPr/>
          </p:nvSpPr>
          <p:spPr>
            <a:xfrm>
              <a:off x="3804274" y="6637022"/>
              <a:ext cx="409082" cy="141641"/>
            </a:xfrm>
            <a:custGeom>
              <a:rect b="b" l="l" r="r" t="t"/>
              <a:pathLst>
                <a:path extrusionOk="0" h="903" w="2608">
                  <a:moveTo>
                    <a:pt x="0" y="1"/>
                  </a:moveTo>
                  <a:lnTo>
                    <a:pt x="0" y="903"/>
                  </a:lnTo>
                  <a:lnTo>
                    <a:pt x="2608" y="903"/>
                  </a:lnTo>
                  <a:lnTo>
                    <a:pt x="26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1"/>
            <p:cNvSpPr/>
            <p:nvPr/>
          </p:nvSpPr>
          <p:spPr>
            <a:xfrm>
              <a:off x="1797766" y="6720313"/>
              <a:ext cx="409082" cy="58664"/>
            </a:xfrm>
            <a:custGeom>
              <a:rect b="b" l="l" r="r" t="t"/>
              <a:pathLst>
                <a:path extrusionOk="0" h="374" w="2608">
                  <a:moveTo>
                    <a:pt x="0" y="1"/>
                  </a:moveTo>
                  <a:lnTo>
                    <a:pt x="0" y="374"/>
                  </a:lnTo>
                  <a:lnTo>
                    <a:pt x="2607" y="374"/>
                  </a:lnTo>
                  <a:lnTo>
                    <a:pt x="2607" y="1"/>
                  </a:ln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1"/>
            <p:cNvSpPr/>
            <p:nvPr/>
          </p:nvSpPr>
          <p:spPr>
            <a:xfrm>
              <a:off x="3804274" y="6720313"/>
              <a:ext cx="409082" cy="58664"/>
            </a:xfrm>
            <a:custGeom>
              <a:rect b="b" l="l" r="r" t="t"/>
              <a:pathLst>
                <a:path extrusionOk="0" h="374" w="2608">
                  <a:moveTo>
                    <a:pt x="0" y="1"/>
                  </a:moveTo>
                  <a:lnTo>
                    <a:pt x="0" y="374"/>
                  </a:lnTo>
                  <a:lnTo>
                    <a:pt x="2608" y="374"/>
                  </a:lnTo>
                  <a:lnTo>
                    <a:pt x="2608" y="1"/>
                  </a:ln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1"/>
            <p:cNvSpPr/>
            <p:nvPr/>
          </p:nvSpPr>
          <p:spPr>
            <a:xfrm>
              <a:off x="1192301" y="5907796"/>
              <a:ext cx="202345" cy="75134"/>
            </a:xfrm>
            <a:custGeom>
              <a:rect b="b" l="l" r="r" t="t"/>
              <a:pathLst>
                <a:path extrusionOk="0" h="479" w="1290">
                  <a:moveTo>
                    <a:pt x="1" y="1"/>
                  </a:moveTo>
                  <a:lnTo>
                    <a:pt x="1" y="479"/>
                  </a:lnTo>
                  <a:lnTo>
                    <a:pt x="1290" y="479"/>
                  </a:lnTo>
                  <a:lnTo>
                    <a:pt x="1290" y="1"/>
                  </a:lnTo>
                  <a:close/>
                </a:path>
              </a:pathLst>
            </a:custGeom>
            <a:solidFill>
              <a:srgbClr val="BC80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1"/>
            <p:cNvSpPr/>
            <p:nvPr/>
          </p:nvSpPr>
          <p:spPr>
            <a:xfrm>
              <a:off x="1149949" y="6061829"/>
              <a:ext cx="112623" cy="74821"/>
            </a:xfrm>
            <a:custGeom>
              <a:rect b="b" l="l" r="r" t="t"/>
              <a:pathLst>
                <a:path extrusionOk="0" h="477" w="718">
                  <a:moveTo>
                    <a:pt x="0" y="1"/>
                  </a:moveTo>
                  <a:lnTo>
                    <a:pt x="0" y="476"/>
                  </a:lnTo>
                  <a:lnTo>
                    <a:pt x="717" y="476"/>
                  </a:lnTo>
                  <a:lnTo>
                    <a:pt x="717" y="1"/>
                  </a:lnTo>
                  <a:close/>
                </a:path>
              </a:pathLst>
            </a:custGeom>
            <a:solidFill>
              <a:srgbClr val="BC80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1"/>
            <p:cNvSpPr/>
            <p:nvPr/>
          </p:nvSpPr>
          <p:spPr>
            <a:xfrm>
              <a:off x="4184023" y="6687843"/>
              <a:ext cx="1825338" cy="321085"/>
            </a:xfrm>
            <a:custGeom>
              <a:rect b="b" l="l" r="r" t="t"/>
              <a:pathLst>
                <a:path extrusionOk="0" h="2047" w="11637">
                  <a:moveTo>
                    <a:pt x="9238" y="652"/>
                  </a:moveTo>
                  <a:lnTo>
                    <a:pt x="9915" y="1843"/>
                  </a:lnTo>
                  <a:lnTo>
                    <a:pt x="9209" y="1843"/>
                  </a:lnTo>
                  <a:lnTo>
                    <a:pt x="8730" y="652"/>
                  </a:lnTo>
                  <a:close/>
                  <a:moveTo>
                    <a:pt x="10191" y="652"/>
                  </a:moveTo>
                  <a:lnTo>
                    <a:pt x="11095" y="1843"/>
                  </a:lnTo>
                  <a:lnTo>
                    <a:pt x="10402" y="1843"/>
                  </a:lnTo>
                  <a:lnTo>
                    <a:pt x="9701" y="652"/>
                  </a:lnTo>
                  <a:close/>
                  <a:moveTo>
                    <a:pt x="0" y="1"/>
                  </a:moveTo>
                  <a:lnTo>
                    <a:pt x="0" y="2046"/>
                  </a:lnTo>
                  <a:lnTo>
                    <a:pt x="11636" y="2046"/>
                  </a:lnTo>
                  <a:lnTo>
                    <a:pt x="100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1"/>
            <p:cNvSpPr/>
            <p:nvPr/>
          </p:nvSpPr>
          <p:spPr>
            <a:xfrm>
              <a:off x="4184023" y="6687843"/>
              <a:ext cx="1679932" cy="132701"/>
            </a:xfrm>
            <a:custGeom>
              <a:rect b="b" l="l" r="r" t="t"/>
              <a:pathLst>
                <a:path extrusionOk="0" h="846" w="10710">
                  <a:moveTo>
                    <a:pt x="0" y="1"/>
                  </a:moveTo>
                  <a:lnTo>
                    <a:pt x="0" y="845"/>
                  </a:lnTo>
                  <a:lnTo>
                    <a:pt x="8810" y="845"/>
                  </a:lnTo>
                  <a:lnTo>
                    <a:pt x="8730" y="652"/>
                  </a:lnTo>
                  <a:lnTo>
                    <a:pt x="9240" y="652"/>
                  </a:lnTo>
                  <a:lnTo>
                    <a:pt x="9351" y="845"/>
                  </a:lnTo>
                  <a:lnTo>
                    <a:pt x="9816" y="845"/>
                  </a:lnTo>
                  <a:lnTo>
                    <a:pt x="9701" y="652"/>
                  </a:lnTo>
                  <a:lnTo>
                    <a:pt x="10191" y="652"/>
                  </a:lnTo>
                  <a:lnTo>
                    <a:pt x="10339" y="845"/>
                  </a:lnTo>
                  <a:lnTo>
                    <a:pt x="10710" y="845"/>
                  </a:lnTo>
                  <a:lnTo>
                    <a:pt x="100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1"/>
            <p:cNvSpPr/>
            <p:nvPr/>
          </p:nvSpPr>
          <p:spPr>
            <a:xfrm>
              <a:off x="4713884" y="5705922"/>
              <a:ext cx="16784" cy="253166"/>
            </a:xfrm>
            <a:custGeom>
              <a:rect b="b" l="l" r="r" t="t"/>
              <a:pathLst>
                <a:path extrusionOk="0" h="1614" w="107">
                  <a:moveTo>
                    <a:pt x="0" y="1"/>
                  </a:moveTo>
                  <a:lnTo>
                    <a:pt x="0" y="1614"/>
                  </a:lnTo>
                  <a:lnTo>
                    <a:pt x="107" y="1614"/>
                  </a:lnTo>
                  <a:lnTo>
                    <a:pt x="1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1"/>
            <p:cNvSpPr/>
            <p:nvPr/>
          </p:nvSpPr>
          <p:spPr>
            <a:xfrm>
              <a:off x="4695846" y="5945128"/>
              <a:ext cx="52233" cy="17254"/>
            </a:xfrm>
            <a:custGeom>
              <a:rect b="b" l="l" r="r" t="t"/>
              <a:pathLst>
                <a:path extrusionOk="0" h="110" w="333">
                  <a:moveTo>
                    <a:pt x="0" y="1"/>
                  </a:moveTo>
                  <a:lnTo>
                    <a:pt x="0" y="109"/>
                  </a:lnTo>
                  <a:lnTo>
                    <a:pt x="332" y="109"/>
                  </a:lnTo>
                  <a:lnTo>
                    <a:pt x="3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1"/>
            <p:cNvSpPr/>
            <p:nvPr/>
          </p:nvSpPr>
          <p:spPr>
            <a:xfrm>
              <a:off x="5913993" y="6391385"/>
              <a:ext cx="189796" cy="148072"/>
            </a:xfrm>
            <a:custGeom>
              <a:rect b="b" l="l" r="r" t="t"/>
              <a:pathLst>
                <a:path extrusionOk="0" h="944" w="1210">
                  <a:moveTo>
                    <a:pt x="1" y="1"/>
                  </a:moveTo>
                  <a:lnTo>
                    <a:pt x="1" y="944"/>
                  </a:lnTo>
                  <a:lnTo>
                    <a:pt x="1210" y="944"/>
                  </a:lnTo>
                  <a:lnTo>
                    <a:pt x="12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1"/>
            <p:cNvSpPr/>
            <p:nvPr/>
          </p:nvSpPr>
          <p:spPr>
            <a:xfrm>
              <a:off x="4755294" y="6202373"/>
              <a:ext cx="1302536" cy="525783"/>
            </a:xfrm>
            <a:custGeom>
              <a:rect b="b" l="l" r="r" t="t"/>
              <a:pathLst>
                <a:path extrusionOk="0" h="3352" w="8304">
                  <a:moveTo>
                    <a:pt x="0" y="1"/>
                  </a:moveTo>
                  <a:lnTo>
                    <a:pt x="0" y="3352"/>
                  </a:lnTo>
                  <a:lnTo>
                    <a:pt x="6627" y="3352"/>
                  </a:lnTo>
                  <a:cubicBezTo>
                    <a:pt x="7554" y="3352"/>
                    <a:pt x="8304" y="2602"/>
                    <a:pt x="8304" y="1677"/>
                  </a:cubicBezTo>
                  <a:cubicBezTo>
                    <a:pt x="8304" y="753"/>
                    <a:pt x="7554" y="1"/>
                    <a:pt x="66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1"/>
            <p:cNvSpPr/>
            <p:nvPr/>
          </p:nvSpPr>
          <p:spPr>
            <a:xfrm>
              <a:off x="4755294" y="6568946"/>
              <a:ext cx="1281360" cy="158896"/>
            </a:xfrm>
            <a:custGeom>
              <a:rect b="b" l="l" r="r" t="t"/>
              <a:pathLst>
                <a:path extrusionOk="0" h="1013" w="8169">
                  <a:moveTo>
                    <a:pt x="0" y="0"/>
                  </a:moveTo>
                  <a:lnTo>
                    <a:pt x="0" y="1013"/>
                  </a:lnTo>
                  <a:lnTo>
                    <a:pt x="6627" y="1013"/>
                  </a:lnTo>
                  <a:cubicBezTo>
                    <a:pt x="7320" y="1013"/>
                    <a:pt x="7912" y="595"/>
                    <a:pt x="8168"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1"/>
            <p:cNvSpPr/>
            <p:nvPr/>
          </p:nvSpPr>
          <p:spPr>
            <a:xfrm>
              <a:off x="5680277" y="6126768"/>
              <a:ext cx="117799" cy="644209"/>
            </a:xfrm>
            <a:custGeom>
              <a:rect b="b" l="l" r="r" t="t"/>
              <a:pathLst>
                <a:path extrusionOk="0" h="4107" w="751">
                  <a:moveTo>
                    <a:pt x="0" y="1"/>
                  </a:moveTo>
                  <a:lnTo>
                    <a:pt x="0" y="4106"/>
                  </a:lnTo>
                  <a:lnTo>
                    <a:pt x="751" y="4106"/>
                  </a:lnTo>
                  <a:lnTo>
                    <a:pt x="7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1"/>
            <p:cNvSpPr/>
            <p:nvPr/>
          </p:nvSpPr>
          <p:spPr>
            <a:xfrm>
              <a:off x="5382563" y="5949677"/>
              <a:ext cx="117799" cy="252225"/>
            </a:xfrm>
            <a:custGeom>
              <a:rect b="b" l="l" r="r" t="t"/>
              <a:pathLst>
                <a:path extrusionOk="0" h="1608" w="751">
                  <a:moveTo>
                    <a:pt x="0" y="0"/>
                  </a:moveTo>
                  <a:lnTo>
                    <a:pt x="0" y="1607"/>
                  </a:lnTo>
                  <a:lnTo>
                    <a:pt x="751" y="1607"/>
                  </a:lnTo>
                  <a:lnTo>
                    <a:pt x="7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1"/>
            <p:cNvSpPr/>
            <p:nvPr/>
          </p:nvSpPr>
          <p:spPr>
            <a:xfrm>
              <a:off x="5382563" y="5949677"/>
              <a:ext cx="117799" cy="53488"/>
            </a:xfrm>
            <a:custGeom>
              <a:rect b="b" l="l" r="r" t="t"/>
              <a:pathLst>
                <a:path extrusionOk="0" h="341" w="751">
                  <a:moveTo>
                    <a:pt x="0" y="0"/>
                  </a:moveTo>
                  <a:lnTo>
                    <a:pt x="0" y="341"/>
                  </a:lnTo>
                  <a:lnTo>
                    <a:pt x="751" y="341"/>
                  </a:lnTo>
                  <a:lnTo>
                    <a:pt x="7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1"/>
            <p:cNvSpPr/>
            <p:nvPr/>
          </p:nvSpPr>
          <p:spPr>
            <a:xfrm>
              <a:off x="5122182" y="5949991"/>
              <a:ext cx="117799" cy="252225"/>
            </a:xfrm>
            <a:custGeom>
              <a:rect b="b" l="l" r="r" t="t"/>
              <a:pathLst>
                <a:path extrusionOk="0" h="1608" w="751">
                  <a:moveTo>
                    <a:pt x="377" y="0"/>
                  </a:moveTo>
                  <a:cubicBezTo>
                    <a:pt x="168" y="0"/>
                    <a:pt x="2" y="169"/>
                    <a:pt x="2" y="376"/>
                  </a:cubicBezTo>
                  <a:lnTo>
                    <a:pt x="0" y="1607"/>
                  </a:lnTo>
                  <a:lnTo>
                    <a:pt x="750" y="1607"/>
                  </a:lnTo>
                  <a:lnTo>
                    <a:pt x="750" y="376"/>
                  </a:lnTo>
                  <a:cubicBezTo>
                    <a:pt x="750" y="169"/>
                    <a:pt x="584" y="0"/>
                    <a:pt x="3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1"/>
            <p:cNvSpPr/>
            <p:nvPr/>
          </p:nvSpPr>
          <p:spPr>
            <a:xfrm>
              <a:off x="5356525" y="5832348"/>
              <a:ext cx="169562" cy="117799"/>
            </a:xfrm>
            <a:custGeom>
              <a:rect b="b" l="l" r="r" t="t"/>
              <a:pathLst>
                <a:path extrusionOk="0" h="751" w="1081">
                  <a:moveTo>
                    <a:pt x="0" y="0"/>
                  </a:moveTo>
                  <a:lnTo>
                    <a:pt x="0" y="750"/>
                  </a:lnTo>
                  <a:lnTo>
                    <a:pt x="1081" y="750"/>
                  </a:lnTo>
                  <a:lnTo>
                    <a:pt x="10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1"/>
            <p:cNvSpPr/>
            <p:nvPr/>
          </p:nvSpPr>
          <p:spPr>
            <a:xfrm>
              <a:off x="5479657" y="5832348"/>
              <a:ext cx="17882" cy="117799"/>
            </a:xfrm>
            <a:custGeom>
              <a:rect b="b" l="l" r="r" t="t"/>
              <a:pathLst>
                <a:path extrusionOk="0" h="751" w="114">
                  <a:moveTo>
                    <a:pt x="0" y="0"/>
                  </a:moveTo>
                  <a:lnTo>
                    <a:pt x="0" y="750"/>
                  </a:lnTo>
                  <a:lnTo>
                    <a:pt x="113" y="750"/>
                  </a:lnTo>
                  <a:lnTo>
                    <a:pt x="1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1"/>
            <p:cNvSpPr/>
            <p:nvPr/>
          </p:nvSpPr>
          <p:spPr>
            <a:xfrm>
              <a:off x="5432444" y="5832348"/>
              <a:ext cx="17725" cy="117799"/>
            </a:xfrm>
            <a:custGeom>
              <a:rect b="b" l="l" r="r" t="t"/>
              <a:pathLst>
                <a:path extrusionOk="0" h="751" w="113">
                  <a:moveTo>
                    <a:pt x="0" y="0"/>
                  </a:moveTo>
                  <a:lnTo>
                    <a:pt x="0" y="750"/>
                  </a:lnTo>
                  <a:lnTo>
                    <a:pt x="113" y="750"/>
                  </a:lnTo>
                  <a:lnTo>
                    <a:pt x="1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1"/>
            <p:cNvSpPr/>
            <p:nvPr/>
          </p:nvSpPr>
          <p:spPr>
            <a:xfrm>
              <a:off x="5384759" y="5832348"/>
              <a:ext cx="17882" cy="117799"/>
            </a:xfrm>
            <a:custGeom>
              <a:rect b="b" l="l" r="r" t="t"/>
              <a:pathLst>
                <a:path extrusionOk="0" h="751" w="114">
                  <a:moveTo>
                    <a:pt x="1" y="0"/>
                  </a:moveTo>
                  <a:lnTo>
                    <a:pt x="1" y="750"/>
                  </a:lnTo>
                  <a:lnTo>
                    <a:pt x="113" y="750"/>
                  </a:lnTo>
                  <a:lnTo>
                    <a:pt x="1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1"/>
            <p:cNvSpPr/>
            <p:nvPr/>
          </p:nvSpPr>
          <p:spPr>
            <a:xfrm>
              <a:off x="121755" y="5783409"/>
              <a:ext cx="1754910" cy="1148973"/>
            </a:xfrm>
            <a:custGeom>
              <a:rect b="b" l="l" r="r" t="t"/>
              <a:pathLst>
                <a:path extrusionOk="0" h="7325" w="11188">
                  <a:moveTo>
                    <a:pt x="0" y="1"/>
                  </a:moveTo>
                  <a:lnTo>
                    <a:pt x="0" y="7324"/>
                  </a:lnTo>
                  <a:lnTo>
                    <a:pt x="11187" y="7324"/>
                  </a:lnTo>
                  <a:lnTo>
                    <a:pt x="111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1"/>
            <p:cNvSpPr/>
            <p:nvPr/>
          </p:nvSpPr>
          <p:spPr>
            <a:xfrm>
              <a:off x="121755" y="6727999"/>
              <a:ext cx="1754910" cy="204384"/>
            </a:xfrm>
            <a:custGeom>
              <a:rect b="b" l="l" r="r" t="t"/>
              <a:pathLst>
                <a:path extrusionOk="0" h="1303" w="11188">
                  <a:moveTo>
                    <a:pt x="0" y="1"/>
                  </a:moveTo>
                  <a:lnTo>
                    <a:pt x="0" y="1302"/>
                  </a:lnTo>
                  <a:lnTo>
                    <a:pt x="11187" y="1302"/>
                  </a:lnTo>
                  <a:lnTo>
                    <a:pt x="111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1"/>
            <p:cNvSpPr/>
            <p:nvPr/>
          </p:nvSpPr>
          <p:spPr>
            <a:xfrm>
              <a:off x="121755" y="6856307"/>
              <a:ext cx="1754910" cy="76075"/>
            </a:xfrm>
            <a:custGeom>
              <a:rect b="b" l="l" r="r" t="t"/>
              <a:pathLst>
                <a:path extrusionOk="0" h="485" w="11188">
                  <a:moveTo>
                    <a:pt x="0" y="1"/>
                  </a:moveTo>
                  <a:lnTo>
                    <a:pt x="0" y="484"/>
                  </a:lnTo>
                  <a:lnTo>
                    <a:pt x="11187" y="484"/>
                  </a:lnTo>
                  <a:lnTo>
                    <a:pt x="111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1"/>
            <p:cNvSpPr/>
            <p:nvPr/>
          </p:nvSpPr>
          <p:spPr>
            <a:xfrm>
              <a:off x="830276" y="6778193"/>
              <a:ext cx="337084" cy="307282"/>
            </a:xfrm>
            <a:custGeom>
              <a:rect b="b" l="l" r="r" t="t"/>
              <a:pathLst>
                <a:path extrusionOk="0" h="1959" w="2149">
                  <a:moveTo>
                    <a:pt x="1075" y="0"/>
                  </a:moveTo>
                  <a:cubicBezTo>
                    <a:pt x="824" y="0"/>
                    <a:pt x="574" y="96"/>
                    <a:pt x="382" y="287"/>
                  </a:cubicBezTo>
                  <a:cubicBezTo>
                    <a:pt x="1" y="669"/>
                    <a:pt x="1" y="1290"/>
                    <a:pt x="382" y="1671"/>
                  </a:cubicBezTo>
                  <a:cubicBezTo>
                    <a:pt x="574" y="1863"/>
                    <a:pt x="824" y="1959"/>
                    <a:pt x="1075" y="1959"/>
                  </a:cubicBezTo>
                  <a:cubicBezTo>
                    <a:pt x="1325" y="1959"/>
                    <a:pt x="1576" y="1863"/>
                    <a:pt x="1767" y="1671"/>
                  </a:cubicBezTo>
                  <a:cubicBezTo>
                    <a:pt x="2149" y="1290"/>
                    <a:pt x="2149" y="669"/>
                    <a:pt x="1767" y="287"/>
                  </a:cubicBezTo>
                  <a:cubicBezTo>
                    <a:pt x="1576" y="96"/>
                    <a:pt x="1325" y="0"/>
                    <a:pt x="1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1"/>
            <p:cNvSpPr/>
            <p:nvPr/>
          </p:nvSpPr>
          <p:spPr>
            <a:xfrm>
              <a:off x="922194" y="6855680"/>
              <a:ext cx="153876" cy="153562"/>
            </a:xfrm>
            <a:custGeom>
              <a:rect b="b" l="l" r="r" t="t"/>
              <a:pathLst>
                <a:path extrusionOk="0" h="979" w="981">
                  <a:moveTo>
                    <a:pt x="483" y="0"/>
                  </a:moveTo>
                  <a:cubicBezTo>
                    <a:pt x="218" y="0"/>
                    <a:pt x="1" y="220"/>
                    <a:pt x="1" y="488"/>
                  </a:cubicBezTo>
                  <a:cubicBezTo>
                    <a:pt x="1" y="761"/>
                    <a:pt x="222" y="978"/>
                    <a:pt x="491" y="978"/>
                  </a:cubicBezTo>
                  <a:cubicBezTo>
                    <a:pt x="763" y="978"/>
                    <a:pt x="981" y="759"/>
                    <a:pt x="981" y="488"/>
                  </a:cubicBezTo>
                  <a:cubicBezTo>
                    <a:pt x="981" y="218"/>
                    <a:pt x="759" y="1"/>
                    <a:pt x="491" y="1"/>
                  </a:cubicBezTo>
                  <a:cubicBezTo>
                    <a:pt x="488" y="0"/>
                    <a:pt x="486" y="0"/>
                    <a:pt x="483"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1"/>
            <p:cNvSpPr/>
            <p:nvPr/>
          </p:nvSpPr>
          <p:spPr>
            <a:xfrm>
              <a:off x="1166890" y="6778036"/>
              <a:ext cx="350574" cy="307125"/>
            </a:xfrm>
            <a:custGeom>
              <a:rect b="b" l="l" r="r" t="t"/>
              <a:pathLst>
                <a:path extrusionOk="0" h="1958" w="2235">
                  <a:moveTo>
                    <a:pt x="1119" y="1"/>
                  </a:moveTo>
                  <a:cubicBezTo>
                    <a:pt x="792" y="1"/>
                    <a:pt x="471" y="166"/>
                    <a:pt x="286" y="465"/>
                  </a:cubicBezTo>
                  <a:cubicBezTo>
                    <a:pt x="1" y="924"/>
                    <a:pt x="144" y="1529"/>
                    <a:pt x="603" y="1811"/>
                  </a:cubicBezTo>
                  <a:cubicBezTo>
                    <a:pt x="764" y="1911"/>
                    <a:pt x="942" y="1958"/>
                    <a:pt x="1117" y="1958"/>
                  </a:cubicBezTo>
                  <a:cubicBezTo>
                    <a:pt x="1446" y="1958"/>
                    <a:pt x="1766" y="1793"/>
                    <a:pt x="1950" y="1494"/>
                  </a:cubicBezTo>
                  <a:cubicBezTo>
                    <a:pt x="2235" y="1035"/>
                    <a:pt x="2093" y="430"/>
                    <a:pt x="1632" y="147"/>
                  </a:cubicBezTo>
                  <a:cubicBezTo>
                    <a:pt x="1472" y="48"/>
                    <a:pt x="1295" y="1"/>
                    <a:pt x="1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1"/>
            <p:cNvSpPr/>
            <p:nvPr/>
          </p:nvSpPr>
          <p:spPr>
            <a:xfrm>
              <a:off x="1263670" y="6855680"/>
              <a:ext cx="153562" cy="153562"/>
            </a:xfrm>
            <a:custGeom>
              <a:rect b="b" l="l" r="r" t="t"/>
              <a:pathLst>
                <a:path extrusionOk="0" h="979" w="979">
                  <a:moveTo>
                    <a:pt x="481" y="0"/>
                  </a:moveTo>
                  <a:cubicBezTo>
                    <a:pt x="216" y="0"/>
                    <a:pt x="1" y="220"/>
                    <a:pt x="1" y="488"/>
                  </a:cubicBezTo>
                  <a:cubicBezTo>
                    <a:pt x="1" y="761"/>
                    <a:pt x="220" y="978"/>
                    <a:pt x="488" y="978"/>
                  </a:cubicBezTo>
                  <a:cubicBezTo>
                    <a:pt x="761" y="978"/>
                    <a:pt x="978" y="759"/>
                    <a:pt x="978" y="488"/>
                  </a:cubicBezTo>
                  <a:cubicBezTo>
                    <a:pt x="978" y="218"/>
                    <a:pt x="759" y="1"/>
                    <a:pt x="488" y="1"/>
                  </a:cubicBezTo>
                  <a:cubicBezTo>
                    <a:pt x="486" y="0"/>
                    <a:pt x="484"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1"/>
            <p:cNvSpPr/>
            <p:nvPr/>
          </p:nvSpPr>
          <p:spPr>
            <a:xfrm>
              <a:off x="489427" y="6778036"/>
              <a:ext cx="337241" cy="307125"/>
            </a:xfrm>
            <a:custGeom>
              <a:rect b="b" l="l" r="r" t="t"/>
              <a:pathLst>
                <a:path extrusionOk="0" h="1958" w="2150">
                  <a:moveTo>
                    <a:pt x="1075" y="1"/>
                  </a:moveTo>
                  <a:cubicBezTo>
                    <a:pt x="825" y="1"/>
                    <a:pt x="575" y="96"/>
                    <a:pt x="384" y="286"/>
                  </a:cubicBezTo>
                  <a:cubicBezTo>
                    <a:pt x="1" y="670"/>
                    <a:pt x="1" y="1289"/>
                    <a:pt x="384" y="1672"/>
                  </a:cubicBezTo>
                  <a:cubicBezTo>
                    <a:pt x="575" y="1863"/>
                    <a:pt x="825" y="1958"/>
                    <a:pt x="1075" y="1958"/>
                  </a:cubicBezTo>
                  <a:cubicBezTo>
                    <a:pt x="1326" y="1958"/>
                    <a:pt x="1576" y="1863"/>
                    <a:pt x="1768" y="1672"/>
                  </a:cubicBezTo>
                  <a:cubicBezTo>
                    <a:pt x="2149" y="1289"/>
                    <a:pt x="2149" y="670"/>
                    <a:pt x="1768" y="286"/>
                  </a:cubicBezTo>
                  <a:cubicBezTo>
                    <a:pt x="1576" y="96"/>
                    <a:pt x="1326" y="1"/>
                    <a:pt x="10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1"/>
            <p:cNvSpPr/>
            <p:nvPr/>
          </p:nvSpPr>
          <p:spPr>
            <a:xfrm>
              <a:off x="581502" y="6855680"/>
              <a:ext cx="153719" cy="153562"/>
            </a:xfrm>
            <a:custGeom>
              <a:rect b="b" l="l" r="r" t="t"/>
              <a:pathLst>
                <a:path extrusionOk="0" h="979" w="980">
                  <a:moveTo>
                    <a:pt x="483" y="0"/>
                  </a:moveTo>
                  <a:cubicBezTo>
                    <a:pt x="216" y="0"/>
                    <a:pt x="0" y="220"/>
                    <a:pt x="0" y="488"/>
                  </a:cubicBezTo>
                  <a:cubicBezTo>
                    <a:pt x="0" y="761"/>
                    <a:pt x="222" y="978"/>
                    <a:pt x="490" y="978"/>
                  </a:cubicBezTo>
                  <a:cubicBezTo>
                    <a:pt x="759" y="978"/>
                    <a:pt x="980" y="759"/>
                    <a:pt x="980" y="488"/>
                  </a:cubicBezTo>
                  <a:cubicBezTo>
                    <a:pt x="980" y="218"/>
                    <a:pt x="759" y="1"/>
                    <a:pt x="490" y="1"/>
                  </a:cubicBezTo>
                  <a:cubicBezTo>
                    <a:pt x="488" y="0"/>
                    <a:pt x="485" y="0"/>
                    <a:pt x="483"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1"/>
            <p:cNvSpPr/>
            <p:nvPr/>
          </p:nvSpPr>
          <p:spPr>
            <a:xfrm>
              <a:off x="642519" y="6917167"/>
              <a:ext cx="697854" cy="30587"/>
            </a:xfrm>
            <a:custGeom>
              <a:rect b="b" l="l" r="r" t="t"/>
              <a:pathLst>
                <a:path extrusionOk="0" h="195" w="4449">
                  <a:moveTo>
                    <a:pt x="1" y="0"/>
                  </a:moveTo>
                  <a:lnTo>
                    <a:pt x="1" y="195"/>
                  </a:lnTo>
                  <a:lnTo>
                    <a:pt x="4448" y="195"/>
                  </a:lnTo>
                  <a:lnTo>
                    <a:pt x="44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1"/>
            <p:cNvSpPr/>
            <p:nvPr/>
          </p:nvSpPr>
          <p:spPr>
            <a:xfrm>
              <a:off x="1547267" y="5959245"/>
              <a:ext cx="149955" cy="416924"/>
            </a:xfrm>
            <a:custGeom>
              <a:rect b="b" l="l" r="r" t="t"/>
              <a:pathLst>
                <a:path extrusionOk="0" h="2658" w="956">
                  <a:moveTo>
                    <a:pt x="0" y="1"/>
                  </a:moveTo>
                  <a:lnTo>
                    <a:pt x="0" y="2657"/>
                  </a:lnTo>
                  <a:lnTo>
                    <a:pt x="956" y="2657"/>
                  </a:lnTo>
                  <a:lnTo>
                    <a:pt x="9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1"/>
            <p:cNvSpPr/>
            <p:nvPr/>
          </p:nvSpPr>
          <p:spPr>
            <a:xfrm>
              <a:off x="1235750" y="5959245"/>
              <a:ext cx="149955" cy="416924"/>
            </a:xfrm>
            <a:custGeom>
              <a:rect b="b" l="l" r="r" t="t"/>
              <a:pathLst>
                <a:path extrusionOk="0" h="2658" w="956">
                  <a:moveTo>
                    <a:pt x="0" y="1"/>
                  </a:moveTo>
                  <a:lnTo>
                    <a:pt x="0" y="2657"/>
                  </a:lnTo>
                  <a:lnTo>
                    <a:pt x="955" y="2657"/>
                  </a:lnTo>
                  <a:lnTo>
                    <a:pt x="9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1"/>
            <p:cNvSpPr/>
            <p:nvPr/>
          </p:nvSpPr>
          <p:spPr>
            <a:xfrm>
              <a:off x="924233" y="5959245"/>
              <a:ext cx="150268" cy="416924"/>
            </a:xfrm>
            <a:custGeom>
              <a:rect b="b" l="l" r="r" t="t"/>
              <a:pathLst>
                <a:path extrusionOk="0" h="2658" w="958">
                  <a:moveTo>
                    <a:pt x="0" y="1"/>
                  </a:moveTo>
                  <a:lnTo>
                    <a:pt x="0" y="2657"/>
                  </a:lnTo>
                  <a:lnTo>
                    <a:pt x="957" y="2657"/>
                  </a:lnTo>
                  <a:lnTo>
                    <a:pt x="95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1"/>
            <p:cNvSpPr/>
            <p:nvPr/>
          </p:nvSpPr>
          <p:spPr>
            <a:xfrm>
              <a:off x="613030" y="5959245"/>
              <a:ext cx="149955" cy="416924"/>
            </a:xfrm>
            <a:custGeom>
              <a:rect b="b" l="l" r="r" t="t"/>
              <a:pathLst>
                <a:path extrusionOk="0" h="2658" w="956">
                  <a:moveTo>
                    <a:pt x="0" y="1"/>
                  </a:moveTo>
                  <a:lnTo>
                    <a:pt x="0" y="2657"/>
                  </a:lnTo>
                  <a:lnTo>
                    <a:pt x="955" y="2657"/>
                  </a:lnTo>
                  <a:lnTo>
                    <a:pt x="9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1"/>
            <p:cNvSpPr/>
            <p:nvPr/>
          </p:nvSpPr>
          <p:spPr>
            <a:xfrm>
              <a:off x="301356" y="5959245"/>
              <a:ext cx="150113" cy="416927"/>
            </a:xfrm>
            <a:custGeom>
              <a:rect b="b" l="l" r="r" t="t"/>
              <a:pathLst>
                <a:path extrusionOk="0" h="2658" w="957">
                  <a:moveTo>
                    <a:pt x="1" y="1"/>
                  </a:moveTo>
                  <a:lnTo>
                    <a:pt x="1" y="2657"/>
                  </a:lnTo>
                  <a:lnTo>
                    <a:pt x="956" y="2657"/>
                  </a:lnTo>
                  <a:lnTo>
                    <a:pt x="9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1"/>
            <p:cNvSpPr/>
            <p:nvPr/>
          </p:nvSpPr>
          <p:spPr>
            <a:xfrm>
              <a:off x="2128890" y="5783409"/>
              <a:ext cx="1754596" cy="1148973"/>
            </a:xfrm>
            <a:custGeom>
              <a:rect b="b" l="l" r="r" t="t"/>
              <a:pathLst>
                <a:path extrusionOk="0" h="7325" w="11186">
                  <a:moveTo>
                    <a:pt x="0" y="1"/>
                  </a:moveTo>
                  <a:lnTo>
                    <a:pt x="0" y="7324"/>
                  </a:lnTo>
                  <a:lnTo>
                    <a:pt x="11186" y="7324"/>
                  </a:lnTo>
                  <a:lnTo>
                    <a:pt x="11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1"/>
            <p:cNvSpPr/>
            <p:nvPr/>
          </p:nvSpPr>
          <p:spPr>
            <a:xfrm>
              <a:off x="2128890" y="6727999"/>
              <a:ext cx="1754596" cy="204384"/>
            </a:xfrm>
            <a:custGeom>
              <a:rect b="b" l="l" r="r" t="t"/>
              <a:pathLst>
                <a:path extrusionOk="0" h="1303" w="11186">
                  <a:moveTo>
                    <a:pt x="0" y="1"/>
                  </a:moveTo>
                  <a:lnTo>
                    <a:pt x="0" y="1302"/>
                  </a:lnTo>
                  <a:lnTo>
                    <a:pt x="11186" y="1302"/>
                  </a:lnTo>
                  <a:lnTo>
                    <a:pt x="11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1"/>
            <p:cNvSpPr/>
            <p:nvPr/>
          </p:nvSpPr>
          <p:spPr>
            <a:xfrm>
              <a:off x="2128890" y="6856307"/>
              <a:ext cx="1754596" cy="76075"/>
            </a:xfrm>
            <a:custGeom>
              <a:rect b="b" l="l" r="r" t="t"/>
              <a:pathLst>
                <a:path extrusionOk="0" h="485" w="11186">
                  <a:moveTo>
                    <a:pt x="0" y="1"/>
                  </a:moveTo>
                  <a:lnTo>
                    <a:pt x="0" y="484"/>
                  </a:lnTo>
                  <a:lnTo>
                    <a:pt x="11186" y="484"/>
                  </a:lnTo>
                  <a:lnTo>
                    <a:pt x="111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1"/>
            <p:cNvSpPr/>
            <p:nvPr/>
          </p:nvSpPr>
          <p:spPr>
            <a:xfrm>
              <a:off x="2835842" y="6776938"/>
              <a:ext cx="340065" cy="307125"/>
            </a:xfrm>
            <a:custGeom>
              <a:rect b="b" l="l" r="r" t="t"/>
              <a:pathLst>
                <a:path extrusionOk="0" h="1958" w="2168">
                  <a:moveTo>
                    <a:pt x="1084" y="1"/>
                  </a:moveTo>
                  <a:cubicBezTo>
                    <a:pt x="844" y="1"/>
                    <a:pt x="604" y="88"/>
                    <a:pt x="415" y="265"/>
                  </a:cubicBezTo>
                  <a:cubicBezTo>
                    <a:pt x="21" y="634"/>
                    <a:pt x="1" y="1253"/>
                    <a:pt x="370" y="1648"/>
                  </a:cubicBezTo>
                  <a:cubicBezTo>
                    <a:pt x="562" y="1854"/>
                    <a:pt x="822" y="1957"/>
                    <a:pt x="1084" y="1957"/>
                  </a:cubicBezTo>
                  <a:cubicBezTo>
                    <a:pt x="1323" y="1957"/>
                    <a:pt x="1564" y="1870"/>
                    <a:pt x="1753" y="1693"/>
                  </a:cubicBezTo>
                  <a:cubicBezTo>
                    <a:pt x="2147" y="1324"/>
                    <a:pt x="2167" y="705"/>
                    <a:pt x="1798" y="310"/>
                  </a:cubicBezTo>
                  <a:cubicBezTo>
                    <a:pt x="1606" y="105"/>
                    <a:pt x="1345" y="1"/>
                    <a:pt x="10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1"/>
            <p:cNvSpPr/>
            <p:nvPr/>
          </p:nvSpPr>
          <p:spPr>
            <a:xfrm>
              <a:off x="2929172" y="6855680"/>
              <a:ext cx="153406" cy="153562"/>
            </a:xfrm>
            <a:custGeom>
              <a:rect b="b" l="l" r="r" t="t"/>
              <a:pathLst>
                <a:path extrusionOk="0" h="979" w="978">
                  <a:moveTo>
                    <a:pt x="481" y="0"/>
                  </a:moveTo>
                  <a:cubicBezTo>
                    <a:pt x="215" y="0"/>
                    <a:pt x="0" y="220"/>
                    <a:pt x="0" y="488"/>
                  </a:cubicBezTo>
                  <a:cubicBezTo>
                    <a:pt x="0" y="761"/>
                    <a:pt x="219" y="978"/>
                    <a:pt x="488" y="978"/>
                  </a:cubicBezTo>
                  <a:cubicBezTo>
                    <a:pt x="761" y="978"/>
                    <a:pt x="978" y="759"/>
                    <a:pt x="978" y="488"/>
                  </a:cubicBezTo>
                  <a:cubicBezTo>
                    <a:pt x="978" y="218"/>
                    <a:pt x="758" y="1"/>
                    <a:pt x="488" y="1"/>
                  </a:cubicBezTo>
                  <a:cubicBezTo>
                    <a:pt x="485" y="0"/>
                    <a:pt x="483"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1"/>
            <p:cNvSpPr/>
            <p:nvPr/>
          </p:nvSpPr>
          <p:spPr>
            <a:xfrm>
              <a:off x="3173711" y="6777722"/>
              <a:ext cx="350417" cy="307282"/>
            </a:xfrm>
            <a:custGeom>
              <a:rect b="b" l="l" r="r" t="t"/>
              <a:pathLst>
                <a:path extrusionOk="0" h="1959" w="2234">
                  <a:moveTo>
                    <a:pt x="1118" y="0"/>
                  </a:moveTo>
                  <a:cubicBezTo>
                    <a:pt x="790" y="0"/>
                    <a:pt x="469" y="166"/>
                    <a:pt x="284" y="465"/>
                  </a:cubicBezTo>
                  <a:cubicBezTo>
                    <a:pt x="1" y="926"/>
                    <a:pt x="142" y="1529"/>
                    <a:pt x="601" y="1813"/>
                  </a:cubicBezTo>
                  <a:cubicBezTo>
                    <a:pt x="762" y="1912"/>
                    <a:pt x="940" y="1959"/>
                    <a:pt x="1115" y="1959"/>
                  </a:cubicBezTo>
                  <a:cubicBezTo>
                    <a:pt x="1444" y="1959"/>
                    <a:pt x="1765" y="1794"/>
                    <a:pt x="1950" y="1494"/>
                  </a:cubicBezTo>
                  <a:cubicBezTo>
                    <a:pt x="2233" y="1035"/>
                    <a:pt x="2092" y="432"/>
                    <a:pt x="1632" y="147"/>
                  </a:cubicBezTo>
                  <a:cubicBezTo>
                    <a:pt x="1472" y="48"/>
                    <a:pt x="1294" y="0"/>
                    <a:pt x="1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1"/>
            <p:cNvSpPr/>
            <p:nvPr/>
          </p:nvSpPr>
          <p:spPr>
            <a:xfrm>
              <a:off x="3270178" y="6855680"/>
              <a:ext cx="153562" cy="153562"/>
            </a:xfrm>
            <a:custGeom>
              <a:rect b="b" l="l" r="r" t="t"/>
              <a:pathLst>
                <a:path extrusionOk="0" h="979" w="979">
                  <a:moveTo>
                    <a:pt x="481" y="0"/>
                  </a:moveTo>
                  <a:cubicBezTo>
                    <a:pt x="214" y="0"/>
                    <a:pt x="1" y="220"/>
                    <a:pt x="1" y="488"/>
                  </a:cubicBezTo>
                  <a:cubicBezTo>
                    <a:pt x="1" y="761"/>
                    <a:pt x="220" y="978"/>
                    <a:pt x="489" y="978"/>
                  </a:cubicBezTo>
                  <a:cubicBezTo>
                    <a:pt x="761" y="978"/>
                    <a:pt x="979" y="759"/>
                    <a:pt x="979" y="488"/>
                  </a:cubicBezTo>
                  <a:cubicBezTo>
                    <a:pt x="979" y="218"/>
                    <a:pt x="759" y="1"/>
                    <a:pt x="489" y="1"/>
                  </a:cubicBezTo>
                  <a:cubicBezTo>
                    <a:pt x="486" y="0"/>
                    <a:pt x="484"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1"/>
            <p:cNvSpPr/>
            <p:nvPr/>
          </p:nvSpPr>
          <p:spPr>
            <a:xfrm>
              <a:off x="2495777" y="6778350"/>
              <a:ext cx="337084" cy="307125"/>
            </a:xfrm>
            <a:custGeom>
              <a:rect b="b" l="l" r="r" t="t"/>
              <a:pathLst>
                <a:path extrusionOk="0" h="1958" w="2149">
                  <a:moveTo>
                    <a:pt x="1074" y="1"/>
                  </a:moveTo>
                  <a:cubicBezTo>
                    <a:pt x="824" y="1"/>
                    <a:pt x="574" y="96"/>
                    <a:pt x="383" y="286"/>
                  </a:cubicBezTo>
                  <a:cubicBezTo>
                    <a:pt x="0" y="670"/>
                    <a:pt x="0" y="1289"/>
                    <a:pt x="383" y="1670"/>
                  </a:cubicBezTo>
                  <a:cubicBezTo>
                    <a:pt x="574" y="1862"/>
                    <a:pt x="824" y="1958"/>
                    <a:pt x="1074" y="1958"/>
                  </a:cubicBezTo>
                  <a:cubicBezTo>
                    <a:pt x="1325" y="1958"/>
                    <a:pt x="1575" y="1862"/>
                    <a:pt x="1767" y="1670"/>
                  </a:cubicBezTo>
                  <a:cubicBezTo>
                    <a:pt x="2148" y="1289"/>
                    <a:pt x="2148" y="670"/>
                    <a:pt x="1767" y="286"/>
                  </a:cubicBezTo>
                  <a:cubicBezTo>
                    <a:pt x="1575" y="96"/>
                    <a:pt x="1325" y="1"/>
                    <a:pt x="1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1"/>
            <p:cNvSpPr/>
            <p:nvPr/>
          </p:nvSpPr>
          <p:spPr>
            <a:xfrm>
              <a:off x="2588323" y="6855680"/>
              <a:ext cx="153562" cy="153562"/>
            </a:xfrm>
            <a:custGeom>
              <a:rect b="b" l="l" r="r" t="t"/>
              <a:pathLst>
                <a:path extrusionOk="0" h="979" w="979">
                  <a:moveTo>
                    <a:pt x="481" y="0"/>
                  </a:moveTo>
                  <a:cubicBezTo>
                    <a:pt x="214" y="0"/>
                    <a:pt x="0" y="220"/>
                    <a:pt x="0" y="488"/>
                  </a:cubicBezTo>
                  <a:cubicBezTo>
                    <a:pt x="0" y="761"/>
                    <a:pt x="220" y="978"/>
                    <a:pt x="488" y="978"/>
                  </a:cubicBezTo>
                  <a:cubicBezTo>
                    <a:pt x="761" y="978"/>
                    <a:pt x="978" y="759"/>
                    <a:pt x="978" y="488"/>
                  </a:cubicBezTo>
                  <a:cubicBezTo>
                    <a:pt x="978" y="218"/>
                    <a:pt x="759" y="1"/>
                    <a:pt x="488" y="1"/>
                  </a:cubicBezTo>
                  <a:cubicBezTo>
                    <a:pt x="486" y="0"/>
                    <a:pt x="483"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1"/>
            <p:cNvSpPr/>
            <p:nvPr/>
          </p:nvSpPr>
          <p:spPr>
            <a:xfrm>
              <a:off x="2649026" y="6917167"/>
              <a:ext cx="697854" cy="30587"/>
            </a:xfrm>
            <a:custGeom>
              <a:rect b="b" l="l" r="r" t="t"/>
              <a:pathLst>
                <a:path extrusionOk="0" h="195" w="4449">
                  <a:moveTo>
                    <a:pt x="1" y="0"/>
                  </a:moveTo>
                  <a:lnTo>
                    <a:pt x="1" y="195"/>
                  </a:lnTo>
                  <a:lnTo>
                    <a:pt x="4449" y="195"/>
                  </a:lnTo>
                  <a:lnTo>
                    <a:pt x="44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1"/>
            <p:cNvSpPr/>
            <p:nvPr/>
          </p:nvSpPr>
          <p:spPr>
            <a:xfrm>
              <a:off x="3553774" y="5959245"/>
              <a:ext cx="150268" cy="416924"/>
            </a:xfrm>
            <a:custGeom>
              <a:rect b="b" l="l" r="r" t="t"/>
              <a:pathLst>
                <a:path extrusionOk="0" h="2658" w="958">
                  <a:moveTo>
                    <a:pt x="1" y="1"/>
                  </a:moveTo>
                  <a:lnTo>
                    <a:pt x="1" y="2657"/>
                  </a:lnTo>
                  <a:lnTo>
                    <a:pt x="958" y="2657"/>
                  </a:lnTo>
                  <a:lnTo>
                    <a:pt x="95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1"/>
            <p:cNvSpPr/>
            <p:nvPr/>
          </p:nvSpPr>
          <p:spPr>
            <a:xfrm>
              <a:off x="3242571" y="5959245"/>
              <a:ext cx="149955" cy="416924"/>
            </a:xfrm>
            <a:custGeom>
              <a:rect b="b" l="l" r="r" t="t"/>
              <a:pathLst>
                <a:path extrusionOk="0" h="2658" w="956">
                  <a:moveTo>
                    <a:pt x="1" y="1"/>
                  </a:moveTo>
                  <a:lnTo>
                    <a:pt x="1" y="2657"/>
                  </a:lnTo>
                  <a:lnTo>
                    <a:pt x="956" y="2657"/>
                  </a:lnTo>
                  <a:lnTo>
                    <a:pt x="9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1"/>
            <p:cNvSpPr/>
            <p:nvPr/>
          </p:nvSpPr>
          <p:spPr>
            <a:xfrm>
              <a:off x="2931054" y="5959245"/>
              <a:ext cx="149955" cy="416924"/>
            </a:xfrm>
            <a:custGeom>
              <a:rect b="b" l="l" r="r" t="t"/>
              <a:pathLst>
                <a:path extrusionOk="0" h="2658" w="956">
                  <a:moveTo>
                    <a:pt x="0" y="1"/>
                  </a:moveTo>
                  <a:lnTo>
                    <a:pt x="0" y="2657"/>
                  </a:lnTo>
                  <a:lnTo>
                    <a:pt x="956" y="2657"/>
                  </a:lnTo>
                  <a:lnTo>
                    <a:pt x="9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1"/>
            <p:cNvSpPr/>
            <p:nvPr/>
          </p:nvSpPr>
          <p:spPr>
            <a:xfrm>
              <a:off x="2619223" y="5959245"/>
              <a:ext cx="149955" cy="416924"/>
            </a:xfrm>
            <a:custGeom>
              <a:rect b="b" l="l" r="r" t="t"/>
              <a:pathLst>
                <a:path extrusionOk="0" h="2658" w="956">
                  <a:moveTo>
                    <a:pt x="0" y="1"/>
                  </a:moveTo>
                  <a:lnTo>
                    <a:pt x="0" y="2657"/>
                  </a:lnTo>
                  <a:lnTo>
                    <a:pt x="955" y="2657"/>
                  </a:lnTo>
                  <a:lnTo>
                    <a:pt x="9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1"/>
            <p:cNvSpPr/>
            <p:nvPr/>
          </p:nvSpPr>
          <p:spPr>
            <a:xfrm>
              <a:off x="2307707" y="5959245"/>
              <a:ext cx="149955" cy="416924"/>
            </a:xfrm>
            <a:custGeom>
              <a:rect b="b" l="l" r="r" t="t"/>
              <a:pathLst>
                <a:path extrusionOk="0" h="2658" w="956">
                  <a:moveTo>
                    <a:pt x="0" y="1"/>
                  </a:moveTo>
                  <a:lnTo>
                    <a:pt x="0" y="2657"/>
                  </a:lnTo>
                  <a:lnTo>
                    <a:pt x="955" y="2657"/>
                  </a:lnTo>
                  <a:lnTo>
                    <a:pt x="9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1"/>
            <p:cNvSpPr/>
            <p:nvPr/>
          </p:nvSpPr>
          <p:spPr>
            <a:xfrm>
              <a:off x="2299550" y="6451618"/>
              <a:ext cx="1412649" cy="212227"/>
            </a:xfrm>
            <a:custGeom>
              <a:rect b="b" l="l" r="r" t="t"/>
              <a:pathLst>
                <a:path extrusionOk="0" h="1353" w="9006">
                  <a:moveTo>
                    <a:pt x="8607" y="109"/>
                  </a:moveTo>
                  <a:cubicBezTo>
                    <a:pt x="8628" y="260"/>
                    <a:pt x="8751" y="379"/>
                    <a:pt x="8903" y="404"/>
                  </a:cubicBezTo>
                  <a:lnTo>
                    <a:pt x="8903" y="959"/>
                  </a:lnTo>
                  <a:cubicBezTo>
                    <a:pt x="8751" y="980"/>
                    <a:pt x="8630" y="1103"/>
                    <a:pt x="8607" y="1254"/>
                  </a:cubicBezTo>
                  <a:lnTo>
                    <a:pt x="400" y="1254"/>
                  </a:lnTo>
                  <a:cubicBezTo>
                    <a:pt x="378" y="1101"/>
                    <a:pt x="257" y="980"/>
                    <a:pt x="105" y="959"/>
                  </a:cubicBezTo>
                  <a:lnTo>
                    <a:pt x="105" y="404"/>
                  </a:lnTo>
                  <a:cubicBezTo>
                    <a:pt x="257" y="383"/>
                    <a:pt x="378" y="260"/>
                    <a:pt x="400" y="109"/>
                  </a:cubicBezTo>
                  <a:close/>
                  <a:moveTo>
                    <a:pt x="300" y="0"/>
                  </a:moveTo>
                  <a:lnTo>
                    <a:pt x="300" y="51"/>
                  </a:lnTo>
                  <a:cubicBezTo>
                    <a:pt x="300" y="191"/>
                    <a:pt x="191" y="301"/>
                    <a:pt x="52" y="301"/>
                  </a:cubicBezTo>
                  <a:lnTo>
                    <a:pt x="1" y="301"/>
                  </a:lnTo>
                  <a:lnTo>
                    <a:pt x="1" y="1054"/>
                  </a:lnTo>
                  <a:lnTo>
                    <a:pt x="52" y="1054"/>
                  </a:lnTo>
                  <a:cubicBezTo>
                    <a:pt x="191" y="1054"/>
                    <a:pt x="300" y="1164"/>
                    <a:pt x="300" y="1302"/>
                  </a:cubicBezTo>
                  <a:lnTo>
                    <a:pt x="300" y="1353"/>
                  </a:lnTo>
                  <a:lnTo>
                    <a:pt x="8704" y="1353"/>
                  </a:lnTo>
                  <a:lnTo>
                    <a:pt x="8704" y="1302"/>
                  </a:lnTo>
                  <a:cubicBezTo>
                    <a:pt x="8704" y="1164"/>
                    <a:pt x="8815" y="1054"/>
                    <a:pt x="8954" y="1054"/>
                  </a:cubicBezTo>
                  <a:lnTo>
                    <a:pt x="9005" y="1054"/>
                  </a:lnTo>
                  <a:lnTo>
                    <a:pt x="9005" y="301"/>
                  </a:lnTo>
                  <a:lnTo>
                    <a:pt x="8954" y="301"/>
                  </a:lnTo>
                  <a:cubicBezTo>
                    <a:pt x="8815" y="301"/>
                    <a:pt x="8704" y="191"/>
                    <a:pt x="8704" y="51"/>
                  </a:cubicBezTo>
                  <a:lnTo>
                    <a:pt x="87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1"/>
            <p:cNvSpPr/>
            <p:nvPr/>
          </p:nvSpPr>
          <p:spPr>
            <a:xfrm>
              <a:off x="2128890" y="6411933"/>
              <a:ext cx="1754596" cy="16313"/>
            </a:xfrm>
            <a:custGeom>
              <a:rect b="b" l="l" r="r" t="t"/>
              <a:pathLst>
                <a:path extrusionOk="0" h="104" w="11186">
                  <a:moveTo>
                    <a:pt x="0" y="1"/>
                  </a:moveTo>
                  <a:lnTo>
                    <a:pt x="0" y="103"/>
                  </a:lnTo>
                  <a:lnTo>
                    <a:pt x="11186" y="103"/>
                  </a:lnTo>
                  <a:lnTo>
                    <a:pt x="11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1"/>
            <p:cNvSpPr/>
            <p:nvPr/>
          </p:nvSpPr>
          <p:spPr>
            <a:xfrm>
              <a:off x="2206691"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1"/>
            <p:cNvSpPr/>
            <p:nvPr/>
          </p:nvSpPr>
          <p:spPr>
            <a:xfrm>
              <a:off x="2528560"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1"/>
            <p:cNvSpPr/>
            <p:nvPr/>
          </p:nvSpPr>
          <p:spPr>
            <a:xfrm>
              <a:off x="2839450"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1"/>
            <p:cNvSpPr/>
            <p:nvPr/>
          </p:nvSpPr>
          <p:spPr>
            <a:xfrm>
              <a:off x="3150026"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1"/>
            <p:cNvSpPr/>
            <p:nvPr/>
          </p:nvSpPr>
          <p:spPr>
            <a:xfrm>
              <a:off x="3460601"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1"/>
            <p:cNvSpPr/>
            <p:nvPr/>
          </p:nvSpPr>
          <p:spPr>
            <a:xfrm>
              <a:off x="3771491"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1"/>
            <p:cNvSpPr/>
            <p:nvPr/>
          </p:nvSpPr>
          <p:spPr>
            <a:xfrm>
              <a:off x="293043" y="6451618"/>
              <a:ext cx="1412178" cy="212227"/>
            </a:xfrm>
            <a:custGeom>
              <a:rect b="b" l="l" r="r" t="t"/>
              <a:pathLst>
                <a:path extrusionOk="0" h="1353" w="9003">
                  <a:moveTo>
                    <a:pt x="8607" y="109"/>
                  </a:moveTo>
                  <a:cubicBezTo>
                    <a:pt x="8628" y="260"/>
                    <a:pt x="8751" y="379"/>
                    <a:pt x="8900" y="404"/>
                  </a:cubicBezTo>
                  <a:lnTo>
                    <a:pt x="8900" y="959"/>
                  </a:lnTo>
                  <a:cubicBezTo>
                    <a:pt x="8751" y="980"/>
                    <a:pt x="8630" y="1103"/>
                    <a:pt x="8607" y="1254"/>
                  </a:cubicBezTo>
                  <a:lnTo>
                    <a:pt x="400" y="1254"/>
                  </a:lnTo>
                  <a:cubicBezTo>
                    <a:pt x="378" y="1101"/>
                    <a:pt x="257" y="980"/>
                    <a:pt x="105" y="959"/>
                  </a:cubicBezTo>
                  <a:lnTo>
                    <a:pt x="105" y="404"/>
                  </a:lnTo>
                  <a:cubicBezTo>
                    <a:pt x="257" y="383"/>
                    <a:pt x="378" y="260"/>
                    <a:pt x="400" y="109"/>
                  </a:cubicBezTo>
                  <a:close/>
                  <a:moveTo>
                    <a:pt x="300" y="0"/>
                  </a:moveTo>
                  <a:lnTo>
                    <a:pt x="300" y="51"/>
                  </a:lnTo>
                  <a:cubicBezTo>
                    <a:pt x="300" y="191"/>
                    <a:pt x="189" y="301"/>
                    <a:pt x="52" y="301"/>
                  </a:cubicBezTo>
                  <a:lnTo>
                    <a:pt x="1" y="301"/>
                  </a:lnTo>
                  <a:lnTo>
                    <a:pt x="1" y="1054"/>
                  </a:lnTo>
                  <a:lnTo>
                    <a:pt x="52" y="1054"/>
                  </a:lnTo>
                  <a:cubicBezTo>
                    <a:pt x="189" y="1054"/>
                    <a:pt x="300" y="1164"/>
                    <a:pt x="300" y="1302"/>
                  </a:cubicBezTo>
                  <a:lnTo>
                    <a:pt x="300" y="1353"/>
                  </a:lnTo>
                  <a:lnTo>
                    <a:pt x="8704" y="1353"/>
                  </a:lnTo>
                  <a:lnTo>
                    <a:pt x="8704" y="1302"/>
                  </a:lnTo>
                  <a:cubicBezTo>
                    <a:pt x="8704" y="1164"/>
                    <a:pt x="8814" y="1054"/>
                    <a:pt x="8952" y="1054"/>
                  </a:cubicBezTo>
                  <a:lnTo>
                    <a:pt x="9003" y="1054"/>
                  </a:lnTo>
                  <a:lnTo>
                    <a:pt x="9003" y="301"/>
                  </a:lnTo>
                  <a:lnTo>
                    <a:pt x="8952" y="301"/>
                  </a:lnTo>
                  <a:cubicBezTo>
                    <a:pt x="8814" y="301"/>
                    <a:pt x="8704" y="191"/>
                    <a:pt x="8704" y="51"/>
                  </a:cubicBezTo>
                  <a:lnTo>
                    <a:pt x="87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1"/>
            <p:cNvSpPr/>
            <p:nvPr/>
          </p:nvSpPr>
          <p:spPr>
            <a:xfrm>
              <a:off x="121755" y="6411933"/>
              <a:ext cx="1754910" cy="16313"/>
            </a:xfrm>
            <a:custGeom>
              <a:rect b="b" l="l" r="r" t="t"/>
              <a:pathLst>
                <a:path extrusionOk="0" h="104" w="11188">
                  <a:moveTo>
                    <a:pt x="0" y="1"/>
                  </a:moveTo>
                  <a:lnTo>
                    <a:pt x="0" y="103"/>
                  </a:lnTo>
                  <a:lnTo>
                    <a:pt x="11187" y="103"/>
                  </a:lnTo>
                  <a:lnTo>
                    <a:pt x="111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1"/>
            <p:cNvSpPr/>
            <p:nvPr/>
          </p:nvSpPr>
          <p:spPr>
            <a:xfrm>
              <a:off x="200184"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1"/>
            <p:cNvSpPr/>
            <p:nvPr/>
          </p:nvSpPr>
          <p:spPr>
            <a:xfrm>
              <a:off x="522680"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1"/>
            <p:cNvSpPr/>
            <p:nvPr/>
          </p:nvSpPr>
          <p:spPr>
            <a:xfrm>
              <a:off x="833256"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1"/>
            <p:cNvSpPr/>
            <p:nvPr/>
          </p:nvSpPr>
          <p:spPr>
            <a:xfrm>
              <a:off x="1143518"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1"/>
            <p:cNvSpPr/>
            <p:nvPr/>
          </p:nvSpPr>
          <p:spPr>
            <a:xfrm>
              <a:off x="1454094"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1"/>
            <p:cNvSpPr/>
            <p:nvPr/>
          </p:nvSpPr>
          <p:spPr>
            <a:xfrm>
              <a:off x="1764670" y="5880190"/>
              <a:ext cx="16156" cy="537076"/>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1"/>
            <p:cNvSpPr/>
            <p:nvPr/>
          </p:nvSpPr>
          <p:spPr>
            <a:xfrm>
              <a:off x="4184023" y="5629376"/>
              <a:ext cx="756989" cy="1098779"/>
            </a:xfrm>
            <a:custGeom>
              <a:rect b="b" l="l" r="r" t="t"/>
              <a:pathLst>
                <a:path extrusionOk="0" h="7005" w="4826">
                  <a:moveTo>
                    <a:pt x="2413" y="573"/>
                  </a:moveTo>
                  <a:cubicBezTo>
                    <a:pt x="3403" y="573"/>
                    <a:pt x="4208" y="1376"/>
                    <a:pt x="4208" y="2368"/>
                  </a:cubicBezTo>
                  <a:lnTo>
                    <a:pt x="4208" y="3637"/>
                  </a:lnTo>
                  <a:lnTo>
                    <a:pt x="613" y="3637"/>
                  </a:lnTo>
                  <a:lnTo>
                    <a:pt x="615" y="2368"/>
                  </a:lnTo>
                  <a:cubicBezTo>
                    <a:pt x="615" y="1374"/>
                    <a:pt x="1421" y="573"/>
                    <a:pt x="2413" y="573"/>
                  </a:cubicBezTo>
                  <a:close/>
                  <a:moveTo>
                    <a:pt x="0" y="1"/>
                  </a:moveTo>
                  <a:lnTo>
                    <a:pt x="0" y="7005"/>
                  </a:lnTo>
                  <a:lnTo>
                    <a:pt x="4825" y="7005"/>
                  </a:lnTo>
                  <a:lnTo>
                    <a:pt x="48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1"/>
            <p:cNvSpPr/>
            <p:nvPr/>
          </p:nvSpPr>
          <p:spPr>
            <a:xfrm>
              <a:off x="4271706" y="6258370"/>
              <a:ext cx="581781" cy="417709"/>
            </a:xfrm>
            <a:custGeom>
              <a:rect b="b" l="l" r="r" t="t"/>
              <a:pathLst>
                <a:path extrusionOk="0" h="2663" w="3709">
                  <a:moveTo>
                    <a:pt x="3604" y="101"/>
                  </a:moveTo>
                  <a:lnTo>
                    <a:pt x="3604" y="2558"/>
                  </a:lnTo>
                  <a:lnTo>
                    <a:pt x="105" y="2558"/>
                  </a:lnTo>
                  <a:lnTo>
                    <a:pt x="105" y="101"/>
                  </a:lnTo>
                  <a:close/>
                  <a:moveTo>
                    <a:pt x="1" y="0"/>
                  </a:moveTo>
                  <a:lnTo>
                    <a:pt x="1" y="2663"/>
                  </a:lnTo>
                  <a:lnTo>
                    <a:pt x="3709" y="2663"/>
                  </a:lnTo>
                  <a:lnTo>
                    <a:pt x="37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1"/>
            <p:cNvSpPr/>
            <p:nvPr/>
          </p:nvSpPr>
          <p:spPr>
            <a:xfrm>
              <a:off x="4307469" y="6476871"/>
              <a:ext cx="504293" cy="163601"/>
            </a:xfrm>
            <a:custGeom>
              <a:rect b="b" l="l" r="r" t="t"/>
              <a:pathLst>
                <a:path extrusionOk="0" h="1043" w="3215">
                  <a:moveTo>
                    <a:pt x="3112" y="101"/>
                  </a:moveTo>
                  <a:lnTo>
                    <a:pt x="3112" y="936"/>
                  </a:lnTo>
                  <a:lnTo>
                    <a:pt x="103" y="936"/>
                  </a:lnTo>
                  <a:lnTo>
                    <a:pt x="103" y="101"/>
                  </a:lnTo>
                  <a:close/>
                  <a:moveTo>
                    <a:pt x="0" y="1"/>
                  </a:moveTo>
                  <a:lnTo>
                    <a:pt x="0" y="1042"/>
                  </a:lnTo>
                  <a:lnTo>
                    <a:pt x="3214" y="1042"/>
                  </a:lnTo>
                  <a:lnTo>
                    <a:pt x="32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1"/>
            <p:cNvSpPr/>
            <p:nvPr/>
          </p:nvSpPr>
          <p:spPr>
            <a:xfrm>
              <a:off x="4307469" y="6293977"/>
              <a:ext cx="504293" cy="163444"/>
            </a:xfrm>
            <a:custGeom>
              <a:rect b="b" l="l" r="r" t="t"/>
              <a:pathLst>
                <a:path extrusionOk="0" h="1042" w="3215">
                  <a:moveTo>
                    <a:pt x="3112" y="105"/>
                  </a:moveTo>
                  <a:lnTo>
                    <a:pt x="3112" y="941"/>
                  </a:lnTo>
                  <a:lnTo>
                    <a:pt x="103" y="941"/>
                  </a:lnTo>
                  <a:lnTo>
                    <a:pt x="103" y="105"/>
                  </a:lnTo>
                  <a:close/>
                  <a:moveTo>
                    <a:pt x="0" y="1"/>
                  </a:moveTo>
                  <a:lnTo>
                    <a:pt x="0" y="1042"/>
                  </a:lnTo>
                  <a:lnTo>
                    <a:pt x="3214" y="1042"/>
                  </a:lnTo>
                  <a:lnTo>
                    <a:pt x="32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1"/>
            <p:cNvSpPr/>
            <p:nvPr/>
          </p:nvSpPr>
          <p:spPr>
            <a:xfrm>
              <a:off x="4184325" y="5607250"/>
              <a:ext cx="756681" cy="141650"/>
            </a:xfrm>
            <a:custGeom>
              <a:rect b="b" l="l" r="r" t="t"/>
              <a:pathLst>
                <a:path extrusionOk="0" h="762" w="4824">
                  <a:moveTo>
                    <a:pt x="0" y="1"/>
                  </a:moveTo>
                  <a:lnTo>
                    <a:pt x="0" y="761"/>
                  </a:lnTo>
                  <a:lnTo>
                    <a:pt x="1607" y="761"/>
                  </a:lnTo>
                  <a:cubicBezTo>
                    <a:pt x="1849" y="638"/>
                    <a:pt x="2122" y="569"/>
                    <a:pt x="2413" y="569"/>
                  </a:cubicBezTo>
                  <a:cubicBezTo>
                    <a:pt x="2702" y="569"/>
                    <a:pt x="2974" y="640"/>
                    <a:pt x="3216" y="761"/>
                  </a:cubicBezTo>
                  <a:lnTo>
                    <a:pt x="4823" y="761"/>
                  </a:lnTo>
                  <a:lnTo>
                    <a:pt x="48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1"/>
            <p:cNvSpPr/>
            <p:nvPr/>
          </p:nvSpPr>
          <p:spPr>
            <a:xfrm>
              <a:off x="3988737" y="5529459"/>
              <a:ext cx="1092034" cy="100074"/>
            </a:xfrm>
            <a:custGeom>
              <a:rect b="b" l="l" r="r" t="t"/>
              <a:pathLst>
                <a:path extrusionOk="0" h="638" w="6962">
                  <a:moveTo>
                    <a:pt x="237" y="0"/>
                  </a:moveTo>
                  <a:cubicBezTo>
                    <a:pt x="105" y="0"/>
                    <a:pt x="1" y="105"/>
                    <a:pt x="1" y="236"/>
                  </a:cubicBezTo>
                  <a:lnTo>
                    <a:pt x="1" y="638"/>
                  </a:lnTo>
                  <a:lnTo>
                    <a:pt x="6962" y="638"/>
                  </a:lnTo>
                  <a:lnTo>
                    <a:pt x="6962" y="236"/>
                  </a:lnTo>
                  <a:cubicBezTo>
                    <a:pt x="6962" y="105"/>
                    <a:pt x="6857" y="0"/>
                    <a:pt x="67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1"/>
            <p:cNvSpPr/>
            <p:nvPr/>
          </p:nvSpPr>
          <p:spPr>
            <a:xfrm>
              <a:off x="3988737" y="5590476"/>
              <a:ext cx="1092034" cy="38744"/>
            </a:xfrm>
            <a:custGeom>
              <a:rect b="b" l="l" r="r" t="t"/>
              <a:pathLst>
                <a:path extrusionOk="0" h="247" w="6962">
                  <a:moveTo>
                    <a:pt x="1" y="1"/>
                  </a:moveTo>
                  <a:lnTo>
                    <a:pt x="1" y="247"/>
                  </a:lnTo>
                  <a:lnTo>
                    <a:pt x="6962" y="247"/>
                  </a:lnTo>
                  <a:lnTo>
                    <a:pt x="69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1"/>
            <p:cNvSpPr/>
            <p:nvPr/>
          </p:nvSpPr>
          <p:spPr>
            <a:xfrm>
              <a:off x="5157474" y="6778350"/>
              <a:ext cx="337084" cy="307125"/>
            </a:xfrm>
            <a:custGeom>
              <a:rect b="b" l="l" r="r" t="t"/>
              <a:pathLst>
                <a:path extrusionOk="0" h="1958" w="2149">
                  <a:moveTo>
                    <a:pt x="1074" y="1"/>
                  </a:moveTo>
                  <a:cubicBezTo>
                    <a:pt x="824" y="1"/>
                    <a:pt x="573" y="96"/>
                    <a:pt x="382" y="286"/>
                  </a:cubicBezTo>
                  <a:cubicBezTo>
                    <a:pt x="1" y="670"/>
                    <a:pt x="1" y="1289"/>
                    <a:pt x="382" y="1670"/>
                  </a:cubicBezTo>
                  <a:cubicBezTo>
                    <a:pt x="573" y="1862"/>
                    <a:pt x="824" y="1958"/>
                    <a:pt x="1074" y="1958"/>
                  </a:cubicBezTo>
                  <a:cubicBezTo>
                    <a:pt x="1325" y="1958"/>
                    <a:pt x="1575" y="1862"/>
                    <a:pt x="1765" y="1670"/>
                  </a:cubicBezTo>
                  <a:cubicBezTo>
                    <a:pt x="2149" y="1289"/>
                    <a:pt x="2149" y="670"/>
                    <a:pt x="1765" y="286"/>
                  </a:cubicBezTo>
                  <a:cubicBezTo>
                    <a:pt x="1575" y="96"/>
                    <a:pt x="1325" y="1"/>
                    <a:pt x="1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1"/>
            <p:cNvSpPr/>
            <p:nvPr/>
          </p:nvSpPr>
          <p:spPr>
            <a:xfrm>
              <a:off x="5249392" y="6855680"/>
              <a:ext cx="153562" cy="153562"/>
            </a:xfrm>
            <a:custGeom>
              <a:rect b="b" l="l" r="r" t="t"/>
              <a:pathLst>
                <a:path extrusionOk="0" h="979" w="979">
                  <a:moveTo>
                    <a:pt x="483" y="0"/>
                  </a:moveTo>
                  <a:cubicBezTo>
                    <a:pt x="218" y="0"/>
                    <a:pt x="1" y="220"/>
                    <a:pt x="1" y="488"/>
                  </a:cubicBezTo>
                  <a:cubicBezTo>
                    <a:pt x="1" y="761"/>
                    <a:pt x="222" y="978"/>
                    <a:pt x="491" y="978"/>
                  </a:cubicBezTo>
                  <a:cubicBezTo>
                    <a:pt x="761" y="978"/>
                    <a:pt x="979" y="759"/>
                    <a:pt x="979" y="488"/>
                  </a:cubicBezTo>
                  <a:cubicBezTo>
                    <a:pt x="979" y="218"/>
                    <a:pt x="759" y="1"/>
                    <a:pt x="491" y="1"/>
                  </a:cubicBezTo>
                  <a:cubicBezTo>
                    <a:pt x="488" y="0"/>
                    <a:pt x="486" y="0"/>
                    <a:pt x="483"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1"/>
            <p:cNvSpPr/>
            <p:nvPr/>
          </p:nvSpPr>
          <p:spPr>
            <a:xfrm>
              <a:off x="4476247" y="6776310"/>
              <a:ext cx="337712" cy="307125"/>
            </a:xfrm>
            <a:custGeom>
              <a:rect b="b" l="l" r="r" t="t"/>
              <a:pathLst>
                <a:path extrusionOk="0" h="1958" w="2153">
                  <a:moveTo>
                    <a:pt x="1078" y="0"/>
                  </a:moveTo>
                  <a:cubicBezTo>
                    <a:pt x="1003" y="0"/>
                    <a:pt x="927" y="9"/>
                    <a:pt x="851" y="27"/>
                  </a:cubicBezTo>
                  <a:cubicBezTo>
                    <a:pt x="326" y="150"/>
                    <a:pt x="0" y="677"/>
                    <a:pt x="123" y="1203"/>
                  </a:cubicBezTo>
                  <a:cubicBezTo>
                    <a:pt x="230" y="1654"/>
                    <a:pt x="631" y="1958"/>
                    <a:pt x="1075" y="1958"/>
                  </a:cubicBezTo>
                  <a:cubicBezTo>
                    <a:pt x="1150" y="1958"/>
                    <a:pt x="1226" y="1949"/>
                    <a:pt x="1302" y="1931"/>
                  </a:cubicBezTo>
                  <a:cubicBezTo>
                    <a:pt x="1827" y="1806"/>
                    <a:pt x="2152" y="1279"/>
                    <a:pt x="2029" y="755"/>
                  </a:cubicBezTo>
                  <a:cubicBezTo>
                    <a:pt x="1923" y="304"/>
                    <a:pt x="1521" y="0"/>
                    <a:pt x="10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1"/>
            <p:cNvSpPr/>
            <p:nvPr/>
          </p:nvSpPr>
          <p:spPr>
            <a:xfrm>
              <a:off x="4567537" y="6855680"/>
              <a:ext cx="153562" cy="153562"/>
            </a:xfrm>
            <a:custGeom>
              <a:rect b="b" l="l" r="r" t="t"/>
              <a:pathLst>
                <a:path extrusionOk="0" h="979" w="979">
                  <a:moveTo>
                    <a:pt x="481" y="0"/>
                  </a:moveTo>
                  <a:cubicBezTo>
                    <a:pt x="216" y="0"/>
                    <a:pt x="0" y="220"/>
                    <a:pt x="0" y="488"/>
                  </a:cubicBezTo>
                  <a:cubicBezTo>
                    <a:pt x="0" y="761"/>
                    <a:pt x="220" y="978"/>
                    <a:pt x="488" y="978"/>
                  </a:cubicBezTo>
                  <a:cubicBezTo>
                    <a:pt x="759" y="978"/>
                    <a:pt x="978" y="759"/>
                    <a:pt x="978" y="488"/>
                  </a:cubicBezTo>
                  <a:cubicBezTo>
                    <a:pt x="978" y="218"/>
                    <a:pt x="759" y="1"/>
                    <a:pt x="488" y="1"/>
                  </a:cubicBezTo>
                  <a:cubicBezTo>
                    <a:pt x="486" y="0"/>
                    <a:pt x="483"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1"/>
            <p:cNvSpPr/>
            <p:nvPr/>
          </p:nvSpPr>
          <p:spPr>
            <a:xfrm>
              <a:off x="4812233" y="6777722"/>
              <a:ext cx="350574" cy="307282"/>
            </a:xfrm>
            <a:custGeom>
              <a:rect b="b" l="l" r="r" t="t"/>
              <a:pathLst>
                <a:path extrusionOk="0" h="1959" w="2235">
                  <a:moveTo>
                    <a:pt x="1118" y="0"/>
                  </a:moveTo>
                  <a:cubicBezTo>
                    <a:pt x="789" y="0"/>
                    <a:pt x="469" y="166"/>
                    <a:pt x="285" y="465"/>
                  </a:cubicBezTo>
                  <a:cubicBezTo>
                    <a:pt x="0" y="924"/>
                    <a:pt x="142" y="1529"/>
                    <a:pt x="603" y="1811"/>
                  </a:cubicBezTo>
                  <a:cubicBezTo>
                    <a:pt x="763" y="1911"/>
                    <a:pt x="941" y="1958"/>
                    <a:pt x="1117" y="1958"/>
                  </a:cubicBezTo>
                  <a:cubicBezTo>
                    <a:pt x="1444" y="1958"/>
                    <a:pt x="1764" y="1794"/>
                    <a:pt x="1949" y="1494"/>
                  </a:cubicBezTo>
                  <a:cubicBezTo>
                    <a:pt x="2234" y="1035"/>
                    <a:pt x="2091" y="432"/>
                    <a:pt x="1632" y="147"/>
                  </a:cubicBezTo>
                  <a:cubicBezTo>
                    <a:pt x="1471" y="48"/>
                    <a:pt x="1293" y="0"/>
                    <a:pt x="1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1"/>
            <p:cNvSpPr/>
            <p:nvPr/>
          </p:nvSpPr>
          <p:spPr>
            <a:xfrm>
              <a:off x="4908700" y="6855680"/>
              <a:ext cx="153406" cy="153562"/>
            </a:xfrm>
            <a:custGeom>
              <a:rect b="b" l="l" r="r" t="t"/>
              <a:pathLst>
                <a:path extrusionOk="0" h="979" w="978">
                  <a:moveTo>
                    <a:pt x="483" y="0"/>
                  </a:moveTo>
                  <a:cubicBezTo>
                    <a:pt x="217" y="0"/>
                    <a:pt x="0" y="220"/>
                    <a:pt x="0" y="488"/>
                  </a:cubicBezTo>
                  <a:cubicBezTo>
                    <a:pt x="0" y="761"/>
                    <a:pt x="221" y="978"/>
                    <a:pt x="490" y="978"/>
                  </a:cubicBezTo>
                  <a:cubicBezTo>
                    <a:pt x="759" y="978"/>
                    <a:pt x="978" y="759"/>
                    <a:pt x="978" y="488"/>
                  </a:cubicBezTo>
                  <a:cubicBezTo>
                    <a:pt x="978" y="218"/>
                    <a:pt x="759" y="1"/>
                    <a:pt x="490" y="1"/>
                  </a:cubicBezTo>
                  <a:cubicBezTo>
                    <a:pt x="488" y="0"/>
                    <a:pt x="485" y="0"/>
                    <a:pt x="483"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1"/>
            <p:cNvSpPr/>
            <p:nvPr/>
          </p:nvSpPr>
          <p:spPr>
            <a:xfrm>
              <a:off x="4135398" y="6775997"/>
              <a:ext cx="337712" cy="307282"/>
            </a:xfrm>
            <a:custGeom>
              <a:rect b="b" l="l" r="r" t="t"/>
              <a:pathLst>
                <a:path extrusionOk="0" h="1959" w="2153">
                  <a:moveTo>
                    <a:pt x="1075" y="1"/>
                  </a:moveTo>
                  <a:cubicBezTo>
                    <a:pt x="1002" y="1"/>
                    <a:pt x="926" y="9"/>
                    <a:pt x="851" y="27"/>
                  </a:cubicBezTo>
                  <a:cubicBezTo>
                    <a:pt x="326" y="152"/>
                    <a:pt x="1" y="679"/>
                    <a:pt x="124" y="1205"/>
                  </a:cubicBezTo>
                  <a:cubicBezTo>
                    <a:pt x="231" y="1655"/>
                    <a:pt x="633" y="1959"/>
                    <a:pt x="1078" y="1959"/>
                  </a:cubicBezTo>
                  <a:cubicBezTo>
                    <a:pt x="1152" y="1959"/>
                    <a:pt x="1227" y="1951"/>
                    <a:pt x="1302" y="1933"/>
                  </a:cubicBezTo>
                  <a:cubicBezTo>
                    <a:pt x="1827" y="1808"/>
                    <a:pt x="2153" y="1281"/>
                    <a:pt x="2030" y="754"/>
                  </a:cubicBezTo>
                  <a:cubicBezTo>
                    <a:pt x="1923" y="305"/>
                    <a:pt x="1520" y="1"/>
                    <a:pt x="10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1"/>
            <p:cNvSpPr/>
            <p:nvPr/>
          </p:nvSpPr>
          <p:spPr>
            <a:xfrm>
              <a:off x="4226688" y="6855680"/>
              <a:ext cx="153562" cy="153562"/>
            </a:xfrm>
            <a:custGeom>
              <a:rect b="b" l="l" r="r" t="t"/>
              <a:pathLst>
                <a:path extrusionOk="0" h="979" w="979">
                  <a:moveTo>
                    <a:pt x="483" y="0"/>
                  </a:moveTo>
                  <a:cubicBezTo>
                    <a:pt x="216" y="0"/>
                    <a:pt x="1" y="220"/>
                    <a:pt x="1" y="488"/>
                  </a:cubicBezTo>
                  <a:cubicBezTo>
                    <a:pt x="1" y="761"/>
                    <a:pt x="220" y="978"/>
                    <a:pt x="491" y="978"/>
                  </a:cubicBezTo>
                  <a:cubicBezTo>
                    <a:pt x="759" y="978"/>
                    <a:pt x="978" y="759"/>
                    <a:pt x="978" y="488"/>
                  </a:cubicBezTo>
                  <a:cubicBezTo>
                    <a:pt x="978" y="218"/>
                    <a:pt x="759" y="1"/>
                    <a:pt x="491" y="1"/>
                  </a:cubicBezTo>
                  <a:cubicBezTo>
                    <a:pt x="488" y="0"/>
                    <a:pt x="486" y="0"/>
                    <a:pt x="483"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1"/>
            <p:cNvSpPr/>
            <p:nvPr/>
          </p:nvSpPr>
          <p:spPr>
            <a:xfrm>
              <a:off x="4276569" y="6917167"/>
              <a:ext cx="1064271" cy="30587"/>
            </a:xfrm>
            <a:custGeom>
              <a:rect b="b" l="l" r="r" t="t"/>
              <a:pathLst>
                <a:path extrusionOk="0" h="195" w="6785">
                  <a:moveTo>
                    <a:pt x="0" y="0"/>
                  </a:moveTo>
                  <a:lnTo>
                    <a:pt x="0" y="195"/>
                  </a:lnTo>
                  <a:lnTo>
                    <a:pt x="6785" y="195"/>
                  </a:lnTo>
                  <a:lnTo>
                    <a:pt x="678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1"/>
            <p:cNvSpPr/>
            <p:nvPr/>
          </p:nvSpPr>
          <p:spPr>
            <a:xfrm>
              <a:off x="3177686" y="5194680"/>
              <a:ext cx="191208" cy="185091"/>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1"/>
            <p:cNvSpPr/>
            <p:nvPr/>
          </p:nvSpPr>
          <p:spPr>
            <a:xfrm>
              <a:off x="3723076" y="5120173"/>
              <a:ext cx="191051" cy="184777"/>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1"/>
            <p:cNvSpPr/>
            <p:nvPr/>
          </p:nvSpPr>
          <p:spPr>
            <a:xfrm>
              <a:off x="4068631" y="4943082"/>
              <a:ext cx="1448569" cy="861926"/>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1"/>
            <p:cNvSpPr/>
            <p:nvPr/>
          </p:nvSpPr>
          <p:spPr>
            <a:xfrm>
              <a:off x="5680277" y="6566593"/>
              <a:ext cx="117799" cy="204384"/>
            </a:xfrm>
            <a:custGeom>
              <a:rect b="b" l="l" r="r" t="t"/>
              <a:pathLst>
                <a:path extrusionOk="0" h="1303" w="751">
                  <a:moveTo>
                    <a:pt x="0" y="1"/>
                  </a:moveTo>
                  <a:lnTo>
                    <a:pt x="0" y="1302"/>
                  </a:lnTo>
                  <a:lnTo>
                    <a:pt x="751" y="1302"/>
                  </a:lnTo>
                  <a:lnTo>
                    <a:pt x="7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1"/>
            <p:cNvSpPr/>
            <p:nvPr/>
          </p:nvSpPr>
          <p:spPr>
            <a:xfrm>
              <a:off x="1127048" y="5762234"/>
              <a:ext cx="202031" cy="75134"/>
            </a:xfrm>
            <a:custGeom>
              <a:rect b="b" l="l" r="r" t="t"/>
              <a:pathLst>
                <a:path extrusionOk="0" h="479" w="1288">
                  <a:moveTo>
                    <a:pt x="1" y="0"/>
                  </a:moveTo>
                  <a:lnTo>
                    <a:pt x="1" y="478"/>
                  </a:lnTo>
                  <a:lnTo>
                    <a:pt x="1288" y="478"/>
                  </a:lnTo>
                  <a:lnTo>
                    <a:pt x="1288" y="0"/>
                  </a:lnTo>
                  <a:close/>
                </a:path>
              </a:pathLst>
            </a:custGeom>
            <a:solidFill>
              <a:srgbClr val="BC80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1"/>
            <p:cNvSpPr/>
            <p:nvPr/>
          </p:nvSpPr>
          <p:spPr>
            <a:xfrm>
              <a:off x="121755" y="5783409"/>
              <a:ext cx="1754922" cy="136152"/>
            </a:xfrm>
            <a:custGeom>
              <a:rect b="b" l="l" r="r" t="t"/>
              <a:pathLst>
                <a:path extrusionOk="0" h="868" w="11188">
                  <a:moveTo>
                    <a:pt x="0" y="1"/>
                  </a:moveTo>
                  <a:lnTo>
                    <a:pt x="0" y="868"/>
                  </a:lnTo>
                  <a:lnTo>
                    <a:pt x="11187" y="868"/>
                  </a:lnTo>
                  <a:lnTo>
                    <a:pt x="111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1"/>
            <p:cNvSpPr/>
            <p:nvPr/>
          </p:nvSpPr>
          <p:spPr>
            <a:xfrm>
              <a:off x="79875" y="5766469"/>
              <a:ext cx="1926668" cy="66978"/>
            </a:xfrm>
            <a:custGeom>
              <a:rect b="b" l="l" r="r" t="t"/>
              <a:pathLst>
                <a:path extrusionOk="0" h="427" w="12283">
                  <a:moveTo>
                    <a:pt x="1" y="0"/>
                  </a:moveTo>
                  <a:lnTo>
                    <a:pt x="1" y="426"/>
                  </a:lnTo>
                  <a:lnTo>
                    <a:pt x="12069" y="426"/>
                  </a:lnTo>
                  <a:cubicBezTo>
                    <a:pt x="12186" y="426"/>
                    <a:pt x="12282" y="330"/>
                    <a:pt x="12282" y="213"/>
                  </a:cubicBezTo>
                  <a:cubicBezTo>
                    <a:pt x="12282" y="94"/>
                    <a:pt x="12184" y="0"/>
                    <a:pt x="120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1"/>
            <p:cNvSpPr/>
            <p:nvPr/>
          </p:nvSpPr>
          <p:spPr>
            <a:xfrm>
              <a:off x="2128890" y="5783409"/>
              <a:ext cx="1754596" cy="136151"/>
            </a:xfrm>
            <a:custGeom>
              <a:rect b="b" l="l" r="r" t="t"/>
              <a:pathLst>
                <a:path extrusionOk="0" h="868" w="11186">
                  <a:moveTo>
                    <a:pt x="0" y="1"/>
                  </a:moveTo>
                  <a:lnTo>
                    <a:pt x="0" y="868"/>
                  </a:lnTo>
                  <a:lnTo>
                    <a:pt x="11186" y="868"/>
                  </a:lnTo>
                  <a:lnTo>
                    <a:pt x="11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1"/>
            <p:cNvSpPr/>
            <p:nvPr/>
          </p:nvSpPr>
          <p:spPr>
            <a:xfrm>
              <a:off x="2050776" y="5766469"/>
              <a:ext cx="1909257" cy="66978"/>
            </a:xfrm>
            <a:custGeom>
              <a:rect b="b" l="l" r="r" t="t"/>
              <a:pathLst>
                <a:path extrusionOk="0" h="427" w="12172">
                  <a:moveTo>
                    <a:pt x="213" y="0"/>
                  </a:moveTo>
                  <a:cubicBezTo>
                    <a:pt x="97" y="0"/>
                    <a:pt x="0" y="94"/>
                    <a:pt x="0" y="213"/>
                  </a:cubicBezTo>
                  <a:cubicBezTo>
                    <a:pt x="0" y="330"/>
                    <a:pt x="97" y="426"/>
                    <a:pt x="213" y="426"/>
                  </a:cubicBezTo>
                  <a:lnTo>
                    <a:pt x="11948" y="426"/>
                  </a:lnTo>
                  <a:cubicBezTo>
                    <a:pt x="12071" y="426"/>
                    <a:pt x="12171" y="320"/>
                    <a:pt x="12161" y="193"/>
                  </a:cubicBezTo>
                  <a:cubicBezTo>
                    <a:pt x="12153" y="82"/>
                    <a:pt x="12051" y="0"/>
                    <a:pt x="119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7" name="Shape 1217"/>
        <p:cNvGrpSpPr/>
        <p:nvPr/>
      </p:nvGrpSpPr>
      <p:grpSpPr>
        <a:xfrm>
          <a:off x="0" y="0"/>
          <a:ext cx="0" cy="0"/>
          <a:chOff x="0" y="0"/>
          <a:chExt cx="0" cy="0"/>
        </a:xfrm>
      </p:grpSpPr>
      <p:sp>
        <p:nvSpPr>
          <p:cNvPr id="1218" name="Google Shape;1218;p4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Contents of this template</a:t>
            </a:r>
            <a:endParaRPr/>
          </a:p>
        </p:txBody>
      </p:sp>
      <p:graphicFrame>
        <p:nvGraphicFramePr>
          <p:cNvPr id="1219" name="Google Shape;1219;p42"/>
          <p:cNvGraphicFramePr/>
          <p:nvPr/>
        </p:nvGraphicFramePr>
        <p:xfrm>
          <a:off x="720000" y="1723000"/>
          <a:ext cx="3000000" cy="3000000"/>
        </p:xfrm>
        <a:graphic>
          <a:graphicData uri="http://schemas.openxmlformats.org/drawingml/2006/table">
            <a:tbl>
              <a:tblPr>
                <a:noFill/>
                <a:tableStyleId>{91E4B765-82C2-4E1E-8A49-80BAED75525C}</a:tableStyleId>
              </a:tblPr>
              <a:tblGrid>
                <a:gridCol w="2619875"/>
                <a:gridCol w="5084125"/>
              </a:tblGrid>
              <a:tr h="361525">
                <a:tc>
                  <a:txBody>
                    <a:bodyPr/>
                    <a:lstStyle/>
                    <a:p>
                      <a:pPr indent="0" lvl="0" marL="0" rtl="0" algn="l">
                        <a:spcBef>
                          <a:spcPts val="0"/>
                        </a:spcBef>
                        <a:spcAft>
                          <a:spcPts val="0"/>
                        </a:spcAft>
                        <a:buNone/>
                      </a:pPr>
                      <a:r>
                        <a:rPr b="1" lang="en" sz="1200">
                          <a:solidFill>
                            <a:schemeClr val="lt1"/>
                          </a:solidFill>
                          <a:uFill>
                            <a:noFill/>
                          </a:uFill>
                          <a:latin typeface="Cabin"/>
                          <a:ea typeface="Cabin"/>
                          <a:cs typeface="Cabin"/>
                          <a:sym typeface="Cabin"/>
                          <a:hlinkClick action="ppaction://hlinksldjump" r:id="rId3">
                            <a:extLst>
                              <a:ext uri="{A12FA001-AC4F-418D-AE19-62706E023703}">
                                <ahyp:hlinkClr val="tx"/>
                              </a:ext>
                            </a:extLst>
                          </a:hlinkClick>
                        </a:rPr>
                        <a:t>Fonts</a:t>
                      </a:r>
                      <a:endParaRPr b="1" sz="1200">
                        <a:solidFill>
                          <a:schemeClr val="lt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Cabin"/>
                          <a:ea typeface="Cabin"/>
                          <a:cs typeface="Cabin"/>
                          <a:sym typeface="Cabin"/>
                        </a:rPr>
                        <a:t>To view this template correctly in PowerPoint, download and install the fonts we used</a:t>
                      </a:r>
                      <a:endParaRPr sz="1000">
                        <a:solidFill>
                          <a:schemeClr val="dk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200">
                          <a:solidFill>
                            <a:schemeClr val="lt1"/>
                          </a:solidFill>
                          <a:uFill>
                            <a:noFill/>
                          </a:uFill>
                          <a:latin typeface="Cabin"/>
                          <a:ea typeface="Cabin"/>
                          <a:cs typeface="Cabin"/>
                          <a:sym typeface="Cabin"/>
                          <a:hlinkClick action="ppaction://hlinksldjump" r:id="rId4">
                            <a:extLst>
                              <a:ext uri="{A12FA001-AC4F-418D-AE19-62706E023703}">
                                <ahyp:hlinkClr val="tx"/>
                              </a:ext>
                            </a:extLst>
                          </a:hlinkClick>
                        </a:rPr>
                        <a:t>Used</a:t>
                      </a:r>
                      <a:r>
                        <a:rPr b="1" lang="en" sz="1200">
                          <a:solidFill>
                            <a:schemeClr val="lt1"/>
                          </a:solidFill>
                          <a:latin typeface="Cabin"/>
                          <a:ea typeface="Cabin"/>
                          <a:cs typeface="Cabin"/>
                          <a:sym typeface="Cabin"/>
                        </a:rPr>
                        <a:t> and </a:t>
                      </a:r>
                      <a:r>
                        <a:rPr b="1" lang="en" sz="1200">
                          <a:solidFill>
                            <a:schemeClr val="lt1"/>
                          </a:solidFill>
                          <a:uFill>
                            <a:noFill/>
                          </a:uFill>
                          <a:latin typeface="Cabin"/>
                          <a:ea typeface="Cabin"/>
                          <a:cs typeface="Cabin"/>
                          <a:sym typeface="Cabin"/>
                          <a:hlinkClick action="ppaction://hlinksldjump" r:id="rId5">
                            <a:extLst>
                              <a:ext uri="{A12FA001-AC4F-418D-AE19-62706E023703}">
                                <ahyp:hlinkClr val="tx"/>
                              </a:ext>
                            </a:extLst>
                          </a:hlinkClick>
                        </a:rPr>
                        <a:t>alternative</a:t>
                      </a:r>
                      <a:r>
                        <a:rPr b="1" lang="en" sz="1200">
                          <a:solidFill>
                            <a:schemeClr val="lt1"/>
                          </a:solidFill>
                          <a:uFill>
                            <a:noFill/>
                          </a:uFill>
                          <a:latin typeface="Cabin"/>
                          <a:ea typeface="Cabin"/>
                          <a:cs typeface="Cabin"/>
                          <a:sym typeface="Cabin"/>
                          <a:hlinkClick action="ppaction://hlinksldjump" r:id="rId6">
                            <a:extLst>
                              <a:ext uri="{A12FA001-AC4F-418D-AE19-62706E023703}">
                                <ahyp:hlinkClr val="tx"/>
                              </a:ext>
                            </a:extLst>
                          </a:hlinkClick>
                        </a:rPr>
                        <a:t> resources</a:t>
                      </a:r>
                      <a:endParaRPr b="1" sz="1200">
                        <a:solidFill>
                          <a:schemeClr val="lt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Cabin"/>
                          <a:ea typeface="Cabin"/>
                          <a:cs typeface="Cabin"/>
                          <a:sym typeface="Cabin"/>
                        </a:rPr>
                        <a:t>An assortment of graphic resources that are suitable for use in this presentation</a:t>
                      </a:r>
                      <a:endParaRPr sz="1000">
                        <a:solidFill>
                          <a:schemeClr val="dk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200">
                          <a:solidFill>
                            <a:schemeClr val="lt1"/>
                          </a:solidFill>
                          <a:uFill>
                            <a:noFill/>
                          </a:uFill>
                          <a:latin typeface="Cabin"/>
                          <a:ea typeface="Cabin"/>
                          <a:cs typeface="Cabin"/>
                          <a:sym typeface="Cabin"/>
                          <a:hlinkClick action="ppaction://hlinksldjump" r:id="rId7">
                            <a:extLst>
                              <a:ext uri="{A12FA001-AC4F-418D-AE19-62706E023703}">
                                <ahyp:hlinkClr val="tx"/>
                              </a:ext>
                            </a:extLst>
                          </a:hlinkClick>
                        </a:rPr>
                        <a:t>Thanks slide</a:t>
                      </a:r>
                      <a:endParaRPr b="1" sz="1200">
                        <a:solidFill>
                          <a:schemeClr val="lt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Cabin"/>
                          <a:ea typeface="Cabin"/>
                          <a:cs typeface="Cabin"/>
                          <a:sym typeface="Cabin"/>
                        </a:rPr>
                        <a:t>You must keep it so that proper credits for our design are given</a:t>
                      </a:r>
                      <a:endParaRPr sz="1000">
                        <a:solidFill>
                          <a:schemeClr val="dk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200">
                          <a:solidFill>
                            <a:schemeClr val="lt1"/>
                          </a:solidFill>
                          <a:uFill>
                            <a:noFill/>
                          </a:uFill>
                          <a:latin typeface="Cabin"/>
                          <a:ea typeface="Cabin"/>
                          <a:cs typeface="Cabin"/>
                          <a:sym typeface="Cabin"/>
                          <a:hlinkClick action="ppaction://hlinksldjump" r:id="rId8">
                            <a:extLst>
                              <a:ext uri="{A12FA001-AC4F-418D-AE19-62706E023703}">
                                <ahyp:hlinkClr val="tx"/>
                              </a:ext>
                            </a:extLst>
                          </a:hlinkClick>
                        </a:rPr>
                        <a:t>Colors</a:t>
                      </a:r>
                      <a:endParaRPr b="1" sz="1200">
                        <a:solidFill>
                          <a:schemeClr val="lt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Cabin"/>
                          <a:ea typeface="Cabin"/>
                          <a:cs typeface="Cabin"/>
                          <a:sym typeface="Cabin"/>
                        </a:rPr>
                        <a:t>All the colors used in this presentation</a:t>
                      </a:r>
                      <a:endParaRPr sz="1000">
                        <a:solidFill>
                          <a:schemeClr val="dk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200">
                          <a:solidFill>
                            <a:schemeClr val="lt1"/>
                          </a:solidFill>
                          <a:uFill>
                            <a:noFill/>
                          </a:uFill>
                          <a:latin typeface="Cabin"/>
                          <a:ea typeface="Cabin"/>
                          <a:cs typeface="Cabin"/>
                          <a:sym typeface="Cabin"/>
                          <a:hlinkClick action="ppaction://hlinksldjump" r:id="rId9">
                            <a:extLst>
                              <a:ext uri="{A12FA001-AC4F-418D-AE19-62706E023703}">
                                <ahyp:hlinkClr val="tx"/>
                              </a:ext>
                            </a:extLst>
                          </a:hlinkClick>
                        </a:rPr>
                        <a:t>Icons</a:t>
                      </a:r>
                      <a:r>
                        <a:rPr b="1" lang="en" sz="1200">
                          <a:solidFill>
                            <a:schemeClr val="lt1"/>
                          </a:solidFill>
                          <a:latin typeface="Cabin"/>
                          <a:ea typeface="Cabin"/>
                          <a:cs typeface="Cabin"/>
                          <a:sym typeface="Cabin"/>
                        </a:rPr>
                        <a:t> and</a:t>
                      </a:r>
                      <a:r>
                        <a:rPr b="1" lang="en" sz="1200">
                          <a:solidFill>
                            <a:schemeClr val="lt1"/>
                          </a:solidFill>
                          <a:uFill>
                            <a:noFill/>
                          </a:uFill>
                          <a:latin typeface="Cabin"/>
                          <a:ea typeface="Cabin"/>
                          <a:cs typeface="Cabin"/>
                          <a:sym typeface="Cabin"/>
                          <a:hlinkClick action="ppaction://hlinksldjump" r:id="rId10">
                            <a:extLst>
                              <a:ext uri="{A12FA001-AC4F-418D-AE19-62706E023703}">
                                <ahyp:hlinkClr val="tx"/>
                              </a:ext>
                            </a:extLst>
                          </a:hlinkClick>
                        </a:rPr>
                        <a:t> infographic resources</a:t>
                      </a:r>
                      <a:endParaRPr b="1" sz="1200">
                        <a:solidFill>
                          <a:schemeClr val="lt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000">
                          <a:solidFill>
                            <a:schemeClr val="dk1"/>
                          </a:solidFill>
                          <a:latin typeface="Cabin"/>
                          <a:ea typeface="Cabin"/>
                          <a:cs typeface="Cabin"/>
                          <a:sym typeface="Cabin"/>
                        </a:rPr>
                        <a:t>These can be used in the template, and their size and color can be edited</a:t>
                      </a:r>
                      <a:endParaRPr sz="1000">
                        <a:solidFill>
                          <a:schemeClr val="dk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361525">
                <a:tc>
                  <a:txBody>
                    <a:bodyPr/>
                    <a:lstStyle/>
                    <a:p>
                      <a:pPr indent="0" lvl="0" marL="0" rtl="0" algn="l">
                        <a:spcBef>
                          <a:spcPts val="0"/>
                        </a:spcBef>
                        <a:spcAft>
                          <a:spcPts val="0"/>
                        </a:spcAft>
                        <a:buNone/>
                      </a:pPr>
                      <a:r>
                        <a:rPr b="1" lang="en" sz="1200">
                          <a:solidFill>
                            <a:schemeClr val="lt1"/>
                          </a:solidFill>
                          <a:latin typeface="Cabin"/>
                          <a:ea typeface="Cabin"/>
                          <a:cs typeface="Cabin"/>
                          <a:sym typeface="Cabin"/>
                        </a:rPr>
                        <a:t>Editable presentation theme </a:t>
                      </a:r>
                      <a:endParaRPr b="1" sz="1200">
                        <a:solidFill>
                          <a:schemeClr val="lt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Cabin"/>
                          <a:ea typeface="Cabin"/>
                          <a:cs typeface="Cabin"/>
                          <a:sym typeface="Cabin"/>
                        </a:rPr>
                        <a:t>You can edit the master slides easily. For more info, click </a:t>
                      </a:r>
                      <a:r>
                        <a:rPr b="1" lang="en" sz="1100">
                          <a:solidFill>
                            <a:schemeClr val="dk1"/>
                          </a:solidFill>
                          <a:uFill>
                            <a:noFill/>
                          </a:uFill>
                          <a:latin typeface="Cabin"/>
                          <a:ea typeface="Cabin"/>
                          <a:cs typeface="Cabin"/>
                          <a:sym typeface="Cabin"/>
                          <a:hlinkClick r:id="rId11">
                            <a:extLst>
                              <a:ext uri="{A12FA001-AC4F-418D-AE19-62706E023703}">
                                <ahyp:hlinkClr val="tx"/>
                              </a:ext>
                            </a:extLst>
                          </a:hlinkClick>
                        </a:rPr>
                        <a:t>here</a:t>
                      </a:r>
                      <a:endParaRPr sz="1000">
                        <a:solidFill>
                          <a:schemeClr val="dk1"/>
                        </a:solidFill>
                        <a:latin typeface="Cabin"/>
                        <a:ea typeface="Cabin"/>
                        <a:cs typeface="Cabin"/>
                        <a:sym typeface="Cabin"/>
                      </a:endParaRPr>
                    </a:p>
                  </a:txBody>
                  <a:tcPr marT="0" marB="0"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bl>
          </a:graphicData>
        </a:graphic>
      </p:graphicFrame>
      <p:sp>
        <p:nvSpPr>
          <p:cNvPr id="1220" name="Google Shape;1220;p42"/>
          <p:cNvSpPr txBox="1"/>
          <p:nvPr/>
        </p:nvSpPr>
        <p:spPr>
          <a:xfrm>
            <a:off x="720000" y="1353100"/>
            <a:ext cx="7704000" cy="369900"/>
          </a:xfrm>
          <a:prstGeom prst="rect">
            <a:avLst/>
          </a:prstGeom>
          <a:solidFill>
            <a:schemeClr val="lt1"/>
          </a:solidFill>
          <a:ln cap="flat" cmpd="sng" w="9525">
            <a:solidFill>
              <a:schemeClr val="lt1"/>
            </a:solidFill>
            <a:prstDash val="solid"/>
            <a:round/>
            <a:headEnd len="sm" w="sm" type="none"/>
            <a:tailEnd len="sm" w="sm" type="none"/>
          </a:ln>
        </p:spPr>
        <p:txBody>
          <a:bodyPr anchorCtr="0" anchor="t" bIns="91425" lIns="91425" spcFirstLastPara="1" rIns="0" wrap="square" tIns="91425">
            <a:noAutofit/>
          </a:bodyPr>
          <a:lstStyle/>
          <a:p>
            <a:pPr indent="0" lvl="0" marL="0" rtl="0" algn="l">
              <a:spcBef>
                <a:spcPts val="0"/>
              </a:spcBef>
              <a:spcAft>
                <a:spcPts val="0"/>
              </a:spcAft>
              <a:buNone/>
            </a:pPr>
            <a:r>
              <a:rPr lang="en" sz="1200">
                <a:solidFill>
                  <a:schemeClr val="dk1"/>
                </a:solidFill>
                <a:latin typeface="Cabin"/>
                <a:ea typeface="Cabin"/>
                <a:cs typeface="Cabin"/>
                <a:sym typeface="Cabin"/>
              </a:rPr>
              <a:t>You can delete this slide when you’re done editing the presentation</a:t>
            </a:r>
            <a:endParaRPr b="1" sz="1200">
              <a:solidFill>
                <a:schemeClr val="dk1"/>
              </a:solidFill>
              <a:latin typeface="Cabin"/>
              <a:ea typeface="Cabin"/>
              <a:cs typeface="Cabin"/>
              <a:sym typeface="Cabin"/>
            </a:endParaRPr>
          </a:p>
        </p:txBody>
      </p:sp>
      <p:sp>
        <p:nvSpPr>
          <p:cNvPr id="1221" name="Google Shape;1221;p42"/>
          <p:cNvSpPr txBox="1"/>
          <p:nvPr/>
        </p:nvSpPr>
        <p:spPr>
          <a:xfrm>
            <a:off x="3333596" y="4000325"/>
            <a:ext cx="1937400" cy="461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800">
                <a:solidFill>
                  <a:schemeClr val="dk1"/>
                </a:solidFill>
                <a:latin typeface="Cabin"/>
                <a:ea typeface="Cabin"/>
                <a:cs typeface="Cabin"/>
                <a:sym typeface="Cabin"/>
              </a:rPr>
              <a:t>For more info:</a:t>
            </a:r>
            <a:br>
              <a:rPr b="1" lang="en" sz="800">
                <a:solidFill>
                  <a:schemeClr val="dk1"/>
                </a:solidFill>
                <a:latin typeface="Cabin"/>
                <a:ea typeface="Cabin"/>
                <a:cs typeface="Cabin"/>
                <a:sym typeface="Cabin"/>
              </a:rPr>
            </a:br>
            <a:r>
              <a:rPr b="1" lang="en" sz="1000">
                <a:solidFill>
                  <a:schemeClr val="dk1"/>
                </a:solidFill>
                <a:uFill>
                  <a:noFill/>
                </a:uFill>
                <a:latin typeface="Cabin"/>
                <a:ea typeface="Cabin"/>
                <a:cs typeface="Cabin"/>
                <a:sym typeface="Cabin"/>
                <a:hlinkClick r:id="rId12">
                  <a:extLst>
                    <a:ext uri="{A12FA001-AC4F-418D-AE19-62706E023703}">
                      <ahyp:hlinkClr val="tx"/>
                    </a:ext>
                  </a:extLst>
                </a:hlinkClick>
              </a:rPr>
              <a:t>SLIDESGO </a:t>
            </a:r>
            <a:r>
              <a:rPr b="1" lang="en" sz="1000">
                <a:solidFill>
                  <a:schemeClr val="dk1"/>
                </a:solidFill>
                <a:latin typeface="Cabin"/>
                <a:ea typeface="Cabin"/>
                <a:cs typeface="Cabin"/>
                <a:sym typeface="Cabin"/>
              </a:rPr>
              <a:t>| </a:t>
            </a:r>
            <a:r>
              <a:rPr b="1" lang="en" sz="1000">
                <a:solidFill>
                  <a:schemeClr val="dk1"/>
                </a:solidFill>
                <a:uFill>
                  <a:noFill/>
                </a:uFill>
                <a:latin typeface="Cabin"/>
                <a:ea typeface="Cabin"/>
                <a:cs typeface="Cabin"/>
                <a:sym typeface="Cabin"/>
                <a:hlinkClick r:id="rId13">
                  <a:extLst>
                    <a:ext uri="{A12FA001-AC4F-418D-AE19-62706E023703}">
                      <ahyp:hlinkClr val="tx"/>
                    </a:ext>
                  </a:extLst>
                </a:hlinkClick>
              </a:rPr>
              <a:t>BLOG</a:t>
            </a:r>
            <a:r>
              <a:rPr b="1" lang="en" sz="1000">
                <a:solidFill>
                  <a:schemeClr val="dk1"/>
                </a:solidFill>
                <a:latin typeface="Cabin"/>
                <a:ea typeface="Cabin"/>
                <a:cs typeface="Cabin"/>
                <a:sym typeface="Cabin"/>
              </a:rPr>
              <a:t> | </a:t>
            </a:r>
            <a:r>
              <a:rPr b="1" lang="en" sz="1000">
                <a:solidFill>
                  <a:schemeClr val="dk1"/>
                </a:solidFill>
                <a:uFill>
                  <a:noFill/>
                </a:uFill>
                <a:latin typeface="Cabin"/>
                <a:ea typeface="Cabin"/>
                <a:cs typeface="Cabin"/>
                <a:sym typeface="Cabin"/>
                <a:hlinkClick r:id="rId14">
                  <a:extLst>
                    <a:ext uri="{A12FA001-AC4F-418D-AE19-62706E023703}">
                      <ahyp:hlinkClr val="tx"/>
                    </a:ext>
                  </a:extLst>
                </a:hlinkClick>
              </a:rPr>
              <a:t>FAQ</a:t>
            </a:r>
            <a:r>
              <a:rPr b="1" lang="en" sz="1000">
                <a:solidFill>
                  <a:schemeClr val="dk1"/>
                </a:solidFill>
                <a:latin typeface="Cabin"/>
                <a:ea typeface="Cabin"/>
                <a:cs typeface="Cabin"/>
                <a:sym typeface="Cabin"/>
              </a:rPr>
              <a:t>s</a:t>
            </a:r>
            <a:endParaRPr b="1" sz="1000">
              <a:solidFill>
                <a:schemeClr val="dk1"/>
              </a:solidFill>
              <a:latin typeface="Cabin"/>
              <a:ea typeface="Cabin"/>
              <a:cs typeface="Cabin"/>
              <a:sym typeface="Cabin"/>
            </a:endParaRPr>
          </a:p>
        </p:txBody>
      </p:sp>
      <p:sp>
        <p:nvSpPr>
          <p:cNvPr id="1222" name="Google Shape;1222;p42"/>
          <p:cNvSpPr txBox="1"/>
          <p:nvPr/>
        </p:nvSpPr>
        <p:spPr>
          <a:xfrm>
            <a:off x="5271000" y="4000325"/>
            <a:ext cx="3153000" cy="461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800">
                <a:solidFill>
                  <a:schemeClr val="dk1"/>
                </a:solidFill>
                <a:latin typeface="Cabin"/>
                <a:ea typeface="Cabin"/>
                <a:cs typeface="Cabin"/>
                <a:sym typeface="Cabin"/>
              </a:rPr>
              <a:t>You can visit our sister </a:t>
            </a:r>
            <a:r>
              <a:rPr b="1" lang="en" sz="800">
                <a:solidFill>
                  <a:schemeClr val="dk1"/>
                </a:solidFill>
                <a:latin typeface="Cabin"/>
                <a:ea typeface="Cabin"/>
                <a:cs typeface="Cabin"/>
                <a:sym typeface="Cabin"/>
              </a:rPr>
              <a:t>projects</a:t>
            </a:r>
            <a:r>
              <a:rPr b="1" lang="en" sz="800">
                <a:solidFill>
                  <a:schemeClr val="dk1"/>
                </a:solidFill>
                <a:latin typeface="Cabin"/>
                <a:ea typeface="Cabin"/>
                <a:cs typeface="Cabin"/>
                <a:sym typeface="Cabin"/>
              </a:rPr>
              <a:t>:</a:t>
            </a:r>
            <a:br>
              <a:rPr b="1" lang="en" sz="800">
                <a:solidFill>
                  <a:schemeClr val="dk1"/>
                </a:solidFill>
                <a:latin typeface="Cabin"/>
                <a:ea typeface="Cabin"/>
                <a:cs typeface="Cabin"/>
                <a:sym typeface="Cabin"/>
              </a:rPr>
            </a:br>
            <a:r>
              <a:rPr b="1" lang="en" sz="1000">
                <a:solidFill>
                  <a:schemeClr val="dk1"/>
                </a:solidFill>
                <a:uFill>
                  <a:noFill/>
                </a:uFill>
                <a:latin typeface="Cabin"/>
                <a:ea typeface="Cabin"/>
                <a:cs typeface="Cabin"/>
                <a:sym typeface="Cabin"/>
                <a:hlinkClick r:id="rId15">
                  <a:extLst>
                    <a:ext uri="{A12FA001-AC4F-418D-AE19-62706E023703}">
                      <ahyp:hlinkClr val="tx"/>
                    </a:ext>
                  </a:extLst>
                </a:hlinkClick>
              </a:rPr>
              <a:t>FREEPIK</a:t>
            </a:r>
            <a:r>
              <a:rPr b="1" lang="en" sz="1000">
                <a:solidFill>
                  <a:schemeClr val="dk1"/>
                </a:solidFill>
                <a:latin typeface="Cabin"/>
                <a:ea typeface="Cabin"/>
                <a:cs typeface="Cabin"/>
                <a:sym typeface="Cabin"/>
              </a:rPr>
              <a:t> | </a:t>
            </a:r>
            <a:r>
              <a:rPr b="1" lang="en" sz="1000">
                <a:solidFill>
                  <a:schemeClr val="dk1"/>
                </a:solidFill>
                <a:uFill>
                  <a:noFill/>
                </a:uFill>
                <a:latin typeface="Cabin"/>
                <a:ea typeface="Cabin"/>
                <a:cs typeface="Cabin"/>
                <a:sym typeface="Cabin"/>
                <a:hlinkClick r:id="rId16">
                  <a:extLst>
                    <a:ext uri="{A12FA001-AC4F-418D-AE19-62706E023703}">
                      <ahyp:hlinkClr val="tx"/>
                    </a:ext>
                  </a:extLst>
                </a:hlinkClick>
              </a:rPr>
              <a:t>FLATICON</a:t>
            </a:r>
            <a:r>
              <a:rPr b="1" lang="en" sz="1000">
                <a:solidFill>
                  <a:schemeClr val="dk1"/>
                </a:solidFill>
                <a:latin typeface="Cabin"/>
                <a:ea typeface="Cabin"/>
                <a:cs typeface="Cabin"/>
                <a:sym typeface="Cabin"/>
              </a:rPr>
              <a:t> | </a:t>
            </a:r>
            <a:r>
              <a:rPr b="1" lang="en" sz="1000">
                <a:solidFill>
                  <a:schemeClr val="dk1"/>
                </a:solidFill>
                <a:uFill>
                  <a:noFill/>
                </a:uFill>
                <a:latin typeface="Cabin"/>
                <a:ea typeface="Cabin"/>
                <a:cs typeface="Cabin"/>
                <a:sym typeface="Cabin"/>
                <a:hlinkClick r:id="rId17">
                  <a:extLst>
                    <a:ext uri="{A12FA001-AC4F-418D-AE19-62706E023703}">
                      <ahyp:hlinkClr val="tx"/>
                    </a:ext>
                  </a:extLst>
                </a:hlinkClick>
              </a:rPr>
              <a:t>STORYSET</a:t>
            </a:r>
            <a:r>
              <a:rPr b="1" lang="en" sz="1000">
                <a:solidFill>
                  <a:schemeClr val="dk1"/>
                </a:solidFill>
                <a:latin typeface="Cabin"/>
                <a:ea typeface="Cabin"/>
                <a:cs typeface="Cabin"/>
                <a:sym typeface="Cabin"/>
              </a:rPr>
              <a:t> | </a:t>
            </a:r>
            <a:r>
              <a:rPr b="1" lang="en" sz="1000">
                <a:solidFill>
                  <a:schemeClr val="dk1"/>
                </a:solidFill>
                <a:uFill>
                  <a:noFill/>
                </a:uFill>
                <a:latin typeface="Cabin"/>
                <a:ea typeface="Cabin"/>
                <a:cs typeface="Cabin"/>
                <a:sym typeface="Cabin"/>
                <a:hlinkClick r:id="rId18">
                  <a:extLst>
                    <a:ext uri="{A12FA001-AC4F-418D-AE19-62706E023703}">
                      <ahyp:hlinkClr val="tx"/>
                    </a:ext>
                  </a:extLst>
                </a:hlinkClick>
              </a:rPr>
              <a:t>WEPIK </a:t>
            </a:r>
            <a:r>
              <a:rPr b="1" lang="en" sz="1000">
                <a:solidFill>
                  <a:schemeClr val="dk1"/>
                </a:solidFill>
                <a:latin typeface="Cabin"/>
                <a:ea typeface="Cabin"/>
                <a:cs typeface="Cabin"/>
                <a:sym typeface="Cabin"/>
              </a:rPr>
              <a:t>| </a:t>
            </a:r>
            <a:r>
              <a:rPr b="1" lang="en" sz="1000">
                <a:solidFill>
                  <a:schemeClr val="dk1"/>
                </a:solidFill>
                <a:uFill>
                  <a:noFill/>
                </a:uFill>
                <a:latin typeface="Cabin"/>
                <a:ea typeface="Cabin"/>
                <a:cs typeface="Cabin"/>
                <a:sym typeface="Cabin"/>
                <a:hlinkClick r:id="rId19">
                  <a:extLst>
                    <a:ext uri="{A12FA001-AC4F-418D-AE19-62706E023703}">
                      <ahyp:hlinkClr val="tx"/>
                    </a:ext>
                  </a:extLst>
                </a:hlinkClick>
              </a:rPr>
              <a:t>VIDEVO</a:t>
            </a:r>
            <a:endParaRPr b="1" sz="1000">
              <a:solidFill>
                <a:schemeClr val="dk1"/>
              </a:solidFill>
              <a:latin typeface="Cabin"/>
              <a:ea typeface="Cabin"/>
              <a:cs typeface="Cabin"/>
              <a:sym typeface="Cabin"/>
            </a:endParaRPr>
          </a:p>
        </p:txBody>
      </p:sp>
      <p:grpSp>
        <p:nvGrpSpPr>
          <p:cNvPr id="1223" name="Google Shape;1223;p42"/>
          <p:cNvGrpSpPr/>
          <p:nvPr/>
        </p:nvGrpSpPr>
        <p:grpSpPr>
          <a:xfrm>
            <a:off x="291643" y="4280090"/>
            <a:ext cx="507396" cy="323404"/>
            <a:chOff x="7746090" y="5473975"/>
            <a:chExt cx="153306" cy="97693"/>
          </a:xfrm>
        </p:grpSpPr>
        <p:sp>
          <p:nvSpPr>
            <p:cNvPr id="1224" name="Google Shape;1224;p42"/>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2"/>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42"/>
          <p:cNvGrpSpPr/>
          <p:nvPr/>
        </p:nvGrpSpPr>
        <p:grpSpPr>
          <a:xfrm>
            <a:off x="-350185" y="3139877"/>
            <a:ext cx="1149227" cy="1463612"/>
            <a:chOff x="5158937" y="5246095"/>
            <a:chExt cx="250278" cy="318786"/>
          </a:xfrm>
        </p:grpSpPr>
        <p:sp>
          <p:nvSpPr>
            <p:cNvPr id="1227" name="Google Shape;1227;p42"/>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2"/>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2"/>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2"/>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2"/>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2"/>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2"/>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2"/>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2"/>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2"/>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 name="Google Shape;1237;p42"/>
          <p:cNvGrpSpPr/>
          <p:nvPr/>
        </p:nvGrpSpPr>
        <p:grpSpPr>
          <a:xfrm>
            <a:off x="719633" y="4410198"/>
            <a:ext cx="303500" cy="193452"/>
            <a:chOff x="7746090" y="5473975"/>
            <a:chExt cx="153306" cy="97693"/>
          </a:xfrm>
        </p:grpSpPr>
        <p:sp>
          <p:nvSpPr>
            <p:cNvPr id="1238" name="Google Shape;1238;p42"/>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2"/>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 name="Google Shape;1240;p42"/>
          <p:cNvGrpSpPr/>
          <p:nvPr/>
        </p:nvGrpSpPr>
        <p:grpSpPr>
          <a:xfrm>
            <a:off x="-89992" y="4410198"/>
            <a:ext cx="303500" cy="193452"/>
            <a:chOff x="7746090" y="5473975"/>
            <a:chExt cx="153306" cy="97693"/>
          </a:xfrm>
        </p:grpSpPr>
        <p:sp>
          <p:nvSpPr>
            <p:cNvPr id="1241" name="Google Shape;1241;p42"/>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2"/>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6" name="Shape 1246"/>
        <p:cNvGrpSpPr/>
        <p:nvPr/>
      </p:nvGrpSpPr>
      <p:grpSpPr>
        <a:xfrm>
          <a:off x="0" y="0"/>
          <a:ext cx="0" cy="0"/>
          <a:chOff x="0" y="0"/>
          <a:chExt cx="0" cy="0"/>
        </a:xfrm>
      </p:grpSpPr>
      <p:grpSp>
        <p:nvGrpSpPr>
          <p:cNvPr id="1247" name="Google Shape;1247;p43"/>
          <p:cNvGrpSpPr/>
          <p:nvPr/>
        </p:nvGrpSpPr>
        <p:grpSpPr>
          <a:xfrm>
            <a:off x="4806702" y="3218975"/>
            <a:ext cx="875147" cy="1095621"/>
            <a:chOff x="4806702" y="3218975"/>
            <a:chExt cx="875147" cy="1095621"/>
          </a:xfrm>
        </p:grpSpPr>
        <p:sp>
          <p:nvSpPr>
            <p:cNvPr id="1248" name="Google Shape;1248;p43"/>
            <p:cNvSpPr/>
            <p:nvPr/>
          </p:nvSpPr>
          <p:spPr>
            <a:xfrm rot="-1598257">
              <a:off x="4853271" y="3758136"/>
              <a:ext cx="284076" cy="274987"/>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3"/>
            <p:cNvSpPr/>
            <p:nvPr/>
          </p:nvSpPr>
          <p:spPr>
            <a:xfrm rot="-1598225">
              <a:off x="5021003" y="3813803"/>
              <a:ext cx="369673" cy="35784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3"/>
            <p:cNvSpPr/>
            <p:nvPr/>
          </p:nvSpPr>
          <p:spPr>
            <a:xfrm>
              <a:off x="4844166" y="3218975"/>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3"/>
            <p:cNvSpPr/>
            <p:nvPr/>
          </p:nvSpPr>
          <p:spPr>
            <a:xfrm rot="-1598405">
              <a:off x="5485633" y="4122259"/>
              <a:ext cx="168583" cy="16320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43"/>
          <p:cNvGrpSpPr/>
          <p:nvPr/>
        </p:nvGrpSpPr>
        <p:grpSpPr>
          <a:xfrm>
            <a:off x="3577341" y="1392765"/>
            <a:ext cx="800400" cy="1384669"/>
            <a:chOff x="3577341" y="1392765"/>
            <a:chExt cx="800400" cy="1384669"/>
          </a:xfrm>
        </p:grpSpPr>
        <p:sp>
          <p:nvSpPr>
            <p:cNvPr id="1253" name="Google Shape;1253;p43"/>
            <p:cNvSpPr/>
            <p:nvPr/>
          </p:nvSpPr>
          <p:spPr>
            <a:xfrm rot="-1598405">
              <a:off x="4072708" y="2585096"/>
              <a:ext cx="168583" cy="16320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3"/>
            <p:cNvSpPr/>
            <p:nvPr/>
          </p:nvSpPr>
          <p:spPr>
            <a:xfrm rot="-1598267">
              <a:off x="3677180" y="1474160"/>
              <a:ext cx="470922" cy="455496"/>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3"/>
            <p:cNvSpPr/>
            <p:nvPr/>
          </p:nvSpPr>
          <p:spPr>
            <a:xfrm rot="-1598279">
              <a:off x="3757988" y="2134056"/>
              <a:ext cx="438978" cy="424935"/>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3"/>
            <p:cNvSpPr/>
            <p:nvPr/>
          </p:nvSpPr>
          <p:spPr>
            <a:xfrm rot="-1598257">
              <a:off x="4024246" y="1600674"/>
              <a:ext cx="284076" cy="274987"/>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3"/>
            <p:cNvSpPr/>
            <p:nvPr/>
          </p:nvSpPr>
          <p:spPr>
            <a:xfrm>
              <a:off x="3577341" y="1675213"/>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43"/>
          <p:cNvGrpSpPr/>
          <p:nvPr/>
        </p:nvGrpSpPr>
        <p:grpSpPr>
          <a:xfrm>
            <a:off x="4844166" y="1551585"/>
            <a:ext cx="800400" cy="1062114"/>
            <a:chOff x="4844166" y="1551585"/>
            <a:chExt cx="800400" cy="1062114"/>
          </a:xfrm>
        </p:grpSpPr>
        <p:sp>
          <p:nvSpPr>
            <p:cNvPr id="1259" name="Google Shape;1259;p43"/>
            <p:cNvSpPr/>
            <p:nvPr/>
          </p:nvSpPr>
          <p:spPr>
            <a:xfrm rot="-1598257">
              <a:off x="4912521" y="1600674"/>
              <a:ext cx="284076" cy="274987"/>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3"/>
            <p:cNvSpPr/>
            <p:nvPr/>
          </p:nvSpPr>
          <p:spPr>
            <a:xfrm rot="-1598257">
              <a:off x="4988784" y="2289624"/>
              <a:ext cx="284076" cy="274987"/>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3"/>
            <p:cNvSpPr/>
            <p:nvPr/>
          </p:nvSpPr>
          <p:spPr>
            <a:xfrm>
              <a:off x="4844166" y="1675213"/>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43"/>
          <p:cNvGrpSpPr/>
          <p:nvPr/>
        </p:nvGrpSpPr>
        <p:grpSpPr>
          <a:xfrm>
            <a:off x="3476064" y="3021325"/>
            <a:ext cx="901678" cy="998050"/>
            <a:chOff x="3476064" y="3021325"/>
            <a:chExt cx="901678" cy="998050"/>
          </a:xfrm>
        </p:grpSpPr>
        <p:sp>
          <p:nvSpPr>
            <p:cNvPr id="1263" name="Google Shape;1263;p43"/>
            <p:cNvSpPr/>
            <p:nvPr/>
          </p:nvSpPr>
          <p:spPr>
            <a:xfrm rot="-1598225">
              <a:off x="3762215" y="3085203"/>
              <a:ext cx="369673" cy="35784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3"/>
            <p:cNvSpPr/>
            <p:nvPr/>
          </p:nvSpPr>
          <p:spPr>
            <a:xfrm rot="-1598225">
              <a:off x="3536665" y="3198940"/>
              <a:ext cx="369673" cy="35784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3"/>
            <p:cNvSpPr/>
            <p:nvPr/>
          </p:nvSpPr>
          <p:spPr>
            <a:xfrm>
              <a:off x="3577341" y="3218975"/>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 name="Google Shape;1266;p43"/>
          <p:cNvSpPr txBox="1"/>
          <p:nvPr>
            <p:ph type="title"/>
          </p:nvPr>
        </p:nvSpPr>
        <p:spPr>
          <a:xfrm>
            <a:off x="923563" y="1515315"/>
            <a:ext cx="23364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History</a:t>
            </a:r>
            <a:endParaRPr/>
          </a:p>
        </p:txBody>
      </p:sp>
      <p:sp>
        <p:nvSpPr>
          <p:cNvPr id="1267" name="Google Shape;1267;p43"/>
          <p:cNvSpPr txBox="1"/>
          <p:nvPr>
            <p:ph idx="15"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268" name="Google Shape;1268;p43"/>
          <p:cNvSpPr txBox="1"/>
          <p:nvPr>
            <p:ph idx="9" type="title"/>
          </p:nvPr>
        </p:nvSpPr>
        <p:spPr>
          <a:xfrm rot="3185">
            <a:off x="4920513" y="3322635"/>
            <a:ext cx="647700" cy="59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269" name="Google Shape;1269;p43"/>
          <p:cNvSpPr txBox="1"/>
          <p:nvPr>
            <p:ph idx="1" type="subTitle"/>
          </p:nvPr>
        </p:nvSpPr>
        <p:spPr>
          <a:xfrm>
            <a:off x="923413" y="2041838"/>
            <a:ext cx="2336400" cy="593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1270" name="Google Shape;1270;p43"/>
          <p:cNvSpPr txBox="1"/>
          <p:nvPr>
            <p:ph idx="14" type="title"/>
          </p:nvPr>
        </p:nvSpPr>
        <p:spPr>
          <a:xfrm rot="1592">
            <a:off x="3653688" y="3322491"/>
            <a:ext cx="6477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271" name="Google Shape;1271;p43"/>
          <p:cNvSpPr txBox="1"/>
          <p:nvPr>
            <p:ph idx="2" type="title"/>
          </p:nvPr>
        </p:nvSpPr>
        <p:spPr>
          <a:xfrm>
            <a:off x="4920573" y="1789775"/>
            <a:ext cx="6474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272" name="Google Shape;1272;p43"/>
          <p:cNvSpPr txBox="1"/>
          <p:nvPr>
            <p:ph idx="3" type="title"/>
          </p:nvPr>
        </p:nvSpPr>
        <p:spPr>
          <a:xfrm>
            <a:off x="923563" y="3059077"/>
            <a:ext cx="23364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Components</a:t>
            </a:r>
            <a:endParaRPr/>
          </a:p>
        </p:txBody>
      </p:sp>
      <p:sp>
        <p:nvSpPr>
          <p:cNvPr id="1273" name="Google Shape;1273;p43"/>
          <p:cNvSpPr txBox="1"/>
          <p:nvPr>
            <p:ph idx="4" type="subTitle"/>
          </p:nvPr>
        </p:nvSpPr>
        <p:spPr>
          <a:xfrm>
            <a:off x="923413" y="3585600"/>
            <a:ext cx="2336400" cy="593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1274" name="Google Shape;1274;p43"/>
          <p:cNvSpPr txBox="1"/>
          <p:nvPr>
            <p:ph idx="5" type="title"/>
          </p:nvPr>
        </p:nvSpPr>
        <p:spPr>
          <a:xfrm>
            <a:off x="5884038" y="1515315"/>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Countries</a:t>
            </a:r>
            <a:endParaRPr/>
          </a:p>
        </p:txBody>
      </p:sp>
      <p:sp>
        <p:nvSpPr>
          <p:cNvPr id="1275" name="Google Shape;1275;p43"/>
          <p:cNvSpPr txBox="1"/>
          <p:nvPr>
            <p:ph idx="6" type="subTitle"/>
          </p:nvPr>
        </p:nvSpPr>
        <p:spPr>
          <a:xfrm>
            <a:off x="5883888" y="2041838"/>
            <a:ext cx="2336400" cy="59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76" name="Google Shape;1276;p43"/>
          <p:cNvSpPr txBox="1"/>
          <p:nvPr>
            <p:ph idx="7" type="title"/>
          </p:nvPr>
        </p:nvSpPr>
        <p:spPr>
          <a:xfrm>
            <a:off x="5883888" y="3072252"/>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Crew</a:t>
            </a:r>
            <a:endParaRPr/>
          </a:p>
        </p:txBody>
      </p:sp>
      <p:sp>
        <p:nvSpPr>
          <p:cNvPr id="1277" name="Google Shape;1277;p43"/>
          <p:cNvSpPr txBox="1"/>
          <p:nvPr>
            <p:ph idx="8" type="subTitle"/>
          </p:nvPr>
        </p:nvSpPr>
        <p:spPr>
          <a:xfrm>
            <a:off x="5883738" y="3598775"/>
            <a:ext cx="2336400" cy="59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78" name="Google Shape;1278;p43"/>
          <p:cNvSpPr txBox="1"/>
          <p:nvPr>
            <p:ph idx="13" type="title"/>
          </p:nvPr>
        </p:nvSpPr>
        <p:spPr>
          <a:xfrm rot="1593">
            <a:off x="3653787" y="1789625"/>
            <a:ext cx="6474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279" name="Google Shape;1279;p43"/>
          <p:cNvGrpSpPr/>
          <p:nvPr/>
        </p:nvGrpSpPr>
        <p:grpSpPr>
          <a:xfrm>
            <a:off x="4370018" y="4280090"/>
            <a:ext cx="507396" cy="323404"/>
            <a:chOff x="7746090" y="5473975"/>
            <a:chExt cx="153306" cy="97693"/>
          </a:xfrm>
        </p:grpSpPr>
        <p:sp>
          <p:nvSpPr>
            <p:cNvPr id="1280" name="Google Shape;1280;p4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43"/>
          <p:cNvGrpSpPr/>
          <p:nvPr/>
        </p:nvGrpSpPr>
        <p:grpSpPr>
          <a:xfrm>
            <a:off x="8020043" y="4280090"/>
            <a:ext cx="507396" cy="323404"/>
            <a:chOff x="7746090" y="5473975"/>
            <a:chExt cx="153306" cy="97693"/>
          </a:xfrm>
        </p:grpSpPr>
        <p:sp>
          <p:nvSpPr>
            <p:cNvPr id="1283" name="Google Shape;1283;p4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43"/>
          <p:cNvGrpSpPr/>
          <p:nvPr/>
        </p:nvGrpSpPr>
        <p:grpSpPr>
          <a:xfrm>
            <a:off x="536128" y="587518"/>
            <a:ext cx="875171" cy="714704"/>
            <a:chOff x="190583" y="459787"/>
            <a:chExt cx="1222135" cy="998051"/>
          </a:xfrm>
        </p:grpSpPr>
        <p:sp>
          <p:nvSpPr>
            <p:cNvPr id="1286" name="Google Shape;1286;p43"/>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3"/>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3"/>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3"/>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grpSp>
        <p:nvGrpSpPr>
          <p:cNvPr id="1294" name="Google Shape;1294;p44"/>
          <p:cNvGrpSpPr/>
          <p:nvPr/>
        </p:nvGrpSpPr>
        <p:grpSpPr>
          <a:xfrm>
            <a:off x="-283321" y="3270116"/>
            <a:ext cx="3152412" cy="1647956"/>
            <a:chOff x="-594071" y="5188191"/>
            <a:chExt cx="3152412" cy="1647956"/>
          </a:xfrm>
        </p:grpSpPr>
        <p:sp>
          <p:nvSpPr>
            <p:cNvPr id="1295" name="Google Shape;1295;p44"/>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4"/>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4"/>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4"/>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4"/>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44"/>
          <p:cNvGrpSpPr/>
          <p:nvPr/>
        </p:nvGrpSpPr>
        <p:grpSpPr>
          <a:xfrm>
            <a:off x="7410826" y="1406487"/>
            <a:ext cx="2493241" cy="3235419"/>
            <a:chOff x="-484399" y="1406487"/>
            <a:chExt cx="2493241" cy="3235419"/>
          </a:xfrm>
        </p:grpSpPr>
        <p:sp>
          <p:nvSpPr>
            <p:cNvPr id="1301" name="Google Shape;1301;p44"/>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4"/>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4"/>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 name="Google Shape;1304;p44"/>
          <p:cNvSpPr txBox="1"/>
          <p:nvPr>
            <p:ph idx="1" type="subTitle"/>
          </p:nvPr>
        </p:nvSpPr>
        <p:spPr>
          <a:xfrm rot="223">
            <a:off x="720000" y="2105525"/>
            <a:ext cx="4624800" cy="6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can be the part of the presentation where you introduce yourself, write your email…</a:t>
            </a:r>
            <a:endParaRPr/>
          </a:p>
        </p:txBody>
      </p:sp>
      <p:sp>
        <p:nvSpPr>
          <p:cNvPr id="1305" name="Google Shape;1305;p44"/>
          <p:cNvSpPr txBox="1"/>
          <p:nvPr>
            <p:ph type="title"/>
          </p:nvPr>
        </p:nvSpPr>
        <p:spPr>
          <a:xfrm>
            <a:off x="720000" y="540000"/>
            <a:ext cx="4624800" cy="169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Whoa!</a:t>
            </a:r>
            <a:endParaRPr/>
          </a:p>
        </p:txBody>
      </p:sp>
      <p:grpSp>
        <p:nvGrpSpPr>
          <p:cNvPr id="1306" name="Google Shape;1306;p44"/>
          <p:cNvGrpSpPr/>
          <p:nvPr/>
        </p:nvGrpSpPr>
        <p:grpSpPr>
          <a:xfrm>
            <a:off x="5001626" y="2018700"/>
            <a:ext cx="4681426" cy="2584799"/>
            <a:chOff x="5427326" y="2018700"/>
            <a:chExt cx="4681426" cy="2584799"/>
          </a:xfrm>
        </p:grpSpPr>
        <p:sp>
          <p:nvSpPr>
            <p:cNvPr id="1307" name="Google Shape;1307;p44"/>
            <p:cNvSpPr/>
            <p:nvPr/>
          </p:nvSpPr>
          <p:spPr>
            <a:xfrm>
              <a:off x="7499962" y="4062438"/>
              <a:ext cx="493560" cy="170891"/>
            </a:xfrm>
            <a:custGeom>
              <a:rect b="b" l="l" r="r" t="t"/>
              <a:pathLst>
                <a:path extrusionOk="0" h="903" w="2608">
                  <a:moveTo>
                    <a:pt x="0" y="1"/>
                  </a:moveTo>
                  <a:lnTo>
                    <a:pt x="0" y="903"/>
                  </a:lnTo>
                  <a:lnTo>
                    <a:pt x="2607" y="903"/>
                  </a:lnTo>
                  <a:lnTo>
                    <a:pt x="26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4"/>
            <p:cNvSpPr/>
            <p:nvPr/>
          </p:nvSpPr>
          <p:spPr>
            <a:xfrm>
              <a:off x="7499962" y="4162928"/>
              <a:ext cx="493560" cy="70779"/>
            </a:xfrm>
            <a:custGeom>
              <a:rect b="b" l="l" r="r" t="t"/>
              <a:pathLst>
                <a:path extrusionOk="0" h="374" w="2608">
                  <a:moveTo>
                    <a:pt x="0" y="1"/>
                  </a:moveTo>
                  <a:lnTo>
                    <a:pt x="0" y="374"/>
                  </a:lnTo>
                  <a:lnTo>
                    <a:pt x="2607" y="374"/>
                  </a:lnTo>
                  <a:lnTo>
                    <a:pt x="2607" y="1"/>
                  </a:ln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4"/>
            <p:cNvSpPr/>
            <p:nvPr/>
          </p:nvSpPr>
          <p:spPr>
            <a:xfrm>
              <a:off x="6769467" y="3182627"/>
              <a:ext cx="244131" cy="90650"/>
            </a:xfrm>
            <a:custGeom>
              <a:rect b="b" l="l" r="r" t="t"/>
              <a:pathLst>
                <a:path extrusionOk="0" h="479" w="1290">
                  <a:moveTo>
                    <a:pt x="1" y="1"/>
                  </a:moveTo>
                  <a:lnTo>
                    <a:pt x="1" y="479"/>
                  </a:lnTo>
                  <a:lnTo>
                    <a:pt x="1290" y="479"/>
                  </a:lnTo>
                  <a:lnTo>
                    <a:pt x="1290" y="1"/>
                  </a:lnTo>
                  <a:close/>
                </a:path>
              </a:pathLst>
            </a:custGeom>
            <a:solidFill>
              <a:srgbClr val="BC80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4"/>
            <p:cNvSpPr/>
            <p:nvPr/>
          </p:nvSpPr>
          <p:spPr>
            <a:xfrm>
              <a:off x="6718371" y="3368468"/>
              <a:ext cx="135880" cy="90272"/>
            </a:xfrm>
            <a:custGeom>
              <a:rect b="b" l="l" r="r" t="t"/>
              <a:pathLst>
                <a:path extrusionOk="0" h="477" w="718">
                  <a:moveTo>
                    <a:pt x="0" y="1"/>
                  </a:moveTo>
                  <a:lnTo>
                    <a:pt x="0" y="476"/>
                  </a:lnTo>
                  <a:lnTo>
                    <a:pt x="717" y="476"/>
                  </a:lnTo>
                  <a:lnTo>
                    <a:pt x="717" y="1"/>
                  </a:lnTo>
                  <a:close/>
                </a:path>
              </a:pathLst>
            </a:custGeom>
            <a:solidFill>
              <a:srgbClr val="BC80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4"/>
            <p:cNvSpPr/>
            <p:nvPr/>
          </p:nvSpPr>
          <p:spPr>
            <a:xfrm>
              <a:off x="5477855" y="3032554"/>
              <a:ext cx="2117313" cy="1386246"/>
            </a:xfrm>
            <a:custGeom>
              <a:rect b="b" l="l" r="r" t="t"/>
              <a:pathLst>
                <a:path extrusionOk="0" h="7325" w="11188">
                  <a:moveTo>
                    <a:pt x="0" y="1"/>
                  </a:moveTo>
                  <a:lnTo>
                    <a:pt x="0" y="7324"/>
                  </a:lnTo>
                  <a:lnTo>
                    <a:pt x="11187" y="7324"/>
                  </a:lnTo>
                  <a:lnTo>
                    <a:pt x="111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4"/>
            <p:cNvSpPr/>
            <p:nvPr/>
          </p:nvSpPr>
          <p:spPr>
            <a:xfrm>
              <a:off x="5477855" y="4172202"/>
              <a:ext cx="2117313" cy="246591"/>
            </a:xfrm>
            <a:custGeom>
              <a:rect b="b" l="l" r="r" t="t"/>
              <a:pathLst>
                <a:path extrusionOk="0" h="1303" w="11188">
                  <a:moveTo>
                    <a:pt x="0" y="1"/>
                  </a:moveTo>
                  <a:lnTo>
                    <a:pt x="0" y="1302"/>
                  </a:lnTo>
                  <a:lnTo>
                    <a:pt x="11187" y="1302"/>
                  </a:lnTo>
                  <a:lnTo>
                    <a:pt x="111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4"/>
            <p:cNvSpPr/>
            <p:nvPr/>
          </p:nvSpPr>
          <p:spPr>
            <a:xfrm>
              <a:off x="5477855" y="4327006"/>
              <a:ext cx="2117313" cy="91786"/>
            </a:xfrm>
            <a:custGeom>
              <a:rect b="b" l="l" r="r" t="t"/>
              <a:pathLst>
                <a:path extrusionOk="0" h="485" w="11188">
                  <a:moveTo>
                    <a:pt x="0" y="1"/>
                  </a:moveTo>
                  <a:lnTo>
                    <a:pt x="0" y="484"/>
                  </a:lnTo>
                  <a:lnTo>
                    <a:pt x="11187" y="484"/>
                  </a:lnTo>
                  <a:lnTo>
                    <a:pt x="111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4"/>
            <p:cNvSpPr/>
            <p:nvPr/>
          </p:nvSpPr>
          <p:spPr>
            <a:xfrm>
              <a:off x="6332685" y="4232761"/>
              <a:ext cx="406695" cy="370738"/>
            </a:xfrm>
            <a:custGeom>
              <a:rect b="b" l="l" r="r" t="t"/>
              <a:pathLst>
                <a:path extrusionOk="0" h="1959" w="2149">
                  <a:moveTo>
                    <a:pt x="1075" y="0"/>
                  </a:moveTo>
                  <a:cubicBezTo>
                    <a:pt x="824" y="0"/>
                    <a:pt x="574" y="96"/>
                    <a:pt x="382" y="287"/>
                  </a:cubicBezTo>
                  <a:cubicBezTo>
                    <a:pt x="1" y="669"/>
                    <a:pt x="1" y="1290"/>
                    <a:pt x="382" y="1671"/>
                  </a:cubicBezTo>
                  <a:cubicBezTo>
                    <a:pt x="574" y="1863"/>
                    <a:pt x="824" y="1959"/>
                    <a:pt x="1075" y="1959"/>
                  </a:cubicBezTo>
                  <a:cubicBezTo>
                    <a:pt x="1325" y="1959"/>
                    <a:pt x="1576" y="1863"/>
                    <a:pt x="1767" y="1671"/>
                  </a:cubicBezTo>
                  <a:cubicBezTo>
                    <a:pt x="2149" y="1290"/>
                    <a:pt x="2149" y="669"/>
                    <a:pt x="1767" y="287"/>
                  </a:cubicBezTo>
                  <a:cubicBezTo>
                    <a:pt x="1576" y="96"/>
                    <a:pt x="1325" y="0"/>
                    <a:pt x="1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4"/>
            <p:cNvSpPr/>
            <p:nvPr/>
          </p:nvSpPr>
          <p:spPr>
            <a:xfrm>
              <a:off x="6443584" y="4326249"/>
              <a:ext cx="185653" cy="185274"/>
            </a:xfrm>
            <a:custGeom>
              <a:rect b="b" l="l" r="r" t="t"/>
              <a:pathLst>
                <a:path extrusionOk="0" h="979" w="981">
                  <a:moveTo>
                    <a:pt x="483" y="0"/>
                  </a:moveTo>
                  <a:cubicBezTo>
                    <a:pt x="218" y="0"/>
                    <a:pt x="1" y="220"/>
                    <a:pt x="1" y="488"/>
                  </a:cubicBezTo>
                  <a:cubicBezTo>
                    <a:pt x="1" y="761"/>
                    <a:pt x="222" y="978"/>
                    <a:pt x="491" y="978"/>
                  </a:cubicBezTo>
                  <a:cubicBezTo>
                    <a:pt x="763" y="978"/>
                    <a:pt x="981" y="759"/>
                    <a:pt x="981" y="488"/>
                  </a:cubicBezTo>
                  <a:cubicBezTo>
                    <a:pt x="981" y="218"/>
                    <a:pt x="759" y="1"/>
                    <a:pt x="491" y="1"/>
                  </a:cubicBezTo>
                  <a:cubicBezTo>
                    <a:pt x="488" y="0"/>
                    <a:pt x="486" y="0"/>
                    <a:pt x="483"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4"/>
            <p:cNvSpPr/>
            <p:nvPr/>
          </p:nvSpPr>
          <p:spPr>
            <a:xfrm>
              <a:off x="6738809" y="4232571"/>
              <a:ext cx="422971" cy="370549"/>
            </a:xfrm>
            <a:custGeom>
              <a:rect b="b" l="l" r="r" t="t"/>
              <a:pathLst>
                <a:path extrusionOk="0" h="1958" w="2235">
                  <a:moveTo>
                    <a:pt x="1119" y="1"/>
                  </a:moveTo>
                  <a:cubicBezTo>
                    <a:pt x="792" y="1"/>
                    <a:pt x="471" y="166"/>
                    <a:pt x="286" y="465"/>
                  </a:cubicBezTo>
                  <a:cubicBezTo>
                    <a:pt x="1" y="924"/>
                    <a:pt x="144" y="1529"/>
                    <a:pt x="603" y="1811"/>
                  </a:cubicBezTo>
                  <a:cubicBezTo>
                    <a:pt x="764" y="1911"/>
                    <a:pt x="942" y="1958"/>
                    <a:pt x="1117" y="1958"/>
                  </a:cubicBezTo>
                  <a:cubicBezTo>
                    <a:pt x="1446" y="1958"/>
                    <a:pt x="1766" y="1793"/>
                    <a:pt x="1950" y="1494"/>
                  </a:cubicBezTo>
                  <a:cubicBezTo>
                    <a:pt x="2235" y="1035"/>
                    <a:pt x="2093" y="430"/>
                    <a:pt x="1632" y="147"/>
                  </a:cubicBezTo>
                  <a:cubicBezTo>
                    <a:pt x="1472" y="48"/>
                    <a:pt x="1295" y="1"/>
                    <a:pt x="1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4"/>
            <p:cNvSpPr/>
            <p:nvPr/>
          </p:nvSpPr>
          <p:spPr>
            <a:xfrm>
              <a:off x="6855575" y="4326249"/>
              <a:ext cx="185274" cy="185274"/>
            </a:xfrm>
            <a:custGeom>
              <a:rect b="b" l="l" r="r" t="t"/>
              <a:pathLst>
                <a:path extrusionOk="0" h="979" w="979">
                  <a:moveTo>
                    <a:pt x="481" y="0"/>
                  </a:moveTo>
                  <a:cubicBezTo>
                    <a:pt x="216" y="0"/>
                    <a:pt x="1" y="220"/>
                    <a:pt x="1" y="488"/>
                  </a:cubicBezTo>
                  <a:cubicBezTo>
                    <a:pt x="1" y="761"/>
                    <a:pt x="220" y="978"/>
                    <a:pt x="488" y="978"/>
                  </a:cubicBezTo>
                  <a:cubicBezTo>
                    <a:pt x="761" y="978"/>
                    <a:pt x="978" y="759"/>
                    <a:pt x="978" y="488"/>
                  </a:cubicBezTo>
                  <a:cubicBezTo>
                    <a:pt x="978" y="218"/>
                    <a:pt x="759" y="1"/>
                    <a:pt x="488" y="1"/>
                  </a:cubicBezTo>
                  <a:cubicBezTo>
                    <a:pt x="486" y="0"/>
                    <a:pt x="484"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4"/>
            <p:cNvSpPr/>
            <p:nvPr/>
          </p:nvSpPr>
          <p:spPr>
            <a:xfrm>
              <a:off x="5921450" y="4232571"/>
              <a:ext cx="406884" cy="370549"/>
            </a:xfrm>
            <a:custGeom>
              <a:rect b="b" l="l" r="r" t="t"/>
              <a:pathLst>
                <a:path extrusionOk="0" h="1958" w="2150">
                  <a:moveTo>
                    <a:pt x="1075" y="1"/>
                  </a:moveTo>
                  <a:cubicBezTo>
                    <a:pt x="825" y="1"/>
                    <a:pt x="575" y="96"/>
                    <a:pt x="384" y="286"/>
                  </a:cubicBezTo>
                  <a:cubicBezTo>
                    <a:pt x="1" y="670"/>
                    <a:pt x="1" y="1289"/>
                    <a:pt x="384" y="1672"/>
                  </a:cubicBezTo>
                  <a:cubicBezTo>
                    <a:pt x="575" y="1863"/>
                    <a:pt x="825" y="1958"/>
                    <a:pt x="1075" y="1958"/>
                  </a:cubicBezTo>
                  <a:cubicBezTo>
                    <a:pt x="1326" y="1958"/>
                    <a:pt x="1576" y="1863"/>
                    <a:pt x="1768" y="1672"/>
                  </a:cubicBezTo>
                  <a:cubicBezTo>
                    <a:pt x="2149" y="1289"/>
                    <a:pt x="2149" y="670"/>
                    <a:pt x="1768" y="286"/>
                  </a:cubicBezTo>
                  <a:cubicBezTo>
                    <a:pt x="1576" y="96"/>
                    <a:pt x="1326" y="1"/>
                    <a:pt x="10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4"/>
            <p:cNvSpPr/>
            <p:nvPr/>
          </p:nvSpPr>
          <p:spPr>
            <a:xfrm>
              <a:off x="6032539" y="4326249"/>
              <a:ext cx="185464" cy="185274"/>
            </a:xfrm>
            <a:custGeom>
              <a:rect b="b" l="l" r="r" t="t"/>
              <a:pathLst>
                <a:path extrusionOk="0" h="979" w="980">
                  <a:moveTo>
                    <a:pt x="483" y="0"/>
                  </a:moveTo>
                  <a:cubicBezTo>
                    <a:pt x="216" y="0"/>
                    <a:pt x="0" y="220"/>
                    <a:pt x="0" y="488"/>
                  </a:cubicBezTo>
                  <a:cubicBezTo>
                    <a:pt x="0" y="761"/>
                    <a:pt x="222" y="978"/>
                    <a:pt x="490" y="978"/>
                  </a:cubicBezTo>
                  <a:cubicBezTo>
                    <a:pt x="759" y="978"/>
                    <a:pt x="980" y="759"/>
                    <a:pt x="980" y="488"/>
                  </a:cubicBezTo>
                  <a:cubicBezTo>
                    <a:pt x="980" y="218"/>
                    <a:pt x="759" y="1"/>
                    <a:pt x="490" y="1"/>
                  </a:cubicBezTo>
                  <a:cubicBezTo>
                    <a:pt x="488" y="0"/>
                    <a:pt x="485" y="0"/>
                    <a:pt x="483"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4"/>
            <p:cNvSpPr/>
            <p:nvPr/>
          </p:nvSpPr>
          <p:spPr>
            <a:xfrm>
              <a:off x="6106156" y="4400434"/>
              <a:ext cx="841967" cy="36903"/>
            </a:xfrm>
            <a:custGeom>
              <a:rect b="b" l="l" r="r" t="t"/>
              <a:pathLst>
                <a:path extrusionOk="0" h="195" w="4449">
                  <a:moveTo>
                    <a:pt x="1" y="0"/>
                  </a:moveTo>
                  <a:lnTo>
                    <a:pt x="1" y="195"/>
                  </a:lnTo>
                  <a:lnTo>
                    <a:pt x="4448" y="195"/>
                  </a:lnTo>
                  <a:lnTo>
                    <a:pt x="44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4"/>
            <p:cNvSpPr/>
            <p:nvPr/>
          </p:nvSpPr>
          <p:spPr>
            <a:xfrm>
              <a:off x="7197734" y="3244701"/>
              <a:ext cx="180922" cy="503023"/>
            </a:xfrm>
            <a:custGeom>
              <a:rect b="b" l="l" r="r" t="t"/>
              <a:pathLst>
                <a:path extrusionOk="0" h="2658" w="956">
                  <a:moveTo>
                    <a:pt x="0" y="1"/>
                  </a:moveTo>
                  <a:lnTo>
                    <a:pt x="0" y="2657"/>
                  </a:lnTo>
                  <a:lnTo>
                    <a:pt x="956" y="2657"/>
                  </a:lnTo>
                  <a:lnTo>
                    <a:pt x="9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4"/>
            <p:cNvSpPr/>
            <p:nvPr/>
          </p:nvSpPr>
          <p:spPr>
            <a:xfrm>
              <a:off x="6821889" y="3244701"/>
              <a:ext cx="180922" cy="503023"/>
            </a:xfrm>
            <a:custGeom>
              <a:rect b="b" l="l" r="r" t="t"/>
              <a:pathLst>
                <a:path extrusionOk="0" h="2658" w="956">
                  <a:moveTo>
                    <a:pt x="0" y="1"/>
                  </a:moveTo>
                  <a:lnTo>
                    <a:pt x="0" y="2657"/>
                  </a:lnTo>
                  <a:lnTo>
                    <a:pt x="955" y="2657"/>
                  </a:lnTo>
                  <a:lnTo>
                    <a:pt x="9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4"/>
            <p:cNvSpPr/>
            <p:nvPr/>
          </p:nvSpPr>
          <p:spPr>
            <a:xfrm>
              <a:off x="6446044" y="3244701"/>
              <a:ext cx="181300" cy="503023"/>
            </a:xfrm>
            <a:custGeom>
              <a:rect b="b" l="l" r="r" t="t"/>
              <a:pathLst>
                <a:path extrusionOk="0" h="2658" w="958">
                  <a:moveTo>
                    <a:pt x="0" y="1"/>
                  </a:moveTo>
                  <a:lnTo>
                    <a:pt x="0" y="2657"/>
                  </a:lnTo>
                  <a:lnTo>
                    <a:pt x="957" y="2657"/>
                  </a:lnTo>
                  <a:lnTo>
                    <a:pt x="95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4"/>
            <p:cNvSpPr/>
            <p:nvPr/>
          </p:nvSpPr>
          <p:spPr>
            <a:xfrm>
              <a:off x="6070577" y="3244701"/>
              <a:ext cx="180922" cy="503023"/>
            </a:xfrm>
            <a:custGeom>
              <a:rect b="b" l="l" r="r" t="t"/>
              <a:pathLst>
                <a:path extrusionOk="0" h="2658" w="956">
                  <a:moveTo>
                    <a:pt x="0" y="1"/>
                  </a:moveTo>
                  <a:lnTo>
                    <a:pt x="0" y="2657"/>
                  </a:lnTo>
                  <a:lnTo>
                    <a:pt x="955" y="2657"/>
                  </a:lnTo>
                  <a:lnTo>
                    <a:pt x="9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4"/>
            <p:cNvSpPr/>
            <p:nvPr/>
          </p:nvSpPr>
          <p:spPr>
            <a:xfrm>
              <a:off x="5694543" y="3244701"/>
              <a:ext cx="181111" cy="503023"/>
            </a:xfrm>
            <a:custGeom>
              <a:rect b="b" l="l" r="r" t="t"/>
              <a:pathLst>
                <a:path extrusionOk="0" h="2658" w="957">
                  <a:moveTo>
                    <a:pt x="1" y="1"/>
                  </a:moveTo>
                  <a:lnTo>
                    <a:pt x="1" y="2657"/>
                  </a:lnTo>
                  <a:lnTo>
                    <a:pt x="956" y="2657"/>
                  </a:lnTo>
                  <a:lnTo>
                    <a:pt x="9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4"/>
            <p:cNvSpPr/>
            <p:nvPr/>
          </p:nvSpPr>
          <p:spPr>
            <a:xfrm>
              <a:off x="7899463" y="3032554"/>
              <a:ext cx="2116935" cy="1386246"/>
            </a:xfrm>
            <a:custGeom>
              <a:rect b="b" l="l" r="r" t="t"/>
              <a:pathLst>
                <a:path extrusionOk="0" h="7325" w="11186">
                  <a:moveTo>
                    <a:pt x="0" y="1"/>
                  </a:moveTo>
                  <a:lnTo>
                    <a:pt x="0" y="7324"/>
                  </a:lnTo>
                  <a:lnTo>
                    <a:pt x="11186" y="7324"/>
                  </a:lnTo>
                  <a:lnTo>
                    <a:pt x="11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4"/>
            <p:cNvSpPr/>
            <p:nvPr/>
          </p:nvSpPr>
          <p:spPr>
            <a:xfrm>
              <a:off x="7899463" y="4172202"/>
              <a:ext cx="2116935" cy="246591"/>
            </a:xfrm>
            <a:custGeom>
              <a:rect b="b" l="l" r="r" t="t"/>
              <a:pathLst>
                <a:path extrusionOk="0" h="1303" w="11186">
                  <a:moveTo>
                    <a:pt x="0" y="1"/>
                  </a:moveTo>
                  <a:lnTo>
                    <a:pt x="0" y="1302"/>
                  </a:lnTo>
                  <a:lnTo>
                    <a:pt x="11186" y="1302"/>
                  </a:lnTo>
                  <a:lnTo>
                    <a:pt x="11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4"/>
            <p:cNvSpPr/>
            <p:nvPr/>
          </p:nvSpPr>
          <p:spPr>
            <a:xfrm>
              <a:off x="7899463" y="4327006"/>
              <a:ext cx="2116935" cy="91786"/>
            </a:xfrm>
            <a:custGeom>
              <a:rect b="b" l="l" r="r" t="t"/>
              <a:pathLst>
                <a:path extrusionOk="0" h="485" w="11186">
                  <a:moveTo>
                    <a:pt x="0" y="1"/>
                  </a:moveTo>
                  <a:lnTo>
                    <a:pt x="0" y="484"/>
                  </a:lnTo>
                  <a:lnTo>
                    <a:pt x="11186" y="484"/>
                  </a:lnTo>
                  <a:lnTo>
                    <a:pt x="111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4"/>
            <p:cNvSpPr/>
            <p:nvPr/>
          </p:nvSpPr>
          <p:spPr>
            <a:xfrm>
              <a:off x="8752401" y="4231247"/>
              <a:ext cx="410291" cy="370549"/>
            </a:xfrm>
            <a:custGeom>
              <a:rect b="b" l="l" r="r" t="t"/>
              <a:pathLst>
                <a:path extrusionOk="0" h="1958" w="2168">
                  <a:moveTo>
                    <a:pt x="1084" y="1"/>
                  </a:moveTo>
                  <a:cubicBezTo>
                    <a:pt x="844" y="1"/>
                    <a:pt x="604" y="88"/>
                    <a:pt x="415" y="265"/>
                  </a:cubicBezTo>
                  <a:cubicBezTo>
                    <a:pt x="21" y="634"/>
                    <a:pt x="1" y="1253"/>
                    <a:pt x="370" y="1648"/>
                  </a:cubicBezTo>
                  <a:cubicBezTo>
                    <a:pt x="562" y="1854"/>
                    <a:pt x="822" y="1957"/>
                    <a:pt x="1084" y="1957"/>
                  </a:cubicBezTo>
                  <a:cubicBezTo>
                    <a:pt x="1323" y="1957"/>
                    <a:pt x="1564" y="1870"/>
                    <a:pt x="1753" y="1693"/>
                  </a:cubicBezTo>
                  <a:cubicBezTo>
                    <a:pt x="2147" y="1324"/>
                    <a:pt x="2167" y="705"/>
                    <a:pt x="1798" y="310"/>
                  </a:cubicBezTo>
                  <a:cubicBezTo>
                    <a:pt x="1606" y="105"/>
                    <a:pt x="1345" y="1"/>
                    <a:pt x="10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4"/>
            <p:cNvSpPr/>
            <p:nvPr/>
          </p:nvSpPr>
          <p:spPr>
            <a:xfrm>
              <a:off x="8865003" y="4326249"/>
              <a:ext cx="185085" cy="185274"/>
            </a:xfrm>
            <a:custGeom>
              <a:rect b="b" l="l" r="r" t="t"/>
              <a:pathLst>
                <a:path extrusionOk="0" h="979" w="978">
                  <a:moveTo>
                    <a:pt x="481" y="0"/>
                  </a:moveTo>
                  <a:cubicBezTo>
                    <a:pt x="215" y="0"/>
                    <a:pt x="0" y="220"/>
                    <a:pt x="0" y="488"/>
                  </a:cubicBezTo>
                  <a:cubicBezTo>
                    <a:pt x="0" y="761"/>
                    <a:pt x="219" y="978"/>
                    <a:pt x="488" y="978"/>
                  </a:cubicBezTo>
                  <a:cubicBezTo>
                    <a:pt x="761" y="978"/>
                    <a:pt x="978" y="759"/>
                    <a:pt x="978" y="488"/>
                  </a:cubicBezTo>
                  <a:cubicBezTo>
                    <a:pt x="978" y="218"/>
                    <a:pt x="758" y="1"/>
                    <a:pt x="488" y="1"/>
                  </a:cubicBezTo>
                  <a:cubicBezTo>
                    <a:pt x="485" y="0"/>
                    <a:pt x="483"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4"/>
            <p:cNvSpPr/>
            <p:nvPr/>
          </p:nvSpPr>
          <p:spPr>
            <a:xfrm>
              <a:off x="9160039" y="4232193"/>
              <a:ext cx="422781" cy="370738"/>
            </a:xfrm>
            <a:custGeom>
              <a:rect b="b" l="l" r="r" t="t"/>
              <a:pathLst>
                <a:path extrusionOk="0" h="1959" w="2234">
                  <a:moveTo>
                    <a:pt x="1118" y="0"/>
                  </a:moveTo>
                  <a:cubicBezTo>
                    <a:pt x="790" y="0"/>
                    <a:pt x="469" y="166"/>
                    <a:pt x="284" y="465"/>
                  </a:cubicBezTo>
                  <a:cubicBezTo>
                    <a:pt x="1" y="926"/>
                    <a:pt x="142" y="1529"/>
                    <a:pt x="601" y="1813"/>
                  </a:cubicBezTo>
                  <a:cubicBezTo>
                    <a:pt x="762" y="1912"/>
                    <a:pt x="940" y="1959"/>
                    <a:pt x="1115" y="1959"/>
                  </a:cubicBezTo>
                  <a:cubicBezTo>
                    <a:pt x="1444" y="1959"/>
                    <a:pt x="1765" y="1794"/>
                    <a:pt x="1950" y="1494"/>
                  </a:cubicBezTo>
                  <a:cubicBezTo>
                    <a:pt x="2233" y="1035"/>
                    <a:pt x="2092" y="432"/>
                    <a:pt x="1632" y="147"/>
                  </a:cubicBezTo>
                  <a:cubicBezTo>
                    <a:pt x="1472" y="48"/>
                    <a:pt x="1294" y="0"/>
                    <a:pt x="11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4"/>
            <p:cNvSpPr/>
            <p:nvPr/>
          </p:nvSpPr>
          <p:spPr>
            <a:xfrm>
              <a:off x="9276426" y="4326249"/>
              <a:ext cx="185274" cy="185274"/>
            </a:xfrm>
            <a:custGeom>
              <a:rect b="b" l="l" r="r" t="t"/>
              <a:pathLst>
                <a:path extrusionOk="0" h="979" w="979">
                  <a:moveTo>
                    <a:pt x="481" y="0"/>
                  </a:moveTo>
                  <a:cubicBezTo>
                    <a:pt x="214" y="0"/>
                    <a:pt x="1" y="220"/>
                    <a:pt x="1" y="488"/>
                  </a:cubicBezTo>
                  <a:cubicBezTo>
                    <a:pt x="1" y="761"/>
                    <a:pt x="220" y="978"/>
                    <a:pt x="489" y="978"/>
                  </a:cubicBezTo>
                  <a:cubicBezTo>
                    <a:pt x="761" y="978"/>
                    <a:pt x="979" y="759"/>
                    <a:pt x="979" y="488"/>
                  </a:cubicBezTo>
                  <a:cubicBezTo>
                    <a:pt x="979" y="218"/>
                    <a:pt x="759" y="1"/>
                    <a:pt x="489" y="1"/>
                  </a:cubicBezTo>
                  <a:cubicBezTo>
                    <a:pt x="486" y="0"/>
                    <a:pt x="484"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4"/>
            <p:cNvSpPr/>
            <p:nvPr/>
          </p:nvSpPr>
          <p:spPr>
            <a:xfrm>
              <a:off x="8342112" y="4232950"/>
              <a:ext cx="406695" cy="370549"/>
            </a:xfrm>
            <a:custGeom>
              <a:rect b="b" l="l" r="r" t="t"/>
              <a:pathLst>
                <a:path extrusionOk="0" h="1958" w="2149">
                  <a:moveTo>
                    <a:pt x="1074" y="1"/>
                  </a:moveTo>
                  <a:cubicBezTo>
                    <a:pt x="824" y="1"/>
                    <a:pt x="574" y="96"/>
                    <a:pt x="383" y="286"/>
                  </a:cubicBezTo>
                  <a:cubicBezTo>
                    <a:pt x="0" y="670"/>
                    <a:pt x="0" y="1289"/>
                    <a:pt x="383" y="1670"/>
                  </a:cubicBezTo>
                  <a:cubicBezTo>
                    <a:pt x="574" y="1862"/>
                    <a:pt x="824" y="1958"/>
                    <a:pt x="1074" y="1958"/>
                  </a:cubicBezTo>
                  <a:cubicBezTo>
                    <a:pt x="1325" y="1958"/>
                    <a:pt x="1575" y="1862"/>
                    <a:pt x="1767" y="1670"/>
                  </a:cubicBezTo>
                  <a:cubicBezTo>
                    <a:pt x="2148" y="1289"/>
                    <a:pt x="2148" y="670"/>
                    <a:pt x="1767" y="286"/>
                  </a:cubicBezTo>
                  <a:cubicBezTo>
                    <a:pt x="1575" y="96"/>
                    <a:pt x="1325" y="1"/>
                    <a:pt x="1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4"/>
            <p:cNvSpPr/>
            <p:nvPr/>
          </p:nvSpPr>
          <p:spPr>
            <a:xfrm>
              <a:off x="8453768" y="4326249"/>
              <a:ext cx="185274" cy="185274"/>
            </a:xfrm>
            <a:custGeom>
              <a:rect b="b" l="l" r="r" t="t"/>
              <a:pathLst>
                <a:path extrusionOk="0" h="979" w="979">
                  <a:moveTo>
                    <a:pt x="481" y="0"/>
                  </a:moveTo>
                  <a:cubicBezTo>
                    <a:pt x="214" y="0"/>
                    <a:pt x="0" y="220"/>
                    <a:pt x="0" y="488"/>
                  </a:cubicBezTo>
                  <a:cubicBezTo>
                    <a:pt x="0" y="761"/>
                    <a:pt x="220" y="978"/>
                    <a:pt x="488" y="978"/>
                  </a:cubicBezTo>
                  <a:cubicBezTo>
                    <a:pt x="761" y="978"/>
                    <a:pt x="978" y="759"/>
                    <a:pt x="978" y="488"/>
                  </a:cubicBezTo>
                  <a:cubicBezTo>
                    <a:pt x="978" y="218"/>
                    <a:pt x="759" y="1"/>
                    <a:pt x="488" y="1"/>
                  </a:cubicBezTo>
                  <a:cubicBezTo>
                    <a:pt x="486" y="0"/>
                    <a:pt x="483" y="0"/>
                    <a:pt x="481" y="0"/>
                  </a:cubicBezTo>
                  <a:close/>
                </a:path>
              </a:pathLst>
            </a:custGeom>
            <a:solidFill>
              <a:srgbClr val="AEBC9F">
                <a:alpha val="21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4"/>
            <p:cNvSpPr/>
            <p:nvPr/>
          </p:nvSpPr>
          <p:spPr>
            <a:xfrm>
              <a:off x="8527007" y="4400434"/>
              <a:ext cx="841967" cy="36903"/>
            </a:xfrm>
            <a:custGeom>
              <a:rect b="b" l="l" r="r" t="t"/>
              <a:pathLst>
                <a:path extrusionOk="0" h="195" w="4449">
                  <a:moveTo>
                    <a:pt x="1" y="0"/>
                  </a:moveTo>
                  <a:lnTo>
                    <a:pt x="1" y="195"/>
                  </a:lnTo>
                  <a:lnTo>
                    <a:pt x="4449" y="195"/>
                  </a:lnTo>
                  <a:lnTo>
                    <a:pt x="44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4"/>
            <p:cNvSpPr/>
            <p:nvPr/>
          </p:nvSpPr>
          <p:spPr>
            <a:xfrm>
              <a:off x="9618585" y="3244701"/>
              <a:ext cx="181300" cy="503023"/>
            </a:xfrm>
            <a:custGeom>
              <a:rect b="b" l="l" r="r" t="t"/>
              <a:pathLst>
                <a:path extrusionOk="0" h="2658" w="958">
                  <a:moveTo>
                    <a:pt x="1" y="1"/>
                  </a:moveTo>
                  <a:lnTo>
                    <a:pt x="1" y="2657"/>
                  </a:lnTo>
                  <a:lnTo>
                    <a:pt x="958" y="2657"/>
                  </a:lnTo>
                  <a:lnTo>
                    <a:pt x="95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4"/>
            <p:cNvSpPr/>
            <p:nvPr/>
          </p:nvSpPr>
          <p:spPr>
            <a:xfrm>
              <a:off x="9243119" y="3244701"/>
              <a:ext cx="180922" cy="503023"/>
            </a:xfrm>
            <a:custGeom>
              <a:rect b="b" l="l" r="r" t="t"/>
              <a:pathLst>
                <a:path extrusionOk="0" h="2658" w="956">
                  <a:moveTo>
                    <a:pt x="1" y="1"/>
                  </a:moveTo>
                  <a:lnTo>
                    <a:pt x="1" y="2657"/>
                  </a:lnTo>
                  <a:lnTo>
                    <a:pt x="956" y="2657"/>
                  </a:lnTo>
                  <a:lnTo>
                    <a:pt x="9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8867274" y="3244701"/>
              <a:ext cx="180922" cy="503023"/>
            </a:xfrm>
            <a:custGeom>
              <a:rect b="b" l="l" r="r" t="t"/>
              <a:pathLst>
                <a:path extrusionOk="0" h="2658" w="956">
                  <a:moveTo>
                    <a:pt x="0" y="1"/>
                  </a:moveTo>
                  <a:lnTo>
                    <a:pt x="0" y="2657"/>
                  </a:lnTo>
                  <a:lnTo>
                    <a:pt x="956" y="2657"/>
                  </a:lnTo>
                  <a:lnTo>
                    <a:pt x="95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4"/>
            <p:cNvSpPr/>
            <p:nvPr/>
          </p:nvSpPr>
          <p:spPr>
            <a:xfrm>
              <a:off x="8491050" y="3244701"/>
              <a:ext cx="180922" cy="503023"/>
            </a:xfrm>
            <a:custGeom>
              <a:rect b="b" l="l" r="r" t="t"/>
              <a:pathLst>
                <a:path extrusionOk="0" h="2658" w="956">
                  <a:moveTo>
                    <a:pt x="0" y="1"/>
                  </a:moveTo>
                  <a:lnTo>
                    <a:pt x="0" y="2657"/>
                  </a:lnTo>
                  <a:lnTo>
                    <a:pt x="955" y="2657"/>
                  </a:lnTo>
                  <a:lnTo>
                    <a:pt x="9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4"/>
            <p:cNvSpPr/>
            <p:nvPr/>
          </p:nvSpPr>
          <p:spPr>
            <a:xfrm>
              <a:off x="8115205" y="3244701"/>
              <a:ext cx="180922" cy="503023"/>
            </a:xfrm>
            <a:custGeom>
              <a:rect b="b" l="l" r="r" t="t"/>
              <a:pathLst>
                <a:path extrusionOk="0" h="2658" w="956">
                  <a:moveTo>
                    <a:pt x="0" y="1"/>
                  </a:moveTo>
                  <a:lnTo>
                    <a:pt x="0" y="2657"/>
                  </a:lnTo>
                  <a:lnTo>
                    <a:pt x="955" y="2657"/>
                  </a:lnTo>
                  <a:lnTo>
                    <a:pt x="95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8105364" y="3838748"/>
              <a:ext cx="1704373" cy="256053"/>
            </a:xfrm>
            <a:custGeom>
              <a:rect b="b" l="l" r="r" t="t"/>
              <a:pathLst>
                <a:path extrusionOk="0" h="1353" w="9006">
                  <a:moveTo>
                    <a:pt x="8607" y="109"/>
                  </a:moveTo>
                  <a:cubicBezTo>
                    <a:pt x="8628" y="260"/>
                    <a:pt x="8751" y="379"/>
                    <a:pt x="8903" y="404"/>
                  </a:cubicBezTo>
                  <a:lnTo>
                    <a:pt x="8903" y="959"/>
                  </a:lnTo>
                  <a:cubicBezTo>
                    <a:pt x="8751" y="980"/>
                    <a:pt x="8630" y="1103"/>
                    <a:pt x="8607" y="1254"/>
                  </a:cubicBezTo>
                  <a:lnTo>
                    <a:pt x="400" y="1254"/>
                  </a:lnTo>
                  <a:cubicBezTo>
                    <a:pt x="378" y="1101"/>
                    <a:pt x="257" y="980"/>
                    <a:pt x="105" y="959"/>
                  </a:cubicBezTo>
                  <a:lnTo>
                    <a:pt x="105" y="404"/>
                  </a:lnTo>
                  <a:cubicBezTo>
                    <a:pt x="257" y="383"/>
                    <a:pt x="378" y="260"/>
                    <a:pt x="400" y="109"/>
                  </a:cubicBezTo>
                  <a:close/>
                  <a:moveTo>
                    <a:pt x="300" y="0"/>
                  </a:moveTo>
                  <a:lnTo>
                    <a:pt x="300" y="51"/>
                  </a:lnTo>
                  <a:cubicBezTo>
                    <a:pt x="300" y="191"/>
                    <a:pt x="191" y="301"/>
                    <a:pt x="52" y="301"/>
                  </a:cubicBezTo>
                  <a:lnTo>
                    <a:pt x="1" y="301"/>
                  </a:lnTo>
                  <a:lnTo>
                    <a:pt x="1" y="1054"/>
                  </a:lnTo>
                  <a:lnTo>
                    <a:pt x="52" y="1054"/>
                  </a:lnTo>
                  <a:cubicBezTo>
                    <a:pt x="191" y="1054"/>
                    <a:pt x="300" y="1164"/>
                    <a:pt x="300" y="1302"/>
                  </a:cubicBezTo>
                  <a:lnTo>
                    <a:pt x="300" y="1353"/>
                  </a:lnTo>
                  <a:lnTo>
                    <a:pt x="8704" y="1353"/>
                  </a:lnTo>
                  <a:lnTo>
                    <a:pt x="8704" y="1302"/>
                  </a:lnTo>
                  <a:cubicBezTo>
                    <a:pt x="8704" y="1164"/>
                    <a:pt x="8815" y="1054"/>
                    <a:pt x="8954" y="1054"/>
                  </a:cubicBezTo>
                  <a:lnTo>
                    <a:pt x="9005" y="1054"/>
                  </a:lnTo>
                  <a:lnTo>
                    <a:pt x="9005" y="301"/>
                  </a:lnTo>
                  <a:lnTo>
                    <a:pt x="8954" y="301"/>
                  </a:lnTo>
                  <a:cubicBezTo>
                    <a:pt x="8815" y="301"/>
                    <a:pt x="8704" y="191"/>
                    <a:pt x="8704" y="51"/>
                  </a:cubicBezTo>
                  <a:lnTo>
                    <a:pt x="87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7899463" y="3790868"/>
              <a:ext cx="2116935" cy="19682"/>
            </a:xfrm>
            <a:custGeom>
              <a:rect b="b" l="l" r="r" t="t"/>
              <a:pathLst>
                <a:path extrusionOk="0" h="104" w="11186">
                  <a:moveTo>
                    <a:pt x="0" y="1"/>
                  </a:moveTo>
                  <a:lnTo>
                    <a:pt x="0" y="103"/>
                  </a:lnTo>
                  <a:lnTo>
                    <a:pt x="11186" y="103"/>
                  </a:lnTo>
                  <a:lnTo>
                    <a:pt x="11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7993330"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4"/>
            <p:cNvSpPr/>
            <p:nvPr/>
          </p:nvSpPr>
          <p:spPr>
            <a:xfrm>
              <a:off x="8381665"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4"/>
            <p:cNvSpPr/>
            <p:nvPr/>
          </p:nvSpPr>
          <p:spPr>
            <a:xfrm>
              <a:off x="8756753"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4"/>
            <p:cNvSpPr/>
            <p:nvPr/>
          </p:nvSpPr>
          <p:spPr>
            <a:xfrm>
              <a:off x="9131463"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4"/>
            <p:cNvSpPr/>
            <p:nvPr/>
          </p:nvSpPr>
          <p:spPr>
            <a:xfrm>
              <a:off x="9506173"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4"/>
            <p:cNvSpPr/>
            <p:nvPr/>
          </p:nvSpPr>
          <p:spPr>
            <a:xfrm>
              <a:off x="9881261"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4"/>
            <p:cNvSpPr/>
            <p:nvPr/>
          </p:nvSpPr>
          <p:spPr>
            <a:xfrm>
              <a:off x="5684513" y="3838748"/>
              <a:ext cx="1703805" cy="256053"/>
            </a:xfrm>
            <a:custGeom>
              <a:rect b="b" l="l" r="r" t="t"/>
              <a:pathLst>
                <a:path extrusionOk="0" h="1353" w="9003">
                  <a:moveTo>
                    <a:pt x="8607" y="109"/>
                  </a:moveTo>
                  <a:cubicBezTo>
                    <a:pt x="8628" y="260"/>
                    <a:pt x="8751" y="379"/>
                    <a:pt x="8900" y="404"/>
                  </a:cubicBezTo>
                  <a:lnTo>
                    <a:pt x="8900" y="959"/>
                  </a:lnTo>
                  <a:cubicBezTo>
                    <a:pt x="8751" y="980"/>
                    <a:pt x="8630" y="1103"/>
                    <a:pt x="8607" y="1254"/>
                  </a:cubicBezTo>
                  <a:lnTo>
                    <a:pt x="400" y="1254"/>
                  </a:lnTo>
                  <a:cubicBezTo>
                    <a:pt x="378" y="1101"/>
                    <a:pt x="257" y="980"/>
                    <a:pt x="105" y="959"/>
                  </a:cubicBezTo>
                  <a:lnTo>
                    <a:pt x="105" y="404"/>
                  </a:lnTo>
                  <a:cubicBezTo>
                    <a:pt x="257" y="383"/>
                    <a:pt x="378" y="260"/>
                    <a:pt x="400" y="109"/>
                  </a:cubicBezTo>
                  <a:close/>
                  <a:moveTo>
                    <a:pt x="300" y="0"/>
                  </a:moveTo>
                  <a:lnTo>
                    <a:pt x="300" y="51"/>
                  </a:lnTo>
                  <a:cubicBezTo>
                    <a:pt x="300" y="191"/>
                    <a:pt x="189" y="301"/>
                    <a:pt x="52" y="301"/>
                  </a:cubicBezTo>
                  <a:lnTo>
                    <a:pt x="1" y="301"/>
                  </a:lnTo>
                  <a:lnTo>
                    <a:pt x="1" y="1054"/>
                  </a:lnTo>
                  <a:lnTo>
                    <a:pt x="52" y="1054"/>
                  </a:lnTo>
                  <a:cubicBezTo>
                    <a:pt x="189" y="1054"/>
                    <a:pt x="300" y="1164"/>
                    <a:pt x="300" y="1302"/>
                  </a:cubicBezTo>
                  <a:lnTo>
                    <a:pt x="300" y="1353"/>
                  </a:lnTo>
                  <a:lnTo>
                    <a:pt x="8704" y="1353"/>
                  </a:lnTo>
                  <a:lnTo>
                    <a:pt x="8704" y="1302"/>
                  </a:lnTo>
                  <a:cubicBezTo>
                    <a:pt x="8704" y="1164"/>
                    <a:pt x="8814" y="1054"/>
                    <a:pt x="8952" y="1054"/>
                  </a:cubicBezTo>
                  <a:lnTo>
                    <a:pt x="9003" y="1054"/>
                  </a:lnTo>
                  <a:lnTo>
                    <a:pt x="9003" y="301"/>
                  </a:lnTo>
                  <a:lnTo>
                    <a:pt x="8952" y="301"/>
                  </a:lnTo>
                  <a:cubicBezTo>
                    <a:pt x="8814" y="301"/>
                    <a:pt x="8704" y="191"/>
                    <a:pt x="8704" y="51"/>
                  </a:cubicBezTo>
                  <a:lnTo>
                    <a:pt x="87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4"/>
            <p:cNvSpPr/>
            <p:nvPr/>
          </p:nvSpPr>
          <p:spPr>
            <a:xfrm>
              <a:off x="5477855" y="3790868"/>
              <a:ext cx="2117313" cy="19682"/>
            </a:xfrm>
            <a:custGeom>
              <a:rect b="b" l="l" r="r" t="t"/>
              <a:pathLst>
                <a:path extrusionOk="0" h="104" w="11188">
                  <a:moveTo>
                    <a:pt x="0" y="1"/>
                  </a:moveTo>
                  <a:lnTo>
                    <a:pt x="0" y="103"/>
                  </a:lnTo>
                  <a:lnTo>
                    <a:pt x="11187" y="103"/>
                  </a:lnTo>
                  <a:lnTo>
                    <a:pt x="111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4"/>
            <p:cNvSpPr/>
            <p:nvPr/>
          </p:nvSpPr>
          <p:spPr>
            <a:xfrm>
              <a:off x="5961571"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4"/>
            <p:cNvSpPr/>
            <p:nvPr/>
          </p:nvSpPr>
          <p:spPr>
            <a:xfrm>
              <a:off x="6336280"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4"/>
            <p:cNvSpPr/>
            <p:nvPr/>
          </p:nvSpPr>
          <p:spPr>
            <a:xfrm>
              <a:off x="6710612"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4"/>
            <p:cNvSpPr/>
            <p:nvPr/>
          </p:nvSpPr>
          <p:spPr>
            <a:xfrm>
              <a:off x="7085321"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4"/>
            <p:cNvSpPr/>
            <p:nvPr/>
          </p:nvSpPr>
          <p:spPr>
            <a:xfrm>
              <a:off x="7460031"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4"/>
            <p:cNvSpPr/>
            <p:nvPr/>
          </p:nvSpPr>
          <p:spPr>
            <a:xfrm>
              <a:off x="7245610" y="2322252"/>
              <a:ext cx="230694" cy="223313"/>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4"/>
            <p:cNvSpPr/>
            <p:nvPr/>
          </p:nvSpPr>
          <p:spPr>
            <a:xfrm>
              <a:off x="7903623" y="2232360"/>
              <a:ext cx="230505" cy="222935"/>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4"/>
            <p:cNvSpPr/>
            <p:nvPr/>
          </p:nvSpPr>
          <p:spPr>
            <a:xfrm>
              <a:off x="8320535" y="2018700"/>
              <a:ext cx="1747711" cy="1039921"/>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4"/>
            <p:cNvSpPr/>
            <p:nvPr/>
          </p:nvSpPr>
          <p:spPr>
            <a:xfrm>
              <a:off x="6690741" y="3007006"/>
              <a:ext cx="243752" cy="90650"/>
            </a:xfrm>
            <a:custGeom>
              <a:rect b="b" l="l" r="r" t="t"/>
              <a:pathLst>
                <a:path extrusionOk="0" h="479" w="1288">
                  <a:moveTo>
                    <a:pt x="1" y="0"/>
                  </a:moveTo>
                  <a:lnTo>
                    <a:pt x="1" y="478"/>
                  </a:lnTo>
                  <a:lnTo>
                    <a:pt x="1288" y="478"/>
                  </a:lnTo>
                  <a:lnTo>
                    <a:pt x="1288" y="0"/>
                  </a:lnTo>
                  <a:close/>
                </a:path>
              </a:pathLst>
            </a:custGeom>
            <a:solidFill>
              <a:srgbClr val="BC80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4"/>
            <p:cNvSpPr/>
            <p:nvPr/>
          </p:nvSpPr>
          <p:spPr>
            <a:xfrm>
              <a:off x="5477855" y="3032554"/>
              <a:ext cx="2117313" cy="164268"/>
            </a:xfrm>
            <a:custGeom>
              <a:rect b="b" l="l" r="r" t="t"/>
              <a:pathLst>
                <a:path extrusionOk="0" h="868" w="11188">
                  <a:moveTo>
                    <a:pt x="0" y="1"/>
                  </a:moveTo>
                  <a:lnTo>
                    <a:pt x="0" y="868"/>
                  </a:lnTo>
                  <a:lnTo>
                    <a:pt x="11187" y="868"/>
                  </a:lnTo>
                  <a:lnTo>
                    <a:pt x="111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4"/>
            <p:cNvSpPr/>
            <p:nvPr/>
          </p:nvSpPr>
          <p:spPr>
            <a:xfrm>
              <a:off x="5427326" y="3012116"/>
              <a:ext cx="2324540" cy="80809"/>
            </a:xfrm>
            <a:custGeom>
              <a:rect b="b" l="l" r="r" t="t"/>
              <a:pathLst>
                <a:path extrusionOk="0" h="427" w="12283">
                  <a:moveTo>
                    <a:pt x="1" y="0"/>
                  </a:moveTo>
                  <a:lnTo>
                    <a:pt x="1" y="426"/>
                  </a:lnTo>
                  <a:lnTo>
                    <a:pt x="12069" y="426"/>
                  </a:lnTo>
                  <a:cubicBezTo>
                    <a:pt x="12186" y="426"/>
                    <a:pt x="12282" y="330"/>
                    <a:pt x="12282" y="213"/>
                  </a:cubicBezTo>
                  <a:cubicBezTo>
                    <a:pt x="12282" y="94"/>
                    <a:pt x="12184" y="0"/>
                    <a:pt x="120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4"/>
            <p:cNvSpPr/>
            <p:nvPr/>
          </p:nvSpPr>
          <p:spPr>
            <a:xfrm>
              <a:off x="7899463" y="3032554"/>
              <a:ext cx="2116935" cy="164268"/>
            </a:xfrm>
            <a:custGeom>
              <a:rect b="b" l="l" r="r" t="t"/>
              <a:pathLst>
                <a:path extrusionOk="0" h="868" w="11186">
                  <a:moveTo>
                    <a:pt x="0" y="1"/>
                  </a:moveTo>
                  <a:lnTo>
                    <a:pt x="0" y="868"/>
                  </a:lnTo>
                  <a:lnTo>
                    <a:pt x="11186" y="868"/>
                  </a:lnTo>
                  <a:lnTo>
                    <a:pt x="11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4"/>
            <p:cNvSpPr/>
            <p:nvPr/>
          </p:nvSpPr>
          <p:spPr>
            <a:xfrm>
              <a:off x="7805218" y="3012116"/>
              <a:ext cx="2303534" cy="80809"/>
            </a:xfrm>
            <a:custGeom>
              <a:rect b="b" l="l" r="r" t="t"/>
              <a:pathLst>
                <a:path extrusionOk="0" h="427" w="12172">
                  <a:moveTo>
                    <a:pt x="213" y="0"/>
                  </a:moveTo>
                  <a:cubicBezTo>
                    <a:pt x="97" y="0"/>
                    <a:pt x="0" y="94"/>
                    <a:pt x="0" y="213"/>
                  </a:cubicBezTo>
                  <a:cubicBezTo>
                    <a:pt x="0" y="330"/>
                    <a:pt x="97" y="426"/>
                    <a:pt x="213" y="426"/>
                  </a:cubicBezTo>
                  <a:lnTo>
                    <a:pt x="11948" y="426"/>
                  </a:lnTo>
                  <a:cubicBezTo>
                    <a:pt x="12071" y="426"/>
                    <a:pt x="12171" y="320"/>
                    <a:pt x="12161" y="193"/>
                  </a:cubicBezTo>
                  <a:cubicBezTo>
                    <a:pt x="12153" y="82"/>
                    <a:pt x="12051" y="0"/>
                    <a:pt x="119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4"/>
            <p:cNvSpPr/>
            <p:nvPr/>
          </p:nvSpPr>
          <p:spPr>
            <a:xfrm>
              <a:off x="5572478" y="3149320"/>
              <a:ext cx="19493" cy="647987"/>
            </a:xfrm>
            <a:custGeom>
              <a:rect b="b" l="l" r="r" t="t"/>
              <a:pathLst>
                <a:path extrusionOk="0" h="3424" w="103">
                  <a:moveTo>
                    <a:pt x="0" y="1"/>
                  </a:moveTo>
                  <a:lnTo>
                    <a:pt x="0" y="3424"/>
                  </a:lnTo>
                  <a:lnTo>
                    <a:pt x="103" y="3424"/>
                  </a:lnTo>
                  <a:lnTo>
                    <a:pt x="1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44"/>
          <p:cNvGrpSpPr/>
          <p:nvPr/>
        </p:nvGrpSpPr>
        <p:grpSpPr>
          <a:xfrm>
            <a:off x="3997190" y="3178277"/>
            <a:ext cx="1149227" cy="1463612"/>
            <a:chOff x="5158937" y="5246095"/>
            <a:chExt cx="250278" cy="318786"/>
          </a:xfrm>
        </p:grpSpPr>
        <p:sp>
          <p:nvSpPr>
            <p:cNvPr id="1366" name="Google Shape;1366;p44"/>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4"/>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4"/>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4"/>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4"/>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4"/>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4"/>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4"/>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4"/>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4"/>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 name="Google Shape;1376;p44"/>
          <p:cNvGrpSpPr/>
          <p:nvPr/>
        </p:nvGrpSpPr>
        <p:grpSpPr>
          <a:xfrm>
            <a:off x="4064593" y="4318490"/>
            <a:ext cx="507396" cy="323404"/>
            <a:chOff x="7746090" y="5473975"/>
            <a:chExt cx="153306" cy="97693"/>
          </a:xfrm>
        </p:grpSpPr>
        <p:sp>
          <p:nvSpPr>
            <p:cNvPr id="1377" name="Google Shape;1377;p44"/>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4"/>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 name="Google Shape;1379;p44"/>
          <p:cNvGrpSpPr/>
          <p:nvPr/>
        </p:nvGrpSpPr>
        <p:grpSpPr>
          <a:xfrm>
            <a:off x="-500" y="4603498"/>
            <a:ext cx="9144595" cy="553913"/>
            <a:chOff x="3154536" y="2256163"/>
            <a:chExt cx="2337695" cy="177252"/>
          </a:xfrm>
        </p:grpSpPr>
        <p:sp>
          <p:nvSpPr>
            <p:cNvPr id="1380" name="Google Shape;1380;p44"/>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4"/>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4"/>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 name="Google Shape;1383;p44"/>
          <p:cNvGrpSpPr/>
          <p:nvPr/>
        </p:nvGrpSpPr>
        <p:grpSpPr>
          <a:xfrm rot="421489">
            <a:off x="2285063" y="3117029"/>
            <a:ext cx="979494" cy="720006"/>
            <a:chOff x="2182925" y="3178274"/>
            <a:chExt cx="979487" cy="720001"/>
          </a:xfrm>
        </p:grpSpPr>
        <p:sp>
          <p:nvSpPr>
            <p:cNvPr id="1384" name="Google Shape;1384;p44"/>
            <p:cNvSpPr/>
            <p:nvPr/>
          </p:nvSpPr>
          <p:spPr>
            <a:xfrm rot="-1598253">
              <a:off x="2347043" y="3249881"/>
              <a:ext cx="414297" cy="400720"/>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4"/>
            <p:cNvSpPr/>
            <p:nvPr/>
          </p:nvSpPr>
          <p:spPr>
            <a:xfrm rot="-1598230">
              <a:off x="2870297" y="3322230"/>
              <a:ext cx="251009" cy="242779"/>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4"/>
            <p:cNvSpPr/>
            <p:nvPr/>
          </p:nvSpPr>
          <p:spPr>
            <a:xfrm rot="-1598289">
              <a:off x="2236412" y="3525899"/>
              <a:ext cx="326617" cy="3159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 name="Google Shape;1387;p44"/>
          <p:cNvSpPr/>
          <p:nvPr/>
        </p:nvSpPr>
        <p:spPr>
          <a:xfrm rot="-1598351">
            <a:off x="6297835" y="2553897"/>
            <a:ext cx="159961" cy="154724"/>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1" name="Shape 1391"/>
        <p:cNvGrpSpPr/>
        <p:nvPr/>
      </p:nvGrpSpPr>
      <p:grpSpPr>
        <a:xfrm>
          <a:off x="0" y="0"/>
          <a:ext cx="0" cy="0"/>
          <a:chOff x="0" y="0"/>
          <a:chExt cx="0" cy="0"/>
        </a:xfrm>
      </p:grpSpPr>
      <p:grpSp>
        <p:nvGrpSpPr>
          <p:cNvPr id="1392" name="Google Shape;1392;p45"/>
          <p:cNvGrpSpPr/>
          <p:nvPr/>
        </p:nvGrpSpPr>
        <p:grpSpPr>
          <a:xfrm>
            <a:off x="-898224" y="1406487"/>
            <a:ext cx="2493241" cy="3235419"/>
            <a:chOff x="-484399" y="1406487"/>
            <a:chExt cx="2493241" cy="3235419"/>
          </a:xfrm>
        </p:grpSpPr>
        <p:sp>
          <p:nvSpPr>
            <p:cNvPr id="1393" name="Google Shape;1393;p45"/>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5"/>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5"/>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6" name="Google Shape;1396;p45"/>
          <p:cNvSpPr/>
          <p:nvPr/>
        </p:nvSpPr>
        <p:spPr>
          <a:xfrm flipH="1">
            <a:off x="7341698" y="1875025"/>
            <a:ext cx="1747701" cy="1039915"/>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 name="Google Shape;1397;p45"/>
          <p:cNvGrpSpPr/>
          <p:nvPr/>
        </p:nvGrpSpPr>
        <p:grpSpPr>
          <a:xfrm>
            <a:off x="-65" y="2903535"/>
            <a:ext cx="9143876" cy="2042426"/>
            <a:chOff x="-65" y="4928460"/>
            <a:chExt cx="9143876" cy="2042426"/>
          </a:xfrm>
        </p:grpSpPr>
        <p:sp>
          <p:nvSpPr>
            <p:cNvPr id="1398" name="Google Shape;1398;p45"/>
            <p:cNvSpPr/>
            <p:nvPr/>
          </p:nvSpPr>
          <p:spPr>
            <a:xfrm>
              <a:off x="3371252" y="5136258"/>
              <a:ext cx="2413967" cy="1828781"/>
            </a:xfrm>
            <a:custGeom>
              <a:rect b="b" l="l" r="r" t="t"/>
              <a:pathLst>
                <a:path extrusionOk="0" h="10948" w="14451">
                  <a:moveTo>
                    <a:pt x="0" y="0"/>
                  </a:moveTo>
                  <a:lnTo>
                    <a:pt x="0" y="10948"/>
                  </a:lnTo>
                  <a:lnTo>
                    <a:pt x="14451" y="10948"/>
                  </a:lnTo>
                  <a:lnTo>
                    <a:pt x="144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5"/>
            <p:cNvSpPr/>
            <p:nvPr/>
          </p:nvSpPr>
          <p:spPr>
            <a:xfrm>
              <a:off x="3364737" y="5130078"/>
              <a:ext cx="2426663" cy="1840808"/>
            </a:xfrm>
            <a:custGeom>
              <a:rect b="b" l="l" r="r" t="t"/>
              <a:pathLst>
                <a:path extrusionOk="0" h="11020" w="14527">
                  <a:moveTo>
                    <a:pt x="14453" y="74"/>
                  </a:moveTo>
                  <a:lnTo>
                    <a:pt x="14453" y="10948"/>
                  </a:lnTo>
                  <a:lnTo>
                    <a:pt x="76" y="10948"/>
                  </a:lnTo>
                  <a:lnTo>
                    <a:pt x="76" y="74"/>
                  </a:lnTo>
                  <a:close/>
                  <a:moveTo>
                    <a:pt x="0" y="0"/>
                  </a:moveTo>
                  <a:lnTo>
                    <a:pt x="0" y="11020"/>
                  </a:lnTo>
                  <a:lnTo>
                    <a:pt x="14527" y="11020"/>
                  </a:lnTo>
                  <a:lnTo>
                    <a:pt x="14527" y="0"/>
                  </a:lnTo>
                  <a:close/>
                </a:path>
              </a:pathLst>
            </a:custGeom>
            <a:solidFill>
              <a:srgbClr val="AFAA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5"/>
            <p:cNvSpPr/>
            <p:nvPr/>
          </p:nvSpPr>
          <p:spPr>
            <a:xfrm>
              <a:off x="5608495"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5"/>
            <p:cNvSpPr/>
            <p:nvPr/>
          </p:nvSpPr>
          <p:spPr>
            <a:xfrm>
              <a:off x="5729937" y="5300961"/>
              <a:ext cx="353634" cy="1536123"/>
            </a:xfrm>
            <a:custGeom>
              <a:rect b="b" l="l" r="r" t="t"/>
              <a:pathLst>
                <a:path extrusionOk="0" h="9196" w="2117">
                  <a:moveTo>
                    <a:pt x="1" y="0"/>
                  </a:moveTo>
                  <a:lnTo>
                    <a:pt x="1" y="9195"/>
                  </a:lnTo>
                  <a:lnTo>
                    <a:pt x="2116" y="9195"/>
                  </a:lnTo>
                  <a:lnTo>
                    <a:pt x="21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5"/>
            <p:cNvSpPr/>
            <p:nvPr/>
          </p:nvSpPr>
          <p:spPr>
            <a:xfrm>
              <a:off x="2914215"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5"/>
            <p:cNvSpPr/>
            <p:nvPr/>
          </p:nvSpPr>
          <p:spPr>
            <a:xfrm>
              <a:off x="3035657" y="5300961"/>
              <a:ext cx="353801" cy="1548484"/>
            </a:xfrm>
            <a:custGeom>
              <a:rect b="b" l="l" r="r" t="t"/>
              <a:pathLst>
                <a:path extrusionOk="0" h="9270" w="2118">
                  <a:moveTo>
                    <a:pt x="1" y="0"/>
                  </a:moveTo>
                  <a:lnTo>
                    <a:pt x="1" y="9195"/>
                  </a:lnTo>
                  <a:lnTo>
                    <a:pt x="2118" y="9269"/>
                  </a:lnTo>
                  <a:lnTo>
                    <a:pt x="2118" y="7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5"/>
            <p:cNvSpPr/>
            <p:nvPr/>
          </p:nvSpPr>
          <p:spPr>
            <a:xfrm>
              <a:off x="8205221"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5"/>
            <p:cNvSpPr/>
            <p:nvPr/>
          </p:nvSpPr>
          <p:spPr>
            <a:xfrm>
              <a:off x="8326997" y="5300961"/>
              <a:ext cx="353634" cy="1548484"/>
            </a:xfrm>
            <a:custGeom>
              <a:rect b="b" l="l" r="r" t="t"/>
              <a:pathLst>
                <a:path extrusionOk="0" h="9270" w="2117">
                  <a:moveTo>
                    <a:pt x="1" y="0"/>
                  </a:moveTo>
                  <a:lnTo>
                    <a:pt x="1" y="9195"/>
                  </a:lnTo>
                  <a:lnTo>
                    <a:pt x="2116" y="9269"/>
                  </a:lnTo>
                  <a:lnTo>
                    <a:pt x="2116" y="7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5"/>
            <p:cNvSpPr/>
            <p:nvPr/>
          </p:nvSpPr>
          <p:spPr>
            <a:xfrm>
              <a:off x="304793"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5"/>
            <p:cNvSpPr/>
            <p:nvPr/>
          </p:nvSpPr>
          <p:spPr>
            <a:xfrm>
              <a:off x="426570" y="5300961"/>
              <a:ext cx="353968" cy="1536123"/>
            </a:xfrm>
            <a:custGeom>
              <a:rect b="b" l="l" r="r" t="t"/>
              <a:pathLst>
                <a:path extrusionOk="0" h="9196" w="2119">
                  <a:moveTo>
                    <a:pt x="1" y="0"/>
                  </a:moveTo>
                  <a:lnTo>
                    <a:pt x="1" y="9195"/>
                  </a:lnTo>
                  <a:lnTo>
                    <a:pt x="2118" y="9195"/>
                  </a:lnTo>
                  <a:lnTo>
                    <a:pt x="2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5"/>
            <p:cNvSpPr/>
            <p:nvPr/>
          </p:nvSpPr>
          <p:spPr>
            <a:xfrm>
              <a:off x="4266951" y="5239657"/>
              <a:ext cx="610215" cy="122108"/>
            </a:xfrm>
            <a:custGeom>
              <a:rect b="b" l="l" r="r" t="t"/>
              <a:pathLst>
                <a:path extrusionOk="0" h="731" w="3653">
                  <a:moveTo>
                    <a:pt x="455" y="0"/>
                  </a:moveTo>
                  <a:cubicBezTo>
                    <a:pt x="226" y="0"/>
                    <a:pt x="0" y="201"/>
                    <a:pt x="0" y="429"/>
                  </a:cubicBezTo>
                  <a:lnTo>
                    <a:pt x="0" y="730"/>
                  </a:lnTo>
                  <a:lnTo>
                    <a:pt x="3653" y="730"/>
                  </a:lnTo>
                  <a:lnTo>
                    <a:pt x="3653" y="429"/>
                  </a:lnTo>
                  <a:cubicBezTo>
                    <a:pt x="3653" y="201"/>
                    <a:pt x="3428" y="0"/>
                    <a:pt x="3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5"/>
            <p:cNvSpPr/>
            <p:nvPr/>
          </p:nvSpPr>
          <p:spPr>
            <a:xfrm>
              <a:off x="4273466" y="5363267"/>
              <a:ext cx="597353" cy="71327"/>
            </a:xfrm>
            <a:custGeom>
              <a:rect b="b" l="l" r="r" t="t"/>
              <a:pathLst>
                <a:path extrusionOk="0" h="427" w="3576">
                  <a:moveTo>
                    <a:pt x="3575" y="0"/>
                  </a:moveTo>
                  <a:lnTo>
                    <a:pt x="0" y="6"/>
                  </a:lnTo>
                  <a:cubicBezTo>
                    <a:pt x="0" y="234"/>
                    <a:pt x="187" y="427"/>
                    <a:pt x="416" y="427"/>
                  </a:cubicBezTo>
                  <a:lnTo>
                    <a:pt x="3159" y="427"/>
                  </a:lnTo>
                  <a:cubicBezTo>
                    <a:pt x="3389"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5"/>
            <p:cNvSpPr/>
            <p:nvPr/>
          </p:nvSpPr>
          <p:spPr>
            <a:xfrm>
              <a:off x="4449699" y="5337209"/>
              <a:ext cx="36917" cy="97720"/>
            </a:xfrm>
            <a:custGeom>
              <a:rect b="b" l="l" r="r" t="t"/>
              <a:pathLst>
                <a:path extrusionOk="0" h="585" w="221">
                  <a:moveTo>
                    <a:pt x="1" y="1"/>
                  </a:moveTo>
                  <a:lnTo>
                    <a:pt x="1" y="585"/>
                  </a:lnTo>
                  <a:lnTo>
                    <a:pt x="220" y="585"/>
                  </a:lnTo>
                  <a:lnTo>
                    <a:pt x="2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5"/>
            <p:cNvSpPr/>
            <p:nvPr/>
          </p:nvSpPr>
          <p:spPr>
            <a:xfrm>
              <a:off x="4657337" y="5337209"/>
              <a:ext cx="37084" cy="97720"/>
            </a:xfrm>
            <a:custGeom>
              <a:rect b="b" l="l" r="r" t="t"/>
              <a:pathLst>
                <a:path extrusionOk="0" h="585" w="222">
                  <a:moveTo>
                    <a:pt x="0" y="1"/>
                  </a:moveTo>
                  <a:lnTo>
                    <a:pt x="0" y="585"/>
                  </a:lnTo>
                  <a:lnTo>
                    <a:pt x="221" y="585"/>
                  </a:lnTo>
                  <a:lnTo>
                    <a:pt x="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5"/>
            <p:cNvSpPr/>
            <p:nvPr/>
          </p:nvSpPr>
          <p:spPr>
            <a:xfrm>
              <a:off x="1585366" y="5239657"/>
              <a:ext cx="596852" cy="122108"/>
            </a:xfrm>
            <a:custGeom>
              <a:rect b="b" l="l" r="r" t="t"/>
              <a:pathLst>
                <a:path extrusionOk="0" h="731" w="3573">
                  <a:moveTo>
                    <a:pt x="429" y="0"/>
                  </a:moveTo>
                  <a:cubicBezTo>
                    <a:pt x="203" y="0"/>
                    <a:pt x="0" y="201"/>
                    <a:pt x="0" y="429"/>
                  </a:cubicBezTo>
                  <a:lnTo>
                    <a:pt x="0" y="730"/>
                  </a:lnTo>
                  <a:lnTo>
                    <a:pt x="3573" y="730"/>
                  </a:lnTo>
                  <a:lnTo>
                    <a:pt x="3573" y="429"/>
                  </a:lnTo>
                  <a:cubicBezTo>
                    <a:pt x="3573" y="201"/>
                    <a:pt x="3401" y="0"/>
                    <a:pt x="3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5"/>
            <p:cNvSpPr/>
            <p:nvPr/>
          </p:nvSpPr>
          <p:spPr>
            <a:xfrm>
              <a:off x="1587370" y="5363267"/>
              <a:ext cx="597353" cy="71327"/>
            </a:xfrm>
            <a:custGeom>
              <a:rect b="b" l="l" r="r" t="t"/>
              <a:pathLst>
                <a:path extrusionOk="0" h="427" w="3576">
                  <a:moveTo>
                    <a:pt x="3575" y="0"/>
                  </a:moveTo>
                  <a:lnTo>
                    <a:pt x="0" y="6"/>
                  </a:lnTo>
                  <a:cubicBezTo>
                    <a:pt x="0" y="234"/>
                    <a:pt x="187" y="427"/>
                    <a:pt x="417" y="427"/>
                  </a:cubicBezTo>
                  <a:lnTo>
                    <a:pt x="3159" y="427"/>
                  </a:lnTo>
                  <a:cubicBezTo>
                    <a:pt x="3389"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5"/>
            <p:cNvSpPr/>
            <p:nvPr/>
          </p:nvSpPr>
          <p:spPr>
            <a:xfrm>
              <a:off x="1767780" y="5337209"/>
              <a:ext cx="24890" cy="97720"/>
            </a:xfrm>
            <a:custGeom>
              <a:rect b="b" l="l" r="r" t="t"/>
              <a:pathLst>
                <a:path extrusionOk="0" h="585" w="149">
                  <a:moveTo>
                    <a:pt x="1" y="1"/>
                  </a:moveTo>
                  <a:lnTo>
                    <a:pt x="1" y="585"/>
                  </a:lnTo>
                  <a:lnTo>
                    <a:pt x="148" y="585"/>
                  </a:lnTo>
                  <a:lnTo>
                    <a:pt x="1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5"/>
            <p:cNvSpPr/>
            <p:nvPr/>
          </p:nvSpPr>
          <p:spPr>
            <a:xfrm>
              <a:off x="1975251" y="5337209"/>
              <a:ext cx="36917" cy="97720"/>
            </a:xfrm>
            <a:custGeom>
              <a:rect b="b" l="l" r="r" t="t"/>
              <a:pathLst>
                <a:path extrusionOk="0" h="585" w="221">
                  <a:moveTo>
                    <a:pt x="1" y="1"/>
                  </a:moveTo>
                  <a:lnTo>
                    <a:pt x="1" y="585"/>
                  </a:lnTo>
                  <a:lnTo>
                    <a:pt x="220" y="585"/>
                  </a:lnTo>
                  <a:lnTo>
                    <a:pt x="2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5"/>
            <p:cNvSpPr/>
            <p:nvPr/>
          </p:nvSpPr>
          <p:spPr>
            <a:xfrm>
              <a:off x="6912955" y="5239657"/>
              <a:ext cx="610048" cy="122108"/>
            </a:xfrm>
            <a:custGeom>
              <a:rect b="b" l="l" r="r" t="t"/>
              <a:pathLst>
                <a:path extrusionOk="0" h="731" w="3652">
                  <a:moveTo>
                    <a:pt x="470" y="0"/>
                  </a:moveTo>
                  <a:cubicBezTo>
                    <a:pt x="240" y="0"/>
                    <a:pt x="1" y="201"/>
                    <a:pt x="1" y="429"/>
                  </a:cubicBezTo>
                  <a:lnTo>
                    <a:pt x="1" y="730"/>
                  </a:lnTo>
                  <a:lnTo>
                    <a:pt x="3651" y="730"/>
                  </a:lnTo>
                  <a:lnTo>
                    <a:pt x="3651" y="429"/>
                  </a:lnTo>
                  <a:cubicBezTo>
                    <a:pt x="3651" y="201"/>
                    <a:pt x="3442" y="0"/>
                    <a:pt x="3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5"/>
            <p:cNvSpPr/>
            <p:nvPr/>
          </p:nvSpPr>
          <p:spPr>
            <a:xfrm>
              <a:off x="6921474" y="5363267"/>
              <a:ext cx="597353" cy="71327"/>
            </a:xfrm>
            <a:custGeom>
              <a:rect b="b" l="l" r="r" t="t"/>
              <a:pathLst>
                <a:path extrusionOk="0" h="427" w="3576">
                  <a:moveTo>
                    <a:pt x="3575" y="0"/>
                  </a:moveTo>
                  <a:lnTo>
                    <a:pt x="1" y="6"/>
                  </a:lnTo>
                  <a:cubicBezTo>
                    <a:pt x="1" y="234"/>
                    <a:pt x="187" y="427"/>
                    <a:pt x="415" y="427"/>
                  </a:cubicBezTo>
                  <a:lnTo>
                    <a:pt x="3159" y="427"/>
                  </a:lnTo>
                  <a:cubicBezTo>
                    <a:pt x="3387"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5"/>
            <p:cNvSpPr/>
            <p:nvPr/>
          </p:nvSpPr>
          <p:spPr>
            <a:xfrm>
              <a:off x="7095870" y="5337209"/>
              <a:ext cx="36750" cy="97720"/>
            </a:xfrm>
            <a:custGeom>
              <a:rect b="b" l="l" r="r" t="t"/>
              <a:pathLst>
                <a:path extrusionOk="0" h="585" w="220">
                  <a:moveTo>
                    <a:pt x="0" y="1"/>
                  </a:moveTo>
                  <a:lnTo>
                    <a:pt x="0" y="585"/>
                  </a:lnTo>
                  <a:lnTo>
                    <a:pt x="219" y="585"/>
                  </a:lnTo>
                  <a:lnTo>
                    <a:pt x="2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5"/>
            <p:cNvSpPr/>
            <p:nvPr/>
          </p:nvSpPr>
          <p:spPr>
            <a:xfrm>
              <a:off x="7315201" y="5337209"/>
              <a:ext cx="24556" cy="97720"/>
            </a:xfrm>
            <a:custGeom>
              <a:rect b="b" l="l" r="r" t="t"/>
              <a:pathLst>
                <a:path extrusionOk="0" h="585" w="147">
                  <a:moveTo>
                    <a:pt x="1" y="1"/>
                  </a:moveTo>
                  <a:lnTo>
                    <a:pt x="1" y="585"/>
                  </a:lnTo>
                  <a:lnTo>
                    <a:pt x="146" y="585"/>
                  </a:lnTo>
                  <a:lnTo>
                    <a:pt x="1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5"/>
            <p:cNvSpPr/>
            <p:nvPr/>
          </p:nvSpPr>
          <p:spPr>
            <a:xfrm>
              <a:off x="-65" y="5081469"/>
              <a:ext cx="9143876" cy="182577"/>
            </a:xfrm>
            <a:custGeom>
              <a:rect b="b" l="l" r="r" t="t"/>
              <a:pathLst>
                <a:path extrusionOk="0" h="1093" w="54739">
                  <a:moveTo>
                    <a:pt x="1" y="0"/>
                  </a:moveTo>
                  <a:lnTo>
                    <a:pt x="1" y="1093"/>
                  </a:lnTo>
                  <a:lnTo>
                    <a:pt x="54738" y="1093"/>
                  </a:lnTo>
                  <a:lnTo>
                    <a:pt x="54738" y="0"/>
                  </a:lnTo>
                  <a:close/>
                </a:path>
              </a:pathLst>
            </a:custGeom>
            <a:solidFill>
              <a:srgbClr val="3A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5"/>
            <p:cNvSpPr/>
            <p:nvPr/>
          </p:nvSpPr>
          <p:spPr>
            <a:xfrm>
              <a:off x="3651721" y="5648073"/>
              <a:ext cx="1840836" cy="353462"/>
            </a:xfrm>
            <a:custGeom>
              <a:rect b="b" l="l" r="r" t="t"/>
              <a:pathLst>
                <a:path extrusionOk="0" h="2116" w="11020">
                  <a:moveTo>
                    <a:pt x="0" y="1"/>
                  </a:moveTo>
                  <a:lnTo>
                    <a:pt x="0" y="2116"/>
                  </a:lnTo>
                  <a:lnTo>
                    <a:pt x="11019" y="2116"/>
                  </a:lnTo>
                  <a:lnTo>
                    <a:pt x="110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5"/>
            <p:cNvSpPr/>
            <p:nvPr/>
          </p:nvSpPr>
          <p:spPr>
            <a:xfrm>
              <a:off x="3633179" y="5629532"/>
              <a:ext cx="1877753" cy="390545"/>
            </a:xfrm>
            <a:custGeom>
              <a:rect b="b" l="l" r="r" t="t"/>
              <a:pathLst>
                <a:path extrusionOk="0" h="2338" w="11241">
                  <a:moveTo>
                    <a:pt x="11024" y="220"/>
                  </a:moveTo>
                  <a:lnTo>
                    <a:pt x="11024" y="2120"/>
                  </a:lnTo>
                  <a:lnTo>
                    <a:pt x="222" y="2120"/>
                  </a:lnTo>
                  <a:lnTo>
                    <a:pt x="222" y="220"/>
                  </a:lnTo>
                  <a:close/>
                  <a:moveTo>
                    <a:pt x="0" y="1"/>
                  </a:moveTo>
                  <a:lnTo>
                    <a:pt x="0" y="2338"/>
                  </a:lnTo>
                  <a:lnTo>
                    <a:pt x="11241" y="2338"/>
                  </a:lnTo>
                  <a:lnTo>
                    <a:pt x="112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5"/>
            <p:cNvSpPr/>
            <p:nvPr/>
          </p:nvSpPr>
          <p:spPr>
            <a:xfrm>
              <a:off x="21481" y="4928471"/>
              <a:ext cx="4295444" cy="37066"/>
            </a:xfrm>
            <a:custGeom>
              <a:rect b="b" l="l" r="r" t="t"/>
              <a:pathLst>
                <a:path extrusionOk="0" h="222" w="38609">
                  <a:moveTo>
                    <a:pt x="0" y="0"/>
                  </a:moveTo>
                  <a:lnTo>
                    <a:pt x="0" y="222"/>
                  </a:lnTo>
                  <a:lnTo>
                    <a:pt x="38609" y="222"/>
                  </a:lnTo>
                  <a:lnTo>
                    <a:pt x="38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5"/>
            <p:cNvSpPr/>
            <p:nvPr/>
          </p:nvSpPr>
          <p:spPr>
            <a:xfrm>
              <a:off x="18143"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17809"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433084"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5"/>
            <p:cNvSpPr/>
            <p:nvPr/>
          </p:nvSpPr>
          <p:spPr>
            <a:xfrm>
              <a:off x="432416" y="4936644"/>
              <a:ext cx="417613" cy="177900"/>
            </a:xfrm>
            <a:custGeom>
              <a:rect b="b" l="l" r="r" t="t"/>
              <a:pathLst>
                <a:path extrusionOk="0" h="1065" w="2500">
                  <a:moveTo>
                    <a:pt x="2446" y="0"/>
                  </a:moveTo>
                  <a:lnTo>
                    <a:pt x="1" y="921"/>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5"/>
            <p:cNvSpPr/>
            <p:nvPr/>
          </p:nvSpPr>
          <p:spPr>
            <a:xfrm>
              <a:off x="847525"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846690"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5"/>
            <p:cNvSpPr/>
            <p:nvPr/>
          </p:nvSpPr>
          <p:spPr>
            <a:xfrm>
              <a:off x="1262132" y="4937646"/>
              <a:ext cx="417445" cy="177900"/>
            </a:xfrm>
            <a:custGeom>
              <a:rect b="b" l="l" r="r" t="t"/>
              <a:pathLst>
                <a:path extrusionOk="0" h="1065" w="2499">
                  <a:moveTo>
                    <a:pt x="53" y="1"/>
                  </a:moveTo>
                  <a:lnTo>
                    <a:pt x="0" y="142"/>
                  </a:lnTo>
                  <a:lnTo>
                    <a:pt x="2446" y="1064"/>
                  </a:lnTo>
                  <a:lnTo>
                    <a:pt x="2499" y="923"/>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5"/>
            <p:cNvSpPr/>
            <p:nvPr/>
          </p:nvSpPr>
          <p:spPr>
            <a:xfrm>
              <a:off x="1261130"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5"/>
            <p:cNvSpPr/>
            <p:nvPr/>
          </p:nvSpPr>
          <p:spPr>
            <a:xfrm>
              <a:off x="1676406"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1675738" y="4936644"/>
              <a:ext cx="417780" cy="177900"/>
            </a:xfrm>
            <a:custGeom>
              <a:rect b="b" l="l" r="r" t="t"/>
              <a:pathLst>
                <a:path extrusionOk="0" h="1065" w="2501">
                  <a:moveTo>
                    <a:pt x="2448" y="0"/>
                  </a:moveTo>
                  <a:lnTo>
                    <a:pt x="0" y="923"/>
                  </a:lnTo>
                  <a:lnTo>
                    <a:pt x="54"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2091013" y="4937646"/>
              <a:ext cx="417613" cy="177900"/>
            </a:xfrm>
            <a:custGeom>
              <a:rect b="b" l="l" r="r" t="t"/>
              <a:pathLst>
                <a:path extrusionOk="0" h="1065" w="2500">
                  <a:moveTo>
                    <a:pt x="54" y="1"/>
                  </a:moveTo>
                  <a:lnTo>
                    <a:pt x="1" y="144"/>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2090679" y="4936644"/>
              <a:ext cx="417613" cy="177566"/>
            </a:xfrm>
            <a:custGeom>
              <a:rect b="b" l="l" r="r" t="t"/>
              <a:pathLst>
                <a:path extrusionOk="0" h="1063" w="2500">
                  <a:moveTo>
                    <a:pt x="2446" y="0"/>
                  </a:moveTo>
                  <a:lnTo>
                    <a:pt x="0" y="921"/>
                  </a:lnTo>
                  <a:lnTo>
                    <a:pt x="54" y="1062"/>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5"/>
            <p:cNvSpPr/>
            <p:nvPr/>
          </p:nvSpPr>
          <p:spPr>
            <a:xfrm>
              <a:off x="2505287"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5"/>
            <p:cNvSpPr/>
            <p:nvPr/>
          </p:nvSpPr>
          <p:spPr>
            <a:xfrm>
              <a:off x="2504953"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2919894" y="4937980"/>
              <a:ext cx="417947" cy="177566"/>
            </a:xfrm>
            <a:custGeom>
              <a:rect b="b" l="l" r="r" t="t"/>
              <a:pathLst>
                <a:path extrusionOk="0" h="1063" w="2502">
                  <a:moveTo>
                    <a:pt x="54" y="1"/>
                  </a:moveTo>
                  <a:lnTo>
                    <a:pt x="1" y="142"/>
                  </a:lnTo>
                  <a:lnTo>
                    <a:pt x="2448" y="1062"/>
                  </a:lnTo>
                  <a:lnTo>
                    <a:pt x="2502"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2919226" y="4936644"/>
              <a:ext cx="417612"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3334669" y="4937980"/>
              <a:ext cx="417445" cy="177900"/>
            </a:xfrm>
            <a:custGeom>
              <a:rect b="b" l="l" r="r" t="t"/>
              <a:pathLst>
                <a:path extrusionOk="0" h="1065" w="2499">
                  <a:moveTo>
                    <a:pt x="53" y="1"/>
                  </a:moveTo>
                  <a:lnTo>
                    <a:pt x="0" y="142"/>
                  </a:lnTo>
                  <a:lnTo>
                    <a:pt x="2445" y="1064"/>
                  </a:lnTo>
                  <a:lnTo>
                    <a:pt x="2499" y="923"/>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3333833"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3748942"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3748274"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4073501" y="4928460"/>
              <a:ext cx="5054497" cy="37096"/>
            </a:xfrm>
            <a:custGeom>
              <a:rect b="b" l="l" r="r" t="t"/>
              <a:pathLst>
                <a:path extrusionOk="0" h="222" w="38609">
                  <a:moveTo>
                    <a:pt x="0" y="0"/>
                  </a:moveTo>
                  <a:lnTo>
                    <a:pt x="0" y="222"/>
                  </a:lnTo>
                  <a:lnTo>
                    <a:pt x="38609" y="222"/>
                  </a:lnTo>
                  <a:lnTo>
                    <a:pt x="38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415118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4150520"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5"/>
            <p:cNvSpPr/>
            <p:nvPr/>
          </p:nvSpPr>
          <p:spPr>
            <a:xfrm>
              <a:off x="4565796" y="4937646"/>
              <a:ext cx="417947" cy="177900"/>
            </a:xfrm>
            <a:custGeom>
              <a:rect b="b" l="l" r="r" t="t"/>
              <a:pathLst>
                <a:path extrusionOk="0" h="1065" w="2502">
                  <a:moveTo>
                    <a:pt x="54" y="1"/>
                  </a:moveTo>
                  <a:lnTo>
                    <a:pt x="1" y="142"/>
                  </a:lnTo>
                  <a:lnTo>
                    <a:pt x="2448" y="1064"/>
                  </a:lnTo>
                  <a:lnTo>
                    <a:pt x="2501"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5"/>
            <p:cNvSpPr/>
            <p:nvPr/>
          </p:nvSpPr>
          <p:spPr>
            <a:xfrm>
              <a:off x="4565127"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5"/>
            <p:cNvSpPr/>
            <p:nvPr/>
          </p:nvSpPr>
          <p:spPr>
            <a:xfrm>
              <a:off x="4980403" y="4937980"/>
              <a:ext cx="417613" cy="177566"/>
            </a:xfrm>
            <a:custGeom>
              <a:rect b="b" l="l" r="r" t="t"/>
              <a:pathLst>
                <a:path extrusionOk="0" h="1063" w="2500">
                  <a:moveTo>
                    <a:pt x="54" y="1"/>
                  </a:moveTo>
                  <a:lnTo>
                    <a:pt x="1" y="142"/>
                  </a:lnTo>
                  <a:lnTo>
                    <a:pt x="2446" y="1062"/>
                  </a:lnTo>
                  <a:lnTo>
                    <a:pt x="2500"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a:off x="497940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5394843"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5394175" y="4936644"/>
              <a:ext cx="417780" cy="177900"/>
            </a:xfrm>
            <a:custGeom>
              <a:rect b="b" l="l" r="r" t="t"/>
              <a:pathLst>
                <a:path extrusionOk="0" h="1065" w="2501">
                  <a:moveTo>
                    <a:pt x="2447" y="0"/>
                  </a:moveTo>
                  <a:lnTo>
                    <a:pt x="0" y="923"/>
                  </a:lnTo>
                  <a:lnTo>
                    <a:pt x="53" y="1064"/>
                  </a:lnTo>
                  <a:lnTo>
                    <a:pt x="2501" y="142"/>
                  </a:lnTo>
                  <a:lnTo>
                    <a:pt x="24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p:nvPr/>
          </p:nvSpPr>
          <p:spPr>
            <a:xfrm>
              <a:off x="5809451"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5"/>
            <p:cNvSpPr/>
            <p:nvPr/>
          </p:nvSpPr>
          <p:spPr>
            <a:xfrm>
              <a:off x="5808449" y="4936644"/>
              <a:ext cx="417780" cy="177900"/>
            </a:xfrm>
            <a:custGeom>
              <a:rect b="b" l="l" r="r" t="t"/>
              <a:pathLst>
                <a:path extrusionOk="0" h="1065" w="2501">
                  <a:moveTo>
                    <a:pt x="2448" y="0"/>
                  </a:moveTo>
                  <a:lnTo>
                    <a:pt x="0" y="923"/>
                  </a:lnTo>
                  <a:lnTo>
                    <a:pt x="53"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5"/>
            <p:cNvSpPr/>
            <p:nvPr/>
          </p:nvSpPr>
          <p:spPr>
            <a:xfrm>
              <a:off x="622405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5"/>
            <p:cNvSpPr/>
            <p:nvPr/>
          </p:nvSpPr>
          <p:spPr>
            <a:xfrm>
              <a:off x="6223390"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p:nvPr/>
          </p:nvSpPr>
          <p:spPr>
            <a:xfrm>
              <a:off x="6638332"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5"/>
            <p:cNvSpPr/>
            <p:nvPr/>
          </p:nvSpPr>
          <p:spPr>
            <a:xfrm>
              <a:off x="663766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5"/>
            <p:cNvSpPr/>
            <p:nvPr/>
          </p:nvSpPr>
          <p:spPr>
            <a:xfrm>
              <a:off x="7052939"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705227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5"/>
            <p:cNvSpPr/>
            <p:nvPr/>
          </p:nvSpPr>
          <p:spPr>
            <a:xfrm>
              <a:off x="7467213" y="4937980"/>
              <a:ext cx="417947" cy="177900"/>
            </a:xfrm>
            <a:custGeom>
              <a:rect b="b" l="l" r="r" t="t"/>
              <a:pathLst>
                <a:path extrusionOk="0" h="1065" w="2502">
                  <a:moveTo>
                    <a:pt x="54" y="1"/>
                  </a:moveTo>
                  <a:lnTo>
                    <a:pt x="1" y="142"/>
                  </a:lnTo>
                  <a:lnTo>
                    <a:pt x="2448" y="1064"/>
                  </a:lnTo>
                  <a:lnTo>
                    <a:pt x="2502"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5"/>
            <p:cNvSpPr/>
            <p:nvPr/>
          </p:nvSpPr>
          <p:spPr>
            <a:xfrm>
              <a:off x="746654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5"/>
            <p:cNvSpPr/>
            <p:nvPr/>
          </p:nvSpPr>
          <p:spPr>
            <a:xfrm>
              <a:off x="7881987"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7881319"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5"/>
            <p:cNvSpPr/>
            <p:nvPr/>
          </p:nvSpPr>
          <p:spPr>
            <a:xfrm>
              <a:off x="8296595" y="4937980"/>
              <a:ext cx="417445" cy="177900"/>
            </a:xfrm>
            <a:custGeom>
              <a:rect b="b" l="l" r="r" t="t"/>
              <a:pathLst>
                <a:path extrusionOk="0" h="1065" w="2499">
                  <a:moveTo>
                    <a:pt x="54" y="1"/>
                  </a:moveTo>
                  <a:lnTo>
                    <a:pt x="0"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5"/>
            <p:cNvSpPr/>
            <p:nvPr/>
          </p:nvSpPr>
          <p:spPr>
            <a:xfrm>
              <a:off x="8295592"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8711202"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8710200" y="4936644"/>
              <a:ext cx="417947" cy="177900"/>
            </a:xfrm>
            <a:custGeom>
              <a:rect b="b" l="l" r="r" t="t"/>
              <a:pathLst>
                <a:path extrusionOk="0" h="1065" w="2502">
                  <a:moveTo>
                    <a:pt x="2448" y="0"/>
                  </a:moveTo>
                  <a:lnTo>
                    <a:pt x="0" y="923"/>
                  </a:lnTo>
                  <a:lnTo>
                    <a:pt x="54"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 name="Google Shape;1469;p45"/>
          <p:cNvGrpSpPr/>
          <p:nvPr/>
        </p:nvGrpSpPr>
        <p:grpSpPr>
          <a:xfrm>
            <a:off x="210" y="2903535"/>
            <a:ext cx="9144102" cy="2055344"/>
            <a:chOff x="210" y="2770860"/>
            <a:chExt cx="9144102" cy="2055344"/>
          </a:xfrm>
        </p:grpSpPr>
        <p:grpSp>
          <p:nvGrpSpPr>
            <p:cNvPr id="1470" name="Google Shape;1470;p45"/>
            <p:cNvGrpSpPr/>
            <p:nvPr/>
          </p:nvGrpSpPr>
          <p:grpSpPr>
            <a:xfrm>
              <a:off x="210" y="2770860"/>
              <a:ext cx="9143876" cy="2042426"/>
              <a:chOff x="-65" y="4928460"/>
              <a:chExt cx="9143876" cy="2042426"/>
            </a:xfrm>
          </p:grpSpPr>
          <p:sp>
            <p:nvSpPr>
              <p:cNvPr id="1471" name="Google Shape;1471;p45"/>
              <p:cNvSpPr/>
              <p:nvPr/>
            </p:nvSpPr>
            <p:spPr>
              <a:xfrm>
                <a:off x="3371252" y="5136258"/>
                <a:ext cx="2413967" cy="1828781"/>
              </a:xfrm>
              <a:custGeom>
                <a:rect b="b" l="l" r="r" t="t"/>
                <a:pathLst>
                  <a:path extrusionOk="0" h="10948" w="14451">
                    <a:moveTo>
                      <a:pt x="0" y="0"/>
                    </a:moveTo>
                    <a:lnTo>
                      <a:pt x="0" y="10948"/>
                    </a:lnTo>
                    <a:lnTo>
                      <a:pt x="14451" y="10948"/>
                    </a:lnTo>
                    <a:lnTo>
                      <a:pt x="1445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3364737" y="5130078"/>
                <a:ext cx="2426663" cy="1840808"/>
              </a:xfrm>
              <a:custGeom>
                <a:rect b="b" l="l" r="r" t="t"/>
                <a:pathLst>
                  <a:path extrusionOk="0" h="11020" w="14527">
                    <a:moveTo>
                      <a:pt x="14453" y="74"/>
                    </a:moveTo>
                    <a:lnTo>
                      <a:pt x="14453" y="10948"/>
                    </a:lnTo>
                    <a:lnTo>
                      <a:pt x="76" y="10948"/>
                    </a:lnTo>
                    <a:lnTo>
                      <a:pt x="76" y="74"/>
                    </a:lnTo>
                    <a:close/>
                    <a:moveTo>
                      <a:pt x="0" y="0"/>
                    </a:moveTo>
                    <a:lnTo>
                      <a:pt x="0" y="11020"/>
                    </a:lnTo>
                    <a:lnTo>
                      <a:pt x="14527" y="11020"/>
                    </a:lnTo>
                    <a:lnTo>
                      <a:pt x="14527"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5"/>
              <p:cNvSpPr/>
              <p:nvPr/>
            </p:nvSpPr>
            <p:spPr>
              <a:xfrm>
                <a:off x="5608495"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5"/>
              <p:cNvSpPr/>
              <p:nvPr/>
            </p:nvSpPr>
            <p:spPr>
              <a:xfrm>
                <a:off x="5729937" y="5300961"/>
                <a:ext cx="353634" cy="1536123"/>
              </a:xfrm>
              <a:custGeom>
                <a:rect b="b" l="l" r="r" t="t"/>
                <a:pathLst>
                  <a:path extrusionOk="0" h="9196" w="2117">
                    <a:moveTo>
                      <a:pt x="1" y="0"/>
                    </a:moveTo>
                    <a:lnTo>
                      <a:pt x="1" y="9195"/>
                    </a:lnTo>
                    <a:lnTo>
                      <a:pt x="2116" y="9195"/>
                    </a:lnTo>
                    <a:lnTo>
                      <a:pt x="211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5"/>
              <p:cNvSpPr/>
              <p:nvPr/>
            </p:nvSpPr>
            <p:spPr>
              <a:xfrm>
                <a:off x="2914215"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3035657" y="5300961"/>
                <a:ext cx="353801" cy="1548484"/>
              </a:xfrm>
              <a:custGeom>
                <a:rect b="b" l="l" r="r" t="t"/>
                <a:pathLst>
                  <a:path extrusionOk="0" h="9270" w="2118">
                    <a:moveTo>
                      <a:pt x="1" y="0"/>
                    </a:moveTo>
                    <a:lnTo>
                      <a:pt x="1" y="9195"/>
                    </a:lnTo>
                    <a:lnTo>
                      <a:pt x="2118" y="9269"/>
                    </a:lnTo>
                    <a:lnTo>
                      <a:pt x="2118" y="72"/>
                    </a:lnTo>
                    <a:lnTo>
                      <a:pt x="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8205221"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5"/>
              <p:cNvSpPr/>
              <p:nvPr/>
            </p:nvSpPr>
            <p:spPr>
              <a:xfrm>
                <a:off x="8326997" y="5300961"/>
                <a:ext cx="353634" cy="1548484"/>
              </a:xfrm>
              <a:custGeom>
                <a:rect b="b" l="l" r="r" t="t"/>
                <a:pathLst>
                  <a:path extrusionOk="0" h="9270" w="2117">
                    <a:moveTo>
                      <a:pt x="1" y="0"/>
                    </a:moveTo>
                    <a:lnTo>
                      <a:pt x="1" y="9195"/>
                    </a:lnTo>
                    <a:lnTo>
                      <a:pt x="2116" y="9269"/>
                    </a:lnTo>
                    <a:lnTo>
                      <a:pt x="2116" y="72"/>
                    </a:lnTo>
                    <a:lnTo>
                      <a:pt x="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5"/>
              <p:cNvSpPr/>
              <p:nvPr/>
            </p:nvSpPr>
            <p:spPr>
              <a:xfrm>
                <a:off x="304793"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5"/>
              <p:cNvSpPr/>
              <p:nvPr/>
            </p:nvSpPr>
            <p:spPr>
              <a:xfrm>
                <a:off x="426570" y="5300961"/>
                <a:ext cx="353968" cy="1536123"/>
              </a:xfrm>
              <a:custGeom>
                <a:rect b="b" l="l" r="r" t="t"/>
                <a:pathLst>
                  <a:path extrusionOk="0" h="9196" w="2119">
                    <a:moveTo>
                      <a:pt x="1" y="0"/>
                    </a:moveTo>
                    <a:lnTo>
                      <a:pt x="1" y="9195"/>
                    </a:lnTo>
                    <a:lnTo>
                      <a:pt x="2118" y="9195"/>
                    </a:lnTo>
                    <a:lnTo>
                      <a:pt x="211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5"/>
              <p:cNvSpPr/>
              <p:nvPr/>
            </p:nvSpPr>
            <p:spPr>
              <a:xfrm>
                <a:off x="4266951" y="5239657"/>
                <a:ext cx="610215" cy="122108"/>
              </a:xfrm>
              <a:custGeom>
                <a:rect b="b" l="l" r="r" t="t"/>
                <a:pathLst>
                  <a:path extrusionOk="0" h="731" w="3653">
                    <a:moveTo>
                      <a:pt x="455" y="0"/>
                    </a:moveTo>
                    <a:cubicBezTo>
                      <a:pt x="226" y="0"/>
                      <a:pt x="0" y="201"/>
                      <a:pt x="0" y="429"/>
                    </a:cubicBezTo>
                    <a:lnTo>
                      <a:pt x="0" y="730"/>
                    </a:lnTo>
                    <a:lnTo>
                      <a:pt x="3653" y="730"/>
                    </a:lnTo>
                    <a:lnTo>
                      <a:pt x="3653" y="429"/>
                    </a:lnTo>
                    <a:cubicBezTo>
                      <a:pt x="3653" y="201"/>
                      <a:pt x="3428" y="0"/>
                      <a:pt x="3198"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5"/>
              <p:cNvSpPr/>
              <p:nvPr/>
            </p:nvSpPr>
            <p:spPr>
              <a:xfrm>
                <a:off x="4273466" y="5363267"/>
                <a:ext cx="597353" cy="71327"/>
              </a:xfrm>
              <a:custGeom>
                <a:rect b="b" l="l" r="r" t="t"/>
                <a:pathLst>
                  <a:path extrusionOk="0" h="427" w="3576">
                    <a:moveTo>
                      <a:pt x="3575" y="0"/>
                    </a:moveTo>
                    <a:lnTo>
                      <a:pt x="0" y="6"/>
                    </a:lnTo>
                    <a:cubicBezTo>
                      <a:pt x="0" y="234"/>
                      <a:pt x="187" y="427"/>
                      <a:pt x="416" y="427"/>
                    </a:cubicBezTo>
                    <a:lnTo>
                      <a:pt x="3159" y="427"/>
                    </a:lnTo>
                    <a:cubicBezTo>
                      <a:pt x="3389"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5"/>
              <p:cNvSpPr/>
              <p:nvPr/>
            </p:nvSpPr>
            <p:spPr>
              <a:xfrm>
                <a:off x="4449699" y="5337209"/>
                <a:ext cx="36917" cy="97720"/>
              </a:xfrm>
              <a:custGeom>
                <a:rect b="b" l="l" r="r" t="t"/>
                <a:pathLst>
                  <a:path extrusionOk="0" h="585" w="221">
                    <a:moveTo>
                      <a:pt x="1" y="1"/>
                    </a:moveTo>
                    <a:lnTo>
                      <a:pt x="1" y="585"/>
                    </a:lnTo>
                    <a:lnTo>
                      <a:pt x="220" y="585"/>
                    </a:lnTo>
                    <a:lnTo>
                      <a:pt x="220"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5"/>
              <p:cNvSpPr/>
              <p:nvPr/>
            </p:nvSpPr>
            <p:spPr>
              <a:xfrm>
                <a:off x="4657337" y="5337209"/>
                <a:ext cx="37084" cy="97720"/>
              </a:xfrm>
              <a:custGeom>
                <a:rect b="b" l="l" r="r" t="t"/>
                <a:pathLst>
                  <a:path extrusionOk="0" h="585" w="222">
                    <a:moveTo>
                      <a:pt x="0" y="1"/>
                    </a:moveTo>
                    <a:lnTo>
                      <a:pt x="0" y="585"/>
                    </a:lnTo>
                    <a:lnTo>
                      <a:pt x="221" y="585"/>
                    </a:lnTo>
                    <a:lnTo>
                      <a:pt x="221"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5"/>
              <p:cNvSpPr/>
              <p:nvPr/>
            </p:nvSpPr>
            <p:spPr>
              <a:xfrm>
                <a:off x="1585366" y="5239657"/>
                <a:ext cx="596852" cy="122108"/>
              </a:xfrm>
              <a:custGeom>
                <a:rect b="b" l="l" r="r" t="t"/>
                <a:pathLst>
                  <a:path extrusionOk="0" h="731" w="3573">
                    <a:moveTo>
                      <a:pt x="429" y="0"/>
                    </a:moveTo>
                    <a:cubicBezTo>
                      <a:pt x="203" y="0"/>
                      <a:pt x="0" y="201"/>
                      <a:pt x="0" y="429"/>
                    </a:cubicBezTo>
                    <a:lnTo>
                      <a:pt x="0" y="730"/>
                    </a:lnTo>
                    <a:lnTo>
                      <a:pt x="3573" y="730"/>
                    </a:lnTo>
                    <a:lnTo>
                      <a:pt x="3573" y="429"/>
                    </a:lnTo>
                    <a:cubicBezTo>
                      <a:pt x="3573" y="201"/>
                      <a:pt x="3401" y="0"/>
                      <a:pt x="3171"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5"/>
              <p:cNvSpPr/>
              <p:nvPr/>
            </p:nvSpPr>
            <p:spPr>
              <a:xfrm>
                <a:off x="1587370" y="5363267"/>
                <a:ext cx="597353" cy="71327"/>
              </a:xfrm>
              <a:custGeom>
                <a:rect b="b" l="l" r="r" t="t"/>
                <a:pathLst>
                  <a:path extrusionOk="0" h="427" w="3576">
                    <a:moveTo>
                      <a:pt x="3575" y="0"/>
                    </a:moveTo>
                    <a:lnTo>
                      <a:pt x="0" y="6"/>
                    </a:lnTo>
                    <a:cubicBezTo>
                      <a:pt x="0" y="234"/>
                      <a:pt x="187" y="427"/>
                      <a:pt x="417" y="427"/>
                    </a:cubicBezTo>
                    <a:lnTo>
                      <a:pt x="3159" y="427"/>
                    </a:lnTo>
                    <a:cubicBezTo>
                      <a:pt x="3389"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5"/>
              <p:cNvSpPr/>
              <p:nvPr/>
            </p:nvSpPr>
            <p:spPr>
              <a:xfrm>
                <a:off x="1767780" y="5337209"/>
                <a:ext cx="24890" cy="97720"/>
              </a:xfrm>
              <a:custGeom>
                <a:rect b="b" l="l" r="r" t="t"/>
                <a:pathLst>
                  <a:path extrusionOk="0" h="585" w="149">
                    <a:moveTo>
                      <a:pt x="1" y="1"/>
                    </a:moveTo>
                    <a:lnTo>
                      <a:pt x="1" y="585"/>
                    </a:lnTo>
                    <a:lnTo>
                      <a:pt x="148" y="585"/>
                    </a:lnTo>
                    <a:lnTo>
                      <a:pt x="148"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5"/>
              <p:cNvSpPr/>
              <p:nvPr/>
            </p:nvSpPr>
            <p:spPr>
              <a:xfrm>
                <a:off x="1975251" y="5337209"/>
                <a:ext cx="36917" cy="97720"/>
              </a:xfrm>
              <a:custGeom>
                <a:rect b="b" l="l" r="r" t="t"/>
                <a:pathLst>
                  <a:path extrusionOk="0" h="585" w="221">
                    <a:moveTo>
                      <a:pt x="1" y="1"/>
                    </a:moveTo>
                    <a:lnTo>
                      <a:pt x="1" y="585"/>
                    </a:lnTo>
                    <a:lnTo>
                      <a:pt x="220" y="585"/>
                    </a:lnTo>
                    <a:lnTo>
                      <a:pt x="220"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5"/>
              <p:cNvSpPr/>
              <p:nvPr/>
            </p:nvSpPr>
            <p:spPr>
              <a:xfrm>
                <a:off x="6912955" y="5239657"/>
                <a:ext cx="610048" cy="122108"/>
              </a:xfrm>
              <a:custGeom>
                <a:rect b="b" l="l" r="r" t="t"/>
                <a:pathLst>
                  <a:path extrusionOk="0" h="731" w="3652">
                    <a:moveTo>
                      <a:pt x="470" y="0"/>
                    </a:moveTo>
                    <a:cubicBezTo>
                      <a:pt x="240" y="0"/>
                      <a:pt x="1" y="201"/>
                      <a:pt x="1" y="429"/>
                    </a:cubicBezTo>
                    <a:lnTo>
                      <a:pt x="1" y="730"/>
                    </a:lnTo>
                    <a:lnTo>
                      <a:pt x="3651" y="730"/>
                    </a:lnTo>
                    <a:lnTo>
                      <a:pt x="3651" y="429"/>
                    </a:lnTo>
                    <a:cubicBezTo>
                      <a:pt x="3651" y="201"/>
                      <a:pt x="3442" y="0"/>
                      <a:pt x="3212"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5"/>
              <p:cNvSpPr/>
              <p:nvPr/>
            </p:nvSpPr>
            <p:spPr>
              <a:xfrm>
                <a:off x="6921474" y="5363267"/>
                <a:ext cx="597353" cy="71327"/>
              </a:xfrm>
              <a:custGeom>
                <a:rect b="b" l="l" r="r" t="t"/>
                <a:pathLst>
                  <a:path extrusionOk="0" h="427" w="3576">
                    <a:moveTo>
                      <a:pt x="3575" y="0"/>
                    </a:moveTo>
                    <a:lnTo>
                      <a:pt x="1" y="6"/>
                    </a:lnTo>
                    <a:cubicBezTo>
                      <a:pt x="1" y="234"/>
                      <a:pt x="187" y="427"/>
                      <a:pt x="415" y="427"/>
                    </a:cubicBezTo>
                    <a:lnTo>
                      <a:pt x="3159" y="427"/>
                    </a:lnTo>
                    <a:cubicBezTo>
                      <a:pt x="3387"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5"/>
              <p:cNvSpPr/>
              <p:nvPr/>
            </p:nvSpPr>
            <p:spPr>
              <a:xfrm>
                <a:off x="7095870" y="5337209"/>
                <a:ext cx="36750" cy="97720"/>
              </a:xfrm>
              <a:custGeom>
                <a:rect b="b" l="l" r="r" t="t"/>
                <a:pathLst>
                  <a:path extrusionOk="0" h="585" w="220">
                    <a:moveTo>
                      <a:pt x="0" y="1"/>
                    </a:moveTo>
                    <a:lnTo>
                      <a:pt x="0" y="585"/>
                    </a:lnTo>
                    <a:lnTo>
                      <a:pt x="219" y="585"/>
                    </a:lnTo>
                    <a:lnTo>
                      <a:pt x="219"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5"/>
              <p:cNvSpPr/>
              <p:nvPr/>
            </p:nvSpPr>
            <p:spPr>
              <a:xfrm>
                <a:off x="7315201" y="5337209"/>
                <a:ext cx="24556" cy="97720"/>
              </a:xfrm>
              <a:custGeom>
                <a:rect b="b" l="l" r="r" t="t"/>
                <a:pathLst>
                  <a:path extrusionOk="0" h="585" w="147">
                    <a:moveTo>
                      <a:pt x="1" y="1"/>
                    </a:moveTo>
                    <a:lnTo>
                      <a:pt x="1" y="585"/>
                    </a:lnTo>
                    <a:lnTo>
                      <a:pt x="146" y="585"/>
                    </a:lnTo>
                    <a:lnTo>
                      <a:pt x="146"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5"/>
              <p:cNvSpPr/>
              <p:nvPr/>
            </p:nvSpPr>
            <p:spPr>
              <a:xfrm>
                <a:off x="-65" y="5081469"/>
                <a:ext cx="9143876" cy="182577"/>
              </a:xfrm>
              <a:custGeom>
                <a:rect b="b" l="l" r="r" t="t"/>
                <a:pathLst>
                  <a:path extrusionOk="0" h="1093" w="54739">
                    <a:moveTo>
                      <a:pt x="1" y="0"/>
                    </a:moveTo>
                    <a:lnTo>
                      <a:pt x="1" y="1093"/>
                    </a:lnTo>
                    <a:lnTo>
                      <a:pt x="54738" y="1093"/>
                    </a:lnTo>
                    <a:lnTo>
                      <a:pt x="5473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5"/>
              <p:cNvSpPr/>
              <p:nvPr/>
            </p:nvSpPr>
            <p:spPr>
              <a:xfrm>
                <a:off x="3651721" y="5648073"/>
                <a:ext cx="1840836" cy="353462"/>
              </a:xfrm>
              <a:custGeom>
                <a:rect b="b" l="l" r="r" t="t"/>
                <a:pathLst>
                  <a:path extrusionOk="0" h="2116" w="11020">
                    <a:moveTo>
                      <a:pt x="0" y="1"/>
                    </a:moveTo>
                    <a:lnTo>
                      <a:pt x="0" y="2116"/>
                    </a:lnTo>
                    <a:lnTo>
                      <a:pt x="11019" y="2116"/>
                    </a:lnTo>
                    <a:lnTo>
                      <a:pt x="11019"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5"/>
              <p:cNvSpPr/>
              <p:nvPr/>
            </p:nvSpPr>
            <p:spPr>
              <a:xfrm>
                <a:off x="3633179" y="5629532"/>
                <a:ext cx="1877753" cy="390545"/>
              </a:xfrm>
              <a:custGeom>
                <a:rect b="b" l="l" r="r" t="t"/>
                <a:pathLst>
                  <a:path extrusionOk="0" h="2338" w="11241">
                    <a:moveTo>
                      <a:pt x="11024" y="220"/>
                    </a:moveTo>
                    <a:lnTo>
                      <a:pt x="11024" y="2120"/>
                    </a:lnTo>
                    <a:lnTo>
                      <a:pt x="222" y="2120"/>
                    </a:lnTo>
                    <a:lnTo>
                      <a:pt x="222" y="220"/>
                    </a:lnTo>
                    <a:close/>
                    <a:moveTo>
                      <a:pt x="0" y="1"/>
                    </a:moveTo>
                    <a:lnTo>
                      <a:pt x="0" y="2338"/>
                    </a:lnTo>
                    <a:lnTo>
                      <a:pt x="11241" y="2338"/>
                    </a:lnTo>
                    <a:lnTo>
                      <a:pt x="11241"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5"/>
              <p:cNvSpPr/>
              <p:nvPr/>
            </p:nvSpPr>
            <p:spPr>
              <a:xfrm>
                <a:off x="21481" y="4928471"/>
                <a:ext cx="4295444" cy="37066"/>
              </a:xfrm>
              <a:custGeom>
                <a:rect b="b" l="l" r="r" t="t"/>
                <a:pathLst>
                  <a:path extrusionOk="0" h="222" w="38609">
                    <a:moveTo>
                      <a:pt x="0" y="0"/>
                    </a:moveTo>
                    <a:lnTo>
                      <a:pt x="0" y="222"/>
                    </a:lnTo>
                    <a:lnTo>
                      <a:pt x="38609" y="222"/>
                    </a:lnTo>
                    <a:lnTo>
                      <a:pt x="38609"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5"/>
              <p:cNvSpPr/>
              <p:nvPr/>
            </p:nvSpPr>
            <p:spPr>
              <a:xfrm>
                <a:off x="18143"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5"/>
              <p:cNvSpPr/>
              <p:nvPr/>
            </p:nvSpPr>
            <p:spPr>
              <a:xfrm>
                <a:off x="17809"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5"/>
              <p:cNvSpPr/>
              <p:nvPr/>
            </p:nvSpPr>
            <p:spPr>
              <a:xfrm>
                <a:off x="433084"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5"/>
              <p:cNvSpPr/>
              <p:nvPr/>
            </p:nvSpPr>
            <p:spPr>
              <a:xfrm>
                <a:off x="432416" y="4936644"/>
                <a:ext cx="417613" cy="177900"/>
              </a:xfrm>
              <a:custGeom>
                <a:rect b="b" l="l" r="r" t="t"/>
                <a:pathLst>
                  <a:path extrusionOk="0" h="1065" w="2500">
                    <a:moveTo>
                      <a:pt x="2446" y="0"/>
                    </a:moveTo>
                    <a:lnTo>
                      <a:pt x="1" y="921"/>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5"/>
              <p:cNvSpPr/>
              <p:nvPr/>
            </p:nvSpPr>
            <p:spPr>
              <a:xfrm>
                <a:off x="847525"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5"/>
              <p:cNvSpPr/>
              <p:nvPr/>
            </p:nvSpPr>
            <p:spPr>
              <a:xfrm>
                <a:off x="846690"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5"/>
              <p:cNvSpPr/>
              <p:nvPr/>
            </p:nvSpPr>
            <p:spPr>
              <a:xfrm>
                <a:off x="1262132" y="4937646"/>
                <a:ext cx="417445" cy="177900"/>
              </a:xfrm>
              <a:custGeom>
                <a:rect b="b" l="l" r="r" t="t"/>
                <a:pathLst>
                  <a:path extrusionOk="0" h="1065" w="2499">
                    <a:moveTo>
                      <a:pt x="53" y="1"/>
                    </a:moveTo>
                    <a:lnTo>
                      <a:pt x="0" y="142"/>
                    </a:lnTo>
                    <a:lnTo>
                      <a:pt x="2446" y="1064"/>
                    </a:lnTo>
                    <a:lnTo>
                      <a:pt x="2499" y="923"/>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5"/>
              <p:cNvSpPr/>
              <p:nvPr/>
            </p:nvSpPr>
            <p:spPr>
              <a:xfrm>
                <a:off x="1261130"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5"/>
              <p:cNvSpPr/>
              <p:nvPr/>
            </p:nvSpPr>
            <p:spPr>
              <a:xfrm>
                <a:off x="1676406"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5"/>
              <p:cNvSpPr/>
              <p:nvPr/>
            </p:nvSpPr>
            <p:spPr>
              <a:xfrm>
                <a:off x="1675738" y="4936644"/>
                <a:ext cx="417780" cy="177900"/>
              </a:xfrm>
              <a:custGeom>
                <a:rect b="b" l="l" r="r" t="t"/>
                <a:pathLst>
                  <a:path extrusionOk="0" h="1065" w="2501">
                    <a:moveTo>
                      <a:pt x="2448" y="0"/>
                    </a:moveTo>
                    <a:lnTo>
                      <a:pt x="0" y="923"/>
                    </a:lnTo>
                    <a:lnTo>
                      <a:pt x="54"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5"/>
              <p:cNvSpPr/>
              <p:nvPr/>
            </p:nvSpPr>
            <p:spPr>
              <a:xfrm>
                <a:off x="2091013" y="4937646"/>
                <a:ext cx="417613" cy="177900"/>
              </a:xfrm>
              <a:custGeom>
                <a:rect b="b" l="l" r="r" t="t"/>
                <a:pathLst>
                  <a:path extrusionOk="0" h="1065" w="2500">
                    <a:moveTo>
                      <a:pt x="54" y="1"/>
                    </a:moveTo>
                    <a:lnTo>
                      <a:pt x="1" y="144"/>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5"/>
              <p:cNvSpPr/>
              <p:nvPr/>
            </p:nvSpPr>
            <p:spPr>
              <a:xfrm>
                <a:off x="2090679" y="4936644"/>
                <a:ext cx="417613" cy="177566"/>
              </a:xfrm>
              <a:custGeom>
                <a:rect b="b" l="l" r="r" t="t"/>
                <a:pathLst>
                  <a:path extrusionOk="0" h="1063" w="2500">
                    <a:moveTo>
                      <a:pt x="2446" y="0"/>
                    </a:moveTo>
                    <a:lnTo>
                      <a:pt x="0" y="921"/>
                    </a:lnTo>
                    <a:lnTo>
                      <a:pt x="54" y="1062"/>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5"/>
              <p:cNvSpPr/>
              <p:nvPr/>
            </p:nvSpPr>
            <p:spPr>
              <a:xfrm>
                <a:off x="2505287"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5"/>
              <p:cNvSpPr/>
              <p:nvPr/>
            </p:nvSpPr>
            <p:spPr>
              <a:xfrm>
                <a:off x="2504953"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5"/>
              <p:cNvSpPr/>
              <p:nvPr/>
            </p:nvSpPr>
            <p:spPr>
              <a:xfrm>
                <a:off x="2919894" y="4937980"/>
                <a:ext cx="417947" cy="177566"/>
              </a:xfrm>
              <a:custGeom>
                <a:rect b="b" l="l" r="r" t="t"/>
                <a:pathLst>
                  <a:path extrusionOk="0" h="1063" w="2502">
                    <a:moveTo>
                      <a:pt x="54" y="1"/>
                    </a:moveTo>
                    <a:lnTo>
                      <a:pt x="1" y="142"/>
                    </a:lnTo>
                    <a:lnTo>
                      <a:pt x="2448" y="1062"/>
                    </a:lnTo>
                    <a:lnTo>
                      <a:pt x="2502"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5"/>
              <p:cNvSpPr/>
              <p:nvPr/>
            </p:nvSpPr>
            <p:spPr>
              <a:xfrm>
                <a:off x="2919226" y="4936644"/>
                <a:ext cx="417612"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5"/>
              <p:cNvSpPr/>
              <p:nvPr/>
            </p:nvSpPr>
            <p:spPr>
              <a:xfrm>
                <a:off x="3334669" y="4937980"/>
                <a:ext cx="417445" cy="177900"/>
              </a:xfrm>
              <a:custGeom>
                <a:rect b="b" l="l" r="r" t="t"/>
                <a:pathLst>
                  <a:path extrusionOk="0" h="1065" w="2499">
                    <a:moveTo>
                      <a:pt x="53" y="1"/>
                    </a:moveTo>
                    <a:lnTo>
                      <a:pt x="0" y="142"/>
                    </a:lnTo>
                    <a:lnTo>
                      <a:pt x="2445" y="1064"/>
                    </a:lnTo>
                    <a:lnTo>
                      <a:pt x="2499" y="923"/>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5"/>
              <p:cNvSpPr/>
              <p:nvPr/>
            </p:nvSpPr>
            <p:spPr>
              <a:xfrm>
                <a:off x="3333833"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5"/>
              <p:cNvSpPr/>
              <p:nvPr/>
            </p:nvSpPr>
            <p:spPr>
              <a:xfrm>
                <a:off x="3748942"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5"/>
              <p:cNvSpPr/>
              <p:nvPr/>
            </p:nvSpPr>
            <p:spPr>
              <a:xfrm>
                <a:off x="3748274"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5"/>
              <p:cNvSpPr/>
              <p:nvPr/>
            </p:nvSpPr>
            <p:spPr>
              <a:xfrm>
                <a:off x="4073501" y="4928460"/>
                <a:ext cx="5054497" cy="37096"/>
              </a:xfrm>
              <a:custGeom>
                <a:rect b="b" l="l" r="r" t="t"/>
                <a:pathLst>
                  <a:path extrusionOk="0" h="222" w="38609">
                    <a:moveTo>
                      <a:pt x="0" y="0"/>
                    </a:moveTo>
                    <a:lnTo>
                      <a:pt x="0" y="222"/>
                    </a:lnTo>
                    <a:lnTo>
                      <a:pt x="38609" y="222"/>
                    </a:lnTo>
                    <a:lnTo>
                      <a:pt x="38609"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5"/>
              <p:cNvSpPr/>
              <p:nvPr/>
            </p:nvSpPr>
            <p:spPr>
              <a:xfrm>
                <a:off x="415118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5"/>
              <p:cNvSpPr/>
              <p:nvPr/>
            </p:nvSpPr>
            <p:spPr>
              <a:xfrm>
                <a:off x="4150520"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5"/>
              <p:cNvSpPr/>
              <p:nvPr/>
            </p:nvSpPr>
            <p:spPr>
              <a:xfrm>
                <a:off x="4565796" y="4937646"/>
                <a:ext cx="417947" cy="177900"/>
              </a:xfrm>
              <a:custGeom>
                <a:rect b="b" l="l" r="r" t="t"/>
                <a:pathLst>
                  <a:path extrusionOk="0" h="1065" w="2502">
                    <a:moveTo>
                      <a:pt x="54" y="1"/>
                    </a:moveTo>
                    <a:lnTo>
                      <a:pt x="1" y="142"/>
                    </a:lnTo>
                    <a:lnTo>
                      <a:pt x="2448" y="1064"/>
                    </a:lnTo>
                    <a:lnTo>
                      <a:pt x="2501"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5"/>
              <p:cNvSpPr/>
              <p:nvPr/>
            </p:nvSpPr>
            <p:spPr>
              <a:xfrm>
                <a:off x="4565127"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5"/>
              <p:cNvSpPr/>
              <p:nvPr/>
            </p:nvSpPr>
            <p:spPr>
              <a:xfrm>
                <a:off x="4980403" y="4937980"/>
                <a:ext cx="417613" cy="177566"/>
              </a:xfrm>
              <a:custGeom>
                <a:rect b="b" l="l" r="r" t="t"/>
                <a:pathLst>
                  <a:path extrusionOk="0" h="1063" w="2500">
                    <a:moveTo>
                      <a:pt x="54" y="1"/>
                    </a:moveTo>
                    <a:lnTo>
                      <a:pt x="1" y="142"/>
                    </a:lnTo>
                    <a:lnTo>
                      <a:pt x="2446" y="1062"/>
                    </a:lnTo>
                    <a:lnTo>
                      <a:pt x="2500"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5"/>
              <p:cNvSpPr/>
              <p:nvPr/>
            </p:nvSpPr>
            <p:spPr>
              <a:xfrm>
                <a:off x="497940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5"/>
              <p:cNvSpPr/>
              <p:nvPr/>
            </p:nvSpPr>
            <p:spPr>
              <a:xfrm>
                <a:off x="5394843"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5"/>
              <p:cNvSpPr/>
              <p:nvPr/>
            </p:nvSpPr>
            <p:spPr>
              <a:xfrm>
                <a:off x="5394175" y="4936644"/>
                <a:ext cx="417780" cy="177900"/>
              </a:xfrm>
              <a:custGeom>
                <a:rect b="b" l="l" r="r" t="t"/>
                <a:pathLst>
                  <a:path extrusionOk="0" h="1065" w="2501">
                    <a:moveTo>
                      <a:pt x="2447" y="0"/>
                    </a:moveTo>
                    <a:lnTo>
                      <a:pt x="0" y="923"/>
                    </a:lnTo>
                    <a:lnTo>
                      <a:pt x="53" y="1064"/>
                    </a:lnTo>
                    <a:lnTo>
                      <a:pt x="2501" y="142"/>
                    </a:lnTo>
                    <a:lnTo>
                      <a:pt x="2447"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5"/>
              <p:cNvSpPr/>
              <p:nvPr/>
            </p:nvSpPr>
            <p:spPr>
              <a:xfrm>
                <a:off x="5809451"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5"/>
              <p:cNvSpPr/>
              <p:nvPr/>
            </p:nvSpPr>
            <p:spPr>
              <a:xfrm>
                <a:off x="5808449" y="4936644"/>
                <a:ext cx="417780" cy="177900"/>
              </a:xfrm>
              <a:custGeom>
                <a:rect b="b" l="l" r="r" t="t"/>
                <a:pathLst>
                  <a:path extrusionOk="0" h="1065" w="2501">
                    <a:moveTo>
                      <a:pt x="2448" y="0"/>
                    </a:moveTo>
                    <a:lnTo>
                      <a:pt x="0" y="923"/>
                    </a:lnTo>
                    <a:lnTo>
                      <a:pt x="53"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5"/>
              <p:cNvSpPr/>
              <p:nvPr/>
            </p:nvSpPr>
            <p:spPr>
              <a:xfrm>
                <a:off x="622405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5"/>
              <p:cNvSpPr/>
              <p:nvPr/>
            </p:nvSpPr>
            <p:spPr>
              <a:xfrm>
                <a:off x="6223390"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5"/>
              <p:cNvSpPr/>
              <p:nvPr/>
            </p:nvSpPr>
            <p:spPr>
              <a:xfrm>
                <a:off x="6638332"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5"/>
              <p:cNvSpPr/>
              <p:nvPr/>
            </p:nvSpPr>
            <p:spPr>
              <a:xfrm>
                <a:off x="663766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5"/>
              <p:cNvSpPr/>
              <p:nvPr/>
            </p:nvSpPr>
            <p:spPr>
              <a:xfrm>
                <a:off x="7052939"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5"/>
              <p:cNvSpPr/>
              <p:nvPr/>
            </p:nvSpPr>
            <p:spPr>
              <a:xfrm>
                <a:off x="705227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5"/>
              <p:cNvSpPr/>
              <p:nvPr/>
            </p:nvSpPr>
            <p:spPr>
              <a:xfrm>
                <a:off x="7467213" y="4937980"/>
                <a:ext cx="417947" cy="177900"/>
              </a:xfrm>
              <a:custGeom>
                <a:rect b="b" l="l" r="r" t="t"/>
                <a:pathLst>
                  <a:path extrusionOk="0" h="1065" w="2502">
                    <a:moveTo>
                      <a:pt x="54" y="1"/>
                    </a:moveTo>
                    <a:lnTo>
                      <a:pt x="1" y="142"/>
                    </a:lnTo>
                    <a:lnTo>
                      <a:pt x="2448" y="1064"/>
                    </a:lnTo>
                    <a:lnTo>
                      <a:pt x="2502"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5"/>
              <p:cNvSpPr/>
              <p:nvPr/>
            </p:nvSpPr>
            <p:spPr>
              <a:xfrm>
                <a:off x="746654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5"/>
              <p:cNvSpPr/>
              <p:nvPr/>
            </p:nvSpPr>
            <p:spPr>
              <a:xfrm>
                <a:off x="7881987"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5"/>
              <p:cNvSpPr/>
              <p:nvPr/>
            </p:nvSpPr>
            <p:spPr>
              <a:xfrm>
                <a:off x="7881319"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5"/>
              <p:cNvSpPr/>
              <p:nvPr/>
            </p:nvSpPr>
            <p:spPr>
              <a:xfrm>
                <a:off x="8296595" y="4937980"/>
                <a:ext cx="417445" cy="177900"/>
              </a:xfrm>
              <a:custGeom>
                <a:rect b="b" l="l" r="r" t="t"/>
                <a:pathLst>
                  <a:path extrusionOk="0" h="1065" w="2499">
                    <a:moveTo>
                      <a:pt x="54" y="1"/>
                    </a:moveTo>
                    <a:lnTo>
                      <a:pt x="0"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5"/>
              <p:cNvSpPr/>
              <p:nvPr/>
            </p:nvSpPr>
            <p:spPr>
              <a:xfrm>
                <a:off x="8295592"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5"/>
              <p:cNvSpPr/>
              <p:nvPr/>
            </p:nvSpPr>
            <p:spPr>
              <a:xfrm>
                <a:off x="8711202"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5"/>
              <p:cNvSpPr/>
              <p:nvPr/>
            </p:nvSpPr>
            <p:spPr>
              <a:xfrm>
                <a:off x="8710200" y="4936644"/>
                <a:ext cx="417947" cy="177900"/>
              </a:xfrm>
              <a:custGeom>
                <a:rect b="b" l="l" r="r" t="t"/>
                <a:pathLst>
                  <a:path extrusionOk="0" h="1065" w="2502">
                    <a:moveTo>
                      <a:pt x="2448" y="0"/>
                    </a:moveTo>
                    <a:lnTo>
                      <a:pt x="0" y="923"/>
                    </a:lnTo>
                    <a:lnTo>
                      <a:pt x="54"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 name="Google Shape;1542;p45"/>
            <p:cNvSpPr/>
            <p:nvPr/>
          </p:nvSpPr>
          <p:spPr>
            <a:xfrm>
              <a:off x="326" y="4777685"/>
              <a:ext cx="9143986" cy="48518"/>
            </a:xfrm>
            <a:custGeom>
              <a:rect b="b" l="l" r="r" t="t"/>
              <a:pathLst>
                <a:path extrusionOk="0" h="366" w="55105">
                  <a:moveTo>
                    <a:pt x="0" y="1"/>
                  </a:moveTo>
                  <a:lnTo>
                    <a:pt x="0" y="366"/>
                  </a:lnTo>
                  <a:lnTo>
                    <a:pt x="55105" y="366"/>
                  </a:lnTo>
                  <a:lnTo>
                    <a:pt x="55105"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3" name="Google Shape;1543;p45"/>
          <p:cNvSpPr txBox="1"/>
          <p:nvPr>
            <p:ph type="title"/>
          </p:nvPr>
        </p:nvSpPr>
        <p:spPr>
          <a:xfrm>
            <a:off x="1942350" y="540000"/>
            <a:ext cx="5259300" cy="85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544" name="Google Shape;1544;p45"/>
          <p:cNvSpPr txBox="1"/>
          <p:nvPr>
            <p:ph idx="1" type="subTitle"/>
          </p:nvPr>
        </p:nvSpPr>
        <p:spPr>
          <a:xfrm>
            <a:off x="1942350" y="1456925"/>
            <a:ext cx="5259300" cy="95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1545" name="Google Shape;1545;p45"/>
          <p:cNvGrpSpPr/>
          <p:nvPr/>
        </p:nvGrpSpPr>
        <p:grpSpPr>
          <a:xfrm>
            <a:off x="-500" y="4603498"/>
            <a:ext cx="9144595" cy="553913"/>
            <a:chOff x="3154536" y="2256163"/>
            <a:chExt cx="2337695" cy="177252"/>
          </a:xfrm>
        </p:grpSpPr>
        <p:sp>
          <p:nvSpPr>
            <p:cNvPr id="1546" name="Google Shape;1546;p45"/>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5"/>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5"/>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 name="Google Shape;1549;p45"/>
          <p:cNvGrpSpPr/>
          <p:nvPr/>
        </p:nvGrpSpPr>
        <p:grpSpPr>
          <a:xfrm>
            <a:off x="7155890" y="2838762"/>
            <a:ext cx="1987755" cy="1764564"/>
            <a:chOff x="3613746" y="5039340"/>
            <a:chExt cx="544546" cy="483376"/>
          </a:xfrm>
        </p:grpSpPr>
        <p:sp>
          <p:nvSpPr>
            <p:cNvPr id="1550" name="Google Shape;1550;p45"/>
            <p:cNvSpPr/>
            <p:nvPr/>
          </p:nvSpPr>
          <p:spPr>
            <a:xfrm>
              <a:off x="3613746" y="5251906"/>
              <a:ext cx="277003" cy="111353"/>
            </a:xfrm>
            <a:custGeom>
              <a:rect b="b" l="l" r="r" t="t"/>
              <a:pathLst>
                <a:path extrusionOk="0" h="2625" w="6530">
                  <a:moveTo>
                    <a:pt x="1" y="1"/>
                  </a:moveTo>
                  <a:lnTo>
                    <a:pt x="1" y="2624"/>
                  </a:lnTo>
                  <a:lnTo>
                    <a:pt x="6529" y="2624"/>
                  </a:lnTo>
                  <a:lnTo>
                    <a:pt x="65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5"/>
            <p:cNvSpPr/>
            <p:nvPr/>
          </p:nvSpPr>
          <p:spPr>
            <a:xfrm>
              <a:off x="3890706" y="5116629"/>
              <a:ext cx="232250" cy="246715"/>
            </a:xfrm>
            <a:custGeom>
              <a:rect b="b" l="l" r="r" t="t"/>
              <a:pathLst>
                <a:path extrusionOk="0" h="5816" w="5475">
                  <a:moveTo>
                    <a:pt x="0" y="0"/>
                  </a:moveTo>
                  <a:lnTo>
                    <a:pt x="0" y="5815"/>
                  </a:lnTo>
                  <a:lnTo>
                    <a:pt x="5475" y="5815"/>
                  </a:lnTo>
                  <a:lnTo>
                    <a:pt x="54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5"/>
            <p:cNvSpPr/>
            <p:nvPr/>
          </p:nvSpPr>
          <p:spPr>
            <a:xfrm>
              <a:off x="3614000" y="5363216"/>
              <a:ext cx="509125" cy="79241"/>
            </a:xfrm>
            <a:custGeom>
              <a:rect b="b" l="l" r="r" t="t"/>
              <a:pathLst>
                <a:path extrusionOk="0" h="1868" w="12002">
                  <a:moveTo>
                    <a:pt x="1" y="0"/>
                  </a:moveTo>
                  <a:lnTo>
                    <a:pt x="1" y="1849"/>
                  </a:lnTo>
                  <a:cubicBezTo>
                    <a:pt x="1" y="1859"/>
                    <a:pt x="7" y="1868"/>
                    <a:pt x="17" y="1868"/>
                  </a:cubicBezTo>
                  <a:lnTo>
                    <a:pt x="12002" y="1868"/>
                  </a:lnTo>
                  <a:lnTo>
                    <a:pt x="120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5"/>
            <p:cNvSpPr/>
            <p:nvPr/>
          </p:nvSpPr>
          <p:spPr>
            <a:xfrm>
              <a:off x="3613831" y="5225818"/>
              <a:ext cx="277003" cy="26131"/>
            </a:xfrm>
            <a:custGeom>
              <a:rect b="b" l="l" r="r" t="t"/>
              <a:pathLst>
                <a:path extrusionOk="0" h="616" w="6530">
                  <a:moveTo>
                    <a:pt x="19" y="1"/>
                  </a:moveTo>
                  <a:cubicBezTo>
                    <a:pt x="9" y="1"/>
                    <a:pt x="1" y="9"/>
                    <a:pt x="1" y="19"/>
                  </a:cubicBezTo>
                  <a:lnTo>
                    <a:pt x="1" y="616"/>
                  </a:lnTo>
                  <a:lnTo>
                    <a:pt x="6529" y="616"/>
                  </a:lnTo>
                  <a:lnTo>
                    <a:pt x="65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5"/>
            <p:cNvSpPr/>
            <p:nvPr/>
          </p:nvSpPr>
          <p:spPr>
            <a:xfrm>
              <a:off x="3925575" y="5180768"/>
              <a:ext cx="162426" cy="81955"/>
            </a:xfrm>
            <a:custGeom>
              <a:rect b="b" l="l" r="r" t="t"/>
              <a:pathLst>
                <a:path extrusionOk="0" h="1932" w="3829">
                  <a:moveTo>
                    <a:pt x="107" y="1"/>
                  </a:moveTo>
                  <a:cubicBezTo>
                    <a:pt x="49" y="1"/>
                    <a:pt x="4" y="48"/>
                    <a:pt x="4" y="103"/>
                  </a:cubicBezTo>
                  <a:lnTo>
                    <a:pt x="4" y="1829"/>
                  </a:lnTo>
                  <a:cubicBezTo>
                    <a:pt x="0" y="1885"/>
                    <a:pt x="47" y="1932"/>
                    <a:pt x="107" y="1932"/>
                  </a:cubicBezTo>
                  <a:lnTo>
                    <a:pt x="3726" y="1932"/>
                  </a:lnTo>
                  <a:cubicBezTo>
                    <a:pt x="3782" y="1932"/>
                    <a:pt x="3829" y="1885"/>
                    <a:pt x="3829" y="1829"/>
                  </a:cubicBezTo>
                  <a:lnTo>
                    <a:pt x="3829" y="103"/>
                  </a:lnTo>
                  <a:cubicBezTo>
                    <a:pt x="3829" y="48"/>
                    <a:pt x="3782" y="1"/>
                    <a:pt x="3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5"/>
            <p:cNvSpPr/>
            <p:nvPr/>
          </p:nvSpPr>
          <p:spPr>
            <a:xfrm>
              <a:off x="3861055" y="5091219"/>
              <a:ext cx="291722" cy="25452"/>
            </a:xfrm>
            <a:custGeom>
              <a:rect b="b" l="l" r="r" t="t"/>
              <a:pathLst>
                <a:path extrusionOk="0" h="600" w="6877">
                  <a:moveTo>
                    <a:pt x="19" y="1"/>
                  </a:moveTo>
                  <a:cubicBezTo>
                    <a:pt x="8" y="1"/>
                    <a:pt x="0" y="9"/>
                    <a:pt x="0" y="19"/>
                  </a:cubicBezTo>
                  <a:lnTo>
                    <a:pt x="0" y="581"/>
                  </a:lnTo>
                  <a:cubicBezTo>
                    <a:pt x="0" y="589"/>
                    <a:pt x="6" y="599"/>
                    <a:pt x="19" y="599"/>
                  </a:cubicBezTo>
                  <a:lnTo>
                    <a:pt x="6858" y="599"/>
                  </a:lnTo>
                  <a:cubicBezTo>
                    <a:pt x="6869" y="599"/>
                    <a:pt x="6877" y="591"/>
                    <a:pt x="6877" y="581"/>
                  </a:cubicBezTo>
                  <a:lnTo>
                    <a:pt x="6877" y="19"/>
                  </a:lnTo>
                  <a:cubicBezTo>
                    <a:pt x="6877" y="9"/>
                    <a:pt x="6869" y="1"/>
                    <a:pt x="68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5"/>
            <p:cNvSpPr/>
            <p:nvPr/>
          </p:nvSpPr>
          <p:spPr>
            <a:xfrm>
              <a:off x="3613831" y="5248513"/>
              <a:ext cx="277003" cy="6914"/>
            </a:xfrm>
            <a:custGeom>
              <a:rect b="b" l="l" r="r" t="t"/>
              <a:pathLst>
                <a:path extrusionOk="0" h="163" w="6530">
                  <a:moveTo>
                    <a:pt x="1" y="1"/>
                  </a:moveTo>
                  <a:lnTo>
                    <a:pt x="1" y="163"/>
                  </a:lnTo>
                  <a:lnTo>
                    <a:pt x="6529" y="163"/>
                  </a:lnTo>
                  <a:lnTo>
                    <a:pt x="65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5"/>
            <p:cNvSpPr/>
            <p:nvPr/>
          </p:nvSpPr>
          <p:spPr>
            <a:xfrm>
              <a:off x="3883664" y="5225818"/>
              <a:ext cx="6787" cy="137441"/>
            </a:xfrm>
            <a:custGeom>
              <a:rect b="b" l="l" r="r" t="t"/>
              <a:pathLst>
                <a:path extrusionOk="0" h="3240" w="160">
                  <a:moveTo>
                    <a:pt x="0" y="1"/>
                  </a:moveTo>
                  <a:lnTo>
                    <a:pt x="0" y="3239"/>
                  </a:lnTo>
                  <a:lnTo>
                    <a:pt x="160" y="3239"/>
                  </a:lnTo>
                  <a:lnTo>
                    <a:pt x="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5"/>
            <p:cNvSpPr/>
            <p:nvPr/>
          </p:nvSpPr>
          <p:spPr>
            <a:xfrm>
              <a:off x="3613831" y="5359483"/>
              <a:ext cx="374441" cy="6914"/>
            </a:xfrm>
            <a:custGeom>
              <a:rect b="b" l="l" r="r" t="t"/>
              <a:pathLst>
                <a:path extrusionOk="0" h="163" w="8827">
                  <a:moveTo>
                    <a:pt x="1" y="0"/>
                  </a:moveTo>
                  <a:lnTo>
                    <a:pt x="1" y="162"/>
                  </a:lnTo>
                  <a:lnTo>
                    <a:pt x="8827" y="162"/>
                  </a:lnTo>
                  <a:lnTo>
                    <a:pt x="88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5"/>
            <p:cNvSpPr/>
            <p:nvPr/>
          </p:nvSpPr>
          <p:spPr>
            <a:xfrm>
              <a:off x="3651160" y="5039340"/>
              <a:ext cx="99602" cy="186690"/>
            </a:xfrm>
            <a:custGeom>
              <a:rect b="b" l="l" r="r" t="t"/>
              <a:pathLst>
                <a:path extrusionOk="0" h="4401" w="2348">
                  <a:moveTo>
                    <a:pt x="2" y="0"/>
                  </a:moveTo>
                  <a:cubicBezTo>
                    <a:pt x="0" y="0"/>
                    <a:pt x="0" y="2"/>
                    <a:pt x="0" y="2"/>
                  </a:cubicBezTo>
                  <a:lnTo>
                    <a:pt x="0" y="310"/>
                  </a:lnTo>
                  <a:cubicBezTo>
                    <a:pt x="0" y="480"/>
                    <a:pt x="142" y="617"/>
                    <a:pt x="308" y="617"/>
                  </a:cubicBezTo>
                  <a:cubicBezTo>
                    <a:pt x="310" y="617"/>
                    <a:pt x="310" y="619"/>
                    <a:pt x="310" y="619"/>
                  </a:cubicBezTo>
                  <a:lnTo>
                    <a:pt x="314" y="1115"/>
                  </a:lnTo>
                  <a:cubicBezTo>
                    <a:pt x="314" y="1447"/>
                    <a:pt x="502" y="1732"/>
                    <a:pt x="779" y="1876"/>
                  </a:cubicBezTo>
                  <a:lnTo>
                    <a:pt x="779" y="1878"/>
                  </a:lnTo>
                  <a:lnTo>
                    <a:pt x="779" y="4399"/>
                  </a:lnTo>
                  <a:cubicBezTo>
                    <a:pt x="779" y="4401"/>
                    <a:pt x="781" y="4401"/>
                    <a:pt x="781" y="4401"/>
                  </a:cubicBezTo>
                  <a:lnTo>
                    <a:pt x="1568" y="4401"/>
                  </a:lnTo>
                  <a:cubicBezTo>
                    <a:pt x="1570" y="4401"/>
                    <a:pt x="1570" y="4399"/>
                    <a:pt x="1570" y="4399"/>
                  </a:cubicBezTo>
                  <a:lnTo>
                    <a:pt x="1570" y="1878"/>
                  </a:lnTo>
                  <a:lnTo>
                    <a:pt x="1570" y="1876"/>
                  </a:lnTo>
                  <a:cubicBezTo>
                    <a:pt x="1847" y="1732"/>
                    <a:pt x="2038" y="1447"/>
                    <a:pt x="2038" y="1115"/>
                  </a:cubicBezTo>
                  <a:lnTo>
                    <a:pt x="2038" y="619"/>
                  </a:lnTo>
                  <a:cubicBezTo>
                    <a:pt x="2038" y="617"/>
                    <a:pt x="2040" y="617"/>
                    <a:pt x="2040" y="617"/>
                  </a:cubicBezTo>
                  <a:cubicBezTo>
                    <a:pt x="2210" y="617"/>
                    <a:pt x="2347" y="480"/>
                    <a:pt x="2347" y="310"/>
                  </a:cubicBezTo>
                  <a:lnTo>
                    <a:pt x="2347" y="4"/>
                  </a:lnTo>
                  <a:lnTo>
                    <a:pt x="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5"/>
            <p:cNvSpPr/>
            <p:nvPr/>
          </p:nvSpPr>
          <p:spPr>
            <a:xfrm>
              <a:off x="3961378" y="5325717"/>
              <a:ext cx="196914" cy="196998"/>
            </a:xfrm>
            <a:custGeom>
              <a:rect b="b" l="l" r="r" t="t"/>
              <a:pathLst>
                <a:path extrusionOk="0" h="4644" w="4642">
                  <a:moveTo>
                    <a:pt x="2321" y="1"/>
                  </a:moveTo>
                  <a:cubicBezTo>
                    <a:pt x="1040" y="1"/>
                    <a:pt x="0" y="1040"/>
                    <a:pt x="0" y="2321"/>
                  </a:cubicBezTo>
                  <a:cubicBezTo>
                    <a:pt x="0" y="3602"/>
                    <a:pt x="1040" y="4643"/>
                    <a:pt x="2321" y="4643"/>
                  </a:cubicBezTo>
                  <a:cubicBezTo>
                    <a:pt x="3602" y="4643"/>
                    <a:pt x="4641" y="3602"/>
                    <a:pt x="4641" y="2321"/>
                  </a:cubicBezTo>
                  <a:cubicBezTo>
                    <a:pt x="4641" y="1040"/>
                    <a:pt x="3602" y="1"/>
                    <a:pt x="2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5"/>
            <p:cNvSpPr/>
            <p:nvPr/>
          </p:nvSpPr>
          <p:spPr>
            <a:xfrm>
              <a:off x="3992684" y="5357023"/>
              <a:ext cx="134302" cy="134387"/>
            </a:xfrm>
            <a:custGeom>
              <a:rect b="b" l="l" r="r" t="t"/>
              <a:pathLst>
                <a:path extrusionOk="0" h="3168" w="3166">
                  <a:moveTo>
                    <a:pt x="1583" y="1"/>
                  </a:moveTo>
                  <a:cubicBezTo>
                    <a:pt x="708" y="1"/>
                    <a:pt x="0" y="708"/>
                    <a:pt x="0" y="1583"/>
                  </a:cubicBezTo>
                  <a:cubicBezTo>
                    <a:pt x="0" y="2458"/>
                    <a:pt x="708" y="3168"/>
                    <a:pt x="1583" y="3168"/>
                  </a:cubicBezTo>
                  <a:cubicBezTo>
                    <a:pt x="2458" y="3168"/>
                    <a:pt x="3165" y="2458"/>
                    <a:pt x="3165" y="1583"/>
                  </a:cubicBezTo>
                  <a:cubicBezTo>
                    <a:pt x="3165" y="708"/>
                    <a:pt x="2458" y="1"/>
                    <a:pt x="15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5"/>
            <p:cNvSpPr/>
            <p:nvPr/>
          </p:nvSpPr>
          <p:spPr>
            <a:xfrm>
              <a:off x="4027723" y="5361477"/>
              <a:ext cx="63163" cy="124800"/>
            </a:xfrm>
            <a:custGeom>
              <a:rect b="b" l="l" r="r" t="t"/>
              <a:pathLst>
                <a:path extrusionOk="0" h="2942" w="1489">
                  <a:moveTo>
                    <a:pt x="1341" y="0"/>
                  </a:moveTo>
                  <a:lnTo>
                    <a:pt x="0" y="2872"/>
                  </a:lnTo>
                  <a:lnTo>
                    <a:pt x="146" y="2942"/>
                  </a:lnTo>
                  <a:lnTo>
                    <a:pt x="1489" y="70"/>
                  </a:lnTo>
                  <a:lnTo>
                    <a:pt x="13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5"/>
            <p:cNvSpPr/>
            <p:nvPr/>
          </p:nvSpPr>
          <p:spPr>
            <a:xfrm>
              <a:off x="3997180" y="5392401"/>
              <a:ext cx="124842" cy="63079"/>
            </a:xfrm>
            <a:custGeom>
              <a:rect b="b" l="l" r="r" t="t"/>
              <a:pathLst>
                <a:path extrusionOk="0" h="1487" w="2943">
                  <a:moveTo>
                    <a:pt x="71" y="1"/>
                  </a:moveTo>
                  <a:lnTo>
                    <a:pt x="1" y="146"/>
                  </a:lnTo>
                  <a:lnTo>
                    <a:pt x="2875" y="1487"/>
                  </a:lnTo>
                  <a:lnTo>
                    <a:pt x="2942" y="1339"/>
                  </a:lnTo>
                  <a:lnTo>
                    <a:pt x="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5"/>
            <p:cNvSpPr/>
            <p:nvPr/>
          </p:nvSpPr>
          <p:spPr>
            <a:xfrm>
              <a:off x="3995017" y="5397746"/>
              <a:ext cx="128745" cy="52558"/>
            </a:xfrm>
            <a:custGeom>
              <a:rect b="b" l="l" r="r" t="t"/>
              <a:pathLst>
                <a:path extrusionOk="0" h="1239" w="3035">
                  <a:moveTo>
                    <a:pt x="2979" y="0"/>
                  </a:moveTo>
                  <a:lnTo>
                    <a:pt x="1" y="1086"/>
                  </a:lnTo>
                  <a:lnTo>
                    <a:pt x="56" y="1238"/>
                  </a:lnTo>
                  <a:lnTo>
                    <a:pt x="3034" y="152"/>
                  </a:lnTo>
                  <a:lnTo>
                    <a:pt x="29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5"/>
            <p:cNvSpPr/>
            <p:nvPr/>
          </p:nvSpPr>
          <p:spPr>
            <a:xfrm>
              <a:off x="4033534" y="5359908"/>
              <a:ext cx="52474" cy="128702"/>
            </a:xfrm>
            <a:custGeom>
              <a:rect b="b" l="l" r="r" t="t"/>
              <a:pathLst>
                <a:path extrusionOk="0" h="3034" w="1237">
                  <a:moveTo>
                    <a:pt x="152" y="0"/>
                  </a:moveTo>
                  <a:lnTo>
                    <a:pt x="1" y="56"/>
                  </a:lnTo>
                  <a:lnTo>
                    <a:pt x="1085" y="3034"/>
                  </a:lnTo>
                  <a:lnTo>
                    <a:pt x="1237" y="2979"/>
                  </a:lnTo>
                  <a:lnTo>
                    <a:pt x="1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5"/>
            <p:cNvSpPr/>
            <p:nvPr/>
          </p:nvSpPr>
          <p:spPr>
            <a:xfrm>
              <a:off x="4047999" y="5412339"/>
              <a:ext cx="23670" cy="23670"/>
            </a:xfrm>
            <a:custGeom>
              <a:rect b="b" l="l" r="r" t="t"/>
              <a:pathLst>
                <a:path extrusionOk="0" h="558" w="558">
                  <a:moveTo>
                    <a:pt x="279" y="0"/>
                  </a:moveTo>
                  <a:cubicBezTo>
                    <a:pt x="125" y="0"/>
                    <a:pt x="0" y="125"/>
                    <a:pt x="0" y="279"/>
                  </a:cubicBezTo>
                  <a:cubicBezTo>
                    <a:pt x="0" y="433"/>
                    <a:pt x="125" y="558"/>
                    <a:pt x="279" y="558"/>
                  </a:cubicBezTo>
                  <a:cubicBezTo>
                    <a:pt x="432" y="558"/>
                    <a:pt x="558" y="433"/>
                    <a:pt x="558" y="279"/>
                  </a:cubicBezTo>
                  <a:cubicBezTo>
                    <a:pt x="558" y="125"/>
                    <a:pt x="432"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5"/>
            <p:cNvSpPr/>
            <p:nvPr/>
          </p:nvSpPr>
          <p:spPr>
            <a:xfrm>
              <a:off x="3642379" y="5325717"/>
              <a:ext cx="196956" cy="196998"/>
            </a:xfrm>
            <a:custGeom>
              <a:rect b="b" l="l" r="r" t="t"/>
              <a:pathLst>
                <a:path extrusionOk="0" h="4644" w="4643">
                  <a:moveTo>
                    <a:pt x="2320" y="1"/>
                  </a:moveTo>
                  <a:cubicBezTo>
                    <a:pt x="1039" y="1"/>
                    <a:pt x="0" y="1040"/>
                    <a:pt x="0" y="2321"/>
                  </a:cubicBezTo>
                  <a:cubicBezTo>
                    <a:pt x="0" y="3602"/>
                    <a:pt x="1039" y="4643"/>
                    <a:pt x="2320" y="4643"/>
                  </a:cubicBezTo>
                  <a:cubicBezTo>
                    <a:pt x="3604" y="4643"/>
                    <a:pt x="4643" y="3602"/>
                    <a:pt x="4643" y="2321"/>
                  </a:cubicBezTo>
                  <a:cubicBezTo>
                    <a:pt x="4643" y="1040"/>
                    <a:pt x="3604" y="1"/>
                    <a:pt x="2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5"/>
            <p:cNvSpPr/>
            <p:nvPr/>
          </p:nvSpPr>
          <p:spPr>
            <a:xfrm>
              <a:off x="3673685" y="5357023"/>
              <a:ext cx="134344" cy="134387"/>
            </a:xfrm>
            <a:custGeom>
              <a:rect b="b" l="l" r="r" t="t"/>
              <a:pathLst>
                <a:path extrusionOk="0" h="3168" w="3167">
                  <a:moveTo>
                    <a:pt x="1582" y="1"/>
                  </a:moveTo>
                  <a:cubicBezTo>
                    <a:pt x="709" y="1"/>
                    <a:pt x="0" y="708"/>
                    <a:pt x="0" y="1583"/>
                  </a:cubicBezTo>
                  <a:cubicBezTo>
                    <a:pt x="0" y="2458"/>
                    <a:pt x="709" y="3168"/>
                    <a:pt x="1582" y="3168"/>
                  </a:cubicBezTo>
                  <a:cubicBezTo>
                    <a:pt x="2458" y="3168"/>
                    <a:pt x="3167" y="2458"/>
                    <a:pt x="3167" y="1583"/>
                  </a:cubicBezTo>
                  <a:cubicBezTo>
                    <a:pt x="3167" y="708"/>
                    <a:pt x="2458" y="1"/>
                    <a:pt x="15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5"/>
            <p:cNvSpPr/>
            <p:nvPr/>
          </p:nvSpPr>
          <p:spPr>
            <a:xfrm>
              <a:off x="3709318" y="5361307"/>
              <a:ext cx="63163" cy="124800"/>
            </a:xfrm>
            <a:custGeom>
              <a:rect b="b" l="l" r="r" t="t"/>
              <a:pathLst>
                <a:path extrusionOk="0" h="2942" w="1489">
                  <a:moveTo>
                    <a:pt x="1343" y="0"/>
                  </a:moveTo>
                  <a:lnTo>
                    <a:pt x="0" y="2872"/>
                  </a:lnTo>
                  <a:lnTo>
                    <a:pt x="146" y="2942"/>
                  </a:lnTo>
                  <a:lnTo>
                    <a:pt x="1488" y="70"/>
                  </a:lnTo>
                  <a:lnTo>
                    <a:pt x="13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5"/>
            <p:cNvSpPr/>
            <p:nvPr/>
          </p:nvSpPr>
          <p:spPr>
            <a:xfrm>
              <a:off x="3678182" y="5392401"/>
              <a:ext cx="124800" cy="62994"/>
            </a:xfrm>
            <a:custGeom>
              <a:rect b="b" l="l" r="r" t="t"/>
              <a:pathLst>
                <a:path extrusionOk="0" h="1485" w="2942">
                  <a:moveTo>
                    <a:pt x="68" y="1"/>
                  </a:moveTo>
                  <a:lnTo>
                    <a:pt x="1" y="146"/>
                  </a:lnTo>
                  <a:lnTo>
                    <a:pt x="2874" y="1485"/>
                  </a:lnTo>
                  <a:lnTo>
                    <a:pt x="2942" y="1339"/>
                  </a:lnTo>
                  <a:lnTo>
                    <a:pt x="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5"/>
            <p:cNvSpPr/>
            <p:nvPr/>
          </p:nvSpPr>
          <p:spPr>
            <a:xfrm>
              <a:off x="3676019" y="5397746"/>
              <a:ext cx="128702" cy="52558"/>
            </a:xfrm>
            <a:custGeom>
              <a:rect b="b" l="l" r="r" t="t"/>
              <a:pathLst>
                <a:path extrusionOk="0" h="1239" w="3034">
                  <a:moveTo>
                    <a:pt x="2979" y="0"/>
                  </a:moveTo>
                  <a:lnTo>
                    <a:pt x="0" y="1086"/>
                  </a:lnTo>
                  <a:lnTo>
                    <a:pt x="56" y="1238"/>
                  </a:lnTo>
                  <a:lnTo>
                    <a:pt x="3034" y="152"/>
                  </a:lnTo>
                  <a:lnTo>
                    <a:pt x="29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5"/>
            <p:cNvSpPr/>
            <p:nvPr/>
          </p:nvSpPr>
          <p:spPr>
            <a:xfrm>
              <a:off x="3714451" y="5359992"/>
              <a:ext cx="52474" cy="128702"/>
            </a:xfrm>
            <a:custGeom>
              <a:rect b="b" l="l" r="r" t="t"/>
              <a:pathLst>
                <a:path extrusionOk="0" h="3034" w="1237">
                  <a:moveTo>
                    <a:pt x="152" y="0"/>
                  </a:moveTo>
                  <a:lnTo>
                    <a:pt x="0" y="56"/>
                  </a:lnTo>
                  <a:lnTo>
                    <a:pt x="1085" y="3034"/>
                  </a:lnTo>
                  <a:lnTo>
                    <a:pt x="1236" y="2979"/>
                  </a:lnTo>
                  <a:lnTo>
                    <a:pt x="1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5"/>
            <p:cNvSpPr/>
            <p:nvPr/>
          </p:nvSpPr>
          <p:spPr>
            <a:xfrm>
              <a:off x="3728959" y="5412339"/>
              <a:ext cx="23798" cy="23670"/>
            </a:xfrm>
            <a:custGeom>
              <a:rect b="b" l="l" r="r" t="t"/>
              <a:pathLst>
                <a:path extrusionOk="0" h="558" w="561">
                  <a:moveTo>
                    <a:pt x="279" y="0"/>
                  </a:moveTo>
                  <a:cubicBezTo>
                    <a:pt x="124" y="0"/>
                    <a:pt x="1" y="125"/>
                    <a:pt x="1" y="279"/>
                  </a:cubicBezTo>
                  <a:cubicBezTo>
                    <a:pt x="1" y="433"/>
                    <a:pt x="126" y="558"/>
                    <a:pt x="279" y="558"/>
                  </a:cubicBezTo>
                  <a:cubicBezTo>
                    <a:pt x="437" y="558"/>
                    <a:pt x="560" y="433"/>
                    <a:pt x="560" y="279"/>
                  </a:cubicBezTo>
                  <a:cubicBezTo>
                    <a:pt x="560" y="123"/>
                    <a:pt x="433"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45"/>
          <p:cNvGrpSpPr/>
          <p:nvPr/>
        </p:nvGrpSpPr>
        <p:grpSpPr>
          <a:xfrm>
            <a:off x="1271415" y="3139715"/>
            <a:ext cx="1149227" cy="1463612"/>
            <a:chOff x="5158937" y="5246095"/>
            <a:chExt cx="250278" cy="318786"/>
          </a:xfrm>
        </p:grpSpPr>
        <p:sp>
          <p:nvSpPr>
            <p:cNvPr id="1575" name="Google Shape;1575;p45"/>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5"/>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5"/>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5"/>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5"/>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5"/>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5"/>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5"/>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5"/>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5"/>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5" name="Google Shape;1585;p45"/>
          <p:cNvSpPr/>
          <p:nvPr/>
        </p:nvSpPr>
        <p:spPr>
          <a:xfrm rot="-1176687">
            <a:off x="8827960" y="1639010"/>
            <a:ext cx="163953" cy="15857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5"/>
          <p:cNvSpPr/>
          <p:nvPr/>
        </p:nvSpPr>
        <p:spPr>
          <a:xfrm rot="-1176666">
            <a:off x="7157740" y="2438510"/>
            <a:ext cx="162314" cy="15698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5"/>
          <p:cNvSpPr/>
          <p:nvPr/>
        </p:nvSpPr>
        <p:spPr>
          <a:xfrm rot="-1176842">
            <a:off x="8269705" y="2521011"/>
            <a:ext cx="209687" cy="202830"/>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 name="Google Shape;1588;p45"/>
          <p:cNvGrpSpPr/>
          <p:nvPr/>
        </p:nvGrpSpPr>
        <p:grpSpPr>
          <a:xfrm>
            <a:off x="1942343" y="4280090"/>
            <a:ext cx="507396" cy="323404"/>
            <a:chOff x="7746090" y="5473975"/>
            <a:chExt cx="153306" cy="97693"/>
          </a:xfrm>
        </p:grpSpPr>
        <p:sp>
          <p:nvSpPr>
            <p:cNvPr id="1589" name="Google Shape;1589;p45"/>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5"/>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4" name="Shape 1594"/>
        <p:cNvGrpSpPr/>
        <p:nvPr/>
      </p:nvGrpSpPr>
      <p:grpSpPr>
        <a:xfrm>
          <a:off x="0" y="0"/>
          <a:ext cx="0" cy="0"/>
          <a:chOff x="0" y="0"/>
          <a:chExt cx="0" cy="0"/>
        </a:xfrm>
      </p:grpSpPr>
      <p:grpSp>
        <p:nvGrpSpPr>
          <p:cNvPr id="1595" name="Google Shape;1595;p46"/>
          <p:cNvGrpSpPr/>
          <p:nvPr/>
        </p:nvGrpSpPr>
        <p:grpSpPr>
          <a:xfrm flipH="1">
            <a:off x="6870675" y="539983"/>
            <a:ext cx="3160931" cy="4101864"/>
            <a:chOff x="-484399" y="1406487"/>
            <a:chExt cx="2493241" cy="3235419"/>
          </a:xfrm>
        </p:grpSpPr>
        <p:sp>
          <p:nvSpPr>
            <p:cNvPr id="1596" name="Google Shape;1596;p46"/>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6"/>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6"/>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6"/>
          <p:cNvGrpSpPr/>
          <p:nvPr/>
        </p:nvGrpSpPr>
        <p:grpSpPr>
          <a:xfrm>
            <a:off x="-887601" y="539879"/>
            <a:ext cx="3160931" cy="4101864"/>
            <a:chOff x="-484399" y="1406487"/>
            <a:chExt cx="2493241" cy="3235419"/>
          </a:xfrm>
        </p:grpSpPr>
        <p:sp>
          <p:nvSpPr>
            <p:cNvPr id="1600" name="Google Shape;1600;p46"/>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6"/>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6"/>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 name="Google Shape;1603;p46"/>
          <p:cNvSpPr/>
          <p:nvPr/>
        </p:nvSpPr>
        <p:spPr>
          <a:xfrm>
            <a:off x="3796749" y="670213"/>
            <a:ext cx="1550100" cy="1550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6"/>
          <p:cNvSpPr txBox="1"/>
          <p:nvPr>
            <p:ph type="title"/>
          </p:nvPr>
        </p:nvSpPr>
        <p:spPr>
          <a:xfrm>
            <a:off x="2872150" y="2599475"/>
            <a:ext cx="3399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History</a:t>
            </a:r>
            <a:endParaRPr/>
          </a:p>
        </p:txBody>
      </p:sp>
      <p:sp>
        <p:nvSpPr>
          <p:cNvPr id="1605" name="Google Shape;1605;p46"/>
          <p:cNvSpPr txBox="1"/>
          <p:nvPr>
            <p:ph idx="2" type="title"/>
          </p:nvPr>
        </p:nvSpPr>
        <p:spPr>
          <a:xfrm>
            <a:off x="3937525" y="833425"/>
            <a:ext cx="1268700" cy="122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606" name="Google Shape;1606;p46"/>
          <p:cNvSpPr txBox="1"/>
          <p:nvPr>
            <p:ph idx="1" type="subTitle"/>
          </p:nvPr>
        </p:nvSpPr>
        <p:spPr>
          <a:xfrm rot="303">
            <a:off x="2872150" y="3365225"/>
            <a:ext cx="3399300" cy="417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sp>
        <p:nvSpPr>
          <p:cNvPr id="1607" name="Google Shape;1607;p46"/>
          <p:cNvSpPr/>
          <p:nvPr/>
        </p:nvSpPr>
        <p:spPr>
          <a:xfrm>
            <a:off x="4847275" y="59345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6"/>
          <p:cNvSpPr/>
          <p:nvPr/>
        </p:nvSpPr>
        <p:spPr>
          <a:xfrm>
            <a:off x="5121550" y="8955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6"/>
          <p:cNvSpPr/>
          <p:nvPr/>
        </p:nvSpPr>
        <p:spPr>
          <a:xfrm>
            <a:off x="5455925" y="5045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6"/>
          <p:cNvSpPr/>
          <p:nvPr/>
        </p:nvSpPr>
        <p:spPr>
          <a:xfrm>
            <a:off x="5962275" y="562775"/>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 name="Google Shape;1611;p46"/>
          <p:cNvGrpSpPr/>
          <p:nvPr/>
        </p:nvGrpSpPr>
        <p:grpSpPr>
          <a:xfrm>
            <a:off x="7815775" y="3231363"/>
            <a:ext cx="703200" cy="791638"/>
            <a:chOff x="7713025" y="3336975"/>
            <a:chExt cx="703200" cy="791638"/>
          </a:xfrm>
        </p:grpSpPr>
        <p:sp>
          <p:nvSpPr>
            <p:cNvPr id="1612" name="Google Shape;1612;p46"/>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6"/>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6"/>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6"/>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 name="Google Shape;1616;p46"/>
          <p:cNvGrpSpPr/>
          <p:nvPr/>
        </p:nvGrpSpPr>
        <p:grpSpPr>
          <a:xfrm rot="10800000">
            <a:off x="3863721" y="1864932"/>
            <a:ext cx="639706" cy="421729"/>
            <a:chOff x="8137713" y="1165925"/>
            <a:chExt cx="509118" cy="335638"/>
          </a:xfrm>
        </p:grpSpPr>
        <p:sp>
          <p:nvSpPr>
            <p:cNvPr id="1617" name="Google Shape;1617;p46"/>
            <p:cNvSpPr/>
            <p:nvPr/>
          </p:nvSpPr>
          <p:spPr>
            <a:xfrm>
              <a:off x="8137713" y="1201563"/>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6"/>
            <p:cNvSpPr/>
            <p:nvPr/>
          </p:nvSpPr>
          <p:spPr>
            <a:xfrm>
              <a:off x="8311349" y="11659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6"/>
            <p:cNvSpPr/>
            <p:nvPr/>
          </p:nvSpPr>
          <p:spPr>
            <a:xfrm>
              <a:off x="8492330" y="12743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 name="Google Shape;1620;p46"/>
          <p:cNvSpPr/>
          <p:nvPr/>
        </p:nvSpPr>
        <p:spPr>
          <a:xfrm>
            <a:off x="4401350" y="2313075"/>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 name="Google Shape;1621;p46"/>
          <p:cNvGrpSpPr/>
          <p:nvPr/>
        </p:nvGrpSpPr>
        <p:grpSpPr>
          <a:xfrm>
            <a:off x="6947029" y="1679724"/>
            <a:ext cx="916412" cy="648967"/>
            <a:chOff x="6934125" y="1892813"/>
            <a:chExt cx="1070450" cy="758050"/>
          </a:xfrm>
        </p:grpSpPr>
        <p:sp>
          <p:nvSpPr>
            <p:cNvPr id="1622" name="Google Shape;1622;p46"/>
            <p:cNvSpPr/>
            <p:nvPr/>
          </p:nvSpPr>
          <p:spPr>
            <a:xfrm>
              <a:off x="7270700" y="19357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6"/>
            <p:cNvSpPr/>
            <p:nvPr/>
          </p:nvSpPr>
          <p:spPr>
            <a:xfrm>
              <a:off x="7619075" y="21181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6"/>
            <p:cNvSpPr/>
            <p:nvPr/>
          </p:nvSpPr>
          <p:spPr>
            <a:xfrm>
              <a:off x="7218399" y="18928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6"/>
            <p:cNvSpPr/>
            <p:nvPr/>
          </p:nvSpPr>
          <p:spPr>
            <a:xfrm>
              <a:off x="6934125" y="20890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6"/>
            <p:cNvSpPr/>
            <p:nvPr/>
          </p:nvSpPr>
          <p:spPr>
            <a:xfrm>
              <a:off x="7844375" y="24906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 name="Google Shape;1627;p46"/>
          <p:cNvGrpSpPr/>
          <p:nvPr/>
        </p:nvGrpSpPr>
        <p:grpSpPr>
          <a:xfrm>
            <a:off x="1442050" y="867213"/>
            <a:ext cx="1070450" cy="758050"/>
            <a:chOff x="1442050" y="867213"/>
            <a:chExt cx="1070450" cy="758050"/>
          </a:xfrm>
        </p:grpSpPr>
        <p:sp>
          <p:nvSpPr>
            <p:cNvPr id="1628" name="Google Shape;1628;p46"/>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6"/>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6"/>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6"/>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6"/>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46"/>
          <p:cNvGrpSpPr/>
          <p:nvPr/>
        </p:nvGrpSpPr>
        <p:grpSpPr>
          <a:xfrm>
            <a:off x="1525390" y="3178065"/>
            <a:ext cx="1149227" cy="1463612"/>
            <a:chOff x="5158937" y="5246095"/>
            <a:chExt cx="250278" cy="318786"/>
          </a:xfrm>
        </p:grpSpPr>
        <p:sp>
          <p:nvSpPr>
            <p:cNvPr id="1634" name="Google Shape;1634;p46"/>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6"/>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6"/>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6"/>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6"/>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6"/>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6"/>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6"/>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6"/>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6"/>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46"/>
          <p:cNvGrpSpPr/>
          <p:nvPr/>
        </p:nvGrpSpPr>
        <p:grpSpPr>
          <a:xfrm>
            <a:off x="2196318" y="4318440"/>
            <a:ext cx="507396" cy="323404"/>
            <a:chOff x="7746090" y="5473975"/>
            <a:chExt cx="153306" cy="97693"/>
          </a:xfrm>
        </p:grpSpPr>
        <p:sp>
          <p:nvSpPr>
            <p:cNvPr id="1645" name="Google Shape;1645;p46"/>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6"/>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 name="Google Shape;1647;p46"/>
          <p:cNvGrpSpPr/>
          <p:nvPr/>
        </p:nvGrpSpPr>
        <p:grpSpPr>
          <a:xfrm>
            <a:off x="1246755" y="3238763"/>
            <a:ext cx="631525" cy="421730"/>
            <a:chOff x="1089380" y="3826200"/>
            <a:chExt cx="631525" cy="421730"/>
          </a:xfrm>
        </p:grpSpPr>
        <p:sp>
          <p:nvSpPr>
            <p:cNvPr id="1648" name="Google Shape;1648;p46"/>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6"/>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6"/>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46"/>
          <p:cNvGrpSpPr/>
          <p:nvPr/>
        </p:nvGrpSpPr>
        <p:grpSpPr>
          <a:xfrm>
            <a:off x="6468988" y="3177977"/>
            <a:ext cx="1149227" cy="1463612"/>
            <a:chOff x="5158937" y="5246095"/>
            <a:chExt cx="250278" cy="318786"/>
          </a:xfrm>
        </p:grpSpPr>
        <p:sp>
          <p:nvSpPr>
            <p:cNvPr id="1652" name="Google Shape;1652;p46"/>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6"/>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6"/>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6"/>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6"/>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6"/>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6"/>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6"/>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6"/>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6"/>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46"/>
          <p:cNvGrpSpPr/>
          <p:nvPr/>
        </p:nvGrpSpPr>
        <p:grpSpPr>
          <a:xfrm flipH="1">
            <a:off x="6439890" y="4318353"/>
            <a:ext cx="507396" cy="323404"/>
            <a:chOff x="7746090" y="5473975"/>
            <a:chExt cx="153306" cy="97693"/>
          </a:xfrm>
        </p:grpSpPr>
        <p:sp>
          <p:nvSpPr>
            <p:cNvPr id="1663" name="Google Shape;1663;p46"/>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6"/>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46"/>
          <p:cNvGrpSpPr/>
          <p:nvPr/>
        </p:nvGrpSpPr>
        <p:grpSpPr>
          <a:xfrm>
            <a:off x="-500" y="4603498"/>
            <a:ext cx="9144595" cy="553913"/>
            <a:chOff x="3154536" y="2256163"/>
            <a:chExt cx="2337695" cy="177252"/>
          </a:xfrm>
        </p:grpSpPr>
        <p:sp>
          <p:nvSpPr>
            <p:cNvPr id="1666" name="Google Shape;1666;p46"/>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6"/>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6"/>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46"/>
          <p:cNvGrpSpPr/>
          <p:nvPr/>
        </p:nvGrpSpPr>
        <p:grpSpPr>
          <a:xfrm>
            <a:off x="-776" y="4524375"/>
            <a:ext cx="9143947" cy="105015"/>
            <a:chOff x="5926145" y="5877686"/>
            <a:chExt cx="1138468" cy="13065"/>
          </a:xfrm>
        </p:grpSpPr>
        <p:sp>
          <p:nvSpPr>
            <p:cNvPr id="1670" name="Google Shape;1670;p46"/>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6"/>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6"/>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6"/>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6"/>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6"/>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6"/>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6"/>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6"/>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6"/>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6"/>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6"/>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6"/>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6"/>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6"/>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8" name="Shape 1688"/>
        <p:cNvGrpSpPr/>
        <p:nvPr/>
      </p:nvGrpSpPr>
      <p:grpSpPr>
        <a:xfrm>
          <a:off x="0" y="0"/>
          <a:ext cx="0" cy="0"/>
          <a:chOff x="0" y="0"/>
          <a:chExt cx="0" cy="0"/>
        </a:xfrm>
      </p:grpSpPr>
      <p:sp>
        <p:nvSpPr>
          <p:cNvPr id="1689" name="Google Shape;1689;p47"/>
          <p:cNvSpPr txBox="1"/>
          <p:nvPr>
            <p:ph idx="1" type="subTitle"/>
          </p:nvPr>
        </p:nvSpPr>
        <p:spPr>
          <a:xfrm>
            <a:off x="1239700" y="1696250"/>
            <a:ext cx="3149400" cy="188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entire Solar System. This planet's name has nothing to do with the liquid metal, since Mercury was named after the Roman messenger god. Its temperatures aren't as terribly hot as that planet's</a:t>
            </a:r>
            <a:endParaRPr/>
          </a:p>
        </p:txBody>
      </p:sp>
      <p:sp>
        <p:nvSpPr>
          <p:cNvPr id="1690" name="Google Shape;1690;p47"/>
          <p:cNvSpPr txBox="1"/>
          <p:nvPr>
            <p:ph idx="2" type="subTitle"/>
          </p:nvPr>
        </p:nvSpPr>
        <p:spPr>
          <a:xfrm>
            <a:off x="4754498" y="1696250"/>
            <a:ext cx="3149400" cy="188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takes a little more than 58 days to complete its rotation, so try to imagine how long days must be there! Since the temperatures are so extreme, albeit not as extreme as in Venus, Mercury has been deemed to be non-habitable for humans</a:t>
            </a:r>
            <a:endParaRPr/>
          </a:p>
        </p:txBody>
      </p:sp>
      <p:sp>
        <p:nvSpPr>
          <p:cNvPr id="1691" name="Google Shape;1691;p4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steam engines</a:t>
            </a:r>
            <a:endParaRPr/>
          </a:p>
        </p:txBody>
      </p:sp>
      <p:grpSp>
        <p:nvGrpSpPr>
          <p:cNvPr id="1692" name="Google Shape;1692;p47"/>
          <p:cNvGrpSpPr/>
          <p:nvPr/>
        </p:nvGrpSpPr>
        <p:grpSpPr>
          <a:xfrm>
            <a:off x="7979293" y="4305990"/>
            <a:ext cx="507396" cy="323404"/>
            <a:chOff x="7746090" y="5473975"/>
            <a:chExt cx="153306" cy="97693"/>
          </a:xfrm>
        </p:grpSpPr>
        <p:sp>
          <p:nvSpPr>
            <p:cNvPr id="1693" name="Google Shape;1693;p47"/>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7"/>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47"/>
          <p:cNvGrpSpPr/>
          <p:nvPr/>
        </p:nvGrpSpPr>
        <p:grpSpPr>
          <a:xfrm>
            <a:off x="754468" y="4305990"/>
            <a:ext cx="507396" cy="323404"/>
            <a:chOff x="7746090" y="5473975"/>
            <a:chExt cx="153306" cy="97693"/>
          </a:xfrm>
        </p:grpSpPr>
        <p:sp>
          <p:nvSpPr>
            <p:cNvPr id="1696" name="Google Shape;1696;p47"/>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7"/>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47"/>
          <p:cNvGrpSpPr/>
          <p:nvPr/>
        </p:nvGrpSpPr>
        <p:grpSpPr>
          <a:xfrm>
            <a:off x="4210274" y="4168323"/>
            <a:ext cx="723481" cy="461151"/>
            <a:chOff x="7746090" y="5473975"/>
            <a:chExt cx="153306" cy="97693"/>
          </a:xfrm>
        </p:grpSpPr>
        <p:sp>
          <p:nvSpPr>
            <p:cNvPr id="1699" name="Google Shape;1699;p47"/>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7"/>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47"/>
          <p:cNvGrpSpPr/>
          <p:nvPr/>
        </p:nvGrpSpPr>
        <p:grpSpPr>
          <a:xfrm>
            <a:off x="199954" y="1104299"/>
            <a:ext cx="916412" cy="648967"/>
            <a:chOff x="6934125" y="1892813"/>
            <a:chExt cx="1070450" cy="758050"/>
          </a:xfrm>
        </p:grpSpPr>
        <p:sp>
          <p:nvSpPr>
            <p:cNvPr id="1702" name="Google Shape;1702;p47"/>
            <p:cNvSpPr/>
            <p:nvPr/>
          </p:nvSpPr>
          <p:spPr>
            <a:xfrm>
              <a:off x="7270700" y="19357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7"/>
            <p:cNvSpPr/>
            <p:nvPr/>
          </p:nvSpPr>
          <p:spPr>
            <a:xfrm>
              <a:off x="7619075" y="21181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7"/>
            <p:cNvSpPr/>
            <p:nvPr/>
          </p:nvSpPr>
          <p:spPr>
            <a:xfrm>
              <a:off x="7218399" y="18928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7"/>
            <p:cNvSpPr/>
            <p:nvPr/>
          </p:nvSpPr>
          <p:spPr>
            <a:xfrm>
              <a:off x="6934125" y="20890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7"/>
            <p:cNvSpPr/>
            <p:nvPr/>
          </p:nvSpPr>
          <p:spPr>
            <a:xfrm>
              <a:off x="7844375" y="24906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47"/>
          <p:cNvGrpSpPr/>
          <p:nvPr/>
        </p:nvGrpSpPr>
        <p:grpSpPr>
          <a:xfrm>
            <a:off x="4081932" y="3563488"/>
            <a:ext cx="796843" cy="564292"/>
            <a:chOff x="1442050" y="867213"/>
            <a:chExt cx="1070450" cy="758050"/>
          </a:xfrm>
        </p:grpSpPr>
        <p:sp>
          <p:nvSpPr>
            <p:cNvPr id="1708" name="Google Shape;1708;p47"/>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7"/>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7"/>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7"/>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7"/>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6" name="Shape 1716"/>
        <p:cNvGrpSpPr/>
        <p:nvPr/>
      </p:nvGrpSpPr>
      <p:grpSpPr>
        <a:xfrm>
          <a:off x="0" y="0"/>
          <a:ext cx="0" cy="0"/>
          <a:chOff x="0" y="0"/>
          <a:chExt cx="0" cy="0"/>
        </a:xfrm>
      </p:grpSpPr>
      <p:sp>
        <p:nvSpPr>
          <p:cNvPr id="1717" name="Google Shape;1717;p48"/>
          <p:cNvSpPr/>
          <p:nvPr/>
        </p:nvSpPr>
        <p:spPr>
          <a:xfrm flipH="1">
            <a:off x="6561448" y="1084650"/>
            <a:ext cx="1747701" cy="1039915"/>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8"/>
          <p:cNvSpPr txBox="1"/>
          <p:nvPr>
            <p:ph type="title"/>
          </p:nvPr>
        </p:nvSpPr>
        <p:spPr>
          <a:xfrm>
            <a:off x="720000" y="869900"/>
            <a:ext cx="47718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Characteristics</a:t>
            </a:r>
            <a:endParaRPr/>
          </a:p>
        </p:txBody>
      </p:sp>
      <p:sp>
        <p:nvSpPr>
          <p:cNvPr id="1719" name="Google Shape;1719;p48"/>
          <p:cNvSpPr txBox="1"/>
          <p:nvPr>
            <p:ph idx="1" type="subTitle"/>
          </p:nvPr>
        </p:nvSpPr>
        <p:spPr>
          <a:xfrm rot="-432">
            <a:off x="720000" y="1510249"/>
            <a:ext cx="4771800" cy="213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1720" name="Google Shape;1720;p48"/>
          <p:cNvGrpSpPr/>
          <p:nvPr/>
        </p:nvGrpSpPr>
        <p:grpSpPr>
          <a:xfrm>
            <a:off x="5552553" y="1999259"/>
            <a:ext cx="4549831" cy="2603830"/>
            <a:chOff x="2210917" y="4994035"/>
            <a:chExt cx="926835" cy="530420"/>
          </a:xfrm>
        </p:grpSpPr>
        <p:sp>
          <p:nvSpPr>
            <p:cNvPr id="1721" name="Google Shape;1721;p48"/>
            <p:cNvSpPr/>
            <p:nvPr/>
          </p:nvSpPr>
          <p:spPr>
            <a:xfrm>
              <a:off x="2228309" y="5367628"/>
              <a:ext cx="850309" cy="66642"/>
            </a:xfrm>
            <a:custGeom>
              <a:rect b="b" l="l" r="r" t="t"/>
              <a:pathLst>
                <a:path extrusionOk="0" h="1571" w="20045">
                  <a:moveTo>
                    <a:pt x="2899" y="1"/>
                  </a:moveTo>
                  <a:lnTo>
                    <a:pt x="1" y="571"/>
                  </a:lnTo>
                  <a:lnTo>
                    <a:pt x="1" y="1571"/>
                  </a:lnTo>
                  <a:lnTo>
                    <a:pt x="19850" y="1571"/>
                  </a:lnTo>
                  <a:cubicBezTo>
                    <a:pt x="19959" y="1571"/>
                    <a:pt x="20045" y="1485"/>
                    <a:pt x="20045" y="1376"/>
                  </a:cubicBezTo>
                  <a:lnTo>
                    <a:pt x="200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8"/>
            <p:cNvSpPr/>
            <p:nvPr/>
          </p:nvSpPr>
          <p:spPr>
            <a:xfrm>
              <a:off x="2210917" y="5324529"/>
              <a:ext cx="17519" cy="109741"/>
            </a:xfrm>
            <a:custGeom>
              <a:rect b="b" l="l" r="r" t="t"/>
              <a:pathLst>
                <a:path extrusionOk="0" h="2587" w="413">
                  <a:moveTo>
                    <a:pt x="19" y="0"/>
                  </a:moveTo>
                  <a:cubicBezTo>
                    <a:pt x="9" y="0"/>
                    <a:pt x="1" y="8"/>
                    <a:pt x="1" y="19"/>
                  </a:cubicBezTo>
                  <a:lnTo>
                    <a:pt x="1" y="2570"/>
                  </a:lnTo>
                  <a:cubicBezTo>
                    <a:pt x="1" y="2581"/>
                    <a:pt x="9" y="2587"/>
                    <a:pt x="19" y="2587"/>
                  </a:cubicBezTo>
                  <a:lnTo>
                    <a:pt x="413" y="2587"/>
                  </a:lnTo>
                  <a:lnTo>
                    <a:pt x="413" y="19"/>
                  </a:lnTo>
                  <a:cubicBezTo>
                    <a:pt x="413" y="8"/>
                    <a:pt x="407" y="0"/>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8"/>
            <p:cNvSpPr/>
            <p:nvPr/>
          </p:nvSpPr>
          <p:spPr>
            <a:xfrm>
              <a:off x="2404734" y="4994035"/>
              <a:ext cx="69187" cy="186690"/>
            </a:xfrm>
            <a:custGeom>
              <a:rect b="b" l="l" r="r" t="t"/>
              <a:pathLst>
                <a:path extrusionOk="0" h="4401" w="1631">
                  <a:moveTo>
                    <a:pt x="816" y="0"/>
                  </a:moveTo>
                  <a:cubicBezTo>
                    <a:pt x="427" y="0"/>
                    <a:pt x="111" y="314"/>
                    <a:pt x="111" y="703"/>
                  </a:cubicBezTo>
                  <a:cubicBezTo>
                    <a:pt x="111" y="904"/>
                    <a:pt x="195" y="1082"/>
                    <a:pt x="329" y="1212"/>
                  </a:cubicBezTo>
                  <a:lnTo>
                    <a:pt x="1" y="4401"/>
                  </a:lnTo>
                  <a:lnTo>
                    <a:pt x="1630" y="4401"/>
                  </a:lnTo>
                  <a:lnTo>
                    <a:pt x="1302" y="1212"/>
                  </a:lnTo>
                  <a:cubicBezTo>
                    <a:pt x="1435" y="1082"/>
                    <a:pt x="1519" y="904"/>
                    <a:pt x="1519" y="703"/>
                  </a:cubicBezTo>
                  <a:cubicBezTo>
                    <a:pt x="1519" y="314"/>
                    <a:pt x="1206" y="0"/>
                    <a:pt x="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8"/>
            <p:cNvSpPr/>
            <p:nvPr/>
          </p:nvSpPr>
          <p:spPr>
            <a:xfrm>
              <a:off x="2843399" y="5049690"/>
              <a:ext cx="252272" cy="74108"/>
            </a:xfrm>
            <a:custGeom>
              <a:rect b="b" l="l" r="r" t="t"/>
              <a:pathLst>
                <a:path extrusionOk="0" h="1747" w="5947">
                  <a:moveTo>
                    <a:pt x="740" y="0"/>
                  </a:moveTo>
                  <a:cubicBezTo>
                    <a:pt x="662" y="0"/>
                    <a:pt x="591" y="47"/>
                    <a:pt x="562" y="123"/>
                  </a:cubicBezTo>
                  <a:lnTo>
                    <a:pt x="50" y="1488"/>
                  </a:lnTo>
                  <a:cubicBezTo>
                    <a:pt x="0" y="1613"/>
                    <a:pt x="95" y="1746"/>
                    <a:pt x="228" y="1746"/>
                  </a:cubicBezTo>
                  <a:lnTo>
                    <a:pt x="5719" y="1746"/>
                  </a:lnTo>
                  <a:cubicBezTo>
                    <a:pt x="5852" y="1746"/>
                    <a:pt x="5947" y="1613"/>
                    <a:pt x="5899" y="1488"/>
                  </a:cubicBezTo>
                  <a:lnTo>
                    <a:pt x="5387" y="123"/>
                  </a:lnTo>
                  <a:cubicBezTo>
                    <a:pt x="5358" y="51"/>
                    <a:pt x="5287" y="0"/>
                    <a:pt x="52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8"/>
            <p:cNvSpPr/>
            <p:nvPr/>
          </p:nvSpPr>
          <p:spPr>
            <a:xfrm>
              <a:off x="2351369" y="5180683"/>
              <a:ext cx="528680" cy="187072"/>
            </a:xfrm>
            <a:custGeom>
              <a:rect b="b" l="l" r="r" t="t"/>
              <a:pathLst>
                <a:path extrusionOk="0" h="4410" w="12463">
                  <a:moveTo>
                    <a:pt x="21" y="1"/>
                  </a:moveTo>
                  <a:cubicBezTo>
                    <a:pt x="8" y="1"/>
                    <a:pt x="0" y="11"/>
                    <a:pt x="0" y="21"/>
                  </a:cubicBezTo>
                  <a:lnTo>
                    <a:pt x="0" y="4410"/>
                  </a:lnTo>
                  <a:lnTo>
                    <a:pt x="12462" y="4410"/>
                  </a:lnTo>
                  <a:lnTo>
                    <a:pt x="12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8"/>
            <p:cNvSpPr/>
            <p:nvPr/>
          </p:nvSpPr>
          <p:spPr>
            <a:xfrm>
              <a:off x="2523849" y="5180683"/>
              <a:ext cx="234371" cy="23628"/>
            </a:xfrm>
            <a:custGeom>
              <a:rect b="b" l="l" r="r" t="t"/>
              <a:pathLst>
                <a:path extrusionOk="0" h="557" w="5525">
                  <a:moveTo>
                    <a:pt x="1" y="1"/>
                  </a:moveTo>
                  <a:cubicBezTo>
                    <a:pt x="1" y="308"/>
                    <a:pt x="318" y="556"/>
                    <a:pt x="704" y="556"/>
                  </a:cubicBezTo>
                  <a:lnTo>
                    <a:pt x="4824" y="556"/>
                  </a:lnTo>
                  <a:cubicBezTo>
                    <a:pt x="5209" y="556"/>
                    <a:pt x="5525" y="306"/>
                    <a:pt x="5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8"/>
            <p:cNvSpPr/>
            <p:nvPr/>
          </p:nvSpPr>
          <p:spPr>
            <a:xfrm>
              <a:off x="2351284" y="5249743"/>
              <a:ext cx="221644" cy="40044"/>
            </a:xfrm>
            <a:custGeom>
              <a:rect b="b" l="l" r="r" t="t"/>
              <a:pathLst>
                <a:path extrusionOk="0" h="944" w="5225">
                  <a:moveTo>
                    <a:pt x="0" y="0"/>
                  </a:moveTo>
                  <a:lnTo>
                    <a:pt x="0" y="943"/>
                  </a:lnTo>
                  <a:lnTo>
                    <a:pt x="5225" y="943"/>
                  </a:lnTo>
                  <a:lnTo>
                    <a:pt x="52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8"/>
            <p:cNvSpPr/>
            <p:nvPr/>
          </p:nvSpPr>
          <p:spPr>
            <a:xfrm>
              <a:off x="2879922" y="5123755"/>
              <a:ext cx="257829" cy="243915"/>
            </a:xfrm>
            <a:custGeom>
              <a:rect b="b" l="l" r="r" t="t"/>
              <a:pathLst>
                <a:path extrusionOk="0" h="5750" w="6078">
                  <a:moveTo>
                    <a:pt x="0" y="0"/>
                  </a:moveTo>
                  <a:lnTo>
                    <a:pt x="0" y="3118"/>
                  </a:lnTo>
                  <a:lnTo>
                    <a:pt x="0" y="5750"/>
                  </a:lnTo>
                  <a:lnTo>
                    <a:pt x="5885" y="5750"/>
                  </a:lnTo>
                  <a:cubicBezTo>
                    <a:pt x="5994" y="5750"/>
                    <a:pt x="6078" y="5664"/>
                    <a:pt x="6078" y="5557"/>
                  </a:cubicBezTo>
                  <a:lnTo>
                    <a:pt x="6078" y="3313"/>
                  </a:lnTo>
                  <a:cubicBezTo>
                    <a:pt x="6078" y="3208"/>
                    <a:pt x="5994" y="3122"/>
                    <a:pt x="5885" y="3122"/>
                  </a:cubicBezTo>
                  <a:lnTo>
                    <a:pt x="4192" y="3122"/>
                  </a:lnTo>
                  <a:lnTo>
                    <a:pt x="4192" y="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8"/>
            <p:cNvSpPr/>
            <p:nvPr/>
          </p:nvSpPr>
          <p:spPr>
            <a:xfrm>
              <a:off x="2939989" y="5169060"/>
              <a:ext cx="60321" cy="60279"/>
            </a:xfrm>
            <a:custGeom>
              <a:rect b="b" l="l" r="r" t="t"/>
              <a:pathLst>
                <a:path extrusionOk="0" h="1421" w="1422">
                  <a:moveTo>
                    <a:pt x="1" y="0"/>
                  </a:moveTo>
                  <a:lnTo>
                    <a:pt x="1" y="1421"/>
                  </a:lnTo>
                  <a:lnTo>
                    <a:pt x="1421" y="1421"/>
                  </a:lnTo>
                  <a:lnTo>
                    <a:pt x="14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8"/>
            <p:cNvSpPr/>
            <p:nvPr/>
          </p:nvSpPr>
          <p:spPr>
            <a:xfrm>
              <a:off x="3057620" y="5180683"/>
              <a:ext cx="79622" cy="8314"/>
            </a:xfrm>
            <a:custGeom>
              <a:rect b="b" l="l" r="r" t="t"/>
              <a:pathLst>
                <a:path extrusionOk="0" h="196" w="1877">
                  <a:moveTo>
                    <a:pt x="1" y="1"/>
                  </a:moveTo>
                  <a:lnTo>
                    <a:pt x="1" y="196"/>
                  </a:lnTo>
                  <a:lnTo>
                    <a:pt x="1876" y="196"/>
                  </a:lnTo>
                  <a:lnTo>
                    <a:pt x="1876"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8"/>
            <p:cNvSpPr/>
            <p:nvPr/>
          </p:nvSpPr>
          <p:spPr>
            <a:xfrm>
              <a:off x="3069455" y="5188955"/>
              <a:ext cx="6830" cy="67066"/>
            </a:xfrm>
            <a:custGeom>
              <a:rect b="b" l="l" r="r" t="t"/>
              <a:pathLst>
                <a:path extrusionOk="0" h="1581" w="161">
                  <a:moveTo>
                    <a:pt x="1" y="1"/>
                  </a:moveTo>
                  <a:lnTo>
                    <a:pt x="1" y="1581"/>
                  </a:lnTo>
                  <a:lnTo>
                    <a:pt x="161" y="1581"/>
                  </a:lnTo>
                  <a:lnTo>
                    <a:pt x="161"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8"/>
            <p:cNvSpPr/>
            <p:nvPr/>
          </p:nvSpPr>
          <p:spPr>
            <a:xfrm>
              <a:off x="3095119" y="5188955"/>
              <a:ext cx="6745" cy="67066"/>
            </a:xfrm>
            <a:custGeom>
              <a:rect b="b" l="l" r="r" t="t"/>
              <a:pathLst>
                <a:path extrusionOk="0" h="1581" w="159">
                  <a:moveTo>
                    <a:pt x="0" y="1"/>
                  </a:moveTo>
                  <a:lnTo>
                    <a:pt x="0" y="1581"/>
                  </a:lnTo>
                  <a:lnTo>
                    <a:pt x="158" y="1581"/>
                  </a:lnTo>
                  <a:lnTo>
                    <a:pt x="158"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8"/>
            <p:cNvSpPr/>
            <p:nvPr/>
          </p:nvSpPr>
          <p:spPr>
            <a:xfrm>
              <a:off x="3120656" y="5188955"/>
              <a:ext cx="6745" cy="67066"/>
            </a:xfrm>
            <a:custGeom>
              <a:rect b="b" l="l" r="r" t="t"/>
              <a:pathLst>
                <a:path extrusionOk="0" h="1581" w="159">
                  <a:moveTo>
                    <a:pt x="1" y="1"/>
                  </a:moveTo>
                  <a:lnTo>
                    <a:pt x="1" y="1581"/>
                  </a:lnTo>
                  <a:lnTo>
                    <a:pt x="159" y="1581"/>
                  </a:lnTo>
                  <a:lnTo>
                    <a:pt x="1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8"/>
            <p:cNvSpPr/>
            <p:nvPr/>
          </p:nvSpPr>
          <p:spPr>
            <a:xfrm>
              <a:off x="2429167" y="5360332"/>
              <a:ext cx="180115" cy="163572"/>
            </a:xfrm>
            <a:custGeom>
              <a:rect b="b" l="l" r="r" t="t"/>
              <a:pathLst>
                <a:path extrusionOk="0" h="3856" w="4246">
                  <a:moveTo>
                    <a:pt x="2123" y="0"/>
                  </a:moveTo>
                  <a:cubicBezTo>
                    <a:pt x="1974" y="0"/>
                    <a:pt x="1822" y="18"/>
                    <a:pt x="1671" y="54"/>
                  </a:cubicBezTo>
                  <a:cubicBezTo>
                    <a:pt x="638" y="304"/>
                    <a:pt x="1" y="1345"/>
                    <a:pt x="251" y="2378"/>
                  </a:cubicBezTo>
                  <a:cubicBezTo>
                    <a:pt x="462" y="3261"/>
                    <a:pt x="1251" y="3855"/>
                    <a:pt x="2121" y="3855"/>
                  </a:cubicBezTo>
                  <a:cubicBezTo>
                    <a:pt x="2271" y="3855"/>
                    <a:pt x="2423" y="3838"/>
                    <a:pt x="2575" y="3801"/>
                  </a:cubicBezTo>
                  <a:cubicBezTo>
                    <a:pt x="3610" y="3551"/>
                    <a:pt x="4246" y="2509"/>
                    <a:pt x="3995" y="1476"/>
                  </a:cubicBezTo>
                  <a:cubicBezTo>
                    <a:pt x="3784" y="593"/>
                    <a:pt x="2994" y="0"/>
                    <a:pt x="2123" y="0"/>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8"/>
            <p:cNvSpPr/>
            <p:nvPr/>
          </p:nvSpPr>
          <p:spPr>
            <a:xfrm>
              <a:off x="2442572" y="5373058"/>
              <a:ext cx="153772" cy="139689"/>
            </a:xfrm>
            <a:custGeom>
              <a:rect b="b" l="l" r="r" t="t"/>
              <a:pathLst>
                <a:path extrusionOk="0" h="3293" w="3625">
                  <a:moveTo>
                    <a:pt x="1814" y="1"/>
                  </a:moveTo>
                  <a:cubicBezTo>
                    <a:pt x="1686" y="1"/>
                    <a:pt x="1557" y="16"/>
                    <a:pt x="1427" y="47"/>
                  </a:cubicBezTo>
                  <a:cubicBezTo>
                    <a:pt x="543" y="260"/>
                    <a:pt x="0" y="1150"/>
                    <a:pt x="213" y="2033"/>
                  </a:cubicBezTo>
                  <a:cubicBezTo>
                    <a:pt x="395" y="2787"/>
                    <a:pt x="1069" y="3293"/>
                    <a:pt x="1811" y="3293"/>
                  </a:cubicBezTo>
                  <a:cubicBezTo>
                    <a:pt x="1939" y="3293"/>
                    <a:pt x="2068" y="3278"/>
                    <a:pt x="2198" y="3247"/>
                  </a:cubicBezTo>
                  <a:cubicBezTo>
                    <a:pt x="3081" y="3033"/>
                    <a:pt x="3624" y="2144"/>
                    <a:pt x="3411" y="1260"/>
                  </a:cubicBezTo>
                  <a:cubicBezTo>
                    <a:pt x="3229" y="507"/>
                    <a:pt x="2556" y="1"/>
                    <a:pt x="1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8"/>
            <p:cNvSpPr/>
            <p:nvPr/>
          </p:nvSpPr>
          <p:spPr>
            <a:xfrm>
              <a:off x="2486647" y="5377894"/>
              <a:ext cx="65242" cy="129423"/>
            </a:xfrm>
            <a:custGeom>
              <a:rect b="b" l="l" r="r" t="t"/>
              <a:pathLst>
                <a:path extrusionOk="0" h="3051" w="1538">
                  <a:moveTo>
                    <a:pt x="146" y="1"/>
                  </a:moveTo>
                  <a:lnTo>
                    <a:pt x="0" y="68"/>
                  </a:lnTo>
                  <a:lnTo>
                    <a:pt x="1390" y="3051"/>
                  </a:lnTo>
                  <a:lnTo>
                    <a:pt x="1538" y="2981"/>
                  </a:ln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8"/>
            <p:cNvSpPr/>
            <p:nvPr/>
          </p:nvSpPr>
          <p:spPr>
            <a:xfrm>
              <a:off x="2454577" y="5410260"/>
              <a:ext cx="129423" cy="65157"/>
            </a:xfrm>
            <a:custGeom>
              <a:rect b="b" l="l" r="r" t="t"/>
              <a:pathLst>
                <a:path extrusionOk="0" h="1536" w="3051">
                  <a:moveTo>
                    <a:pt x="2982" y="0"/>
                  </a:moveTo>
                  <a:lnTo>
                    <a:pt x="0" y="1388"/>
                  </a:lnTo>
                  <a:lnTo>
                    <a:pt x="68" y="1535"/>
                  </a:lnTo>
                  <a:lnTo>
                    <a:pt x="3050" y="146"/>
                  </a:lnTo>
                  <a:lnTo>
                    <a:pt x="29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8"/>
            <p:cNvSpPr/>
            <p:nvPr/>
          </p:nvSpPr>
          <p:spPr>
            <a:xfrm>
              <a:off x="2452753" y="5415308"/>
              <a:ext cx="133496" cy="54170"/>
            </a:xfrm>
            <a:custGeom>
              <a:rect b="b" l="l" r="r" t="t"/>
              <a:pathLst>
                <a:path extrusionOk="0" h="1277" w="3147">
                  <a:moveTo>
                    <a:pt x="55" y="0"/>
                  </a:moveTo>
                  <a:lnTo>
                    <a:pt x="0" y="152"/>
                  </a:lnTo>
                  <a:lnTo>
                    <a:pt x="3091" y="1277"/>
                  </a:lnTo>
                  <a:lnTo>
                    <a:pt x="3146" y="1125"/>
                  </a:lnTo>
                  <a:lnTo>
                    <a:pt x="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8"/>
            <p:cNvSpPr/>
            <p:nvPr/>
          </p:nvSpPr>
          <p:spPr>
            <a:xfrm>
              <a:off x="2492034" y="5375730"/>
              <a:ext cx="54213" cy="133496"/>
            </a:xfrm>
            <a:custGeom>
              <a:rect b="b" l="l" r="r" t="t"/>
              <a:pathLst>
                <a:path extrusionOk="0" h="3147" w="1278">
                  <a:moveTo>
                    <a:pt x="1126" y="0"/>
                  </a:moveTo>
                  <a:lnTo>
                    <a:pt x="1" y="3091"/>
                  </a:lnTo>
                  <a:lnTo>
                    <a:pt x="152" y="3147"/>
                  </a:lnTo>
                  <a:lnTo>
                    <a:pt x="1278" y="56"/>
                  </a:lnTo>
                  <a:lnTo>
                    <a:pt x="1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8"/>
            <p:cNvSpPr/>
            <p:nvPr/>
          </p:nvSpPr>
          <p:spPr>
            <a:xfrm>
              <a:off x="2507263" y="5430325"/>
              <a:ext cx="24561" cy="24646"/>
            </a:xfrm>
            <a:custGeom>
              <a:rect b="b" l="l" r="r" t="t"/>
              <a:pathLst>
                <a:path extrusionOk="0" h="581" w="579">
                  <a:moveTo>
                    <a:pt x="289" y="1"/>
                  </a:moveTo>
                  <a:cubicBezTo>
                    <a:pt x="131" y="1"/>
                    <a:pt x="0" y="132"/>
                    <a:pt x="0" y="292"/>
                  </a:cubicBezTo>
                  <a:cubicBezTo>
                    <a:pt x="0" y="450"/>
                    <a:pt x="129" y="581"/>
                    <a:pt x="289" y="581"/>
                  </a:cubicBezTo>
                  <a:cubicBezTo>
                    <a:pt x="451" y="581"/>
                    <a:pt x="578" y="450"/>
                    <a:pt x="578" y="292"/>
                  </a:cubicBezTo>
                  <a:cubicBezTo>
                    <a:pt x="578" y="132"/>
                    <a:pt x="449"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8"/>
            <p:cNvSpPr/>
            <p:nvPr/>
          </p:nvSpPr>
          <p:spPr>
            <a:xfrm>
              <a:off x="2647079" y="5360926"/>
              <a:ext cx="179734" cy="163529"/>
            </a:xfrm>
            <a:custGeom>
              <a:rect b="b" l="l" r="r" t="t"/>
              <a:pathLst>
                <a:path extrusionOk="0" h="3855" w="4237">
                  <a:moveTo>
                    <a:pt x="2121" y="1"/>
                  </a:moveTo>
                  <a:cubicBezTo>
                    <a:pt x="1975" y="1"/>
                    <a:pt x="1827" y="17"/>
                    <a:pt x="1679" y="52"/>
                  </a:cubicBezTo>
                  <a:cubicBezTo>
                    <a:pt x="642" y="294"/>
                    <a:pt x="0" y="1331"/>
                    <a:pt x="242" y="2366"/>
                  </a:cubicBezTo>
                  <a:cubicBezTo>
                    <a:pt x="451" y="3256"/>
                    <a:pt x="1242" y="3854"/>
                    <a:pt x="2117" y="3854"/>
                  </a:cubicBezTo>
                  <a:cubicBezTo>
                    <a:pt x="2263" y="3854"/>
                    <a:pt x="2410" y="3838"/>
                    <a:pt x="2558" y="3803"/>
                  </a:cubicBezTo>
                  <a:cubicBezTo>
                    <a:pt x="3593" y="3559"/>
                    <a:pt x="4237" y="2524"/>
                    <a:pt x="3995" y="1487"/>
                  </a:cubicBezTo>
                  <a:cubicBezTo>
                    <a:pt x="3786" y="600"/>
                    <a:pt x="2995" y="1"/>
                    <a:pt x="2121"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8"/>
            <p:cNvSpPr/>
            <p:nvPr/>
          </p:nvSpPr>
          <p:spPr>
            <a:xfrm>
              <a:off x="2660611" y="5372761"/>
              <a:ext cx="153688" cy="139604"/>
            </a:xfrm>
            <a:custGeom>
              <a:rect b="b" l="l" r="r" t="t"/>
              <a:pathLst>
                <a:path extrusionOk="0" h="3291" w="3623">
                  <a:moveTo>
                    <a:pt x="1812" y="0"/>
                  </a:moveTo>
                  <a:cubicBezTo>
                    <a:pt x="1685" y="0"/>
                    <a:pt x="1556" y="15"/>
                    <a:pt x="1428" y="46"/>
                  </a:cubicBezTo>
                  <a:cubicBezTo>
                    <a:pt x="544" y="257"/>
                    <a:pt x="1" y="1144"/>
                    <a:pt x="212" y="2028"/>
                  </a:cubicBezTo>
                  <a:cubicBezTo>
                    <a:pt x="392" y="2783"/>
                    <a:pt x="1067" y="3291"/>
                    <a:pt x="1811" y="3291"/>
                  </a:cubicBezTo>
                  <a:cubicBezTo>
                    <a:pt x="1937" y="3291"/>
                    <a:pt x="2066" y="3276"/>
                    <a:pt x="2194" y="3245"/>
                  </a:cubicBezTo>
                  <a:cubicBezTo>
                    <a:pt x="3078" y="3032"/>
                    <a:pt x="3623" y="2145"/>
                    <a:pt x="3412" y="1261"/>
                  </a:cubicBezTo>
                  <a:cubicBezTo>
                    <a:pt x="3231" y="507"/>
                    <a:pt x="2556" y="0"/>
                    <a:pt x="1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2704431" y="5377809"/>
              <a:ext cx="65284" cy="129423"/>
            </a:xfrm>
            <a:custGeom>
              <a:rect b="b" l="l" r="r" t="t"/>
              <a:pathLst>
                <a:path extrusionOk="0" h="3051" w="1539">
                  <a:moveTo>
                    <a:pt x="147" y="1"/>
                  </a:moveTo>
                  <a:lnTo>
                    <a:pt x="1" y="68"/>
                  </a:lnTo>
                  <a:lnTo>
                    <a:pt x="1391" y="3051"/>
                  </a:lnTo>
                  <a:lnTo>
                    <a:pt x="1538" y="2981"/>
                  </a:ln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2672361" y="5410175"/>
              <a:ext cx="129423" cy="65157"/>
            </a:xfrm>
            <a:custGeom>
              <a:rect b="b" l="l" r="r" t="t"/>
              <a:pathLst>
                <a:path extrusionOk="0" h="1536" w="3051">
                  <a:moveTo>
                    <a:pt x="2981" y="0"/>
                  </a:moveTo>
                  <a:lnTo>
                    <a:pt x="1" y="1390"/>
                  </a:lnTo>
                  <a:lnTo>
                    <a:pt x="68" y="1535"/>
                  </a:lnTo>
                  <a:lnTo>
                    <a:pt x="3051" y="146"/>
                  </a:lnTo>
                  <a:lnTo>
                    <a:pt x="29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2670537" y="5415181"/>
              <a:ext cx="133496" cy="54213"/>
            </a:xfrm>
            <a:custGeom>
              <a:rect b="b" l="l" r="r" t="t"/>
              <a:pathLst>
                <a:path extrusionOk="0" h="1278" w="3147">
                  <a:moveTo>
                    <a:pt x="56" y="1"/>
                  </a:moveTo>
                  <a:lnTo>
                    <a:pt x="1" y="153"/>
                  </a:lnTo>
                  <a:lnTo>
                    <a:pt x="3092" y="1278"/>
                  </a:lnTo>
                  <a:lnTo>
                    <a:pt x="3147" y="1126"/>
                  </a:lnTo>
                  <a:lnTo>
                    <a:pt x="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8"/>
            <p:cNvSpPr/>
            <p:nvPr/>
          </p:nvSpPr>
          <p:spPr>
            <a:xfrm>
              <a:off x="2709861" y="5375815"/>
              <a:ext cx="54213" cy="133496"/>
            </a:xfrm>
            <a:custGeom>
              <a:rect b="b" l="l" r="r" t="t"/>
              <a:pathLst>
                <a:path extrusionOk="0" h="3147" w="1278">
                  <a:moveTo>
                    <a:pt x="1125" y="0"/>
                  </a:moveTo>
                  <a:lnTo>
                    <a:pt x="0" y="3091"/>
                  </a:lnTo>
                  <a:lnTo>
                    <a:pt x="152" y="3147"/>
                  </a:lnTo>
                  <a:lnTo>
                    <a:pt x="1277" y="56"/>
                  </a:lnTo>
                  <a:lnTo>
                    <a:pt x="11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8"/>
            <p:cNvSpPr/>
            <p:nvPr/>
          </p:nvSpPr>
          <p:spPr>
            <a:xfrm>
              <a:off x="2725047" y="5430325"/>
              <a:ext cx="24561" cy="24646"/>
            </a:xfrm>
            <a:custGeom>
              <a:rect b="b" l="l" r="r" t="t"/>
              <a:pathLst>
                <a:path extrusionOk="0" h="581" w="579">
                  <a:moveTo>
                    <a:pt x="290" y="1"/>
                  </a:moveTo>
                  <a:cubicBezTo>
                    <a:pt x="130" y="1"/>
                    <a:pt x="1" y="132"/>
                    <a:pt x="1" y="292"/>
                  </a:cubicBezTo>
                  <a:cubicBezTo>
                    <a:pt x="1" y="450"/>
                    <a:pt x="130" y="581"/>
                    <a:pt x="290" y="581"/>
                  </a:cubicBezTo>
                  <a:cubicBezTo>
                    <a:pt x="450" y="581"/>
                    <a:pt x="579" y="450"/>
                    <a:pt x="579" y="292"/>
                  </a:cubicBezTo>
                  <a:cubicBezTo>
                    <a:pt x="579" y="132"/>
                    <a:pt x="450"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8"/>
            <p:cNvSpPr/>
            <p:nvPr/>
          </p:nvSpPr>
          <p:spPr>
            <a:xfrm>
              <a:off x="2865118" y="5360926"/>
              <a:ext cx="179437" cy="163444"/>
            </a:xfrm>
            <a:custGeom>
              <a:rect b="b" l="l" r="r" t="t"/>
              <a:pathLst>
                <a:path extrusionOk="0" h="3853" w="4230">
                  <a:moveTo>
                    <a:pt x="2115" y="0"/>
                  </a:moveTo>
                  <a:cubicBezTo>
                    <a:pt x="1622" y="0"/>
                    <a:pt x="1129" y="189"/>
                    <a:pt x="753" y="565"/>
                  </a:cubicBezTo>
                  <a:cubicBezTo>
                    <a:pt x="1" y="1317"/>
                    <a:pt x="1" y="2536"/>
                    <a:pt x="753" y="3289"/>
                  </a:cubicBezTo>
                  <a:cubicBezTo>
                    <a:pt x="1129" y="3665"/>
                    <a:pt x="1622" y="3853"/>
                    <a:pt x="2115" y="3853"/>
                  </a:cubicBezTo>
                  <a:cubicBezTo>
                    <a:pt x="2608" y="3853"/>
                    <a:pt x="3101" y="3665"/>
                    <a:pt x="3477" y="3289"/>
                  </a:cubicBezTo>
                  <a:cubicBezTo>
                    <a:pt x="4229" y="2536"/>
                    <a:pt x="4229" y="1317"/>
                    <a:pt x="3477" y="565"/>
                  </a:cubicBezTo>
                  <a:cubicBezTo>
                    <a:pt x="3101" y="189"/>
                    <a:pt x="2608" y="0"/>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8"/>
            <p:cNvSpPr/>
            <p:nvPr/>
          </p:nvSpPr>
          <p:spPr>
            <a:xfrm>
              <a:off x="2878438" y="5373228"/>
              <a:ext cx="152882" cy="139604"/>
            </a:xfrm>
            <a:custGeom>
              <a:rect b="b" l="l" r="r" t="t"/>
              <a:pathLst>
                <a:path extrusionOk="0" h="3291" w="3604">
                  <a:moveTo>
                    <a:pt x="1803" y="0"/>
                  </a:moveTo>
                  <a:cubicBezTo>
                    <a:pt x="1685" y="0"/>
                    <a:pt x="1567" y="13"/>
                    <a:pt x="1448" y="39"/>
                  </a:cubicBezTo>
                  <a:cubicBezTo>
                    <a:pt x="560" y="234"/>
                    <a:pt x="0" y="1111"/>
                    <a:pt x="195" y="1998"/>
                  </a:cubicBezTo>
                  <a:cubicBezTo>
                    <a:pt x="364" y="2766"/>
                    <a:pt x="1044" y="3290"/>
                    <a:pt x="1798" y="3290"/>
                  </a:cubicBezTo>
                  <a:cubicBezTo>
                    <a:pt x="1916" y="3290"/>
                    <a:pt x="2035" y="3277"/>
                    <a:pt x="2155" y="3251"/>
                  </a:cubicBezTo>
                  <a:cubicBezTo>
                    <a:pt x="3042" y="3056"/>
                    <a:pt x="3604" y="2179"/>
                    <a:pt x="3409" y="1291"/>
                  </a:cubicBezTo>
                  <a:cubicBezTo>
                    <a:pt x="3239" y="523"/>
                    <a:pt x="2558" y="0"/>
                    <a:pt x="18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8"/>
            <p:cNvSpPr/>
            <p:nvPr/>
          </p:nvSpPr>
          <p:spPr>
            <a:xfrm>
              <a:off x="2922173" y="5377894"/>
              <a:ext cx="65157" cy="129423"/>
            </a:xfrm>
            <a:custGeom>
              <a:rect b="b" l="l" r="r" t="t"/>
              <a:pathLst>
                <a:path extrusionOk="0" h="3051" w="1536">
                  <a:moveTo>
                    <a:pt x="146" y="1"/>
                  </a:moveTo>
                  <a:lnTo>
                    <a:pt x="0" y="68"/>
                  </a:lnTo>
                  <a:lnTo>
                    <a:pt x="1390" y="3051"/>
                  </a:lnTo>
                  <a:lnTo>
                    <a:pt x="1536" y="2981"/>
                  </a:ln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2890018" y="5410175"/>
              <a:ext cx="129381" cy="65242"/>
            </a:xfrm>
            <a:custGeom>
              <a:rect b="b" l="l" r="r" t="t"/>
              <a:pathLst>
                <a:path extrusionOk="0" h="1538" w="3050">
                  <a:moveTo>
                    <a:pt x="2982" y="0"/>
                  </a:moveTo>
                  <a:lnTo>
                    <a:pt x="0" y="1390"/>
                  </a:lnTo>
                  <a:lnTo>
                    <a:pt x="70" y="1537"/>
                  </a:lnTo>
                  <a:lnTo>
                    <a:pt x="3050" y="148"/>
                  </a:lnTo>
                  <a:lnTo>
                    <a:pt x="29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2888279" y="5415181"/>
              <a:ext cx="133496" cy="54213"/>
            </a:xfrm>
            <a:custGeom>
              <a:rect b="b" l="l" r="r" t="t"/>
              <a:pathLst>
                <a:path extrusionOk="0" h="1278" w="3147">
                  <a:moveTo>
                    <a:pt x="55" y="1"/>
                  </a:moveTo>
                  <a:lnTo>
                    <a:pt x="0" y="153"/>
                  </a:lnTo>
                  <a:lnTo>
                    <a:pt x="3091" y="1278"/>
                  </a:lnTo>
                  <a:lnTo>
                    <a:pt x="3146" y="1126"/>
                  </a:lnTo>
                  <a:lnTo>
                    <a:pt x="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2927560" y="5375900"/>
              <a:ext cx="54213" cy="133496"/>
            </a:xfrm>
            <a:custGeom>
              <a:rect b="b" l="l" r="r" t="t"/>
              <a:pathLst>
                <a:path extrusionOk="0" h="3147" w="1278">
                  <a:moveTo>
                    <a:pt x="1126" y="1"/>
                  </a:moveTo>
                  <a:lnTo>
                    <a:pt x="1" y="3091"/>
                  </a:lnTo>
                  <a:lnTo>
                    <a:pt x="152" y="3147"/>
                  </a:lnTo>
                  <a:lnTo>
                    <a:pt x="1277" y="54"/>
                  </a:lnTo>
                  <a:lnTo>
                    <a:pt x="11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2942789" y="5430325"/>
              <a:ext cx="24561" cy="24646"/>
            </a:xfrm>
            <a:custGeom>
              <a:rect b="b" l="l" r="r" t="t"/>
              <a:pathLst>
                <a:path extrusionOk="0" h="581" w="579">
                  <a:moveTo>
                    <a:pt x="289" y="1"/>
                  </a:moveTo>
                  <a:cubicBezTo>
                    <a:pt x="129" y="1"/>
                    <a:pt x="0" y="132"/>
                    <a:pt x="0" y="292"/>
                  </a:cubicBezTo>
                  <a:cubicBezTo>
                    <a:pt x="0" y="450"/>
                    <a:pt x="129" y="581"/>
                    <a:pt x="289" y="581"/>
                  </a:cubicBezTo>
                  <a:cubicBezTo>
                    <a:pt x="447" y="581"/>
                    <a:pt x="578" y="450"/>
                    <a:pt x="578" y="292"/>
                  </a:cubicBezTo>
                  <a:cubicBezTo>
                    <a:pt x="578" y="132"/>
                    <a:pt x="447"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5" name="Google Shape;1755;p48"/>
          <p:cNvSpPr/>
          <p:nvPr/>
        </p:nvSpPr>
        <p:spPr>
          <a:xfrm flipH="1">
            <a:off x="8309162" y="947499"/>
            <a:ext cx="192900" cy="192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flipH="1">
            <a:off x="8652129" y="1115466"/>
            <a:ext cx="93300" cy="93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flipH="1">
            <a:off x="7303179" y="947493"/>
            <a:ext cx="137147" cy="137147"/>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8"/>
          <p:cNvSpPr/>
          <p:nvPr/>
        </p:nvSpPr>
        <p:spPr>
          <a:xfrm flipH="1">
            <a:off x="8112554" y="1781716"/>
            <a:ext cx="93300" cy="93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9" name="Google Shape;1759;p48"/>
          <p:cNvGrpSpPr/>
          <p:nvPr/>
        </p:nvGrpSpPr>
        <p:grpSpPr>
          <a:xfrm>
            <a:off x="2776232" y="4147959"/>
            <a:ext cx="755246" cy="481374"/>
            <a:chOff x="7746090" y="5473975"/>
            <a:chExt cx="153306" cy="97693"/>
          </a:xfrm>
        </p:grpSpPr>
        <p:sp>
          <p:nvSpPr>
            <p:cNvPr id="1760" name="Google Shape;1760;p48"/>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48"/>
          <p:cNvGrpSpPr/>
          <p:nvPr/>
        </p:nvGrpSpPr>
        <p:grpSpPr>
          <a:xfrm>
            <a:off x="2563918" y="4360984"/>
            <a:ext cx="420855" cy="268246"/>
            <a:chOff x="7746090" y="5473975"/>
            <a:chExt cx="153306" cy="97693"/>
          </a:xfrm>
        </p:grpSpPr>
        <p:sp>
          <p:nvSpPr>
            <p:cNvPr id="1763" name="Google Shape;1763;p48"/>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8"/>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8" name="Shape 1768"/>
        <p:cNvGrpSpPr/>
        <p:nvPr/>
      </p:nvGrpSpPr>
      <p:grpSpPr>
        <a:xfrm>
          <a:off x="0" y="0"/>
          <a:ext cx="0" cy="0"/>
          <a:chOff x="0" y="0"/>
          <a:chExt cx="0" cy="0"/>
        </a:xfrm>
      </p:grpSpPr>
      <p:grpSp>
        <p:nvGrpSpPr>
          <p:cNvPr id="1769" name="Google Shape;1769;p49"/>
          <p:cNvGrpSpPr/>
          <p:nvPr/>
        </p:nvGrpSpPr>
        <p:grpSpPr>
          <a:xfrm>
            <a:off x="3049551" y="4128629"/>
            <a:ext cx="1259389" cy="658359"/>
            <a:chOff x="-594071" y="5188191"/>
            <a:chExt cx="3152412" cy="1647956"/>
          </a:xfrm>
        </p:grpSpPr>
        <p:sp>
          <p:nvSpPr>
            <p:cNvPr id="1770" name="Google Shape;1770;p49"/>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9"/>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9"/>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9"/>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9"/>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 name="Google Shape;1775;p49"/>
          <p:cNvSpPr/>
          <p:nvPr/>
        </p:nvSpPr>
        <p:spPr>
          <a:xfrm>
            <a:off x="8423119" y="1676401"/>
            <a:ext cx="1481965" cy="2933056"/>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9"/>
          <p:cNvSpPr txBox="1"/>
          <p:nvPr>
            <p:ph idx="1" type="subTitle"/>
          </p:nvPr>
        </p:nvSpPr>
        <p:spPr>
          <a:xfrm>
            <a:off x="1717800" y="2295763"/>
            <a:ext cx="2557500" cy="116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1777" name="Google Shape;1777;p49"/>
          <p:cNvSpPr txBox="1"/>
          <p:nvPr>
            <p:ph idx="2" type="subTitle"/>
          </p:nvPr>
        </p:nvSpPr>
        <p:spPr>
          <a:xfrm>
            <a:off x="5447075" y="2295763"/>
            <a:ext cx="2557500" cy="116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1778" name="Google Shape;1778;p49"/>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Britain vs USA</a:t>
            </a:r>
            <a:endParaRPr b="0">
              <a:latin typeface="Alfa Slab One"/>
              <a:ea typeface="Alfa Slab One"/>
              <a:cs typeface="Alfa Slab One"/>
              <a:sym typeface="Alfa Slab One"/>
            </a:endParaRPr>
          </a:p>
        </p:txBody>
      </p:sp>
      <p:sp>
        <p:nvSpPr>
          <p:cNvPr id="1779" name="Google Shape;1779;p49"/>
          <p:cNvSpPr txBox="1"/>
          <p:nvPr>
            <p:ph idx="3" type="title"/>
          </p:nvPr>
        </p:nvSpPr>
        <p:spPr>
          <a:xfrm>
            <a:off x="1715909" y="1768062"/>
            <a:ext cx="2561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3"/>
                </a:solidFill>
              </a:rPr>
              <a:t>Britain</a:t>
            </a:r>
            <a:endParaRPr b="0">
              <a:solidFill>
                <a:schemeClr val="accent3"/>
              </a:solidFill>
              <a:latin typeface="Alfa Slab One"/>
              <a:ea typeface="Alfa Slab One"/>
              <a:cs typeface="Alfa Slab One"/>
              <a:sym typeface="Alfa Slab One"/>
            </a:endParaRPr>
          </a:p>
        </p:txBody>
      </p:sp>
      <p:sp>
        <p:nvSpPr>
          <p:cNvPr id="1780" name="Google Shape;1780;p49"/>
          <p:cNvSpPr txBox="1"/>
          <p:nvPr>
            <p:ph idx="4" type="title"/>
          </p:nvPr>
        </p:nvSpPr>
        <p:spPr>
          <a:xfrm>
            <a:off x="5451164" y="1768062"/>
            <a:ext cx="2549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3"/>
                </a:solidFill>
              </a:rPr>
              <a:t>USA</a:t>
            </a:r>
            <a:endParaRPr b="0">
              <a:solidFill>
                <a:schemeClr val="accent3"/>
              </a:solidFill>
              <a:latin typeface="Alfa Slab One"/>
              <a:ea typeface="Alfa Slab One"/>
              <a:cs typeface="Alfa Slab One"/>
              <a:sym typeface="Alfa Slab One"/>
            </a:endParaRPr>
          </a:p>
        </p:txBody>
      </p:sp>
      <p:grpSp>
        <p:nvGrpSpPr>
          <p:cNvPr id="1781" name="Google Shape;1781;p49"/>
          <p:cNvGrpSpPr/>
          <p:nvPr/>
        </p:nvGrpSpPr>
        <p:grpSpPr>
          <a:xfrm>
            <a:off x="4873228" y="1850352"/>
            <a:ext cx="371271" cy="363116"/>
            <a:chOff x="726228" y="3182552"/>
            <a:chExt cx="371271" cy="363116"/>
          </a:xfrm>
        </p:grpSpPr>
        <p:sp>
          <p:nvSpPr>
            <p:cNvPr id="1782" name="Google Shape;1782;p49"/>
            <p:cNvSpPr/>
            <p:nvPr/>
          </p:nvSpPr>
          <p:spPr>
            <a:xfrm>
              <a:off x="772642" y="3196824"/>
              <a:ext cx="90629" cy="39218"/>
            </a:xfrm>
            <a:custGeom>
              <a:rect b="b" l="l" r="r" t="t"/>
              <a:pathLst>
                <a:path extrusionOk="0" h="981" w="2267">
                  <a:moveTo>
                    <a:pt x="307" y="1"/>
                  </a:moveTo>
                  <a:cubicBezTo>
                    <a:pt x="137" y="1"/>
                    <a:pt x="0" y="138"/>
                    <a:pt x="0" y="308"/>
                  </a:cubicBezTo>
                  <a:lnTo>
                    <a:pt x="0" y="981"/>
                  </a:lnTo>
                  <a:lnTo>
                    <a:pt x="2267" y="981"/>
                  </a:lnTo>
                  <a:lnTo>
                    <a:pt x="2267" y="305"/>
                  </a:lnTo>
                  <a:cubicBezTo>
                    <a:pt x="2267" y="138"/>
                    <a:pt x="2129" y="1"/>
                    <a:pt x="19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9"/>
            <p:cNvSpPr/>
            <p:nvPr/>
          </p:nvSpPr>
          <p:spPr>
            <a:xfrm>
              <a:off x="772642" y="3196824"/>
              <a:ext cx="35580" cy="39138"/>
            </a:xfrm>
            <a:custGeom>
              <a:rect b="b" l="l" r="r" t="t"/>
              <a:pathLst>
                <a:path extrusionOk="0" h="979" w="890">
                  <a:moveTo>
                    <a:pt x="307" y="1"/>
                  </a:moveTo>
                  <a:cubicBezTo>
                    <a:pt x="137" y="1"/>
                    <a:pt x="0" y="138"/>
                    <a:pt x="0" y="308"/>
                  </a:cubicBezTo>
                  <a:lnTo>
                    <a:pt x="0" y="979"/>
                  </a:lnTo>
                  <a:lnTo>
                    <a:pt x="581" y="979"/>
                  </a:lnTo>
                  <a:lnTo>
                    <a:pt x="581" y="306"/>
                  </a:lnTo>
                  <a:cubicBezTo>
                    <a:pt x="581" y="137"/>
                    <a:pt x="719" y="1"/>
                    <a:pt x="8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9"/>
            <p:cNvSpPr/>
            <p:nvPr/>
          </p:nvSpPr>
          <p:spPr>
            <a:xfrm>
              <a:off x="807422" y="3182552"/>
              <a:ext cx="21828" cy="44735"/>
            </a:xfrm>
            <a:custGeom>
              <a:rect b="b" l="l" r="r" t="t"/>
              <a:pathLst>
                <a:path extrusionOk="0" h="1119" w="546">
                  <a:moveTo>
                    <a:pt x="273" y="1"/>
                  </a:moveTo>
                  <a:cubicBezTo>
                    <a:pt x="257" y="1"/>
                    <a:pt x="240" y="2"/>
                    <a:pt x="223" y="5"/>
                  </a:cubicBezTo>
                  <a:cubicBezTo>
                    <a:pt x="92" y="31"/>
                    <a:pt x="1" y="148"/>
                    <a:pt x="1" y="280"/>
                  </a:cubicBezTo>
                  <a:lnTo>
                    <a:pt x="1" y="1118"/>
                  </a:lnTo>
                  <a:lnTo>
                    <a:pt x="545" y="1118"/>
                  </a:lnTo>
                  <a:lnTo>
                    <a:pt x="545" y="271"/>
                  </a:lnTo>
                  <a:cubicBezTo>
                    <a:pt x="545" y="123"/>
                    <a:pt x="424" y="1"/>
                    <a:pt x="2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9"/>
            <p:cNvSpPr/>
            <p:nvPr/>
          </p:nvSpPr>
          <p:spPr>
            <a:xfrm>
              <a:off x="807422" y="3182672"/>
              <a:ext cx="14432" cy="44655"/>
            </a:xfrm>
            <a:custGeom>
              <a:rect b="b" l="l" r="r" t="t"/>
              <a:pathLst>
                <a:path extrusionOk="0" h="1117" w="361">
                  <a:moveTo>
                    <a:pt x="268" y="0"/>
                  </a:moveTo>
                  <a:cubicBezTo>
                    <a:pt x="118" y="0"/>
                    <a:pt x="1" y="126"/>
                    <a:pt x="1" y="278"/>
                  </a:cubicBezTo>
                  <a:lnTo>
                    <a:pt x="1" y="1117"/>
                  </a:lnTo>
                  <a:lnTo>
                    <a:pt x="182" y="1117"/>
                  </a:lnTo>
                  <a:lnTo>
                    <a:pt x="182" y="270"/>
                  </a:lnTo>
                  <a:cubicBezTo>
                    <a:pt x="182" y="153"/>
                    <a:pt x="256" y="52"/>
                    <a:pt x="360" y="16"/>
                  </a:cubicBezTo>
                  <a:cubicBezTo>
                    <a:pt x="338" y="8"/>
                    <a:pt x="315" y="2"/>
                    <a:pt x="291" y="1"/>
                  </a:cubicBezTo>
                  <a:cubicBezTo>
                    <a:pt x="283" y="1"/>
                    <a:pt x="275" y="0"/>
                    <a:pt x="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9"/>
            <p:cNvSpPr/>
            <p:nvPr/>
          </p:nvSpPr>
          <p:spPr>
            <a:xfrm>
              <a:off x="960416" y="3196824"/>
              <a:ext cx="90669" cy="39218"/>
            </a:xfrm>
            <a:custGeom>
              <a:rect b="b" l="l" r="r" t="t"/>
              <a:pathLst>
                <a:path extrusionOk="0" h="981" w="2268">
                  <a:moveTo>
                    <a:pt x="307" y="1"/>
                  </a:moveTo>
                  <a:cubicBezTo>
                    <a:pt x="138" y="1"/>
                    <a:pt x="0" y="138"/>
                    <a:pt x="0" y="308"/>
                  </a:cubicBezTo>
                  <a:lnTo>
                    <a:pt x="0" y="981"/>
                  </a:lnTo>
                  <a:lnTo>
                    <a:pt x="2268" y="981"/>
                  </a:lnTo>
                  <a:lnTo>
                    <a:pt x="2268" y="308"/>
                  </a:lnTo>
                  <a:cubicBezTo>
                    <a:pt x="2268" y="139"/>
                    <a:pt x="2131" y="1"/>
                    <a:pt x="19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9"/>
            <p:cNvSpPr/>
            <p:nvPr/>
          </p:nvSpPr>
          <p:spPr>
            <a:xfrm>
              <a:off x="960416" y="3196824"/>
              <a:ext cx="35620" cy="39138"/>
            </a:xfrm>
            <a:custGeom>
              <a:rect b="b" l="l" r="r" t="t"/>
              <a:pathLst>
                <a:path extrusionOk="0" h="979" w="891">
                  <a:moveTo>
                    <a:pt x="307" y="1"/>
                  </a:moveTo>
                  <a:cubicBezTo>
                    <a:pt x="138" y="1"/>
                    <a:pt x="0" y="138"/>
                    <a:pt x="0" y="308"/>
                  </a:cubicBezTo>
                  <a:lnTo>
                    <a:pt x="0" y="979"/>
                  </a:lnTo>
                  <a:lnTo>
                    <a:pt x="581" y="979"/>
                  </a:lnTo>
                  <a:lnTo>
                    <a:pt x="581" y="306"/>
                  </a:lnTo>
                  <a:cubicBezTo>
                    <a:pt x="581" y="137"/>
                    <a:pt x="719" y="1"/>
                    <a:pt x="8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9"/>
            <p:cNvSpPr/>
            <p:nvPr/>
          </p:nvSpPr>
          <p:spPr>
            <a:xfrm>
              <a:off x="994477" y="3182552"/>
              <a:ext cx="21828" cy="44735"/>
            </a:xfrm>
            <a:custGeom>
              <a:rect b="b" l="l" r="r" t="t"/>
              <a:pathLst>
                <a:path extrusionOk="0" h="1119" w="546">
                  <a:moveTo>
                    <a:pt x="274" y="1"/>
                  </a:moveTo>
                  <a:cubicBezTo>
                    <a:pt x="257" y="1"/>
                    <a:pt x="240" y="2"/>
                    <a:pt x="224" y="5"/>
                  </a:cubicBezTo>
                  <a:cubicBezTo>
                    <a:pt x="93" y="31"/>
                    <a:pt x="1" y="148"/>
                    <a:pt x="1" y="280"/>
                  </a:cubicBezTo>
                  <a:lnTo>
                    <a:pt x="1" y="1118"/>
                  </a:lnTo>
                  <a:lnTo>
                    <a:pt x="545" y="1118"/>
                  </a:lnTo>
                  <a:lnTo>
                    <a:pt x="545" y="271"/>
                  </a:lnTo>
                  <a:cubicBezTo>
                    <a:pt x="545" y="123"/>
                    <a:pt x="424" y="1"/>
                    <a:pt x="2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9"/>
            <p:cNvSpPr/>
            <p:nvPr/>
          </p:nvSpPr>
          <p:spPr>
            <a:xfrm>
              <a:off x="995196" y="3182672"/>
              <a:ext cx="14432" cy="44655"/>
            </a:xfrm>
            <a:custGeom>
              <a:rect b="b" l="l" r="r" t="t"/>
              <a:pathLst>
                <a:path extrusionOk="0" h="1117" w="361">
                  <a:moveTo>
                    <a:pt x="268" y="0"/>
                  </a:moveTo>
                  <a:cubicBezTo>
                    <a:pt x="119" y="0"/>
                    <a:pt x="1" y="126"/>
                    <a:pt x="1" y="278"/>
                  </a:cubicBezTo>
                  <a:lnTo>
                    <a:pt x="1" y="1117"/>
                  </a:lnTo>
                  <a:lnTo>
                    <a:pt x="183" y="1117"/>
                  </a:lnTo>
                  <a:lnTo>
                    <a:pt x="183" y="270"/>
                  </a:lnTo>
                  <a:cubicBezTo>
                    <a:pt x="183" y="153"/>
                    <a:pt x="257" y="52"/>
                    <a:pt x="361" y="16"/>
                  </a:cubicBezTo>
                  <a:cubicBezTo>
                    <a:pt x="338" y="8"/>
                    <a:pt x="316" y="2"/>
                    <a:pt x="291" y="1"/>
                  </a:cubicBezTo>
                  <a:cubicBezTo>
                    <a:pt x="283" y="1"/>
                    <a:pt x="276" y="0"/>
                    <a:pt x="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9"/>
            <p:cNvSpPr/>
            <p:nvPr/>
          </p:nvSpPr>
          <p:spPr>
            <a:xfrm>
              <a:off x="726228" y="3220730"/>
              <a:ext cx="371271" cy="231830"/>
            </a:xfrm>
            <a:custGeom>
              <a:rect b="b" l="l" r="r" t="t"/>
              <a:pathLst>
                <a:path extrusionOk="0" h="5799" w="9287">
                  <a:moveTo>
                    <a:pt x="1" y="1"/>
                  </a:moveTo>
                  <a:lnTo>
                    <a:pt x="1" y="1082"/>
                  </a:lnTo>
                  <a:lnTo>
                    <a:pt x="172" y="1465"/>
                  </a:lnTo>
                  <a:lnTo>
                    <a:pt x="588" y="2396"/>
                  </a:lnTo>
                  <a:lnTo>
                    <a:pt x="714" y="2678"/>
                  </a:lnTo>
                  <a:lnTo>
                    <a:pt x="1130" y="3603"/>
                  </a:lnTo>
                  <a:lnTo>
                    <a:pt x="1254" y="3884"/>
                  </a:lnTo>
                  <a:lnTo>
                    <a:pt x="1786" y="5071"/>
                  </a:lnTo>
                  <a:lnTo>
                    <a:pt x="2001" y="5128"/>
                  </a:lnTo>
                  <a:lnTo>
                    <a:pt x="4564" y="5799"/>
                  </a:lnTo>
                  <a:lnTo>
                    <a:pt x="7499" y="5071"/>
                  </a:lnTo>
                  <a:lnTo>
                    <a:pt x="8031" y="3884"/>
                  </a:lnTo>
                  <a:lnTo>
                    <a:pt x="8156" y="3603"/>
                  </a:lnTo>
                  <a:lnTo>
                    <a:pt x="8571" y="2678"/>
                  </a:lnTo>
                  <a:lnTo>
                    <a:pt x="8697" y="2396"/>
                  </a:lnTo>
                  <a:lnTo>
                    <a:pt x="9113" y="1468"/>
                  </a:lnTo>
                  <a:lnTo>
                    <a:pt x="9286" y="1082"/>
                  </a:lnTo>
                  <a:lnTo>
                    <a:pt x="92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9"/>
            <p:cNvSpPr/>
            <p:nvPr/>
          </p:nvSpPr>
          <p:spPr>
            <a:xfrm>
              <a:off x="726228" y="3264306"/>
              <a:ext cx="371271" cy="159870"/>
            </a:xfrm>
            <a:custGeom>
              <a:rect b="b" l="l" r="r" t="t"/>
              <a:pathLst>
                <a:path extrusionOk="0" h="3999" w="9287">
                  <a:moveTo>
                    <a:pt x="1" y="1"/>
                  </a:moveTo>
                  <a:lnTo>
                    <a:pt x="1787" y="3943"/>
                  </a:lnTo>
                  <a:lnTo>
                    <a:pt x="2002" y="3999"/>
                  </a:lnTo>
                  <a:lnTo>
                    <a:pt x="2222" y="3943"/>
                  </a:lnTo>
                  <a:lnTo>
                    <a:pt x="953" y="381"/>
                  </a:lnTo>
                  <a:lnTo>
                    <a:pt x="9113" y="381"/>
                  </a:lnTo>
                  <a:lnTo>
                    <a:pt x="92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9"/>
            <p:cNvSpPr/>
            <p:nvPr/>
          </p:nvSpPr>
          <p:spPr>
            <a:xfrm>
              <a:off x="824133" y="3264266"/>
              <a:ext cx="10874" cy="159590"/>
            </a:xfrm>
            <a:custGeom>
              <a:rect b="b" l="l" r="r" t="t"/>
              <a:pathLst>
                <a:path extrusionOk="0" h="3992" w="272">
                  <a:moveTo>
                    <a:pt x="0" y="1"/>
                  </a:moveTo>
                  <a:lnTo>
                    <a:pt x="0" y="3991"/>
                  </a:lnTo>
                  <a:lnTo>
                    <a:pt x="272" y="3991"/>
                  </a:lnTo>
                  <a:lnTo>
                    <a:pt x="2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9"/>
            <p:cNvSpPr/>
            <p:nvPr/>
          </p:nvSpPr>
          <p:spPr>
            <a:xfrm>
              <a:off x="988680" y="3264266"/>
              <a:ext cx="10914" cy="159590"/>
            </a:xfrm>
            <a:custGeom>
              <a:rect b="b" l="l" r="r" t="t"/>
              <a:pathLst>
                <a:path extrusionOk="0" h="3992" w="273">
                  <a:moveTo>
                    <a:pt x="0" y="1"/>
                  </a:moveTo>
                  <a:lnTo>
                    <a:pt x="0" y="3991"/>
                  </a:lnTo>
                  <a:lnTo>
                    <a:pt x="272" y="3991"/>
                  </a:lnTo>
                  <a:lnTo>
                    <a:pt x="2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9"/>
            <p:cNvSpPr/>
            <p:nvPr/>
          </p:nvSpPr>
          <p:spPr>
            <a:xfrm>
              <a:off x="843282" y="3317116"/>
              <a:ext cx="137163" cy="10994"/>
            </a:xfrm>
            <a:custGeom>
              <a:rect b="b" l="l" r="r" t="t"/>
              <a:pathLst>
                <a:path extrusionOk="0" h="275" w="3431">
                  <a:moveTo>
                    <a:pt x="149" y="1"/>
                  </a:moveTo>
                  <a:cubicBezTo>
                    <a:pt x="67" y="1"/>
                    <a:pt x="0" y="72"/>
                    <a:pt x="11" y="154"/>
                  </a:cubicBezTo>
                  <a:cubicBezTo>
                    <a:pt x="18" y="224"/>
                    <a:pt x="82" y="274"/>
                    <a:pt x="151" y="274"/>
                  </a:cubicBezTo>
                  <a:lnTo>
                    <a:pt x="3282" y="274"/>
                  </a:lnTo>
                  <a:cubicBezTo>
                    <a:pt x="3364" y="274"/>
                    <a:pt x="3430" y="204"/>
                    <a:pt x="3420" y="121"/>
                  </a:cubicBezTo>
                  <a:cubicBezTo>
                    <a:pt x="3412" y="51"/>
                    <a:pt x="3348" y="1"/>
                    <a:pt x="32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9"/>
            <p:cNvSpPr/>
            <p:nvPr/>
          </p:nvSpPr>
          <p:spPr>
            <a:xfrm>
              <a:off x="843282" y="3365009"/>
              <a:ext cx="137163" cy="10954"/>
            </a:xfrm>
            <a:custGeom>
              <a:rect b="b" l="l" r="r" t="t"/>
              <a:pathLst>
                <a:path extrusionOk="0" h="274" w="3431">
                  <a:moveTo>
                    <a:pt x="149" y="0"/>
                  </a:moveTo>
                  <a:cubicBezTo>
                    <a:pt x="67" y="0"/>
                    <a:pt x="0" y="71"/>
                    <a:pt x="11" y="153"/>
                  </a:cubicBezTo>
                  <a:cubicBezTo>
                    <a:pt x="18" y="224"/>
                    <a:pt x="82" y="274"/>
                    <a:pt x="151" y="274"/>
                  </a:cubicBezTo>
                  <a:lnTo>
                    <a:pt x="3282" y="274"/>
                  </a:lnTo>
                  <a:cubicBezTo>
                    <a:pt x="3364" y="274"/>
                    <a:pt x="3430" y="204"/>
                    <a:pt x="3420" y="121"/>
                  </a:cubicBezTo>
                  <a:cubicBezTo>
                    <a:pt x="3412" y="51"/>
                    <a:pt x="3348" y="0"/>
                    <a:pt x="32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9"/>
            <p:cNvSpPr/>
            <p:nvPr/>
          </p:nvSpPr>
          <p:spPr>
            <a:xfrm>
              <a:off x="1027019" y="3317116"/>
              <a:ext cx="47293" cy="10994"/>
            </a:xfrm>
            <a:custGeom>
              <a:rect b="b" l="l" r="r" t="t"/>
              <a:pathLst>
                <a:path extrusionOk="0" h="275" w="1183">
                  <a:moveTo>
                    <a:pt x="144" y="1"/>
                  </a:moveTo>
                  <a:cubicBezTo>
                    <a:pt x="64" y="1"/>
                    <a:pt x="0" y="72"/>
                    <a:pt x="10" y="154"/>
                  </a:cubicBezTo>
                  <a:cubicBezTo>
                    <a:pt x="17" y="224"/>
                    <a:pt x="81" y="274"/>
                    <a:pt x="150" y="274"/>
                  </a:cubicBezTo>
                  <a:lnTo>
                    <a:pt x="1061" y="274"/>
                  </a:lnTo>
                  <a:lnTo>
                    <a:pt x="1182" y="3"/>
                  </a:lnTo>
                  <a:lnTo>
                    <a:pt x="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9"/>
            <p:cNvSpPr/>
            <p:nvPr/>
          </p:nvSpPr>
          <p:spPr>
            <a:xfrm>
              <a:off x="1025699" y="3365009"/>
              <a:ext cx="26265" cy="10954"/>
            </a:xfrm>
            <a:custGeom>
              <a:rect b="b" l="l" r="r" t="t"/>
              <a:pathLst>
                <a:path extrusionOk="0" h="274" w="657">
                  <a:moveTo>
                    <a:pt x="144" y="0"/>
                  </a:moveTo>
                  <a:cubicBezTo>
                    <a:pt x="63" y="0"/>
                    <a:pt x="1" y="71"/>
                    <a:pt x="9" y="153"/>
                  </a:cubicBezTo>
                  <a:cubicBezTo>
                    <a:pt x="18" y="224"/>
                    <a:pt x="81" y="274"/>
                    <a:pt x="150" y="274"/>
                  </a:cubicBezTo>
                  <a:lnTo>
                    <a:pt x="536" y="274"/>
                  </a:lnTo>
                  <a:lnTo>
                    <a:pt x="657" y="1"/>
                  </a:lnTo>
                  <a:lnTo>
                    <a:pt x="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9"/>
            <p:cNvSpPr/>
            <p:nvPr/>
          </p:nvSpPr>
          <p:spPr>
            <a:xfrm>
              <a:off x="750494" y="3317196"/>
              <a:ext cx="47253" cy="10914"/>
            </a:xfrm>
            <a:custGeom>
              <a:rect b="b" l="l" r="r" t="t"/>
              <a:pathLst>
                <a:path extrusionOk="0" h="273" w="1182">
                  <a:moveTo>
                    <a:pt x="0" y="1"/>
                  </a:moveTo>
                  <a:lnTo>
                    <a:pt x="122" y="272"/>
                  </a:lnTo>
                  <a:lnTo>
                    <a:pt x="1031" y="272"/>
                  </a:lnTo>
                  <a:cubicBezTo>
                    <a:pt x="1101" y="272"/>
                    <a:pt x="1163" y="221"/>
                    <a:pt x="1171" y="154"/>
                  </a:cubicBezTo>
                  <a:cubicBezTo>
                    <a:pt x="1182" y="71"/>
                    <a:pt x="1117" y="1"/>
                    <a:pt x="10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9"/>
            <p:cNvSpPr/>
            <p:nvPr/>
          </p:nvSpPr>
          <p:spPr>
            <a:xfrm>
              <a:off x="771802" y="3365049"/>
              <a:ext cx="26265" cy="10914"/>
            </a:xfrm>
            <a:custGeom>
              <a:rect b="b" l="l" r="r" t="t"/>
              <a:pathLst>
                <a:path extrusionOk="0" h="273" w="657">
                  <a:moveTo>
                    <a:pt x="0" y="0"/>
                  </a:moveTo>
                  <a:lnTo>
                    <a:pt x="121" y="273"/>
                  </a:lnTo>
                  <a:lnTo>
                    <a:pt x="507" y="273"/>
                  </a:lnTo>
                  <a:cubicBezTo>
                    <a:pt x="576" y="273"/>
                    <a:pt x="638" y="223"/>
                    <a:pt x="646" y="154"/>
                  </a:cubicBezTo>
                  <a:cubicBezTo>
                    <a:pt x="656" y="71"/>
                    <a:pt x="592" y="0"/>
                    <a:pt x="5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9"/>
            <p:cNvSpPr/>
            <p:nvPr/>
          </p:nvSpPr>
          <p:spPr>
            <a:xfrm>
              <a:off x="739300" y="3423816"/>
              <a:ext cx="344446" cy="55129"/>
            </a:xfrm>
            <a:custGeom>
              <a:rect b="b" l="l" r="r" t="t"/>
              <a:pathLst>
                <a:path extrusionOk="0" h="1379" w="8616">
                  <a:moveTo>
                    <a:pt x="424" y="0"/>
                  </a:moveTo>
                  <a:cubicBezTo>
                    <a:pt x="190" y="0"/>
                    <a:pt x="1" y="190"/>
                    <a:pt x="1" y="423"/>
                  </a:cubicBezTo>
                  <a:lnTo>
                    <a:pt x="1" y="955"/>
                  </a:lnTo>
                  <a:cubicBezTo>
                    <a:pt x="1" y="1188"/>
                    <a:pt x="190" y="1378"/>
                    <a:pt x="424" y="1378"/>
                  </a:cubicBezTo>
                  <a:lnTo>
                    <a:pt x="8191" y="1378"/>
                  </a:lnTo>
                  <a:cubicBezTo>
                    <a:pt x="8425" y="1378"/>
                    <a:pt x="8615" y="1188"/>
                    <a:pt x="8615" y="955"/>
                  </a:cubicBezTo>
                  <a:lnTo>
                    <a:pt x="8615" y="423"/>
                  </a:lnTo>
                  <a:cubicBezTo>
                    <a:pt x="8615" y="190"/>
                    <a:pt x="8424" y="0"/>
                    <a:pt x="8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9"/>
            <p:cNvSpPr/>
            <p:nvPr/>
          </p:nvSpPr>
          <p:spPr>
            <a:xfrm>
              <a:off x="739980" y="3423816"/>
              <a:ext cx="344486" cy="32542"/>
            </a:xfrm>
            <a:custGeom>
              <a:rect b="b" l="l" r="r" t="t"/>
              <a:pathLst>
                <a:path extrusionOk="0" h="814" w="8617">
                  <a:moveTo>
                    <a:pt x="424" y="0"/>
                  </a:moveTo>
                  <a:cubicBezTo>
                    <a:pt x="191" y="0"/>
                    <a:pt x="1" y="190"/>
                    <a:pt x="1" y="423"/>
                  </a:cubicBezTo>
                  <a:lnTo>
                    <a:pt x="1" y="814"/>
                  </a:lnTo>
                  <a:cubicBezTo>
                    <a:pt x="1" y="575"/>
                    <a:pt x="191" y="381"/>
                    <a:pt x="424" y="381"/>
                  </a:cubicBezTo>
                  <a:lnTo>
                    <a:pt x="8193" y="381"/>
                  </a:lnTo>
                  <a:cubicBezTo>
                    <a:pt x="8426" y="381"/>
                    <a:pt x="8616" y="575"/>
                    <a:pt x="8616" y="814"/>
                  </a:cubicBezTo>
                  <a:lnTo>
                    <a:pt x="8616" y="423"/>
                  </a:lnTo>
                  <a:cubicBezTo>
                    <a:pt x="8616" y="190"/>
                    <a:pt x="8426" y="0"/>
                    <a:pt x="81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9"/>
            <p:cNvSpPr/>
            <p:nvPr/>
          </p:nvSpPr>
          <p:spPr>
            <a:xfrm>
              <a:off x="726228" y="3512286"/>
              <a:ext cx="371271" cy="32662"/>
            </a:xfrm>
            <a:custGeom>
              <a:rect b="b" l="l" r="r" t="t"/>
              <a:pathLst>
                <a:path extrusionOk="0" h="817" w="9287">
                  <a:moveTo>
                    <a:pt x="1" y="1"/>
                  </a:moveTo>
                  <a:lnTo>
                    <a:pt x="1" y="816"/>
                  </a:lnTo>
                  <a:lnTo>
                    <a:pt x="9286" y="816"/>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9"/>
            <p:cNvSpPr/>
            <p:nvPr/>
          </p:nvSpPr>
          <p:spPr>
            <a:xfrm>
              <a:off x="726228" y="3528957"/>
              <a:ext cx="371271" cy="16711"/>
            </a:xfrm>
            <a:custGeom>
              <a:rect b="b" l="l" r="r" t="t"/>
              <a:pathLst>
                <a:path extrusionOk="0" h="418" w="9287">
                  <a:moveTo>
                    <a:pt x="1" y="0"/>
                  </a:moveTo>
                  <a:lnTo>
                    <a:pt x="1" y="417"/>
                  </a:lnTo>
                  <a:lnTo>
                    <a:pt x="9286" y="417"/>
                  </a:lnTo>
                  <a:lnTo>
                    <a:pt x="9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9"/>
            <p:cNvSpPr/>
            <p:nvPr/>
          </p:nvSpPr>
          <p:spPr>
            <a:xfrm>
              <a:off x="762208" y="3445684"/>
              <a:ext cx="66682" cy="66682"/>
            </a:xfrm>
            <a:custGeom>
              <a:rect b="b" l="l" r="r" t="t"/>
              <a:pathLst>
                <a:path extrusionOk="0" h="1668" w="1668">
                  <a:moveTo>
                    <a:pt x="834" y="1"/>
                  </a:moveTo>
                  <a:cubicBezTo>
                    <a:pt x="374" y="1"/>
                    <a:pt x="1" y="373"/>
                    <a:pt x="1" y="834"/>
                  </a:cubicBezTo>
                  <a:cubicBezTo>
                    <a:pt x="1" y="1294"/>
                    <a:pt x="374" y="1668"/>
                    <a:pt x="834" y="1668"/>
                  </a:cubicBezTo>
                  <a:cubicBezTo>
                    <a:pt x="1295" y="1668"/>
                    <a:pt x="1668" y="1294"/>
                    <a:pt x="1668" y="834"/>
                  </a:cubicBezTo>
                  <a:cubicBezTo>
                    <a:pt x="1668"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9"/>
            <p:cNvSpPr/>
            <p:nvPr/>
          </p:nvSpPr>
          <p:spPr>
            <a:xfrm>
              <a:off x="828930" y="3445684"/>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9"/>
            <p:cNvSpPr/>
            <p:nvPr/>
          </p:nvSpPr>
          <p:spPr>
            <a:xfrm>
              <a:off x="784355" y="3470949"/>
              <a:ext cx="89070" cy="16751"/>
            </a:xfrm>
            <a:custGeom>
              <a:rect b="b" l="l" r="r" t="t"/>
              <a:pathLst>
                <a:path extrusionOk="0" h="419" w="2228">
                  <a:moveTo>
                    <a:pt x="240" y="1"/>
                  </a:moveTo>
                  <a:cubicBezTo>
                    <a:pt x="143" y="1"/>
                    <a:pt x="56" y="64"/>
                    <a:pt x="34" y="159"/>
                  </a:cubicBezTo>
                  <a:cubicBezTo>
                    <a:pt x="1" y="296"/>
                    <a:pt x="105" y="418"/>
                    <a:pt x="237" y="418"/>
                  </a:cubicBezTo>
                  <a:lnTo>
                    <a:pt x="1989" y="418"/>
                  </a:lnTo>
                  <a:cubicBezTo>
                    <a:pt x="2086" y="418"/>
                    <a:pt x="2173" y="354"/>
                    <a:pt x="2195" y="260"/>
                  </a:cubicBezTo>
                  <a:cubicBezTo>
                    <a:pt x="2228" y="121"/>
                    <a:pt x="2124" y="1"/>
                    <a:pt x="19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9"/>
            <p:cNvSpPr/>
            <p:nvPr/>
          </p:nvSpPr>
          <p:spPr>
            <a:xfrm>
              <a:off x="928154" y="3445684"/>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9"/>
            <p:cNvSpPr/>
            <p:nvPr/>
          </p:nvSpPr>
          <p:spPr>
            <a:xfrm>
              <a:off x="994797" y="3445684"/>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9"/>
            <p:cNvSpPr/>
            <p:nvPr/>
          </p:nvSpPr>
          <p:spPr>
            <a:xfrm>
              <a:off x="950302" y="3470949"/>
              <a:ext cx="89030" cy="16751"/>
            </a:xfrm>
            <a:custGeom>
              <a:rect b="b" l="l" r="r" t="t"/>
              <a:pathLst>
                <a:path extrusionOk="0" h="419" w="2227">
                  <a:moveTo>
                    <a:pt x="239" y="1"/>
                  </a:moveTo>
                  <a:cubicBezTo>
                    <a:pt x="143" y="1"/>
                    <a:pt x="55" y="64"/>
                    <a:pt x="33" y="159"/>
                  </a:cubicBezTo>
                  <a:cubicBezTo>
                    <a:pt x="0" y="296"/>
                    <a:pt x="105" y="418"/>
                    <a:pt x="237" y="418"/>
                  </a:cubicBezTo>
                  <a:lnTo>
                    <a:pt x="1989" y="418"/>
                  </a:lnTo>
                  <a:cubicBezTo>
                    <a:pt x="2085" y="418"/>
                    <a:pt x="2173" y="354"/>
                    <a:pt x="2195" y="260"/>
                  </a:cubicBezTo>
                  <a:cubicBezTo>
                    <a:pt x="2226" y="121"/>
                    <a:pt x="2122" y="1"/>
                    <a:pt x="1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9"/>
            <p:cNvSpPr/>
            <p:nvPr/>
          </p:nvSpPr>
          <p:spPr>
            <a:xfrm>
              <a:off x="726228" y="3220730"/>
              <a:ext cx="36979" cy="58607"/>
            </a:xfrm>
            <a:custGeom>
              <a:rect b="b" l="l" r="r" t="t"/>
              <a:pathLst>
                <a:path extrusionOk="0" h="1466" w="925">
                  <a:moveTo>
                    <a:pt x="1" y="1"/>
                  </a:moveTo>
                  <a:lnTo>
                    <a:pt x="1" y="1082"/>
                  </a:lnTo>
                  <a:lnTo>
                    <a:pt x="173" y="1465"/>
                  </a:lnTo>
                  <a:lnTo>
                    <a:pt x="925" y="1188"/>
                  </a:lnTo>
                  <a:lnTo>
                    <a:pt x="9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49"/>
          <p:cNvGrpSpPr/>
          <p:nvPr/>
        </p:nvGrpSpPr>
        <p:grpSpPr>
          <a:xfrm>
            <a:off x="1139428" y="1901153"/>
            <a:ext cx="371311" cy="327816"/>
            <a:chOff x="726228" y="2593203"/>
            <a:chExt cx="371311" cy="327816"/>
          </a:xfrm>
        </p:grpSpPr>
        <p:sp>
          <p:nvSpPr>
            <p:cNvPr id="1812" name="Google Shape;1812;p49"/>
            <p:cNvSpPr/>
            <p:nvPr/>
          </p:nvSpPr>
          <p:spPr>
            <a:xfrm>
              <a:off x="739300" y="2799927"/>
              <a:ext cx="344446" cy="55129"/>
            </a:xfrm>
            <a:custGeom>
              <a:rect b="b" l="l" r="r" t="t"/>
              <a:pathLst>
                <a:path extrusionOk="0" h="1379" w="8616">
                  <a:moveTo>
                    <a:pt x="424" y="1"/>
                  </a:moveTo>
                  <a:cubicBezTo>
                    <a:pt x="190" y="1"/>
                    <a:pt x="1" y="190"/>
                    <a:pt x="1" y="424"/>
                  </a:cubicBezTo>
                  <a:lnTo>
                    <a:pt x="1" y="955"/>
                  </a:lnTo>
                  <a:cubicBezTo>
                    <a:pt x="1" y="1189"/>
                    <a:pt x="190" y="1378"/>
                    <a:pt x="424" y="1378"/>
                  </a:cubicBezTo>
                  <a:lnTo>
                    <a:pt x="8191" y="1378"/>
                  </a:lnTo>
                  <a:cubicBezTo>
                    <a:pt x="8425" y="1378"/>
                    <a:pt x="8615" y="1189"/>
                    <a:pt x="8615" y="955"/>
                  </a:cubicBezTo>
                  <a:lnTo>
                    <a:pt x="8615" y="424"/>
                  </a:lnTo>
                  <a:cubicBezTo>
                    <a:pt x="8615" y="190"/>
                    <a:pt x="8424" y="1"/>
                    <a:pt x="81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9"/>
            <p:cNvSpPr/>
            <p:nvPr/>
          </p:nvSpPr>
          <p:spPr>
            <a:xfrm>
              <a:off x="739980" y="2781937"/>
              <a:ext cx="344486" cy="49452"/>
            </a:xfrm>
            <a:custGeom>
              <a:rect b="b" l="l" r="r" t="t"/>
              <a:pathLst>
                <a:path extrusionOk="0" h="1237" w="8617">
                  <a:moveTo>
                    <a:pt x="3938" y="0"/>
                  </a:moveTo>
                  <a:lnTo>
                    <a:pt x="424" y="440"/>
                  </a:lnTo>
                  <a:cubicBezTo>
                    <a:pt x="191" y="440"/>
                    <a:pt x="1" y="630"/>
                    <a:pt x="1" y="863"/>
                  </a:cubicBezTo>
                  <a:lnTo>
                    <a:pt x="1" y="1237"/>
                  </a:lnTo>
                  <a:cubicBezTo>
                    <a:pt x="1" y="1002"/>
                    <a:pt x="191" y="813"/>
                    <a:pt x="424" y="813"/>
                  </a:cubicBezTo>
                  <a:lnTo>
                    <a:pt x="8193" y="813"/>
                  </a:lnTo>
                  <a:cubicBezTo>
                    <a:pt x="8426" y="813"/>
                    <a:pt x="8616" y="1003"/>
                    <a:pt x="8616" y="1237"/>
                  </a:cubicBezTo>
                  <a:lnTo>
                    <a:pt x="8616" y="863"/>
                  </a:lnTo>
                  <a:cubicBezTo>
                    <a:pt x="8616" y="630"/>
                    <a:pt x="8426" y="440"/>
                    <a:pt x="8193" y="440"/>
                  </a:cubicBezTo>
                  <a:lnTo>
                    <a:pt x="39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9"/>
            <p:cNvSpPr/>
            <p:nvPr/>
          </p:nvSpPr>
          <p:spPr>
            <a:xfrm>
              <a:off x="726228" y="2888317"/>
              <a:ext cx="371271" cy="32702"/>
            </a:xfrm>
            <a:custGeom>
              <a:rect b="b" l="l" r="r" t="t"/>
              <a:pathLst>
                <a:path extrusionOk="0" h="818" w="9287">
                  <a:moveTo>
                    <a:pt x="1" y="1"/>
                  </a:moveTo>
                  <a:lnTo>
                    <a:pt x="1" y="818"/>
                  </a:lnTo>
                  <a:lnTo>
                    <a:pt x="9286" y="818"/>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9"/>
            <p:cNvSpPr/>
            <p:nvPr/>
          </p:nvSpPr>
          <p:spPr>
            <a:xfrm>
              <a:off x="726228" y="2904308"/>
              <a:ext cx="371271" cy="16711"/>
            </a:xfrm>
            <a:custGeom>
              <a:rect b="b" l="l" r="r" t="t"/>
              <a:pathLst>
                <a:path extrusionOk="0" h="418" w="9287">
                  <a:moveTo>
                    <a:pt x="1" y="1"/>
                  </a:moveTo>
                  <a:lnTo>
                    <a:pt x="1" y="418"/>
                  </a:lnTo>
                  <a:lnTo>
                    <a:pt x="9286" y="418"/>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9"/>
            <p:cNvSpPr/>
            <p:nvPr/>
          </p:nvSpPr>
          <p:spPr>
            <a:xfrm>
              <a:off x="762208" y="2821435"/>
              <a:ext cx="66682" cy="66682"/>
            </a:xfrm>
            <a:custGeom>
              <a:rect b="b" l="l" r="r" t="t"/>
              <a:pathLst>
                <a:path extrusionOk="0" h="1668" w="1668">
                  <a:moveTo>
                    <a:pt x="834" y="1"/>
                  </a:moveTo>
                  <a:cubicBezTo>
                    <a:pt x="374" y="1"/>
                    <a:pt x="1" y="373"/>
                    <a:pt x="1" y="834"/>
                  </a:cubicBezTo>
                  <a:cubicBezTo>
                    <a:pt x="1" y="1294"/>
                    <a:pt x="374" y="1668"/>
                    <a:pt x="834" y="1668"/>
                  </a:cubicBezTo>
                  <a:cubicBezTo>
                    <a:pt x="1295" y="1668"/>
                    <a:pt x="1668" y="1294"/>
                    <a:pt x="1668" y="834"/>
                  </a:cubicBezTo>
                  <a:cubicBezTo>
                    <a:pt x="1668"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9"/>
            <p:cNvSpPr/>
            <p:nvPr/>
          </p:nvSpPr>
          <p:spPr>
            <a:xfrm>
              <a:off x="828930" y="2821435"/>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9"/>
            <p:cNvSpPr/>
            <p:nvPr/>
          </p:nvSpPr>
          <p:spPr>
            <a:xfrm>
              <a:off x="784355" y="2846341"/>
              <a:ext cx="89070" cy="16711"/>
            </a:xfrm>
            <a:custGeom>
              <a:rect b="b" l="l" r="r" t="t"/>
              <a:pathLst>
                <a:path extrusionOk="0" h="418" w="2228">
                  <a:moveTo>
                    <a:pt x="240" y="0"/>
                  </a:moveTo>
                  <a:cubicBezTo>
                    <a:pt x="143" y="0"/>
                    <a:pt x="56" y="64"/>
                    <a:pt x="34" y="158"/>
                  </a:cubicBezTo>
                  <a:cubicBezTo>
                    <a:pt x="1" y="296"/>
                    <a:pt x="105" y="418"/>
                    <a:pt x="237" y="418"/>
                  </a:cubicBezTo>
                  <a:lnTo>
                    <a:pt x="1989" y="418"/>
                  </a:lnTo>
                  <a:cubicBezTo>
                    <a:pt x="2086" y="418"/>
                    <a:pt x="2173" y="355"/>
                    <a:pt x="2195" y="260"/>
                  </a:cubicBezTo>
                  <a:cubicBezTo>
                    <a:pt x="2228" y="121"/>
                    <a:pt x="2124" y="0"/>
                    <a:pt x="19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9"/>
            <p:cNvSpPr/>
            <p:nvPr/>
          </p:nvSpPr>
          <p:spPr>
            <a:xfrm>
              <a:off x="928154" y="2821435"/>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9"/>
            <p:cNvSpPr/>
            <p:nvPr/>
          </p:nvSpPr>
          <p:spPr>
            <a:xfrm>
              <a:off x="994797" y="2821435"/>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9"/>
            <p:cNvSpPr/>
            <p:nvPr/>
          </p:nvSpPr>
          <p:spPr>
            <a:xfrm>
              <a:off x="950302" y="2846341"/>
              <a:ext cx="89030" cy="16711"/>
            </a:xfrm>
            <a:custGeom>
              <a:rect b="b" l="l" r="r" t="t"/>
              <a:pathLst>
                <a:path extrusionOk="0" h="418" w="2227">
                  <a:moveTo>
                    <a:pt x="239" y="0"/>
                  </a:moveTo>
                  <a:cubicBezTo>
                    <a:pt x="143" y="0"/>
                    <a:pt x="55" y="64"/>
                    <a:pt x="33" y="158"/>
                  </a:cubicBezTo>
                  <a:cubicBezTo>
                    <a:pt x="0" y="296"/>
                    <a:pt x="105" y="418"/>
                    <a:pt x="237" y="418"/>
                  </a:cubicBezTo>
                  <a:lnTo>
                    <a:pt x="1989" y="418"/>
                  </a:lnTo>
                  <a:cubicBezTo>
                    <a:pt x="2085" y="418"/>
                    <a:pt x="2173" y="355"/>
                    <a:pt x="2195" y="260"/>
                  </a:cubicBezTo>
                  <a:cubicBezTo>
                    <a:pt x="2226" y="121"/>
                    <a:pt x="2122" y="0"/>
                    <a:pt x="19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9"/>
            <p:cNvSpPr/>
            <p:nvPr/>
          </p:nvSpPr>
          <p:spPr>
            <a:xfrm>
              <a:off x="726228" y="2767265"/>
              <a:ext cx="371311" cy="32022"/>
            </a:xfrm>
            <a:custGeom>
              <a:rect b="b" l="l" r="r" t="t"/>
              <a:pathLst>
                <a:path extrusionOk="0" h="801" w="9288">
                  <a:moveTo>
                    <a:pt x="207" y="1"/>
                  </a:moveTo>
                  <a:cubicBezTo>
                    <a:pt x="92" y="1"/>
                    <a:pt x="1" y="94"/>
                    <a:pt x="1" y="208"/>
                  </a:cubicBezTo>
                  <a:lnTo>
                    <a:pt x="1" y="593"/>
                  </a:lnTo>
                  <a:cubicBezTo>
                    <a:pt x="1" y="708"/>
                    <a:pt x="92" y="801"/>
                    <a:pt x="207" y="801"/>
                  </a:cubicBezTo>
                  <a:lnTo>
                    <a:pt x="9081" y="801"/>
                  </a:lnTo>
                  <a:cubicBezTo>
                    <a:pt x="9196" y="801"/>
                    <a:pt x="9287" y="708"/>
                    <a:pt x="9287" y="593"/>
                  </a:cubicBezTo>
                  <a:lnTo>
                    <a:pt x="9287" y="208"/>
                  </a:lnTo>
                  <a:cubicBezTo>
                    <a:pt x="9287" y="94"/>
                    <a:pt x="9196" y="1"/>
                    <a:pt x="90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9"/>
            <p:cNvSpPr/>
            <p:nvPr/>
          </p:nvSpPr>
          <p:spPr>
            <a:xfrm>
              <a:off x="726228" y="2593243"/>
              <a:ext cx="364035" cy="174062"/>
            </a:xfrm>
            <a:custGeom>
              <a:rect b="b" l="l" r="r" t="t"/>
              <a:pathLst>
                <a:path extrusionOk="0" h="4354" w="9106">
                  <a:moveTo>
                    <a:pt x="2916" y="1"/>
                  </a:moveTo>
                  <a:lnTo>
                    <a:pt x="2334" y="581"/>
                  </a:lnTo>
                  <a:lnTo>
                    <a:pt x="526" y="581"/>
                  </a:lnTo>
                  <a:lnTo>
                    <a:pt x="526" y="1851"/>
                  </a:lnTo>
                  <a:lnTo>
                    <a:pt x="1" y="1851"/>
                  </a:lnTo>
                  <a:lnTo>
                    <a:pt x="1" y="3103"/>
                  </a:lnTo>
                  <a:lnTo>
                    <a:pt x="345" y="3103"/>
                  </a:lnTo>
                  <a:lnTo>
                    <a:pt x="345" y="4354"/>
                  </a:lnTo>
                  <a:lnTo>
                    <a:pt x="8942" y="4354"/>
                  </a:lnTo>
                  <a:lnTo>
                    <a:pt x="8942" y="3103"/>
                  </a:lnTo>
                  <a:lnTo>
                    <a:pt x="8579" y="3103"/>
                  </a:lnTo>
                  <a:lnTo>
                    <a:pt x="8579" y="1851"/>
                  </a:lnTo>
                  <a:lnTo>
                    <a:pt x="9106" y="1851"/>
                  </a:lnTo>
                  <a:lnTo>
                    <a:pt x="9106" y="581"/>
                  </a:lnTo>
                  <a:lnTo>
                    <a:pt x="3181" y="581"/>
                  </a:lnTo>
                  <a:lnTo>
                    <a:pt x="3280" y="140"/>
                  </a:lnTo>
                  <a:lnTo>
                    <a:pt x="29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9"/>
            <p:cNvSpPr/>
            <p:nvPr/>
          </p:nvSpPr>
          <p:spPr>
            <a:xfrm>
              <a:off x="739980" y="2750595"/>
              <a:ext cx="343767" cy="16671"/>
            </a:xfrm>
            <a:custGeom>
              <a:rect b="b" l="l" r="r" t="t"/>
              <a:pathLst>
                <a:path extrusionOk="0" h="417" w="8599">
                  <a:moveTo>
                    <a:pt x="1" y="0"/>
                  </a:moveTo>
                  <a:lnTo>
                    <a:pt x="1" y="417"/>
                  </a:lnTo>
                  <a:lnTo>
                    <a:pt x="8598" y="417"/>
                  </a:lnTo>
                  <a:lnTo>
                    <a:pt x="85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9"/>
            <p:cNvSpPr/>
            <p:nvPr/>
          </p:nvSpPr>
          <p:spPr>
            <a:xfrm>
              <a:off x="726228" y="2698344"/>
              <a:ext cx="343007" cy="18949"/>
            </a:xfrm>
            <a:custGeom>
              <a:rect b="b" l="l" r="r" t="t"/>
              <a:pathLst>
                <a:path extrusionOk="0" h="474" w="8580">
                  <a:moveTo>
                    <a:pt x="1" y="1"/>
                  </a:moveTo>
                  <a:lnTo>
                    <a:pt x="1" y="474"/>
                  </a:lnTo>
                  <a:lnTo>
                    <a:pt x="8579" y="474"/>
                  </a:lnTo>
                  <a:lnTo>
                    <a:pt x="85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9"/>
            <p:cNvSpPr/>
            <p:nvPr/>
          </p:nvSpPr>
          <p:spPr>
            <a:xfrm>
              <a:off x="747256" y="2648332"/>
              <a:ext cx="343007" cy="18190"/>
            </a:xfrm>
            <a:custGeom>
              <a:rect b="b" l="l" r="r" t="t"/>
              <a:pathLst>
                <a:path extrusionOk="0" h="455" w="8580">
                  <a:moveTo>
                    <a:pt x="0" y="1"/>
                  </a:moveTo>
                  <a:lnTo>
                    <a:pt x="0" y="454"/>
                  </a:lnTo>
                  <a:lnTo>
                    <a:pt x="8580" y="454"/>
                  </a:lnTo>
                  <a:lnTo>
                    <a:pt x="85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9"/>
            <p:cNvSpPr/>
            <p:nvPr/>
          </p:nvSpPr>
          <p:spPr>
            <a:xfrm>
              <a:off x="772642" y="2604837"/>
              <a:ext cx="19549" cy="162469"/>
            </a:xfrm>
            <a:custGeom>
              <a:rect b="b" l="l" r="r" t="t"/>
              <a:pathLst>
                <a:path extrusionOk="0" h="4064" w="489">
                  <a:moveTo>
                    <a:pt x="0" y="1"/>
                  </a:moveTo>
                  <a:lnTo>
                    <a:pt x="0" y="4064"/>
                  </a:lnTo>
                  <a:lnTo>
                    <a:pt x="489" y="4064"/>
                  </a:lnTo>
                  <a:lnTo>
                    <a:pt x="4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9"/>
            <p:cNvSpPr/>
            <p:nvPr/>
          </p:nvSpPr>
          <p:spPr>
            <a:xfrm>
              <a:off x="1031496" y="2604837"/>
              <a:ext cx="19589" cy="162469"/>
            </a:xfrm>
            <a:custGeom>
              <a:rect b="b" l="l" r="r" t="t"/>
              <a:pathLst>
                <a:path extrusionOk="0" h="4064" w="490">
                  <a:moveTo>
                    <a:pt x="0" y="1"/>
                  </a:moveTo>
                  <a:lnTo>
                    <a:pt x="0" y="4064"/>
                  </a:lnTo>
                  <a:lnTo>
                    <a:pt x="490" y="4064"/>
                  </a:lnTo>
                  <a:lnTo>
                    <a:pt x="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9"/>
            <p:cNvSpPr/>
            <p:nvPr/>
          </p:nvSpPr>
          <p:spPr>
            <a:xfrm>
              <a:off x="902409" y="2604837"/>
              <a:ext cx="19629" cy="162469"/>
            </a:xfrm>
            <a:custGeom>
              <a:rect b="b" l="l" r="r" t="t"/>
              <a:pathLst>
                <a:path extrusionOk="0" h="4064" w="491">
                  <a:moveTo>
                    <a:pt x="1" y="1"/>
                  </a:moveTo>
                  <a:lnTo>
                    <a:pt x="1" y="4064"/>
                  </a:lnTo>
                  <a:lnTo>
                    <a:pt x="490" y="4064"/>
                  </a:lnTo>
                  <a:lnTo>
                    <a:pt x="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9"/>
            <p:cNvSpPr/>
            <p:nvPr/>
          </p:nvSpPr>
          <p:spPr>
            <a:xfrm>
              <a:off x="772642" y="2736843"/>
              <a:ext cx="19549" cy="30463"/>
            </a:xfrm>
            <a:custGeom>
              <a:rect b="b" l="l" r="r" t="t"/>
              <a:pathLst>
                <a:path extrusionOk="0" h="762" w="489">
                  <a:moveTo>
                    <a:pt x="0" y="0"/>
                  </a:moveTo>
                  <a:lnTo>
                    <a:pt x="0" y="762"/>
                  </a:lnTo>
                  <a:lnTo>
                    <a:pt x="489" y="762"/>
                  </a:lnTo>
                  <a:lnTo>
                    <a:pt x="48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9"/>
            <p:cNvSpPr/>
            <p:nvPr/>
          </p:nvSpPr>
          <p:spPr>
            <a:xfrm>
              <a:off x="1031496" y="2736843"/>
              <a:ext cx="19589" cy="30463"/>
            </a:xfrm>
            <a:custGeom>
              <a:rect b="b" l="l" r="r" t="t"/>
              <a:pathLst>
                <a:path extrusionOk="0" h="762" w="490">
                  <a:moveTo>
                    <a:pt x="0" y="0"/>
                  </a:moveTo>
                  <a:lnTo>
                    <a:pt x="0" y="762"/>
                  </a:lnTo>
                  <a:lnTo>
                    <a:pt x="490" y="762"/>
                  </a:lnTo>
                  <a:lnTo>
                    <a:pt x="49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9"/>
            <p:cNvSpPr/>
            <p:nvPr/>
          </p:nvSpPr>
          <p:spPr>
            <a:xfrm>
              <a:off x="902409" y="2736843"/>
              <a:ext cx="19629" cy="30463"/>
            </a:xfrm>
            <a:custGeom>
              <a:rect b="b" l="l" r="r" t="t"/>
              <a:pathLst>
                <a:path extrusionOk="0" h="762" w="491">
                  <a:moveTo>
                    <a:pt x="1" y="0"/>
                  </a:moveTo>
                  <a:lnTo>
                    <a:pt x="1" y="762"/>
                  </a:lnTo>
                  <a:lnTo>
                    <a:pt x="490" y="762"/>
                  </a:lnTo>
                  <a:lnTo>
                    <a:pt x="49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9"/>
            <p:cNvSpPr/>
            <p:nvPr/>
          </p:nvSpPr>
          <p:spPr>
            <a:xfrm>
              <a:off x="819535" y="2593203"/>
              <a:ext cx="28544" cy="23267"/>
            </a:xfrm>
            <a:custGeom>
              <a:rect b="b" l="l" r="r" t="t"/>
              <a:pathLst>
                <a:path extrusionOk="0" h="582" w="714">
                  <a:moveTo>
                    <a:pt x="582" y="1"/>
                  </a:moveTo>
                  <a:lnTo>
                    <a:pt x="0" y="582"/>
                  </a:lnTo>
                  <a:lnTo>
                    <a:pt x="349" y="582"/>
                  </a:lnTo>
                  <a:lnTo>
                    <a:pt x="714" y="51"/>
                  </a:lnTo>
                  <a:lnTo>
                    <a:pt x="5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49"/>
          <p:cNvGrpSpPr/>
          <p:nvPr/>
        </p:nvGrpSpPr>
        <p:grpSpPr>
          <a:xfrm>
            <a:off x="5058839" y="4303203"/>
            <a:ext cx="470894" cy="300133"/>
            <a:chOff x="7746090" y="5473975"/>
            <a:chExt cx="153306" cy="97693"/>
          </a:xfrm>
        </p:grpSpPr>
        <p:sp>
          <p:nvSpPr>
            <p:cNvPr id="1835" name="Google Shape;1835;p49"/>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9"/>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49"/>
          <p:cNvGrpSpPr/>
          <p:nvPr/>
        </p:nvGrpSpPr>
        <p:grpSpPr>
          <a:xfrm>
            <a:off x="4072843" y="3466495"/>
            <a:ext cx="896045" cy="1141159"/>
            <a:chOff x="5158937" y="5246095"/>
            <a:chExt cx="250278" cy="318786"/>
          </a:xfrm>
        </p:grpSpPr>
        <p:sp>
          <p:nvSpPr>
            <p:cNvPr id="1838" name="Google Shape;1838;p49"/>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9"/>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9"/>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9"/>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9"/>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9"/>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9"/>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9"/>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9"/>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9"/>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49"/>
          <p:cNvGrpSpPr/>
          <p:nvPr/>
        </p:nvGrpSpPr>
        <p:grpSpPr>
          <a:xfrm flipH="1">
            <a:off x="3984009" y="4316662"/>
            <a:ext cx="470879" cy="300123"/>
            <a:chOff x="7746090" y="5473975"/>
            <a:chExt cx="153306" cy="97693"/>
          </a:xfrm>
        </p:grpSpPr>
        <p:sp>
          <p:nvSpPr>
            <p:cNvPr id="1849" name="Google Shape;1849;p49"/>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9"/>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 name="Google Shape;1851;p49"/>
          <p:cNvGrpSpPr/>
          <p:nvPr/>
        </p:nvGrpSpPr>
        <p:grpSpPr>
          <a:xfrm>
            <a:off x="-500" y="4603498"/>
            <a:ext cx="9144595" cy="553913"/>
            <a:chOff x="3154536" y="2256163"/>
            <a:chExt cx="2337695" cy="177252"/>
          </a:xfrm>
        </p:grpSpPr>
        <p:sp>
          <p:nvSpPr>
            <p:cNvPr id="1852" name="Google Shape;1852;p49"/>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9"/>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9"/>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49"/>
          <p:cNvGrpSpPr/>
          <p:nvPr/>
        </p:nvGrpSpPr>
        <p:grpSpPr>
          <a:xfrm>
            <a:off x="277700" y="466875"/>
            <a:ext cx="884575" cy="835600"/>
            <a:chOff x="277700" y="466875"/>
            <a:chExt cx="884575" cy="835600"/>
          </a:xfrm>
        </p:grpSpPr>
        <p:sp>
          <p:nvSpPr>
            <p:cNvPr id="1856" name="Google Shape;1856;p49"/>
            <p:cNvSpPr/>
            <p:nvPr/>
          </p:nvSpPr>
          <p:spPr>
            <a:xfrm>
              <a:off x="347700" y="5835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9"/>
            <p:cNvSpPr/>
            <p:nvPr/>
          </p:nvSpPr>
          <p:spPr>
            <a:xfrm>
              <a:off x="634075" y="466875"/>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9"/>
            <p:cNvSpPr/>
            <p:nvPr/>
          </p:nvSpPr>
          <p:spPr>
            <a:xfrm>
              <a:off x="936975" y="746700"/>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9"/>
            <p:cNvSpPr/>
            <p:nvPr/>
          </p:nvSpPr>
          <p:spPr>
            <a:xfrm>
              <a:off x="841825" y="10771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9"/>
            <p:cNvSpPr/>
            <p:nvPr/>
          </p:nvSpPr>
          <p:spPr>
            <a:xfrm>
              <a:off x="277700" y="474425"/>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 name="Google Shape;1861;p49"/>
          <p:cNvGrpSpPr/>
          <p:nvPr/>
        </p:nvGrpSpPr>
        <p:grpSpPr>
          <a:xfrm>
            <a:off x="7713025" y="3336975"/>
            <a:ext cx="703200" cy="791638"/>
            <a:chOff x="7713025" y="3336975"/>
            <a:chExt cx="703200" cy="791638"/>
          </a:xfrm>
        </p:grpSpPr>
        <p:sp>
          <p:nvSpPr>
            <p:cNvPr id="1862" name="Google Shape;1862;p49"/>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9"/>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9"/>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9"/>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49"/>
          <p:cNvGrpSpPr/>
          <p:nvPr/>
        </p:nvGrpSpPr>
        <p:grpSpPr>
          <a:xfrm>
            <a:off x="1089380" y="3826200"/>
            <a:ext cx="631525" cy="421730"/>
            <a:chOff x="1089380" y="3826200"/>
            <a:chExt cx="631525" cy="421730"/>
          </a:xfrm>
        </p:grpSpPr>
        <p:sp>
          <p:nvSpPr>
            <p:cNvPr id="1867" name="Google Shape;1867;p49"/>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9"/>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9"/>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3" name="Shape 1873"/>
        <p:cNvGrpSpPr/>
        <p:nvPr/>
      </p:nvGrpSpPr>
      <p:grpSpPr>
        <a:xfrm>
          <a:off x="0" y="0"/>
          <a:ext cx="0" cy="0"/>
          <a:chOff x="0" y="0"/>
          <a:chExt cx="0" cy="0"/>
        </a:xfrm>
      </p:grpSpPr>
      <p:grpSp>
        <p:nvGrpSpPr>
          <p:cNvPr id="1874" name="Google Shape;1874;p50"/>
          <p:cNvGrpSpPr/>
          <p:nvPr/>
        </p:nvGrpSpPr>
        <p:grpSpPr>
          <a:xfrm>
            <a:off x="3726564" y="4355928"/>
            <a:ext cx="470894" cy="300133"/>
            <a:chOff x="7746090" y="5473975"/>
            <a:chExt cx="153306" cy="97693"/>
          </a:xfrm>
        </p:grpSpPr>
        <p:sp>
          <p:nvSpPr>
            <p:cNvPr id="1875" name="Google Shape;1875;p50"/>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0"/>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 name="Google Shape;1877;p50"/>
          <p:cNvGrpSpPr/>
          <p:nvPr/>
        </p:nvGrpSpPr>
        <p:grpSpPr>
          <a:xfrm>
            <a:off x="2740568" y="3519220"/>
            <a:ext cx="896045" cy="1141159"/>
            <a:chOff x="5158937" y="5246095"/>
            <a:chExt cx="250278" cy="318786"/>
          </a:xfrm>
        </p:grpSpPr>
        <p:sp>
          <p:nvSpPr>
            <p:cNvPr id="1878" name="Google Shape;1878;p50"/>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0"/>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0"/>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0"/>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0"/>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0"/>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0"/>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0"/>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0"/>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0"/>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50"/>
          <p:cNvGrpSpPr/>
          <p:nvPr/>
        </p:nvGrpSpPr>
        <p:grpSpPr>
          <a:xfrm flipH="1">
            <a:off x="2651734" y="4369387"/>
            <a:ext cx="470879" cy="300123"/>
            <a:chOff x="7746090" y="5473975"/>
            <a:chExt cx="153306" cy="97693"/>
          </a:xfrm>
        </p:grpSpPr>
        <p:sp>
          <p:nvSpPr>
            <p:cNvPr id="1889" name="Google Shape;1889;p50"/>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0"/>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1" name="Google Shape;1891;p5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Continental Europe</a:t>
            </a:r>
            <a:endParaRPr/>
          </a:p>
        </p:txBody>
      </p:sp>
      <p:sp>
        <p:nvSpPr>
          <p:cNvPr id="1892" name="Google Shape;1892;p50"/>
          <p:cNvSpPr txBox="1"/>
          <p:nvPr>
            <p:ph idx="2" type="title"/>
          </p:nvPr>
        </p:nvSpPr>
        <p:spPr>
          <a:xfrm>
            <a:off x="718550" y="2400888"/>
            <a:ext cx="21567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France</a:t>
            </a:r>
            <a:endParaRPr/>
          </a:p>
        </p:txBody>
      </p:sp>
      <p:sp>
        <p:nvSpPr>
          <p:cNvPr id="1893" name="Google Shape;1893;p50"/>
          <p:cNvSpPr txBox="1"/>
          <p:nvPr>
            <p:ph idx="1" type="subTitle"/>
          </p:nvPr>
        </p:nvSpPr>
        <p:spPr>
          <a:xfrm>
            <a:off x="718550" y="2920027"/>
            <a:ext cx="2156700" cy="89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894" name="Google Shape;1894;p50"/>
          <p:cNvSpPr txBox="1"/>
          <p:nvPr>
            <p:ph idx="3" type="title"/>
          </p:nvPr>
        </p:nvSpPr>
        <p:spPr>
          <a:xfrm>
            <a:off x="3492250" y="2400888"/>
            <a:ext cx="21579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Germany</a:t>
            </a:r>
            <a:endParaRPr/>
          </a:p>
        </p:txBody>
      </p:sp>
      <p:sp>
        <p:nvSpPr>
          <p:cNvPr id="1895" name="Google Shape;1895;p50"/>
          <p:cNvSpPr txBox="1"/>
          <p:nvPr>
            <p:ph idx="4" type="subTitle"/>
          </p:nvPr>
        </p:nvSpPr>
        <p:spPr>
          <a:xfrm>
            <a:off x="3494096" y="2920521"/>
            <a:ext cx="2154600" cy="88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896" name="Google Shape;1896;p50"/>
          <p:cNvSpPr txBox="1"/>
          <p:nvPr>
            <p:ph idx="5" type="title"/>
          </p:nvPr>
        </p:nvSpPr>
        <p:spPr>
          <a:xfrm>
            <a:off x="6267150" y="2400888"/>
            <a:ext cx="21579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Russia</a:t>
            </a:r>
            <a:endParaRPr/>
          </a:p>
        </p:txBody>
      </p:sp>
      <p:sp>
        <p:nvSpPr>
          <p:cNvPr id="1897" name="Google Shape;1897;p50"/>
          <p:cNvSpPr txBox="1"/>
          <p:nvPr>
            <p:ph idx="6" type="subTitle"/>
          </p:nvPr>
        </p:nvSpPr>
        <p:spPr>
          <a:xfrm>
            <a:off x="6268803" y="2920535"/>
            <a:ext cx="2154600" cy="88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898" name="Google Shape;1898;p50"/>
          <p:cNvGrpSpPr/>
          <p:nvPr/>
        </p:nvGrpSpPr>
        <p:grpSpPr>
          <a:xfrm>
            <a:off x="7160361" y="1911999"/>
            <a:ext cx="371471" cy="369232"/>
            <a:chOff x="7236124" y="3182512"/>
            <a:chExt cx="371471" cy="369232"/>
          </a:xfrm>
        </p:grpSpPr>
        <p:sp>
          <p:nvSpPr>
            <p:cNvPr id="1899" name="Google Shape;1899;p50"/>
            <p:cNvSpPr/>
            <p:nvPr/>
          </p:nvSpPr>
          <p:spPr>
            <a:xfrm>
              <a:off x="7273783" y="3240239"/>
              <a:ext cx="10954" cy="34021"/>
            </a:xfrm>
            <a:custGeom>
              <a:rect b="b" l="l" r="r" t="t"/>
              <a:pathLst>
                <a:path extrusionOk="0" h="851" w="274">
                  <a:moveTo>
                    <a:pt x="137" y="0"/>
                  </a:moveTo>
                  <a:cubicBezTo>
                    <a:pt x="135" y="0"/>
                    <a:pt x="134" y="0"/>
                    <a:pt x="133" y="0"/>
                  </a:cubicBezTo>
                  <a:cubicBezTo>
                    <a:pt x="59" y="3"/>
                    <a:pt x="1" y="67"/>
                    <a:pt x="1" y="142"/>
                  </a:cubicBezTo>
                  <a:lnTo>
                    <a:pt x="1" y="709"/>
                  </a:lnTo>
                  <a:cubicBezTo>
                    <a:pt x="1" y="784"/>
                    <a:pt x="59" y="851"/>
                    <a:pt x="133" y="851"/>
                  </a:cubicBezTo>
                  <a:cubicBezTo>
                    <a:pt x="134" y="851"/>
                    <a:pt x="135" y="851"/>
                    <a:pt x="137" y="851"/>
                  </a:cubicBezTo>
                  <a:cubicBezTo>
                    <a:pt x="212" y="851"/>
                    <a:pt x="273" y="789"/>
                    <a:pt x="273" y="715"/>
                  </a:cubicBezTo>
                  <a:lnTo>
                    <a:pt x="273" y="135"/>
                  </a:lnTo>
                  <a:cubicBezTo>
                    <a:pt x="273" y="61"/>
                    <a:pt x="212" y="0"/>
                    <a:pt x="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0"/>
            <p:cNvSpPr/>
            <p:nvPr/>
          </p:nvSpPr>
          <p:spPr>
            <a:xfrm>
              <a:off x="7236164" y="3460195"/>
              <a:ext cx="371431" cy="53850"/>
            </a:xfrm>
            <a:custGeom>
              <a:rect b="b" l="l" r="r" t="t"/>
              <a:pathLst>
                <a:path extrusionOk="0" h="1347" w="9291">
                  <a:moveTo>
                    <a:pt x="3704" y="1"/>
                  </a:moveTo>
                  <a:cubicBezTo>
                    <a:pt x="2787" y="4"/>
                    <a:pt x="2783" y="382"/>
                    <a:pt x="1859" y="382"/>
                  </a:cubicBezTo>
                  <a:cubicBezTo>
                    <a:pt x="1612" y="382"/>
                    <a:pt x="1430" y="355"/>
                    <a:pt x="1280" y="315"/>
                  </a:cubicBezTo>
                  <a:cubicBezTo>
                    <a:pt x="957" y="231"/>
                    <a:pt x="776" y="88"/>
                    <a:pt x="393" y="29"/>
                  </a:cubicBezTo>
                  <a:cubicBezTo>
                    <a:pt x="283" y="12"/>
                    <a:pt x="154" y="2"/>
                    <a:pt x="1" y="2"/>
                  </a:cubicBezTo>
                  <a:lnTo>
                    <a:pt x="1" y="966"/>
                  </a:lnTo>
                  <a:cubicBezTo>
                    <a:pt x="929" y="966"/>
                    <a:pt x="929" y="1347"/>
                    <a:pt x="1858" y="1347"/>
                  </a:cubicBezTo>
                  <a:cubicBezTo>
                    <a:pt x="2786" y="1347"/>
                    <a:pt x="2786" y="966"/>
                    <a:pt x="3715" y="966"/>
                  </a:cubicBezTo>
                  <a:cubicBezTo>
                    <a:pt x="4643" y="966"/>
                    <a:pt x="4643" y="1347"/>
                    <a:pt x="5572" y="1347"/>
                  </a:cubicBezTo>
                  <a:cubicBezTo>
                    <a:pt x="6500" y="1347"/>
                    <a:pt x="6500" y="966"/>
                    <a:pt x="7429" y="966"/>
                  </a:cubicBezTo>
                  <a:cubicBezTo>
                    <a:pt x="8357" y="966"/>
                    <a:pt x="8357" y="1347"/>
                    <a:pt x="9285" y="1347"/>
                  </a:cubicBezTo>
                  <a:lnTo>
                    <a:pt x="9291" y="380"/>
                  </a:lnTo>
                  <a:cubicBezTo>
                    <a:pt x="9137" y="380"/>
                    <a:pt x="9008" y="370"/>
                    <a:pt x="8897" y="352"/>
                  </a:cubicBezTo>
                  <a:cubicBezTo>
                    <a:pt x="8515" y="293"/>
                    <a:pt x="8333" y="150"/>
                    <a:pt x="8011" y="66"/>
                  </a:cubicBezTo>
                  <a:cubicBezTo>
                    <a:pt x="7861" y="27"/>
                    <a:pt x="7679" y="1"/>
                    <a:pt x="7433" y="1"/>
                  </a:cubicBezTo>
                  <a:cubicBezTo>
                    <a:pt x="6506" y="1"/>
                    <a:pt x="6502" y="377"/>
                    <a:pt x="5587" y="382"/>
                  </a:cubicBezTo>
                  <a:lnTo>
                    <a:pt x="5574" y="382"/>
                  </a:lnTo>
                  <a:cubicBezTo>
                    <a:pt x="4645" y="382"/>
                    <a:pt x="4645" y="1"/>
                    <a:pt x="37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0"/>
            <p:cNvSpPr/>
            <p:nvPr/>
          </p:nvSpPr>
          <p:spPr>
            <a:xfrm>
              <a:off x="7252035" y="3278898"/>
              <a:ext cx="339409" cy="237946"/>
            </a:xfrm>
            <a:custGeom>
              <a:rect b="b" l="l" r="r" t="t"/>
              <a:pathLst>
                <a:path extrusionOk="0" h="5952" w="8490">
                  <a:moveTo>
                    <a:pt x="4245" y="1"/>
                  </a:moveTo>
                  <a:lnTo>
                    <a:pt x="1" y="243"/>
                  </a:lnTo>
                  <a:lnTo>
                    <a:pt x="1" y="5609"/>
                  </a:lnTo>
                  <a:cubicBezTo>
                    <a:pt x="385" y="5668"/>
                    <a:pt x="566" y="5808"/>
                    <a:pt x="890" y="5891"/>
                  </a:cubicBezTo>
                  <a:lnTo>
                    <a:pt x="890" y="3170"/>
                  </a:lnTo>
                  <a:cubicBezTo>
                    <a:pt x="890" y="3170"/>
                    <a:pt x="1424" y="1958"/>
                    <a:pt x="2093" y="1958"/>
                  </a:cubicBezTo>
                  <a:cubicBezTo>
                    <a:pt x="2763" y="1958"/>
                    <a:pt x="3304" y="2501"/>
                    <a:pt x="3303" y="3170"/>
                  </a:cubicBezTo>
                  <a:lnTo>
                    <a:pt x="3303" y="5571"/>
                  </a:lnTo>
                  <a:lnTo>
                    <a:pt x="3318" y="5571"/>
                  </a:lnTo>
                  <a:cubicBezTo>
                    <a:pt x="4246" y="5582"/>
                    <a:pt x="5175" y="5952"/>
                    <a:pt x="5175" y="5952"/>
                  </a:cubicBezTo>
                  <a:lnTo>
                    <a:pt x="5189" y="5952"/>
                  </a:lnTo>
                  <a:lnTo>
                    <a:pt x="5189" y="3165"/>
                  </a:lnTo>
                  <a:cubicBezTo>
                    <a:pt x="5189" y="2505"/>
                    <a:pt x="5717" y="1968"/>
                    <a:pt x="6371" y="1954"/>
                  </a:cubicBezTo>
                  <a:cubicBezTo>
                    <a:pt x="6379" y="1954"/>
                    <a:pt x="6387" y="1954"/>
                    <a:pt x="6395" y="1954"/>
                  </a:cubicBezTo>
                  <a:cubicBezTo>
                    <a:pt x="7062" y="1954"/>
                    <a:pt x="7601" y="2509"/>
                    <a:pt x="7601" y="3180"/>
                  </a:cubicBezTo>
                  <a:lnTo>
                    <a:pt x="7601" y="5647"/>
                  </a:lnTo>
                  <a:cubicBezTo>
                    <a:pt x="7924" y="5730"/>
                    <a:pt x="8107" y="5870"/>
                    <a:pt x="8490" y="5929"/>
                  </a:cubicBezTo>
                  <a:lnTo>
                    <a:pt x="8490" y="243"/>
                  </a:lnTo>
                  <a:lnTo>
                    <a:pt x="42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0"/>
            <p:cNvSpPr/>
            <p:nvPr/>
          </p:nvSpPr>
          <p:spPr>
            <a:xfrm>
              <a:off x="7453642" y="3351577"/>
              <a:ext cx="108059" cy="170944"/>
            </a:xfrm>
            <a:custGeom>
              <a:rect b="b" l="l" r="r" t="t"/>
              <a:pathLst>
                <a:path extrusionOk="0" h="4276" w="2703">
                  <a:moveTo>
                    <a:pt x="1353" y="1"/>
                  </a:moveTo>
                  <a:cubicBezTo>
                    <a:pt x="1349" y="1"/>
                    <a:pt x="1344" y="1"/>
                    <a:pt x="1340" y="1"/>
                  </a:cubicBezTo>
                  <a:cubicBezTo>
                    <a:pt x="596" y="7"/>
                    <a:pt x="1" y="625"/>
                    <a:pt x="1" y="1369"/>
                  </a:cubicBezTo>
                  <a:lnTo>
                    <a:pt x="1" y="4140"/>
                  </a:lnTo>
                  <a:cubicBezTo>
                    <a:pt x="1" y="4215"/>
                    <a:pt x="62" y="4276"/>
                    <a:pt x="137" y="4276"/>
                  </a:cubicBezTo>
                  <a:cubicBezTo>
                    <a:pt x="212" y="4276"/>
                    <a:pt x="273" y="4215"/>
                    <a:pt x="274" y="4140"/>
                  </a:cubicBezTo>
                  <a:lnTo>
                    <a:pt x="274" y="1357"/>
                  </a:lnTo>
                  <a:cubicBezTo>
                    <a:pt x="274" y="762"/>
                    <a:pt x="758" y="277"/>
                    <a:pt x="1354" y="277"/>
                  </a:cubicBezTo>
                  <a:cubicBezTo>
                    <a:pt x="1418" y="277"/>
                    <a:pt x="1484" y="282"/>
                    <a:pt x="1551" y="294"/>
                  </a:cubicBezTo>
                  <a:cubicBezTo>
                    <a:pt x="2063" y="386"/>
                    <a:pt x="2432" y="842"/>
                    <a:pt x="2432" y="1363"/>
                  </a:cubicBezTo>
                  <a:lnTo>
                    <a:pt x="2432" y="3832"/>
                  </a:lnTo>
                  <a:cubicBezTo>
                    <a:pt x="2432" y="3906"/>
                    <a:pt x="2493" y="3968"/>
                    <a:pt x="2567" y="3968"/>
                  </a:cubicBezTo>
                  <a:cubicBezTo>
                    <a:pt x="2568" y="3968"/>
                    <a:pt x="2570" y="3968"/>
                    <a:pt x="2571" y="3968"/>
                  </a:cubicBezTo>
                  <a:cubicBezTo>
                    <a:pt x="2645" y="3965"/>
                    <a:pt x="2703" y="3900"/>
                    <a:pt x="2703" y="3825"/>
                  </a:cubicBezTo>
                  <a:lnTo>
                    <a:pt x="2703" y="1351"/>
                  </a:lnTo>
                  <a:cubicBezTo>
                    <a:pt x="2703" y="607"/>
                    <a:pt x="2097" y="1"/>
                    <a:pt x="1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0"/>
            <p:cNvSpPr/>
            <p:nvPr/>
          </p:nvSpPr>
          <p:spPr>
            <a:xfrm>
              <a:off x="7281818" y="3351577"/>
              <a:ext cx="108099" cy="168345"/>
            </a:xfrm>
            <a:custGeom>
              <a:rect b="b" l="l" r="r" t="t"/>
              <a:pathLst>
                <a:path extrusionOk="0" h="4211" w="2704">
                  <a:moveTo>
                    <a:pt x="1353" y="1"/>
                  </a:moveTo>
                  <a:cubicBezTo>
                    <a:pt x="1348" y="1"/>
                    <a:pt x="1344" y="1"/>
                    <a:pt x="1339" y="1"/>
                  </a:cubicBezTo>
                  <a:cubicBezTo>
                    <a:pt x="595" y="7"/>
                    <a:pt x="0" y="625"/>
                    <a:pt x="0" y="1369"/>
                  </a:cubicBezTo>
                  <a:lnTo>
                    <a:pt x="0" y="4074"/>
                  </a:lnTo>
                  <a:cubicBezTo>
                    <a:pt x="0" y="4149"/>
                    <a:pt x="62" y="4211"/>
                    <a:pt x="137" y="4211"/>
                  </a:cubicBezTo>
                  <a:cubicBezTo>
                    <a:pt x="211" y="4211"/>
                    <a:pt x="273" y="4149"/>
                    <a:pt x="274" y="4074"/>
                  </a:cubicBezTo>
                  <a:lnTo>
                    <a:pt x="274" y="1354"/>
                  </a:lnTo>
                  <a:cubicBezTo>
                    <a:pt x="274" y="760"/>
                    <a:pt x="758" y="275"/>
                    <a:pt x="1353" y="275"/>
                  </a:cubicBezTo>
                  <a:cubicBezTo>
                    <a:pt x="1418" y="275"/>
                    <a:pt x="1484" y="281"/>
                    <a:pt x="1550" y="293"/>
                  </a:cubicBezTo>
                  <a:cubicBezTo>
                    <a:pt x="2063" y="384"/>
                    <a:pt x="2431" y="841"/>
                    <a:pt x="2431" y="1362"/>
                  </a:cubicBezTo>
                  <a:lnTo>
                    <a:pt x="2431" y="3765"/>
                  </a:lnTo>
                  <a:cubicBezTo>
                    <a:pt x="2431" y="3840"/>
                    <a:pt x="2492" y="3902"/>
                    <a:pt x="2566" y="3902"/>
                  </a:cubicBezTo>
                  <a:cubicBezTo>
                    <a:pt x="2568" y="3902"/>
                    <a:pt x="2570" y="3901"/>
                    <a:pt x="2572" y="3901"/>
                  </a:cubicBezTo>
                  <a:cubicBezTo>
                    <a:pt x="2645" y="3899"/>
                    <a:pt x="2704" y="3834"/>
                    <a:pt x="2704" y="3759"/>
                  </a:cubicBezTo>
                  <a:lnTo>
                    <a:pt x="2704" y="1351"/>
                  </a:lnTo>
                  <a:cubicBezTo>
                    <a:pt x="2704" y="607"/>
                    <a:pt x="2097" y="1"/>
                    <a:pt x="1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0"/>
            <p:cNvSpPr/>
            <p:nvPr/>
          </p:nvSpPr>
          <p:spPr>
            <a:xfrm>
              <a:off x="7236124" y="3268783"/>
              <a:ext cx="371311" cy="19669"/>
            </a:xfrm>
            <a:custGeom>
              <a:rect b="b" l="l" r="r" t="t"/>
              <a:pathLst>
                <a:path extrusionOk="0" h="492" w="9288">
                  <a:moveTo>
                    <a:pt x="135" y="1"/>
                  </a:moveTo>
                  <a:cubicBezTo>
                    <a:pt x="61" y="1"/>
                    <a:pt x="1" y="62"/>
                    <a:pt x="1" y="136"/>
                  </a:cubicBezTo>
                  <a:lnTo>
                    <a:pt x="1" y="357"/>
                  </a:lnTo>
                  <a:cubicBezTo>
                    <a:pt x="1" y="431"/>
                    <a:pt x="61" y="491"/>
                    <a:pt x="135" y="491"/>
                  </a:cubicBezTo>
                  <a:lnTo>
                    <a:pt x="9153" y="491"/>
                  </a:lnTo>
                  <a:cubicBezTo>
                    <a:pt x="9227" y="491"/>
                    <a:pt x="9287" y="431"/>
                    <a:pt x="9287" y="357"/>
                  </a:cubicBezTo>
                  <a:lnTo>
                    <a:pt x="9287" y="136"/>
                  </a:lnTo>
                  <a:cubicBezTo>
                    <a:pt x="9286" y="61"/>
                    <a:pt x="9227" y="1"/>
                    <a:pt x="9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0"/>
            <p:cNvSpPr/>
            <p:nvPr/>
          </p:nvSpPr>
          <p:spPr>
            <a:xfrm>
              <a:off x="7236164" y="3497854"/>
              <a:ext cx="371431" cy="53890"/>
            </a:xfrm>
            <a:custGeom>
              <a:rect b="b" l="l" r="r" t="t"/>
              <a:pathLst>
                <a:path extrusionOk="0" h="1348" w="9291">
                  <a:moveTo>
                    <a:pt x="3704" y="1"/>
                  </a:moveTo>
                  <a:cubicBezTo>
                    <a:pt x="2787" y="5"/>
                    <a:pt x="2783" y="383"/>
                    <a:pt x="1859" y="383"/>
                  </a:cubicBezTo>
                  <a:cubicBezTo>
                    <a:pt x="1612" y="383"/>
                    <a:pt x="1430" y="356"/>
                    <a:pt x="1280" y="316"/>
                  </a:cubicBezTo>
                  <a:cubicBezTo>
                    <a:pt x="957" y="232"/>
                    <a:pt x="776" y="89"/>
                    <a:pt x="393" y="30"/>
                  </a:cubicBezTo>
                  <a:cubicBezTo>
                    <a:pt x="283" y="12"/>
                    <a:pt x="154" y="2"/>
                    <a:pt x="1" y="2"/>
                  </a:cubicBezTo>
                  <a:lnTo>
                    <a:pt x="1" y="966"/>
                  </a:lnTo>
                  <a:cubicBezTo>
                    <a:pt x="929" y="966"/>
                    <a:pt x="929" y="1347"/>
                    <a:pt x="1858" y="1347"/>
                  </a:cubicBezTo>
                  <a:cubicBezTo>
                    <a:pt x="2786" y="1347"/>
                    <a:pt x="2786" y="966"/>
                    <a:pt x="3715" y="966"/>
                  </a:cubicBezTo>
                  <a:cubicBezTo>
                    <a:pt x="4643" y="966"/>
                    <a:pt x="4643" y="1347"/>
                    <a:pt x="5572" y="1347"/>
                  </a:cubicBezTo>
                  <a:cubicBezTo>
                    <a:pt x="6500" y="1347"/>
                    <a:pt x="6500" y="966"/>
                    <a:pt x="7429" y="966"/>
                  </a:cubicBezTo>
                  <a:cubicBezTo>
                    <a:pt x="8357" y="966"/>
                    <a:pt x="8357" y="1347"/>
                    <a:pt x="9285" y="1347"/>
                  </a:cubicBezTo>
                  <a:lnTo>
                    <a:pt x="9291" y="381"/>
                  </a:lnTo>
                  <a:cubicBezTo>
                    <a:pt x="9137" y="381"/>
                    <a:pt x="9008" y="370"/>
                    <a:pt x="8897" y="353"/>
                  </a:cubicBezTo>
                  <a:cubicBezTo>
                    <a:pt x="8515" y="294"/>
                    <a:pt x="8333" y="152"/>
                    <a:pt x="8011" y="67"/>
                  </a:cubicBezTo>
                  <a:cubicBezTo>
                    <a:pt x="7861" y="27"/>
                    <a:pt x="7679" y="1"/>
                    <a:pt x="7433" y="1"/>
                  </a:cubicBezTo>
                  <a:cubicBezTo>
                    <a:pt x="6506" y="1"/>
                    <a:pt x="6502" y="379"/>
                    <a:pt x="5587" y="383"/>
                  </a:cubicBezTo>
                  <a:lnTo>
                    <a:pt x="5574" y="383"/>
                  </a:lnTo>
                  <a:cubicBezTo>
                    <a:pt x="4645" y="383"/>
                    <a:pt x="4645" y="1"/>
                    <a:pt x="37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0"/>
            <p:cNvSpPr/>
            <p:nvPr/>
          </p:nvSpPr>
          <p:spPr>
            <a:xfrm>
              <a:off x="7265268" y="3188109"/>
              <a:ext cx="28624" cy="28624"/>
            </a:xfrm>
            <a:custGeom>
              <a:rect b="b" l="l" r="r" t="t"/>
              <a:pathLst>
                <a:path extrusionOk="0" h="716" w="716">
                  <a:moveTo>
                    <a:pt x="359" y="0"/>
                  </a:moveTo>
                  <a:cubicBezTo>
                    <a:pt x="160" y="0"/>
                    <a:pt x="1" y="161"/>
                    <a:pt x="1" y="358"/>
                  </a:cubicBezTo>
                  <a:cubicBezTo>
                    <a:pt x="1" y="555"/>
                    <a:pt x="160" y="716"/>
                    <a:pt x="359" y="716"/>
                  </a:cubicBezTo>
                  <a:cubicBezTo>
                    <a:pt x="556" y="716"/>
                    <a:pt x="715" y="555"/>
                    <a:pt x="715" y="358"/>
                  </a:cubicBezTo>
                  <a:cubicBezTo>
                    <a:pt x="715" y="161"/>
                    <a:pt x="556" y="0"/>
                    <a:pt x="3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0"/>
            <p:cNvSpPr/>
            <p:nvPr/>
          </p:nvSpPr>
          <p:spPr>
            <a:xfrm>
              <a:off x="7265268" y="3216732"/>
              <a:ext cx="28624" cy="28664"/>
            </a:xfrm>
            <a:custGeom>
              <a:rect b="b" l="l" r="r" t="t"/>
              <a:pathLst>
                <a:path extrusionOk="0" h="717" w="716">
                  <a:moveTo>
                    <a:pt x="359" y="1"/>
                  </a:moveTo>
                  <a:cubicBezTo>
                    <a:pt x="160" y="1"/>
                    <a:pt x="1" y="161"/>
                    <a:pt x="1" y="358"/>
                  </a:cubicBezTo>
                  <a:cubicBezTo>
                    <a:pt x="1" y="556"/>
                    <a:pt x="160" y="716"/>
                    <a:pt x="359" y="716"/>
                  </a:cubicBezTo>
                  <a:cubicBezTo>
                    <a:pt x="556" y="716"/>
                    <a:pt x="715" y="556"/>
                    <a:pt x="715" y="358"/>
                  </a:cubicBezTo>
                  <a:cubicBezTo>
                    <a:pt x="715" y="161"/>
                    <a:pt x="556" y="1"/>
                    <a:pt x="3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0"/>
            <p:cNvSpPr/>
            <p:nvPr/>
          </p:nvSpPr>
          <p:spPr>
            <a:xfrm>
              <a:off x="7274542" y="3310120"/>
              <a:ext cx="52331" cy="10914"/>
            </a:xfrm>
            <a:custGeom>
              <a:rect b="b" l="l" r="r" t="t"/>
              <a:pathLst>
                <a:path extrusionOk="0" h="273" w="1309">
                  <a:moveTo>
                    <a:pt x="138" y="1"/>
                  </a:moveTo>
                  <a:cubicBezTo>
                    <a:pt x="61" y="1"/>
                    <a:pt x="1" y="64"/>
                    <a:pt x="2" y="141"/>
                  </a:cubicBezTo>
                  <a:cubicBezTo>
                    <a:pt x="5" y="215"/>
                    <a:pt x="70" y="273"/>
                    <a:pt x="144" y="273"/>
                  </a:cubicBezTo>
                  <a:lnTo>
                    <a:pt x="1169" y="273"/>
                  </a:lnTo>
                  <a:cubicBezTo>
                    <a:pt x="1246" y="273"/>
                    <a:pt x="1308" y="211"/>
                    <a:pt x="1305" y="133"/>
                  </a:cubicBezTo>
                  <a:cubicBezTo>
                    <a:pt x="1303" y="59"/>
                    <a:pt x="1237" y="1"/>
                    <a:pt x="11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0"/>
            <p:cNvSpPr/>
            <p:nvPr/>
          </p:nvSpPr>
          <p:spPr>
            <a:xfrm>
              <a:off x="7303606" y="3331908"/>
              <a:ext cx="52570" cy="10914"/>
            </a:xfrm>
            <a:custGeom>
              <a:rect b="b" l="l" r="r" t="t"/>
              <a:pathLst>
                <a:path extrusionOk="0" h="273" w="1315">
                  <a:moveTo>
                    <a:pt x="138" y="0"/>
                  </a:moveTo>
                  <a:cubicBezTo>
                    <a:pt x="61" y="0"/>
                    <a:pt x="1" y="63"/>
                    <a:pt x="2" y="140"/>
                  </a:cubicBezTo>
                  <a:cubicBezTo>
                    <a:pt x="4" y="214"/>
                    <a:pt x="69" y="272"/>
                    <a:pt x="144" y="272"/>
                  </a:cubicBezTo>
                  <a:lnTo>
                    <a:pt x="1169" y="272"/>
                  </a:lnTo>
                  <a:cubicBezTo>
                    <a:pt x="1251" y="272"/>
                    <a:pt x="1314" y="203"/>
                    <a:pt x="1305" y="120"/>
                  </a:cubicBezTo>
                  <a:cubicBezTo>
                    <a:pt x="1297" y="51"/>
                    <a:pt x="1233" y="0"/>
                    <a:pt x="1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0"/>
            <p:cNvSpPr/>
            <p:nvPr/>
          </p:nvSpPr>
          <p:spPr>
            <a:xfrm>
              <a:off x="7409147" y="3392793"/>
              <a:ext cx="37099" cy="10914"/>
            </a:xfrm>
            <a:custGeom>
              <a:rect b="b" l="l" r="r" t="t"/>
              <a:pathLst>
                <a:path extrusionOk="0" h="273" w="928">
                  <a:moveTo>
                    <a:pt x="139" y="1"/>
                  </a:moveTo>
                  <a:cubicBezTo>
                    <a:pt x="63" y="1"/>
                    <a:pt x="1" y="64"/>
                    <a:pt x="4" y="141"/>
                  </a:cubicBezTo>
                  <a:cubicBezTo>
                    <a:pt x="6" y="215"/>
                    <a:pt x="70" y="273"/>
                    <a:pt x="146" y="273"/>
                  </a:cubicBezTo>
                  <a:lnTo>
                    <a:pt x="781" y="273"/>
                  </a:lnTo>
                  <a:cubicBezTo>
                    <a:pt x="862" y="273"/>
                    <a:pt x="927" y="202"/>
                    <a:pt x="916" y="121"/>
                  </a:cubicBezTo>
                  <a:cubicBezTo>
                    <a:pt x="908" y="50"/>
                    <a:pt x="845" y="1"/>
                    <a:pt x="7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0"/>
            <p:cNvSpPr/>
            <p:nvPr/>
          </p:nvSpPr>
          <p:spPr>
            <a:xfrm>
              <a:off x="7569256" y="3447123"/>
              <a:ext cx="22188" cy="10914"/>
            </a:xfrm>
            <a:custGeom>
              <a:rect b="b" l="l" r="r" t="t"/>
              <a:pathLst>
                <a:path extrusionOk="0" h="273" w="555">
                  <a:moveTo>
                    <a:pt x="138" y="1"/>
                  </a:moveTo>
                  <a:cubicBezTo>
                    <a:pt x="62" y="1"/>
                    <a:pt x="1" y="64"/>
                    <a:pt x="3" y="140"/>
                  </a:cubicBezTo>
                  <a:cubicBezTo>
                    <a:pt x="4" y="215"/>
                    <a:pt x="69" y="273"/>
                    <a:pt x="145" y="273"/>
                  </a:cubicBezTo>
                  <a:lnTo>
                    <a:pt x="555" y="273"/>
                  </a:lnTo>
                  <a:lnTo>
                    <a:pt x="555" y="2"/>
                  </a:lnTo>
                  <a:lnTo>
                    <a:pt x="1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0"/>
            <p:cNvSpPr/>
            <p:nvPr/>
          </p:nvSpPr>
          <p:spPr>
            <a:xfrm>
              <a:off x="7521164" y="3310880"/>
              <a:ext cx="52291" cy="10874"/>
            </a:xfrm>
            <a:custGeom>
              <a:rect b="b" l="l" r="r" t="t"/>
              <a:pathLst>
                <a:path extrusionOk="0" h="272" w="1308">
                  <a:moveTo>
                    <a:pt x="138" y="1"/>
                  </a:moveTo>
                  <a:cubicBezTo>
                    <a:pt x="62" y="1"/>
                    <a:pt x="1" y="64"/>
                    <a:pt x="3" y="140"/>
                  </a:cubicBezTo>
                  <a:cubicBezTo>
                    <a:pt x="5" y="214"/>
                    <a:pt x="70" y="272"/>
                    <a:pt x="145" y="272"/>
                  </a:cubicBezTo>
                  <a:lnTo>
                    <a:pt x="1170" y="272"/>
                  </a:lnTo>
                  <a:cubicBezTo>
                    <a:pt x="1245" y="272"/>
                    <a:pt x="1307" y="209"/>
                    <a:pt x="1306" y="133"/>
                  </a:cubicBezTo>
                  <a:cubicBezTo>
                    <a:pt x="1303" y="59"/>
                    <a:pt x="1239" y="1"/>
                    <a:pt x="11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0"/>
            <p:cNvSpPr/>
            <p:nvPr/>
          </p:nvSpPr>
          <p:spPr>
            <a:xfrm>
              <a:off x="7264428" y="3420258"/>
              <a:ext cx="22507" cy="10954"/>
            </a:xfrm>
            <a:custGeom>
              <a:rect b="b" l="l" r="r" t="t"/>
              <a:pathLst>
                <a:path extrusionOk="0" h="274" w="563">
                  <a:moveTo>
                    <a:pt x="144" y="0"/>
                  </a:moveTo>
                  <a:cubicBezTo>
                    <a:pt x="69" y="0"/>
                    <a:pt x="3" y="58"/>
                    <a:pt x="2" y="134"/>
                  </a:cubicBezTo>
                  <a:cubicBezTo>
                    <a:pt x="1" y="211"/>
                    <a:pt x="61" y="274"/>
                    <a:pt x="138" y="274"/>
                  </a:cubicBezTo>
                  <a:lnTo>
                    <a:pt x="562" y="274"/>
                  </a:lnTo>
                  <a:lnTo>
                    <a:pt x="562" y="3"/>
                  </a:lnTo>
                  <a:lnTo>
                    <a:pt x="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0"/>
            <p:cNvSpPr/>
            <p:nvPr/>
          </p:nvSpPr>
          <p:spPr>
            <a:xfrm>
              <a:off x="7259631" y="3182512"/>
              <a:ext cx="39898" cy="39898"/>
            </a:xfrm>
            <a:custGeom>
              <a:rect b="b" l="l" r="r" t="t"/>
              <a:pathLst>
                <a:path extrusionOk="0" h="998" w="998">
                  <a:moveTo>
                    <a:pt x="500" y="281"/>
                  </a:moveTo>
                  <a:cubicBezTo>
                    <a:pt x="619" y="281"/>
                    <a:pt x="717" y="378"/>
                    <a:pt x="717" y="498"/>
                  </a:cubicBezTo>
                  <a:cubicBezTo>
                    <a:pt x="717" y="618"/>
                    <a:pt x="619" y="715"/>
                    <a:pt x="500" y="715"/>
                  </a:cubicBezTo>
                  <a:cubicBezTo>
                    <a:pt x="379" y="715"/>
                    <a:pt x="281" y="618"/>
                    <a:pt x="281" y="498"/>
                  </a:cubicBezTo>
                  <a:cubicBezTo>
                    <a:pt x="281" y="378"/>
                    <a:pt x="379" y="281"/>
                    <a:pt x="500" y="281"/>
                  </a:cubicBezTo>
                  <a:close/>
                  <a:moveTo>
                    <a:pt x="500" y="0"/>
                  </a:moveTo>
                  <a:cubicBezTo>
                    <a:pt x="223" y="0"/>
                    <a:pt x="0" y="224"/>
                    <a:pt x="0" y="498"/>
                  </a:cubicBezTo>
                  <a:cubicBezTo>
                    <a:pt x="0" y="774"/>
                    <a:pt x="225" y="997"/>
                    <a:pt x="500" y="997"/>
                  </a:cubicBezTo>
                  <a:cubicBezTo>
                    <a:pt x="775" y="997"/>
                    <a:pt x="997" y="772"/>
                    <a:pt x="997" y="498"/>
                  </a:cubicBezTo>
                  <a:cubicBezTo>
                    <a:pt x="997" y="223"/>
                    <a:pt x="774"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0"/>
            <p:cNvSpPr/>
            <p:nvPr/>
          </p:nvSpPr>
          <p:spPr>
            <a:xfrm>
              <a:off x="7259631" y="3211136"/>
              <a:ext cx="39898" cy="39898"/>
            </a:xfrm>
            <a:custGeom>
              <a:rect b="b" l="l" r="r" t="t"/>
              <a:pathLst>
                <a:path extrusionOk="0" h="998" w="998">
                  <a:moveTo>
                    <a:pt x="500" y="281"/>
                  </a:moveTo>
                  <a:cubicBezTo>
                    <a:pt x="619" y="281"/>
                    <a:pt x="717" y="378"/>
                    <a:pt x="717" y="498"/>
                  </a:cubicBezTo>
                  <a:cubicBezTo>
                    <a:pt x="717" y="619"/>
                    <a:pt x="619" y="716"/>
                    <a:pt x="500" y="716"/>
                  </a:cubicBezTo>
                  <a:cubicBezTo>
                    <a:pt x="379" y="716"/>
                    <a:pt x="281" y="619"/>
                    <a:pt x="281" y="498"/>
                  </a:cubicBezTo>
                  <a:cubicBezTo>
                    <a:pt x="281" y="378"/>
                    <a:pt x="379" y="281"/>
                    <a:pt x="500" y="281"/>
                  </a:cubicBezTo>
                  <a:close/>
                  <a:moveTo>
                    <a:pt x="500" y="0"/>
                  </a:moveTo>
                  <a:cubicBezTo>
                    <a:pt x="223" y="0"/>
                    <a:pt x="0" y="223"/>
                    <a:pt x="0" y="498"/>
                  </a:cubicBezTo>
                  <a:cubicBezTo>
                    <a:pt x="0" y="774"/>
                    <a:pt x="225" y="997"/>
                    <a:pt x="500" y="997"/>
                  </a:cubicBezTo>
                  <a:cubicBezTo>
                    <a:pt x="775" y="997"/>
                    <a:pt x="997" y="774"/>
                    <a:pt x="997" y="498"/>
                  </a:cubicBezTo>
                  <a:cubicBezTo>
                    <a:pt x="997" y="223"/>
                    <a:pt x="774"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 name="Google Shape;1916;p50"/>
          <p:cNvGrpSpPr/>
          <p:nvPr/>
        </p:nvGrpSpPr>
        <p:grpSpPr>
          <a:xfrm>
            <a:off x="4385743" y="1924365"/>
            <a:ext cx="371311" cy="344486"/>
            <a:chOff x="6419743" y="3194865"/>
            <a:chExt cx="371311" cy="344486"/>
          </a:xfrm>
        </p:grpSpPr>
        <p:sp>
          <p:nvSpPr>
            <p:cNvPr id="1917" name="Google Shape;1917;p50"/>
            <p:cNvSpPr/>
            <p:nvPr/>
          </p:nvSpPr>
          <p:spPr>
            <a:xfrm>
              <a:off x="6706182" y="3405866"/>
              <a:ext cx="77077" cy="80555"/>
            </a:xfrm>
            <a:custGeom>
              <a:rect b="b" l="l" r="r" t="t"/>
              <a:pathLst>
                <a:path extrusionOk="0" h="2015" w="1928">
                  <a:moveTo>
                    <a:pt x="552" y="1"/>
                  </a:moveTo>
                  <a:lnTo>
                    <a:pt x="1" y="218"/>
                  </a:lnTo>
                  <a:lnTo>
                    <a:pt x="1" y="2015"/>
                  </a:lnTo>
                  <a:lnTo>
                    <a:pt x="1927" y="2015"/>
                  </a:lnTo>
                  <a:lnTo>
                    <a:pt x="908" y="218"/>
                  </a:lnTo>
                  <a:lnTo>
                    <a:pt x="5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0"/>
            <p:cNvSpPr/>
            <p:nvPr/>
          </p:nvSpPr>
          <p:spPr>
            <a:xfrm>
              <a:off x="6713258" y="3391794"/>
              <a:ext cx="40617" cy="94627"/>
            </a:xfrm>
            <a:custGeom>
              <a:rect b="b" l="l" r="r" t="t"/>
              <a:pathLst>
                <a:path extrusionOk="0" h="2367" w="1016">
                  <a:moveTo>
                    <a:pt x="158" y="1"/>
                  </a:moveTo>
                  <a:cubicBezTo>
                    <a:pt x="144" y="1"/>
                    <a:pt x="130" y="3"/>
                    <a:pt x="115" y="8"/>
                  </a:cubicBezTo>
                  <a:cubicBezTo>
                    <a:pt x="41" y="30"/>
                    <a:pt x="0" y="109"/>
                    <a:pt x="24" y="183"/>
                  </a:cubicBezTo>
                  <a:lnTo>
                    <a:pt x="148" y="570"/>
                  </a:lnTo>
                  <a:lnTo>
                    <a:pt x="721" y="2367"/>
                  </a:lnTo>
                  <a:lnTo>
                    <a:pt x="1015" y="2367"/>
                  </a:lnTo>
                  <a:lnTo>
                    <a:pt x="442" y="571"/>
                  </a:lnTo>
                  <a:lnTo>
                    <a:pt x="292" y="98"/>
                  </a:lnTo>
                  <a:cubicBezTo>
                    <a:pt x="273" y="39"/>
                    <a:pt x="218" y="1"/>
                    <a:pt x="1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0"/>
            <p:cNvSpPr/>
            <p:nvPr/>
          </p:nvSpPr>
          <p:spPr>
            <a:xfrm>
              <a:off x="6728370" y="3291450"/>
              <a:ext cx="41337" cy="114576"/>
            </a:xfrm>
            <a:custGeom>
              <a:rect b="b" l="l" r="r" t="t"/>
              <a:pathLst>
                <a:path extrusionOk="0" h="2866" w="1034">
                  <a:moveTo>
                    <a:pt x="363" y="0"/>
                  </a:moveTo>
                  <a:lnTo>
                    <a:pt x="1" y="1201"/>
                  </a:lnTo>
                  <a:lnTo>
                    <a:pt x="363" y="2866"/>
                  </a:lnTo>
                  <a:cubicBezTo>
                    <a:pt x="772" y="2524"/>
                    <a:pt x="1034" y="2009"/>
                    <a:pt x="1034" y="1433"/>
                  </a:cubicBezTo>
                  <a:cubicBezTo>
                    <a:pt x="1034" y="857"/>
                    <a:pt x="772" y="342"/>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0"/>
            <p:cNvSpPr/>
            <p:nvPr/>
          </p:nvSpPr>
          <p:spPr>
            <a:xfrm>
              <a:off x="6730409" y="3348738"/>
              <a:ext cx="39298" cy="57288"/>
            </a:xfrm>
            <a:custGeom>
              <a:rect b="b" l="l" r="r" t="t"/>
              <a:pathLst>
                <a:path extrusionOk="0" h="1433" w="983">
                  <a:moveTo>
                    <a:pt x="1" y="0"/>
                  </a:moveTo>
                  <a:lnTo>
                    <a:pt x="312" y="1433"/>
                  </a:lnTo>
                  <a:cubicBezTo>
                    <a:pt x="721" y="1091"/>
                    <a:pt x="983" y="576"/>
                    <a:pt x="983" y="0"/>
                  </a:cubicBezTo>
                  <a:lnTo>
                    <a:pt x="983" y="0"/>
                  </a:lnTo>
                  <a:cubicBezTo>
                    <a:pt x="983" y="270"/>
                    <a:pt x="721" y="513"/>
                    <a:pt x="312" y="674"/>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0"/>
            <p:cNvSpPr/>
            <p:nvPr/>
          </p:nvSpPr>
          <p:spPr>
            <a:xfrm>
              <a:off x="6728370" y="3343061"/>
              <a:ext cx="2079" cy="5717"/>
            </a:xfrm>
            <a:custGeom>
              <a:rect b="b" l="l" r="r" t="t"/>
              <a:pathLst>
                <a:path extrusionOk="0" h="143" w="52">
                  <a:moveTo>
                    <a:pt x="21" y="1"/>
                  </a:moveTo>
                  <a:lnTo>
                    <a:pt x="1" y="32"/>
                  </a:lnTo>
                  <a:lnTo>
                    <a:pt x="52" y="142"/>
                  </a:lnTo>
                  <a:lnTo>
                    <a:pt x="21" y="1"/>
                  </a:lnTo>
                  <a:close/>
                </a:path>
              </a:pathLst>
            </a:custGeom>
            <a:solidFill>
              <a:srgbClr val="D82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0"/>
            <p:cNvSpPr/>
            <p:nvPr/>
          </p:nvSpPr>
          <p:spPr>
            <a:xfrm>
              <a:off x="6564062" y="3261587"/>
              <a:ext cx="29783" cy="45734"/>
            </a:xfrm>
            <a:custGeom>
              <a:rect b="b" l="l" r="r" t="t"/>
              <a:pathLst>
                <a:path extrusionOk="0" h="1144" w="745">
                  <a:moveTo>
                    <a:pt x="371" y="0"/>
                  </a:moveTo>
                  <a:cubicBezTo>
                    <a:pt x="367" y="0"/>
                    <a:pt x="363" y="0"/>
                    <a:pt x="359" y="0"/>
                  </a:cubicBezTo>
                  <a:cubicBezTo>
                    <a:pt x="159" y="8"/>
                    <a:pt x="0" y="181"/>
                    <a:pt x="0" y="382"/>
                  </a:cubicBezTo>
                  <a:lnTo>
                    <a:pt x="0" y="1144"/>
                  </a:lnTo>
                  <a:lnTo>
                    <a:pt x="744" y="1144"/>
                  </a:lnTo>
                  <a:lnTo>
                    <a:pt x="744" y="374"/>
                  </a:lnTo>
                  <a:cubicBezTo>
                    <a:pt x="744" y="168"/>
                    <a:pt x="577" y="0"/>
                    <a:pt x="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0"/>
            <p:cNvSpPr/>
            <p:nvPr/>
          </p:nvSpPr>
          <p:spPr>
            <a:xfrm>
              <a:off x="6564062" y="3261587"/>
              <a:ext cx="19269" cy="45734"/>
            </a:xfrm>
            <a:custGeom>
              <a:rect b="b" l="l" r="r" t="t"/>
              <a:pathLst>
                <a:path extrusionOk="0" h="1144" w="482">
                  <a:moveTo>
                    <a:pt x="364" y="0"/>
                  </a:moveTo>
                  <a:cubicBezTo>
                    <a:pt x="163" y="0"/>
                    <a:pt x="0" y="168"/>
                    <a:pt x="0" y="374"/>
                  </a:cubicBezTo>
                  <a:lnTo>
                    <a:pt x="0" y="1144"/>
                  </a:lnTo>
                  <a:lnTo>
                    <a:pt x="237" y="1144"/>
                  </a:lnTo>
                  <a:lnTo>
                    <a:pt x="237" y="374"/>
                  </a:lnTo>
                  <a:cubicBezTo>
                    <a:pt x="237" y="210"/>
                    <a:pt x="339" y="71"/>
                    <a:pt x="481" y="21"/>
                  </a:cubicBezTo>
                  <a:cubicBezTo>
                    <a:pt x="445" y="8"/>
                    <a:pt x="405" y="1"/>
                    <a:pt x="3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0"/>
            <p:cNvSpPr/>
            <p:nvPr/>
          </p:nvSpPr>
          <p:spPr>
            <a:xfrm>
              <a:off x="6497380" y="3388476"/>
              <a:ext cx="163148" cy="79835"/>
            </a:xfrm>
            <a:custGeom>
              <a:rect b="b" l="l" r="r" t="t"/>
              <a:pathLst>
                <a:path extrusionOk="0" h="1997" w="4081">
                  <a:moveTo>
                    <a:pt x="0" y="1"/>
                  </a:moveTo>
                  <a:lnTo>
                    <a:pt x="0" y="1996"/>
                  </a:lnTo>
                  <a:lnTo>
                    <a:pt x="4080" y="1996"/>
                  </a:lnTo>
                  <a:lnTo>
                    <a:pt x="40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0"/>
            <p:cNvSpPr/>
            <p:nvPr/>
          </p:nvSpPr>
          <p:spPr>
            <a:xfrm>
              <a:off x="6636621" y="3218092"/>
              <a:ext cx="63804" cy="68921"/>
            </a:xfrm>
            <a:custGeom>
              <a:rect b="b" l="l" r="r" t="t"/>
              <a:pathLst>
                <a:path extrusionOk="0" h="1724" w="1596">
                  <a:moveTo>
                    <a:pt x="0" y="1"/>
                  </a:moveTo>
                  <a:lnTo>
                    <a:pt x="0" y="1723"/>
                  </a:lnTo>
                  <a:lnTo>
                    <a:pt x="1595" y="1723"/>
                  </a:lnTo>
                  <a:lnTo>
                    <a:pt x="15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0"/>
            <p:cNvSpPr/>
            <p:nvPr/>
          </p:nvSpPr>
          <p:spPr>
            <a:xfrm>
              <a:off x="6636621" y="3218092"/>
              <a:ext cx="63804" cy="16711"/>
            </a:xfrm>
            <a:custGeom>
              <a:rect b="b" l="l" r="r" t="t"/>
              <a:pathLst>
                <a:path extrusionOk="0" h="418" w="1596">
                  <a:moveTo>
                    <a:pt x="0" y="1"/>
                  </a:moveTo>
                  <a:lnTo>
                    <a:pt x="0" y="417"/>
                  </a:lnTo>
                  <a:lnTo>
                    <a:pt x="1595" y="417"/>
                  </a:lnTo>
                  <a:lnTo>
                    <a:pt x="159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0"/>
            <p:cNvSpPr/>
            <p:nvPr/>
          </p:nvSpPr>
          <p:spPr>
            <a:xfrm>
              <a:off x="6636621" y="3218092"/>
              <a:ext cx="19589" cy="68921"/>
            </a:xfrm>
            <a:custGeom>
              <a:rect b="b" l="l" r="r" t="t"/>
              <a:pathLst>
                <a:path extrusionOk="0" h="1724" w="490">
                  <a:moveTo>
                    <a:pt x="0" y="1"/>
                  </a:moveTo>
                  <a:lnTo>
                    <a:pt x="0" y="1723"/>
                  </a:lnTo>
                  <a:lnTo>
                    <a:pt x="490" y="1723"/>
                  </a:lnTo>
                  <a:lnTo>
                    <a:pt x="49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0"/>
            <p:cNvSpPr/>
            <p:nvPr/>
          </p:nvSpPr>
          <p:spPr>
            <a:xfrm>
              <a:off x="6500938" y="3291370"/>
              <a:ext cx="242264" cy="123291"/>
            </a:xfrm>
            <a:custGeom>
              <a:rect b="b" l="l" r="r" t="t"/>
              <a:pathLst>
                <a:path extrusionOk="0" h="3084" w="6060">
                  <a:moveTo>
                    <a:pt x="437" y="0"/>
                  </a:moveTo>
                  <a:lnTo>
                    <a:pt x="1" y="3083"/>
                  </a:lnTo>
                  <a:lnTo>
                    <a:pt x="6059" y="3083"/>
                  </a:lnTo>
                  <a:lnTo>
                    <a:pt x="60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0"/>
            <p:cNvSpPr/>
            <p:nvPr/>
          </p:nvSpPr>
          <p:spPr>
            <a:xfrm>
              <a:off x="6501697" y="3379761"/>
              <a:ext cx="241544" cy="34860"/>
            </a:xfrm>
            <a:custGeom>
              <a:rect b="b" l="l" r="r" t="t"/>
              <a:pathLst>
                <a:path extrusionOk="0" h="872" w="6042">
                  <a:moveTo>
                    <a:pt x="437" y="1"/>
                  </a:moveTo>
                  <a:lnTo>
                    <a:pt x="1" y="871"/>
                  </a:lnTo>
                  <a:lnTo>
                    <a:pt x="6041" y="871"/>
                  </a:lnTo>
                  <a:lnTo>
                    <a:pt x="604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0"/>
            <p:cNvSpPr/>
            <p:nvPr/>
          </p:nvSpPr>
          <p:spPr>
            <a:xfrm>
              <a:off x="6419823" y="3505970"/>
              <a:ext cx="371231" cy="32622"/>
            </a:xfrm>
            <a:custGeom>
              <a:rect b="b" l="l" r="r" t="t"/>
              <a:pathLst>
                <a:path extrusionOk="0" h="816" w="9286">
                  <a:moveTo>
                    <a:pt x="0" y="0"/>
                  </a:moveTo>
                  <a:lnTo>
                    <a:pt x="0" y="816"/>
                  </a:lnTo>
                  <a:lnTo>
                    <a:pt x="9286" y="816"/>
                  </a:lnTo>
                  <a:lnTo>
                    <a:pt x="92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0"/>
            <p:cNvSpPr/>
            <p:nvPr/>
          </p:nvSpPr>
          <p:spPr>
            <a:xfrm>
              <a:off x="6419823" y="3522680"/>
              <a:ext cx="371231" cy="16671"/>
            </a:xfrm>
            <a:custGeom>
              <a:rect b="b" l="l" r="r" t="t"/>
              <a:pathLst>
                <a:path extrusionOk="0" h="417" w="9286">
                  <a:moveTo>
                    <a:pt x="0" y="0"/>
                  </a:moveTo>
                  <a:lnTo>
                    <a:pt x="0" y="417"/>
                  </a:lnTo>
                  <a:lnTo>
                    <a:pt x="9286" y="417"/>
                  </a:lnTo>
                  <a:lnTo>
                    <a:pt x="9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0"/>
            <p:cNvSpPr/>
            <p:nvPr/>
          </p:nvSpPr>
          <p:spPr>
            <a:xfrm>
              <a:off x="6451925" y="3410264"/>
              <a:ext cx="95946" cy="95866"/>
            </a:xfrm>
            <a:custGeom>
              <a:rect b="b" l="l" r="r" t="t"/>
              <a:pathLst>
                <a:path extrusionOk="0" h="2398" w="2400">
                  <a:moveTo>
                    <a:pt x="1201" y="0"/>
                  </a:moveTo>
                  <a:cubicBezTo>
                    <a:pt x="538" y="0"/>
                    <a:pt x="1" y="536"/>
                    <a:pt x="1" y="1199"/>
                  </a:cubicBezTo>
                  <a:cubicBezTo>
                    <a:pt x="1" y="1862"/>
                    <a:pt x="538" y="2398"/>
                    <a:pt x="1201" y="2398"/>
                  </a:cubicBezTo>
                  <a:cubicBezTo>
                    <a:pt x="1862" y="2398"/>
                    <a:pt x="2399" y="1862"/>
                    <a:pt x="2399" y="1199"/>
                  </a:cubicBezTo>
                  <a:cubicBezTo>
                    <a:pt x="2399" y="536"/>
                    <a:pt x="1862" y="0"/>
                    <a:pt x="12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0"/>
            <p:cNvSpPr/>
            <p:nvPr/>
          </p:nvSpPr>
          <p:spPr>
            <a:xfrm>
              <a:off x="6603720" y="3410264"/>
              <a:ext cx="95866" cy="95866"/>
            </a:xfrm>
            <a:custGeom>
              <a:rect b="b" l="l" r="r" t="t"/>
              <a:pathLst>
                <a:path extrusionOk="0" h="2398" w="2398">
                  <a:moveTo>
                    <a:pt x="1199" y="0"/>
                  </a:moveTo>
                  <a:cubicBezTo>
                    <a:pt x="536" y="0"/>
                    <a:pt x="0" y="536"/>
                    <a:pt x="0" y="1199"/>
                  </a:cubicBezTo>
                  <a:cubicBezTo>
                    <a:pt x="0" y="1862"/>
                    <a:pt x="536" y="2398"/>
                    <a:pt x="1199" y="2398"/>
                  </a:cubicBezTo>
                  <a:cubicBezTo>
                    <a:pt x="1861" y="2398"/>
                    <a:pt x="2397" y="1862"/>
                    <a:pt x="2397" y="1199"/>
                  </a:cubicBezTo>
                  <a:cubicBezTo>
                    <a:pt x="2397" y="536"/>
                    <a:pt x="1861" y="0"/>
                    <a:pt x="11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0"/>
            <p:cNvSpPr/>
            <p:nvPr/>
          </p:nvSpPr>
          <p:spPr>
            <a:xfrm>
              <a:off x="6481389" y="3439647"/>
              <a:ext cx="37019" cy="37099"/>
            </a:xfrm>
            <a:custGeom>
              <a:rect b="b" l="l" r="r" t="t"/>
              <a:pathLst>
                <a:path extrusionOk="0" h="928" w="926">
                  <a:moveTo>
                    <a:pt x="464" y="1"/>
                  </a:moveTo>
                  <a:cubicBezTo>
                    <a:pt x="207" y="1"/>
                    <a:pt x="0" y="209"/>
                    <a:pt x="0" y="464"/>
                  </a:cubicBezTo>
                  <a:cubicBezTo>
                    <a:pt x="0" y="719"/>
                    <a:pt x="207" y="927"/>
                    <a:pt x="464" y="927"/>
                  </a:cubicBezTo>
                  <a:cubicBezTo>
                    <a:pt x="719" y="927"/>
                    <a:pt x="926" y="719"/>
                    <a:pt x="926" y="464"/>
                  </a:cubicBezTo>
                  <a:cubicBezTo>
                    <a:pt x="926" y="209"/>
                    <a:pt x="719"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0"/>
            <p:cNvSpPr/>
            <p:nvPr/>
          </p:nvSpPr>
          <p:spPr>
            <a:xfrm>
              <a:off x="6633103" y="3439647"/>
              <a:ext cx="37059" cy="37099"/>
            </a:xfrm>
            <a:custGeom>
              <a:rect b="b" l="l" r="r" t="t"/>
              <a:pathLst>
                <a:path extrusionOk="0" h="928" w="927">
                  <a:moveTo>
                    <a:pt x="464" y="1"/>
                  </a:moveTo>
                  <a:cubicBezTo>
                    <a:pt x="208" y="1"/>
                    <a:pt x="0" y="209"/>
                    <a:pt x="0" y="464"/>
                  </a:cubicBezTo>
                  <a:cubicBezTo>
                    <a:pt x="0" y="719"/>
                    <a:pt x="208" y="927"/>
                    <a:pt x="464" y="927"/>
                  </a:cubicBezTo>
                  <a:cubicBezTo>
                    <a:pt x="719" y="927"/>
                    <a:pt x="927" y="719"/>
                    <a:pt x="927" y="464"/>
                  </a:cubicBezTo>
                  <a:cubicBezTo>
                    <a:pt x="927" y="209"/>
                    <a:pt x="719"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0"/>
            <p:cNvSpPr/>
            <p:nvPr/>
          </p:nvSpPr>
          <p:spPr>
            <a:xfrm>
              <a:off x="6476352" y="3432011"/>
              <a:ext cx="153394" cy="16711"/>
            </a:xfrm>
            <a:custGeom>
              <a:rect b="b" l="l" r="r" t="t"/>
              <a:pathLst>
                <a:path extrusionOk="0" h="418" w="3837">
                  <a:moveTo>
                    <a:pt x="237" y="1"/>
                  </a:moveTo>
                  <a:cubicBezTo>
                    <a:pt x="141" y="1"/>
                    <a:pt x="54" y="65"/>
                    <a:pt x="33" y="158"/>
                  </a:cubicBezTo>
                  <a:cubicBezTo>
                    <a:pt x="1" y="295"/>
                    <a:pt x="101" y="418"/>
                    <a:pt x="231" y="418"/>
                  </a:cubicBezTo>
                  <a:lnTo>
                    <a:pt x="3599" y="418"/>
                  </a:lnTo>
                  <a:cubicBezTo>
                    <a:pt x="3695" y="418"/>
                    <a:pt x="3781" y="353"/>
                    <a:pt x="3803" y="260"/>
                  </a:cubicBezTo>
                  <a:cubicBezTo>
                    <a:pt x="3836" y="122"/>
                    <a:pt x="3735" y="1"/>
                    <a:pt x="36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0"/>
            <p:cNvSpPr/>
            <p:nvPr/>
          </p:nvSpPr>
          <p:spPr>
            <a:xfrm>
              <a:off x="6427779" y="3352256"/>
              <a:ext cx="19549" cy="62405"/>
            </a:xfrm>
            <a:custGeom>
              <a:rect b="b" l="l" r="r" t="t"/>
              <a:pathLst>
                <a:path extrusionOk="0" h="1561" w="489">
                  <a:moveTo>
                    <a:pt x="0" y="1"/>
                  </a:moveTo>
                  <a:lnTo>
                    <a:pt x="0" y="1560"/>
                  </a:lnTo>
                  <a:lnTo>
                    <a:pt x="489" y="1560"/>
                  </a:lnTo>
                  <a:lnTo>
                    <a:pt x="489" y="1"/>
                  </a:lnTo>
                  <a:close/>
                </a:path>
              </a:pathLst>
            </a:custGeom>
            <a:solidFill>
              <a:srgbClr val="D82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0"/>
            <p:cNvSpPr/>
            <p:nvPr/>
          </p:nvSpPr>
          <p:spPr>
            <a:xfrm>
              <a:off x="6428499" y="3256510"/>
              <a:ext cx="89230" cy="101543"/>
            </a:xfrm>
            <a:custGeom>
              <a:rect b="b" l="l" r="r" t="t"/>
              <a:pathLst>
                <a:path extrusionOk="0" h="2540" w="2232">
                  <a:moveTo>
                    <a:pt x="0" y="1"/>
                  </a:moveTo>
                  <a:lnTo>
                    <a:pt x="0" y="2539"/>
                  </a:lnTo>
                  <a:lnTo>
                    <a:pt x="2232" y="2539"/>
                  </a:lnTo>
                  <a:lnTo>
                    <a:pt x="22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0"/>
            <p:cNvSpPr/>
            <p:nvPr/>
          </p:nvSpPr>
          <p:spPr>
            <a:xfrm>
              <a:off x="6428499" y="3257230"/>
              <a:ext cx="89230" cy="13113"/>
            </a:xfrm>
            <a:custGeom>
              <a:rect b="b" l="l" r="r" t="t"/>
              <a:pathLst>
                <a:path extrusionOk="0" h="328" w="2232">
                  <a:moveTo>
                    <a:pt x="0" y="1"/>
                  </a:moveTo>
                  <a:lnTo>
                    <a:pt x="0" y="328"/>
                  </a:lnTo>
                  <a:lnTo>
                    <a:pt x="2232" y="328"/>
                  </a:lnTo>
                  <a:lnTo>
                    <a:pt x="2232" y="1"/>
                  </a:lnTo>
                  <a:close/>
                </a:path>
              </a:pathLst>
            </a:custGeom>
            <a:solidFill>
              <a:srgbClr val="909B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0"/>
            <p:cNvSpPr/>
            <p:nvPr/>
          </p:nvSpPr>
          <p:spPr>
            <a:xfrm>
              <a:off x="6419823" y="3231124"/>
              <a:ext cx="127608" cy="31982"/>
            </a:xfrm>
            <a:custGeom>
              <a:rect b="b" l="l" r="r" t="t"/>
              <a:pathLst>
                <a:path extrusionOk="0" h="800" w="3192">
                  <a:moveTo>
                    <a:pt x="463" y="1"/>
                  </a:moveTo>
                  <a:cubicBezTo>
                    <a:pt x="207" y="1"/>
                    <a:pt x="0" y="208"/>
                    <a:pt x="0" y="464"/>
                  </a:cubicBezTo>
                  <a:lnTo>
                    <a:pt x="0" y="799"/>
                  </a:lnTo>
                  <a:lnTo>
                    <a:pt x="3192" y="799"/>
                  </a:lnTo>
                  <a:lnTo>
                    <a:pt x="3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0"/>
            <p:cNvSpPr/>
            <p:nvPr/>
          </p:nvSpPr>
          <p:spPr>
            <a:xfrm>
              <a:off x="6419743" y="3231124"/>
              <a:ext cx="48853" cy="31982"/>
            </a:xfrm>
            <a:custGeom>
              <a:rect b="b" l="l" r="r" t="t"/>
              <a:pathLst>
                <a:path extrusionOk="0" h="800" w="1222">
                  <a:moveTo>
                    <a:pt x="463" y="1"/>
                  </a:moveTo>
                  <a:cubicBezTo>
                    <a:pt x="208" y="1"/>
                    <a:pt x="1" y="208"/>
                    <a:pt x="1" y="464"/>
                  </a:cubicBezTo>
                  <a:lnTo>
                    <a:pt x="1" y="799"/>
                  </a:lnTo>
                  <a:lnTo>
                    <a:pt x="763" y="799"/>
                  </a:lnTo>
                  <a:lnTo>
                    <a:pt x="763" y="467"/>
                  </a:lnTo>
                  <a:cubicBezTo>
                    <a:pt x="763" y="209"/>
                    <a:pt x="968" y="1"/>
                    <a:pt x="1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0"/>
            <p:cNvSpPr/>
            <p:nvPr/>
          </p:nvSpPr>
          <p:spPr>
            <a:xfrm>
              <a:off x="6446568" y="3279057"/>
              <a:ext cx="71120" cy="54369"/>
            </a:xfrm>
            <a:custGeom>
              <a:rect b="b" l="l" r="r" t="t"/>
              <a:pathLst>
                <a:path extrusionOk="0" h="1360" w="1779">
                  <a:moveTo>
                    <a:pt x="1" y="0"/>
                  </a:moveTo>
                  <a:lnTo>
                    <a:pt x="1" y="1359"/>
                  </a:lnTo>
                  <a:lnTo>
                    <a:pt x="1779" y="1359"/>
                  </a:lnTo>
                  <a:lnTo>
                    <a:pt x="17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0"/>
            <p:cNvSpPr/>
            <p:nvPr/>
          </p:nvSpPr>
          <p:spPr>
            <a:xfrm>
              <a:off x="6440772" y="3273980"/>
              <a:ext cx="76157" cy="65283"/>
            </a:xfrm>
            <a:custGeom>
              <a:rect b="b" l="l" r="r" t="t"/>
              <a:pathLst>
                <a:path extrusionOk="0" h="1633" w="1905">
                  <a:moveTo>
                    <a:pt x="836" y="272"/>
                  </a:moveTo>
                  <a:lnTo>
                    <a:pt x="836" y="1359"/>
                  </a:lnTo>
                  <a:lnTo>
                    <a:pt x="291" y="1359"/>
                  </a:lnTo>
                  <a:lnTo>
                    <a:pt x="291" y="272"/>
                  </a:lnTo>
                  <a:close/>
                  <a:moveTo>
                    <a:pt x="141" y="0"/>
                  </a:moveTo>
                  <a:cubicBezTo>
                    <a:pt x="63" y="0"/>
                    <a:pt x="0" y="62"/>
                    <a:pt x="0" y="140"/>
                  </a:cubicBezTo>
                  <a:lnTo>
                    <a:pt x="0" y="1493"/>
                  </a:lnTo>
                  <a:cubicBezTo>
                    <a:pt x="0" y="1569"/>
                    <a:pt x="63" y="1633"/>
                    <a:pt x="141" y="1633"/>
                  </a:cubicBezTo>
                  <a:lnTo>
                    <a:pt x="1905" y="1633"/>
                  </a:lnTo>
                  <a:lnTo>
                    <a:pt x="1905" y="1362"/>
                  </a:lnTo>
                  <a:lnTo>
                    <a:pt x="1107" y="1362"/>
                  </a:lnTo>
                  <a:lnTo>
                    <a:pt x="1107" y="273"/>
                  </a:lnTo>
                  <a:lnTo>
                    <a:pt x="1905" y="272"/>
                  </a:lnTo>
                  <a:lnTo>
                    <a:pt x="19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0"/>
            <p:cNvSpPr/>
            <p:nvPr/>
          </p:nvSpPr>
          <p:spPr>
            <a:xfrm>
              <a:off x="6622749" y="3277538"/>
              <a:ext cx="91469" cy="137123"/>
            </a:xfrm>
            <a:custGeom>
              <a:rect b="b" l="l" r="r" t="t"/>
              <a:pathLst>
                <a:path extrusionOk="0" h="3430" w="2288">
                  <a:moveTo>
                    <a:pt x="119" y="0"/>
                  </a:moveTo>
                  <a:cubicBezTo>
                    <a:pt x="54" y="0"/>
                    <a:pt x="1" y="53"/>
                    <a:pt x="1" y="118"/>
                  </a:cubicBezTo>
                  <a:lnTo>
                    <a:pt x="1" y="3429"/>
                  </a:lnTo>
                  <a:lnTo>
                    <a:pt x="207" y="3333"/>
                  </a:lnTo>
                  <a:lnTo>
                    <a:pt x="1243" y="3333"/>
                  </a:lnTo>
                  <a:lnTo>
                    <a:pt x="2287" y="3429"/>
                  </a:lnTo>
                  <a:lnTo>
                    <a:pt x="2287" y="118"/>
                  </a:lnTo>
                  <a:cubicBezTo>
                    <a:pt x="2287" y="53"/>
                    <a:pt x="2235" y="0"/>
                    <a:pt x="21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0"/>
            <p:cNvSpPr/>
            <p:nvPr/>
          </p:nvSpPr>
          <p:spPr>
            <a:xfrm>
              <a:off x="6622869" y="3374684"/>
              <a:ext cx="91389" cy="39938"/>
            </a:xfrm>
            <a:custGeom>
              <a:rect b="b" l="l" r="r" t="t"/>
              <a:pathLst>
                <a:path extrusionOk="0" h="999" w="2286">
                  <a:moveTo>
                    <a:pt x="0" y="1"/>
                  </a:moveTo>
                  <a:lnTo>
                    <a:pt x="0" y="998"/>
                  </a:lnTo>
                  <a:lnTo>
                    <a:pt x="2285" y="998"/>
                  </a:lnTo>
                  <a:lnTo>
                    <a:pt x="22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0"/>
            <p:cNvSpPr/>
            <p:nvPr/>
          </p:nvSpPr>
          <p:spPr>
            <a:xfrm>
              <a:off x="6617032" y="3194905"/>
              <a:ext cx="102982" cy="32622"/>
            </a:xfrm>
            <a:custGeom>
              <a:rect b="b" l="l" r="r" t="t"/>
              <a:pathLst>
                <a:path extrusionOk="0" h="816" w="2576">
                  <a:moveTo>
                    <a:pt x="254" y="0"/>
                  </a:moveTo>
                  <a:cubicBezTo>
                    <a:pt x="114" y="0"/>
                    <a:pt x="1" y="113"/>
                    <a:pt x="1" y="253"/>
                  </a:cubicBezTo>
                  <a:lnTo>
                    <a:pt x="1" y="562"/>
                  </a:lnTo>
                  <a:cubicBezTo>
                    <a:pt x="1" y="702"/>
                    <a:pt x="114" y="816"/>
                    <a:pt x="255" y="816"/>
                  </a:cubicBezTo>
                  <a:lnTo>
                    <a:pt x="2323" y="816"/>
                  </a:lnTo>
                  <a:cubicBezTo>
                    <a:pt x="2463" y="816"/>
                    <a:pt x="2576" y="703"/>
                    <a:pt x="2576" y="563"/>
                  </a:cubicBezTo>
                  <a:lnTo>
                    <a:pt x="2576" y="251"/>
                  </a:lnTo>
                  <a:cubicBezTo>
                    <a:pt x="2575" y="113"/>
                    <a:pt x="2462" y="0"/>
                    <a:pt x="2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0"/>
            <p:cNvSpPr/>
            <p:nvPr/>
          </p:nvSpPr>
          <p:spPr>
            <a:xfrm>
              <a:off x="6616992" y="3194865"/>
              <a:ext cx="34141" cy="32662"/>
            </a:xfrm>
            <a:custGeom>
              <a:rect b="b" l="l" r="r" t="t"/>
              <a:pathLst>
                <a:path extrusionOk="0" h="817" w="854">
                  <a:moveTo>
                    <a:pt x="255" y="0"/>
                  </a:moveTo>
                  <a:cubicBezTo>
                    <a:pt x="113" y="0"/>
                    <a:pt x="0" y="114"/>
                    <a:pt x="0" y="252"/>
                  </a:cubicBezTo>
                  <a:lnTo>
                    <a:pt x="0" y="564"/>
                  </a:lnTo>
                  <a:cubicBezTo>
                    <a:pt x="0" y="704"/>
                    <a:pt x="113" y="817"/>
                    <a:pt x="254" y="817"/>
                  </a:cubicBezTo>
                  <a:lnTo>
                    <a:pt x="854" y="817"/>
                  </a:lnTo>
                  <a:cubicBezTo>
                    <a:pt x="714" y="817"/>
                    <a:pt x="599" y="705"/>
                    <a:pt x="599" y="567"/>
                  </a:cubicBezTo>
                  <a:lnTo>
                    <a:pt x="599" y="252"/>
                  </a:lnTo>
                  <a:cubicBezTo>
                    <a:pt x="599" y="113"/>
                    <a:pt x="713" y="0"/>
                    <a:pt x="8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0"/>
            <p:cNvSpPr/>
            <p:nvPr/>
          </p:nvSpPr>
          <p:spPr>
            <a:xfrm>
              <a:off x="6427779" y="3352256"/>
              <a:ext cx="108779" cy="62405"/>
            </a:xfrm>
            <a:custGeom>
              <a:rect b="b" l="l" r="r" t="t"/>
              <a:pathLst>
                <a:path extrusionOk="0" h="1561" w="2721">
                  <a:moveTo>
                    <a:pt x="0" y="1"/>
                  </a:moveTo>
                  <a:lnTo>
                    <a:pt x="0" y="1560"/>
                  </a:lnTo>
                  <a:lnTo>
                    <a:pt x="2720" y="1560"/>
                  </a:lnTo>
                  <a:lnTo>
                    <a:pt x="27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0"/>
            <p:cNvSpPr/>
            <p:nvPr/>
          </p:nvSpPr>
          <p:spPr>
            <a:xfrm>
              <a:off x="6442651" y="3366688"/>
              <a:ext cx="81554" cy="10954"/>
            </a:xfrm>
            <a:custGeom>
              <a:rect b="b" l="l" r="r" t="t"/>
              <a:pathLst>
                <a:path extrusionOk="0" h="274" w="2040">
                  <a:moveTo>
                    <a:pt x="150" y="1"/>
                  </a:moveTo>
                  <a:cubicBezTo>
                    <a:pt x="68" y="1"/>
                    <a:pt x="1" y="71"/>
                    <a:pt x="11" y="154"/>
                  </a:cubicBezTo>
                  <a:cubicBezTo>
                    <a:pt x="20" y="224"/>
                    <a:pt x="83" y="274"/>
                    <a:pt x="153" y="274"/>
                  </a:cubicBezTo>
                  <a:lnTo>
                    <a:pt x="1889" y="274"/>
                  </a:lnTo>
                  <a:cubicBezTo>
                    <a:pt x="1973" y="274"/>
                    <a:pt x="2039" y="204"/>
                    <a:pt x="2029" y="121"/>
                  </a:cubicBezTo>
                  <a:cubicBezTo>
                    <a:pt x="2020" y="51"/>
                    <a:pt x="1957" y="1"/>
                    <a:pt x="1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0"/>
            <p:cNvSpPr/>
            <p:nvPr/>
          </p:nvSpPr>
          <p:spPr>
            <a:xfrm>
              <a:off x="6466677" y="3385637"/>
              <a:ext cx="56688" cy="10914"/>
            </a:xfrm>
            <a:custGeom>
              <a:rect b="b" l="l" r="r" t="t"/>
              <a:pathLst>
                <a:path extrusionOk="0" h="273" w="1418">
                  <a:moveTo>
                    <a:pt x="137" y="0"/>
                  </a:moveTo>
                  <a:cubicBezTo>
                    <a:pt x="61" y="0"/>
                    <a:pt x="0" y="64"/>
                    <a:pt x="1" y="141"/>
                  </a:cubicBezTo>
                  <a:cubicBezTo>
                    <a:pt x="4" y="214"/>
                    <a:pt x="69" y="272"/>
                    <a:pt x="144" y="272"/>
                  </a:cubicBezTo>
                  <a:lnTo>
                    <a:pt x="1272" y="272"/>
                  </a:lnTo>
                  <a:cubicBezTo>
                    <a:pt x="1352" y="272"/>
                    <a:pt x="1417" y="202"/>
                    <a:pt x="1407" y="121"/>
                  </a:cubicBezTo>
                  <a:cubicBezTo>
                    <a:pt x="1398" y="50"/>
                    <a:pt x="1335" y="0"/>
                    <a:pt x="12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50"/>
          <p:cNvGrpSpPr/>
          <p:nvPr/>
        </p:nvGrpSpPr>
        <p:grpSpPr>
          <a:xfrm>
            <a:off x="1589989" y="1924376"/>
            <a:ext cx="392459" cy="371271"/>
            <a:chOff x="5592889" y="3171038"/>
            <a:chExt cx="392459" cy="371271"/>
          </a:xfrm>
        </p:grpSpPr>
        <p:sp>
          <p:nvSpPr>
            <p:cNvPr id="1952" name="Google Shape;1952;p50"/>
            <p:cNvSpPr/>
            <p:nvPr/>
          </p:nvSpPr>
          <p:spPr>
            <a:xfrm>
              <a:off x="5768790" y="3497335"/>
              <a:ext cx="40577" cy="44975"/>
            </a:xfrm>
            <a:custGeom>
              <a:rect b="b" l="l" r="r" t="t"/>
              <a:pathLst>
                <a:path extrusionOk="0" h="1125" w="1015">
                  <a:moveTo>
                    <a:pt x="0" y="0"/>
                  </a:moveTo>
                  <a:lnTo>
                    <a:pt x="0" y="1125"/>
                  </a:lnTo>
                  <a:lnTo>
                    <a:pt x="1015" y="1125"/>
                  </a:lnTo>
                  <a:lnTo>
                    <a:pt x="101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0"/>
            <p:cNvSpPr/>
            <p:nvPr/>
          </p:nvSpPr>
          <p:spPr>
            <a:xfrm>
              <a:off x="5768790" y="3497335"/>
              <a:ext cx="15231" cy="44975"/>
            </a:xfrm>
            <a:custGeom>
              <a:rect b="b" l="l" r="r" t="t"/>
              <a:pathLst>
                <a:path extrusionOk="0" h="1125" w="381">
                  <a:moveTo>
                    <a:pt x="0" y="0"/>
                  </a:moveTo>
                  <a:lnTo>
                    <a:pt x="0" y="1125"/>
                  </a:lnTo>
                  <a:lnTo>
                    <a:pt x="381" y="1125"/>
                  </a:lnTo>
                  <a:lnTo>
                    <a:pt x="3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0"/>
            <p:cNvSpPr/>
            <p:nvPr/>
          </p:nvSpPr>
          <p:spPr>
            <a:xfrm>
              <a:off x="5592889" y="3171038"/>
              <a:ext cx="392459" cy="332773"/>
            </a:xfrm>
            <a:custGeom>
              <a:rect b="b" l="l" r="r" t="t"/>
              <a:pathLst>
                <a:path extrusionOk="0" h="8324" w="9817">
                  <a:moveTo>
                    <a:pt x="4908" y="0"/>
                  </a:moveTo>
                  <a:cubicBezTo>
                    <a:pt x="4550" y="0"/>
                    <a:pt x="4192" y="177"/>
                    <a:pt x="3988" y="532"/>
                  </a:cubicBezTo>
                  <a:lnTo>
                    <a:pt x="409" y="6729"/>
                  </a:lnTo>
                  <a:cubicBezTo>
                    <a:pt x="0" y="7438"/>
                    <a:pt x="512" y="8324"/>
                    <a:pt x="1330" y="8324"/>
                  </a:cubicBezTo>
                  <a:lnTo>
                    <a:pt x="8485" y="8324"/>
                  </a:lnTo>
                  <a:cubicBezTo>
                    <a:pt x="9305" y="8324"/>
                    <a:pt x="9817" y="7437"/>
                    <a:pt x="9406" y="6729"/>
                  </a:cubicBezTo>
                  <a:lnTo>
                    <a:pt x="5829" y="532"/>
                  </a:lnTo>
                  <a:cubicBezTo>
                    <a:pt x="5624" y="177"/>
                    <a:pt x="5266" y="0"/>
                    <a:pt x="49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0"/>
            <p:cNvSpPr/>
            <p:nvPr/>
          </p:nvSpPr>
          <p:spPr>
            <a:xfrm>
              <a:off x="5631947" y="3201061"/>
              <a:ext cx="314263" cy="273086"/>
            </a:xfrm>
            <a:custGeom>
              <a:rect b="b" l="l" r="r" t="t"/>
              <a:pathLst>
                <a:path extrusionOk="0" h="6831" w="7861">
                  <a:moveTo>
                    <a:pt x="3931" y="0"/>
                  </a:moveTo>
                  <a:cubicBezTo>
                    <a:pt x="3863" y="0"/>
                    <a:pt x="3736" y="21"/>
                    <a:pt x="3657" y="159"/>
                  </a:cubicBezTo>
                  <a:lnTo>
                    <a:pt x="80" y="6356"/>
                  </a:lnTo>
                  <a:cubicBezTo>
                    <a:pt x="0" y="6494"/>
                    <a:pt x="47" y="6612"/>
                    <a:pt x="80" y="6673"/>
                  </a:cubicBezTo>
                  <a:cubicBezTo>
                    <a:pt x="112" y="6732"/>
                    <a:pt x="195" y="6831"/>
                    <a:pt x="353" y="6831"/>
                  </a:cubicBezTo>
                  <a:lnTo>
                    <a:pt x="7508" y="6831"/>
                  </a:lnTo>
                  <a:cubicBezTo>
                    <a:pt x="7667" y="6831"/>
                    <a:pt x="7748" y="6732"/>
                    <a:pt x="7782" y="6673"/>
                  </a:cubicBezTo>
                  <a:cubicBezTo>
                    <a:pt x="7816" y="6612"/>
                    <a:pt x="7861" y="6493"/>
                    <a:pt x="7782" y="6356"/>
                  </a:cubicBezTo>
                  <a:lnTo>
                    <a:pt x="4204" y="159"/>
                  </a:lnTo>
                  <a:cubicBezTo>
                    <a:pt x="4125" y="21"/>
                    <a:pt x="3998" y="0"/>
                    <a:pt x="3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0"/>
            <p:cNvSpPr/>
            <p:nvPr/>
          </p:nvSpPr>
          <p:spPr>
            <a:xfrm>
              <a:off x="5766111" y="3422257"/>
              <a:ext cx="240" cy="40"/>
            </a:xfrm>
            <a:custGeom>
              <a:rect b="b" l="l" r="r" t="t"/>
              <a:pathLst>
                <a:path extrusionOk="0" h="1" w="6">
                  <a:moveTo>
                    <a:pt x="6" y="0"/>
                  </a:moveTo>
                  <a:lnTo>
                    <a:pt x="1" y="0"/>
                  </a:lnTo>
                </a:path>
              </a:pathLst>
            </a:custGeom>
            <a:solidFill>
              <a:srgbClr val="5E6B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0"/>
            <p:cNvSpPr/>
            <p:nvPr/>
          </p:nvSpPr>
          <p:spPr>
            <a:xfrm>
              <a:off x="5716699" y="3322553"/>
              <a:ext cx="159870" cy="121372"/>
            </a:xfrm>
            <a:custGeom>
              <a:rect b="b" l="l" r="r" t="t"/>
              <a:pathLst>
                <a:path extrusionOk="0" h="3036" w="3999">
                  <a:moveTo>
                    <a:pt x="2487" y="1"/>
                  </a:moveTo>
                  <a:cubicBezTo>
                    <a:pt x="2415" y="1"/>
                    <a:pt x="2357" y="59"/>
                    <a:pt x="2357" y="132"/>
                  </a:cubicBezTo>
                  <a:lnTo>
                    <a:pt x="2357" y="1288"/>
                  </a:lnTo>
                  <a:lnTo>
                    <a:pt x="1395" y="1288"/>
                  </a:lnTo>
                  <a:lnTo>
                    <a:pt x="1395" y="654"/>
                  </a:lnTo>
                  <a:lnTo>
                    <a:pt x="1552" y="654"/>
                  </a:lnTo>
                  <a:cubicBezTo>
                    <a:pt x="1622" y="654"/>
                    <a:pt x="1685" y="603"/>
                    <a:pt x="1693" y="534"/>
                  </a:cubicBezTo>
                  <a:cubicBezTo>
                    <a:pt x="1703" y="450"/>
                    <a:pt x="1637" y="381"/>
                    <a:pt x="1556" y="381"/>
                  </a:cubicBezTo>
                  <a:lnTo>
                    <a:pt x="150" y="381"/>
                  </a:lnTo>
                  <a:cubicBezTo>
                    <a:pt x="80" y="381"/>
                    <a:pt x="17" y="430"/>
                    <a:pt x="10" y="501"/>
                  </a:cubicBezTo>
                  <a:cubicBezTo>
                    <a:pt x="0" y="584"/>
                    <a:pt x="64" y="654"/>
                    <a:pt x="147" y="654"/>
                  </a:cubicBezTo>
                  <a:lnTo>
                    <a:pt x="253" y="654"/>
                  </a:lnTo>
                  <a:lnTo>
                    <a:pt x="253" y="1260"/>
                  </a:lnTo>
                  <a:cubicBezTo>
                    <a:pt x="153" y="1260"/>
                    <a:pt x="71" y="1340"/>
                    <a:pt x="71" y="1437"/>
                  </a:cubicBezTo>
                  <a:lnTo>
                    <a:pt x="71" y="2447"/>
                  </a:lnTo>
                  <a:cubicBezTo>
                    <a:pt x="71" y="2772"/>
                    <a:pt x="333" y="3035"/>
                    <a:pt x="658" y="3035"/>
                  </a:cubicBezTo>
                  <a:cubicBezTo>
                    <a:pt x="964" y="3035"/>
                    <a:pt x="1215" y="2800"/>
                    <a:pt x="1242" y="2499"/>
                  </a:cubicBezTo>
                  <a:cubicBezTo>
                    <a:pt x="1244" y="2481"/>
                    <a:pt x="1245" y="2463"/>
                    <a:pt x="1245" y="2444"/>
                  </a:cubicBezTo>
                  <a:cubicBezTo>
                    <a:pt x="1245" y="2463"/>
                    <a:pt x="1246" y="2480"/>
                    <a:pt x="1247" y="2499"/>
                  </a:cubicBezTo>
                  <a:cubicBezTo>
                    <a:pt x="1273" y="2800"/>
                    <a:pt x="1526" y="3035"/>
                    <a:pt x="1832" y="3035"/>
                  </a:cubicBezTo>
                  <a:cubicBezTo>
                    <a:pt x="2120" y="3035"/>
                    <a:pt x="2359" y="2827"/>
                    <a:pt x="2410" y="2553"/>
                  </a:cubicBezTo>
                  <a:lnTo>
                    <a:pt x="2421" y="2553"/>
                  </a:lnTo>
                  <a:cubicBezTo>
                    <a:pt x="2420" y="2566"/>
                    <a:pt x="2420" y="2580"/>
                    <a:pt x="2420" y="2592"/>
                  </a:cubicBezTo>
                  <a:cubicBezTo>
                    <a:pt x="2420" y="2837"/>
                    <a:pt x="2617" y="3034"/>
                    <a:pt x="2860" y="3034"/>
                  </a:cubicBezTo>
                  <a:cubicBezTo>
                    <a:pt x="3103" y="3034"/>
                    <a:pt x="3301" y="2837"/>
                    <a:pt x="3301" y="2592"/>
                  </a:cubicBezTo>
                  <a:lnTo>
                    <a:pt x="3847" y="2592"/>
                  </a:lnTo>
                  <a:cubicBezTo>
                    <a:pt x="3947" y="2592"/>
                    <a:pt x="3999" y="2471"/>
                    <a:pt x="3930" y="2399"/>
                  </a:cubicBezTo>
                  <a:lnTo>
                    <a:pt x="3298" y="1738"/>
                  </a:lnTo>
                  <a:lnTo>
                    <a:pt x="3298" y="1424"/>
                  </a:lnTo>
                  <a:cubicBezTo>
                    <a:pt x="3298" y="1349"/>
                    <a:pt x="3238" y="1288"/>
                    <a:pt x="3162" y="1288"/>
                  </a:cubicBezTo>
                  <a:lnTo>
                    <a:pt x="2972" y="1288"/>
                  </a:lnTo>
                  <a:lnTo>
                    <a:pt x="2972" y="132"/>
                  </a:lnTo>
                  <a:cubicBezTo>
                    <a:pt x="2972" y="59"/>
                    <a:pt x="2914" y="1"/>
                    <a:pt x="2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0"/>
            <p:cNvSpPr/>
            <p:nvPr/>
          </p:nvSpPr>
          <p:spPr>
            <a:xfrm>
              <a:off x="5752359" y="3271182"/>
              <a:ext cx="73159" cy="38019"/>
            </a:xfrm>
            <a:custGeom>
              <a:rect b="b" l="l" r="r" t="t"/>
              <a:pathLst>
                <a:path extrusionOk="0" h="951" w="1830">
                  <a:moveTo>
                    <a:pt x="141" y="1"/>
                  </a:moveTo>
                  <a:cubicBezTo>
                    <a:pt x="64" y="1"/>
                    <a:pt x="1" y="64"/>
                    <a:pt x="1" y="141"/>
                  </a:cubicBezTo>
                  <a:cubicBezTo>
                    <a:pt x="1" y="217"/>
                    <a:pt x="63" y="280"/>
                    <a:pt x="141" y="280"/>
                  </a:cubicBezTo>
                  <a:cubicBezTo>
                    <a:pt x="519" y="280"/>
                    <a:pt x="654" y="322"/>
                    <a:pt x="654" y="439"/>
                  </a:cubicBezTo>
                  <a:cubicBezTo>
                    <a:pt x="654" y="563"/>
                    <a:pt x="727" y="658"/>
                    <a:pt x="854" y="699"/>
                  </a:cubicBezTo>
                  <a:cubicBezTo>
                    <a:pt x="935" y="724"/>
                    <a:pt x="1032" y="728"/>
                    <a:pt x="1134" y="732"/>
                  </a:cubicBezTo>
                  <a:cubicBezTo>
                    <a:pt x="1344" y="739"/>
                    <a:pt x="1495" y="754"/>
                    <a:pt x="1540" y="864"/>
                  </a:cubicBezTo>
                  <a:cubicBezTo>
                    <a:pt x="1561" y="918"/>
                    <a:pt x="1614" y="950"/>
                    <a:pt x="1669" y="950"/>
                  </a:cubicBezTo>
                  <a:cubicBezTo>
                    <a:pt x="1687" y="950"/>
                    <a:pt x="1703" y="947"/>
                    <a:pt x="1724" y="940"/>
                  </a:cubicBezTo>
                  <a:cubicBezTo>
                    <a:pt x="1794" y="911"/>
                    <a:pt x="1829" y="829"/>
                    <a:pt x="1800" y="758"/>
                  </a:cubicBezTo>
                  <a:cubicBezTo>
                    <a:pt x="1683" y="474"/>
                    <a:pt x="1371" y="462"/>
                    <a:pt x="1144" y="452"/>
                  </a:cubicBezTo>
                  <a:cubicBezTo>
                    <a:pt x="1075" y="449"/>
                    <a:pt x="972" y="446"/>
                    <a:pt x="933" y="431"/>
                  </a:cubicBezTo>
                  <a:cubicBezTo>
                    <a:pt x="932" y="317"/>
                    <a:pt x="885" y="124"/>
                    <a:pt x="603" y="43"/>
                  </a:cubicBezTo>
                  <a:cubicBezTo>
                    <a:pt x="454" y="1"/>
                    <a:pt x="280" y="1"/>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9" name="Google Shape;1959;p50"/>
          <p:cNvSpPr/>
          <p:nvPr/>
        </p:nvSpPr>
        <p:spPr>
          <a:xfrm rot="-1598142">
            <a:off x="8563019" y="562154"/>
            <a:ext cx="128217" cy="124103"/>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0"/>
          <p:cNvSpPr/>
          <p:nvPr/>
        </p:nvSpPr>
        <p:spPr>
          <a:xfrm rot="-1598134">
            <a:off x="8439578" y="1565322"/>
            <a:ext cx="88594" cy="85753"/>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1" name="Google Shape;1961;p50"/>
          <p:cNvGrpSpPr/>
          <p:nvPr/>
        </p:nvGrpSpPr>
        <p:grpSpPr>
          <a:xfrm>
            <a:off x="7788553" y="672479"/>
            <a:ext cx="874694" cy="655070"/>
            <a:chOff x="7622653" y="327975"/>
            <a:chExt cx="758295" cy="567897"/>
          </a:xfrm>
        </p:grpSpPr>
        <p:grpSp>
          <p:nvGrpSpPr>
            <p:cNvPr id="1962" name="Google Shape;1962;p50"/>
            <p:cNvGrpSpPr/>
            <p:nvPr/>
          </p:nvGrpSpPr>
          <p:grpSpPr>
            <a:xfrm>
              <a:off x="7622653" y="327975"/>
              <a:ext cx="758295" cy="477158"/>
              <a:chOff x="7982553" y="770625"/>
              <a:chExt cx="758295" cy="477158"/>
            </a:xfrm>
          </p:grpSpPr>
          <p:sp>
            <p:nvSpPr>
              <p:cNvPr id="1963" name="Google Shape;1963;p50"/>
              <p:cNvSpPr/>
              <p:nvPr/>
            </p:nvSpPr>
            <p:spPr>
              <a:xfrm rot="-1598271">
                <a:off x="8215454" y="833058"/>
                <a:ext cx="361217" cy="349384"/>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0"/>
              <p:cNvSpPr/>
              <p:nvPr/>
            </p:nvSpPr>
            <p:spPr>
              <a:xfrm rot="-1598257">
                <a:off x="8029122" y="923708"/>
                <a:ext cx="284076" cy="274987"/>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0"/>
              <p:cNvSpPr/>
              <p:nvPr/>
            </p:nvSpPr>
            <p:spPr>
              <a:xfrm rot="-1598222">
                <a:off x="8504708" y="963004"/>
                <a:ext cx="202880" cy="196386"/>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6" name="Google Shape;1966;p50"/>
            <p:cNvSpPr/>
            <p:nvPr/>
          </p:nvSpPr>
          <p:spPr>
            <a:xfrm>
              <a:off x="8004675" y="624672"/>
              <a:ext cx="271200" cy="271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 name="Google Shape;1967;p50"/>
          <p:cNvGrpSpPr/>
          <p:nvPr/>
        </p:nvGrpSpPr>
        <p:grpSpPr>
          <a:xfrm>
            <a:off x="404230" y="1244638"/>
            <a:ext cx="631525" cy="421730"/>
            <a:chOff x="1089380" y="3826200"/>
            <a:chExt cx="631525" cy="421730"/>
          </a:xfrm>
        </p:grpSpPr>
        <p:sp>
          <p:nvSpPr>
            <p:cNvPr id="1968" name="Google Shape;1968;p50"/>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0"/>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0"/>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50"/>
          <p:cNvGrpSpPr/>
          <p:nvPr/>
        </p:nvGrpSpPr>
        <p:grpSpPr>
          <a:xfrm>
            <a:off x="1152283" y="249298"/>
            <a:ext cx="700627" cy="515017"/>
            <a:chOff x="2182925" y="3178274"/>
            <a:chExt cx="979487" cy="720001"/>
          </a:xfrm>
        </p:grpSpPr>
        <p:sp>
          <p:nvSpPr>
            <p:cNvPr id="1972" name="Google Shape;1972;p50"/>
            <p:cNvSpPr/>
            <p:nvPr/>
          </p:nvSpPr>
          <p:spPr>
            <a:xfrm rot="-1598253">
              <a:off x="2347043" y="3249881"/>
              <a:ext cx="414297" cy="400720"/>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0"/>
            <p:cNvSpPr/>
            <p:nvPr/>
          </p:nvSpPr>
          <p:spPr>
            <a:xfrm rot="-1598230">
              <a:off x="2870297" y="3322230"/>
              <a:ext cx="251009" cy="242779"/>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0"/>
            <p:cNvSpPr/>
            <p:nvPr/>
          </p:nvSpPr>
          <p:spPr>
            <a:xfrm rot="-1598289">
              <a:off x="2236412" y="3525899"/>
              <a:ext cx="326617" cy="3159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50"/>
          <p:cNvGrpSpPr/>
          <p:nvPr/>
        </p:nvGrpSpPr>
        <p:grpSpPr>
          <a:xfrm>
            <a:off x="5561905" y="1801538"/>
            <a:ext cx="631525" cy="421730"/>
            <a:chOff x="1089380" y="3826200"/>
            <a:chExt cx="631525" cy="421730"/>
          </a:xfrm>
        </p:grpSpPr>
        <p:sp>
          <p:nvSpPr>
            <p:cNvPr id="1976" name="Google Shape;1976;p50"/>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0"/>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0"/>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2" name="Shape 1982"/>
        <p:cNvGrpSpPr/>
        <p:nvPr/>
      </p:nvGrpSpPr>
      <p:grpSpPr>
        <a:xfrm>
          <a:off x="0" y="0"/>
          <a:ext cx="0" cy="0"/>
          <a:chOff x="0" y="0"/>
          <a:chExt cx="0" cy="0"/>
        </a:xfrm>
      </p:grpSpPr>
      <p:grpSp>
        <p:nvGrpSpPr>
          <p:cNvPr id="1983" name="Google Shape;1983;p51"/>
          <p:cNvGrpSpPr/>
          <p:nvPr/>
        </p:nvGrpSpPr>
        <p:grpSpPr>
          <a:xfrm flipH="1">
            <a:off x="-859163" y="1458016"/>
            <a:ext cx="2423929" cy="3145474"/>
            <a:chOff x="-484399" y="1406487"/>
            <a:chExt cx="2493241" cy="3235419"/>
          </a:xfrm>
        </p:grpSpPr>
        <p:sp>
          <p:nvSpPr>
            <p:cNvPr id="1984" name="Google Shape;1984;p51"/>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1"/>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1"/>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7" name="Google Shape;1987;p5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Australia</a:t>
            </a:r>
            <a:endParaRPr/>
          </a:p>
        </p:txBody>
      </p:sp>
      <p:sp>
        <p:nvSpPr>
          <p:cNvPr id="1988" name="Google Shape;1988;p51"/>
          <p:cNvSpPr txBox="1"/>
          <p:nvPr>
            <p:ph idx="2" type="title"/>
          </p:nvPr>
        </p:nvSpPr>
        <p:spPr>
          <a:xfrm>
            <a:off x="2034547" y="1506238"/>
            <a:ext cx="2167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Arid climate</a:t>
            </a:r>
            <a:endParaRPr/>
          </a:p>
        </p:txBody>
      </p:sp>
      <p:sp>
        <p:nvSpPr>
          <p:cNvPr id="1989" name="Google Shape;1989;p51"/>
          <p:cNvSpPr txBox="1"/>
          <p:nvPr>
            <p:ph idx="1" type="subTitle"/>
          </p:nvPr>
        </p:nvSpPr>
        <p:spPr>
          <a:xfrm>
            <a:off x="2034563" y="2033952"/>
            <a:ext cx="2167800" cy="65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t>
            </a:r>
            <a:r>
              <a:rPr lang="en"/>
              <a:t>ars is actually a very cold place</a:t>
            </a:r>
            <a:endParaRPr/>
          </a:p>
        </p:txBody>
      </p:sp>
      <p:sp>
        <p:nvSpPr>
          <p:cNvPr id="1990" name="Google Shape;1990;p51"/>
          <p:cNvSpPr txBox="1"/>
          <p:nvPr>
            <p:ph idx="3" type="title"/>
          </p:nvPr>
        </p:nvSpPr>
        <p:spPr>
          <a:xfrm>
            <a:off x="5469825" y="1506238"/>
            <a:ext cx="2167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Bore water</a:t>
            </a:r>
            <a:endParaRPr/>
          </a:p>
        </p:txBody>
      </p:sp>
      <p:sp>
        <p:nvSpPr>
          <p:cNvPr id="1991" name="Google Shape;1991;p51"/>
          <p:cNvSpPr txBox="1"/>
          <p:nvPr>
            <p:ph idx="4" type="subTitle"/>
          </p:nvPr>
        </p:nvSpPr>
        <p:spPr>
          <a:xfrm>
            <a:off x="5469838" y="2033952"/>
            <a:ext cx="2167800" cy="65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1992" name="Google Shape;1992;p51"/>
          <p:cNvSpPr txBox="1"/>
          <p:nvPr>
            <p:ph idx="5" type="title"/>
          </p:nvPr>
        </p:nvSpPr>
        <p:spPr>
          <a:xfrm>
            <a:off x="2034538" y="3123663"/>
            <a:ext cx="2167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Diesel-electric</a:t>
            </a:r>
            <a:endParaRPr/>
          </a:p>
        </p:txBody>
      </p:sp>
      <p:sp>
        <p:nvSpPr>
          <p:cNvPr id="1993" name="Google Shape;1993;p51"/>
          <p:cNvSpPr txBox="1"/>
          <p:nvPr>
            <p:ph idx="6" type="subTitle"/>
          </p:nvPr>
        </p:nvSpPr>
        <p:spPr>
          <a:xfrm>
            <a:off x="2034538" y="3637275"/>
            <a:ext cx="2167800" cy="65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994" name="Google Shape;1994;p51"/>
          <p:cNvSpPr txBox="1"/>
          <p:nvPr>
            <p:ph idx="7" type="title"/>
          </p:nvPr>
        </p:nvSpPr>
        <p:spPr>
          <a:xfrm>
            <a:off x="5469815" y="3123663"/>
            <a:ext cx="2167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Locomotive</a:t>
            </a:r>
            <a:endParaRPr/>
          </a:p>
        </p:txBody>
      </p:sp>
      <p:sp>
        <p:nvSpPr>
          <p:cNvPr id="1995" name="Google Shape;1995;p51"/>
          <p:cNvSpPr txBox="1"/>
          <p:nvPr>
            <p:ph idx="8" type="subTitle"/>
          </p:nvPr>
        </p:nvSpPr>
        <p:spPr>
          <a:xfrm>
            <a:off x="5469813" y="3637275"/>
            <a:ext cx="2167800" cy="65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grpSp>
        <p:nvGrpSpPr>
          <p:cNvPr id="1996" name="Google Shape;1996;p51"/>
          <p:cNvGrpSpPr/>
          <p:nvPr/>
        </p:nvGrpSpPr>
        <p:grpSpPr>
          <a:xfrm>
            <a:off x="1511412" y="3201864"/>
            <a:ext cx="371351" cy="371311"/>
            <a:chOff x="8052425" y="1370851"/>
            <a:chExt cx="371351" cy="371311"/>
          </a:xfrm>
        </p:grpSpPr>
        <p:sp>
          <p:nvSpPr>
            <p:cNvPr id="1997" name="Google Shape;1997;p51"/>
            <p:cNvSpPr/>
            <p:nvPr/>
          </p:nvSpPr>
          <p:spPr>
            <a:xfrm>
              <a:off x="8052425" y="1398476"/>
              <a:ext cx="371351" cy="77556"/>
            </a:xfrm>
            <a:custGeom>
              <a:rect b="b" l="l" r="r" t="t"/>
              <a:pathLst>
                <a:path extrusionOk="0" h="1940" w="9289">
                  <a:moveTo>
                    <a:pt x="359" y="1"/>
                  </a:moveTo>
                  <a:cubicBezTo>
                    <a:pt x="162" y="1"/>
                    <a:pt x="1" y="161"/>
                    <a:pt x="1" y="359"/>
                  </a:cubicBezTo>
                  <a:lnTo>
                    <a:pt x="1" y="1581"/>
                  </a:lnTo>
                  <a:cubicBezTo>
                    <a:pt x="1" y="1780"/>
                    <a:pt x="162" y="1940"/>
                    <a:pt x="359" y="1940"/>
                  </a:cubicBezTo>
                  <a:lnTo>
                    <a:pt x="8928" y="1940"/>
                  </a:lnTo>
                  <a:cubicBezTo>
                    <a:pt x="9127" y="1940"/>
                    <a:pt x="9288" y="1780"/>
                    <a:pt x="9287" y="1581"/>
                  </a:cubicBezTo>
                  <a:lnTo>
                    <a:pt x="9287" y="359"/>
                  </a:lnTo>
                  <a:cubicBezTo>
                    <a:pt x="9287" y="161"/>
                    <a:pt x="9126" y="1"/>
                    <a:pt x="89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1"/>
            <p:cNvSpPr/>
            <p:nvPr/>
          </p:nvSpPr>
          <p:spPr>
            <a:xfrm>
              <a:off x="8052425" y="1518089"/>
              <a:ext cx="371351" cy="77636"/>
            </a:xfrm>
            <a:custGeom>
              <a:rect b="b" l="l" r="r" t="t"/>
              <a:pathLst>
                <a:path extrusionOk="0" h="1942" w="9289">
                  <a:moveTo>
                    <a:pt x="359" y="1"/>
                  </a:moveTo>
                  <a:cubicBezTo>
                    <a:pt x="162" y="1"/>
                    <a:pt x="1" y="161"/>
                    <a:pt x="1" y="360"/>
                  </a:cubicBezTo>
                  <a:lnTo>
                    <a:pt x="1" y="1582"/>
                  </a:lnTo>
                  <a:cubicBezTo>
                    <a:pt x="1" y="1780"/>
                    <a:pt x="162" y="1941"/>
                    <a:pt x="359" y="1941"/>
                  </a:cubicBezTo>
                  <a:lnTo>
                    <a:pt x="8928" y="1941"/>
                  </a:lnTo>
                  <a:cubicBezTo>
                    <a:pt x="9127" y="1941"/>
                    <a:pt x="9288" y="1780"/>
                    <a:pt x="9287" y="1582"/>
                  </a:cubicBezTo>
                  <a:lnTo>
                    <a:pt x="9287" y="360"/>
                  </a:lnTo>
                  <a:cubicBezTo>
                    <a:pt x="9287" y="161"/>
                    <a:pt x="9126" y="1"/>
                    <a:pt x="89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1"/>
            <p:cNvSpPr/>
            <p:nvPr/>
          </p:nvSpPr>
          <p:spPr>
            <a:xfrm>
              <a:off x="8052425" y="1637022"/>
              <a:ext cx="371351" cy="77556"/>
            </a:xfrm>
            <a:custGeom>
              <a:rect b="b" l="l" r="r" t="t"/>
              <a:pathLst>
                <a:path extrusionOk="0" h="1940" w="9289">
                  <a:moveTo>
                    <a:pt x="359" y="0"/>
                  </a:moveTo>
                  <a:cubicBezTo>
                    <a:pt x="162" y="0"/>
                    <a:pt x="1" y="160"/>
                    <a:pt x="1" y="359"/>
                  </a:cubicBezTo>
                  <a:lnTo>
                    <a:pt x="1" y="1581"/>
                  </a:lnTo>
                  <a:cubicBezTo>
                    <a:pt x="1" y="1779"/>
                    <a:pt x="162" y="1939"/>
                    <a:pt x="359" y="1939"/>
                  </a:cubicBezTo>
                  <a:lnTo>
                    <a:pt x="8928" y="1939"/>
                  </a:lnTo>
                  <a:cubicBezTo>
                    <a:pt x="9127" y="1939"/>
                    <a:pt x="9288" y="1779"/>
                    <a:pt x="9287" y="1581"/>
                  </a:cubicBezTo>
                  <a:lnTo>
                    <a:pt x="9287" y="359"/>
                  </a:lnTo>
                  <a:cubicBezTo>
                    <a:pt x="9287" y="160"/>
                    <a:pt x="9126" y="0"/>
                    <a:pt x="89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1"/>
            <p:cNvSpPr/>
            <p:nvPr/>
          </p:nvSpPr>
          <p:spPr>
            <a:xfrm>
              <a:off x="8052465" y="1444730"/>
              <a:ext cx="371311" cy="31262"/>
            </a:xfrm>
            <a:custGeom>
              <a:rect b="b" l="l" r="r" t="t"/>
              <a:pathLst>
                <a:path extrusionOk="0" h="782" w="9288">
                  <a:moveTo>
                    <a:pt x="1" y="0"/>
                  </a:moveTo>
                  <a:lnTo>
                    <a:pt x="1" y="423"/>
                  </a:lnTo>
                  <a:cubicBezTo>
                    <a:pt x="1" y="621"/>
                    <a:pt x="162" y="782"/>
                    <a:pt x="360" y="782"/>
                  </a:cubicBezTo>
                  <a:lnTo>
                    <a:pt x="8929" y="782"/>
                  </a:lnTo>
                  <a:cubicBezTo>
                    <a:pt x="9126" y="782"/>
                    <a:pt x="9287" y="621"/>
                    <a:pt x="9287" y="423"/>
                  </a:cubicBezTo>
                  <a:lnTo>
                    <a:pt x="9287" y="0"/>
                  </a:lnTo>
                  <a:cubicBezTo>
                    <a:pt x="9287" y="202"/>
                    <a:pt x="9126" y="365"/>
                    <a:pt x="8929" y="365"/>
                  </a:cubicBezTo>
                  <a:lnTo>
                    <a:pt x="360" y="365"/>
                  </a:lnTo>
                  <a:cubicBezTo>
                    <a:pt x="162" y="365"/>
                    <a:pt x="1" y="202"/>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1"/>
            <p:cNvSpPr/>
            <p:nvPr/>
          </p:nvSpPr>
          <p:spPr>
            <a:xfrm>
              <a:off x="8052465" y="1564382"/>
              <a:ext cx="371311" cy="31342"/>
            </a:xfrm>
            <a:custGeom>
              <a:rect b="b" l="l" r="r" t="t"/>
              <a:pathLst>
                <a:path extrusionOk="0" h="784" w="9288">
                  <a:moveTo>
                    <a:pt x="1" y="0"/>
                  </a:moveTo>
                  <a:lnTo>
                    <a:pt x="1" y="424"/>
                  </a:lnTo>
                  <a:cubicBezTo>
                    <a:pt x="1" y="622"/>
                    <a:pt x="162" y="783"/>
                    <a:pt x="360" y="783"/>
                  </a:cubicBezTo>
                  <a:lnTo>
                    <a:pt x="8929" y="783"/>
                  </a:lnTo>
                  <a:cubicBezTo>
                    <a:pt x="9126" y="783"/>
                    <a:pt x="9287" y="622"/>
                    <a:pt x="9287" y="424"/>
                  </a:cubicBezTo>
                  <a:lnTo>
                    <a:pt x="9287" y="0"/>
                  </a:lnTo>
                  <a:cubicBezTo>
                    <a:pt x="9287" y="203"/>
                    <a:pt x="9126" y="366"/>
                    <a:pt x="8929" y="366"/>
                  </a:cubicBezTo>
                  <a:lnTo>
                    <a:pt x="360" y="366"/>
                  </a:lnTo>
                  <a:cubicBezTo>
                    <a:pt x="162" y="366"/>
                    <a:pt x="1" y="203"/>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1"/>
            <p:cNvSpPr/>
            <p:nvPr/>
          </p:nvSpPr>
          <p:spPr>
            <a:xfrm>
              <a:off x="8052465" y="1683276"/>
              <a:ext cx="371311" cy="31302"/>
            </a:xfrm>
            <a:custGeom>
              <a:rect b="b" l="l" r="r" t="t"/>
              <a:pathLst>
                <a:path extrusionOk="0" h="783" w="9288">
                  <a:moveTo>
                    <a:pt x="1" y="1"/>
                  </a:moveTo>
                  <a:lnTo>
                    <a:pt x="1" y="424"/>
                  </a:lnTo>
                  <a:cubicBezTo>
                    <a:pt x="1" y="622"/>
                    <a:pt x="162" y="782"/>
                    <a:pt x="360" y="782"/>
                  </a:cubicBezTo>
                  <a:lnTo>
                    <a:pt x="8929" y="782"/>
                  </a:lnTo>
                  <a:cubicBezTo>
                    <a:pt x="9126" y="782"/>
                    <a:pt x="9287" y="622"/>
                    <a:pt x="9287" y="424"/>
                  </a:cubicBezTo>
                  <a:lnTo>
                    <a:pt x="9287" y="1"/>
                  </a:lnTo>
                  <a:cubicBezTo>
                    <a:pt x="9287" y="202"/>
                    <a:pt x="9126" y="366"/>
                    <a:pt x="8929" y="366"/>
                  </a:cubicBezTo>
                  <a:lnTo>
                    <a:pt x="360" y="366"/>
                  </a:lnTo>
                  <a:cubicBezTo>
                    <a:pt x="162" y="366"/>
                    <a:pt x="1" y="20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1"/>
            <p:cNvSpPr/>
            <p:nvPr/>
          </p:nvSpPr>
          <p:spPr>
            <a:xfrm>
              <a:off x="8097439" y="1370851"/>
              <a:ext cx="40657" cy="371311"/>
            </a:xfrm>
            <a:custGeom>
              <a:rect b="b" l="l" r="r" t="t"/>
              <a:pathLst>
                <a:path extrusionOk="0" h="9288" w="1017">
                  <a:moveTo>
                    <a:pt x="250" y="1"/>
                  </a:moveTo>
                  <a:cubicBezTo>
                    <a:pt x="112" y="1"/>
                    <a:pt x="0" y="112"/>
                    <a:pt x="0" y="251"/>
                  </a:cubicBezTo>
                  <a:lnTo>
                    <a:pt x="0" y="9037"/>
                  </a:lnTo>
                  <a:cubicBezTo>
                    <a:pt x="0" y="9176"/>
                    <a:pt x="112" y="9287"/>
                    <a:pt x="250" y="9287"/>
                  </a:cubicBezTo>
                  <a:lnTo>
                    <a:pt x="766" y="9287"/>
                  </a:lnTo>
                  <a:cubicBezTo>
                    <a:pt x="903" y="9287"/>
                    <a:pt x="1015" y="9176"/>
                    <a:pt x="1016" y="9037"/>
                  </a:cubicBezTo>
                  <a:lnTo>
                    <a:pt x="1016" y="251"/>
                  </a:lnTo>
                  <a:cubicBezTo>
                    <a:pt x="1016" y="112"/>
                    <a:pt x="904" y="1"/>
                    <a:pt x="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1"/>
            <p:cNvSpPr/>
            <p:nvPr/>
          </p:nvSpPr>
          <p:spPr>
            <a:xfrm>
              <a:off x="8337424" y="1370851"/>
              <a:ext cx="40657" cy="371311"/>
            </a:xfrm>
            <a:custGeom>
              <a:rect b="b" l="l" r="r" t="t"/>
              <a:pathLst>
                <a:path extrusionOk="0" h="9288" w="1017">
                  <a:moveTo>
                    <a:pt x="251" y="1"/>
                  </a:moveTo>
                  <a:cubicBezTo>
                    <a:pt x="112" y="1"/>
                    <a:pt x="1" y="112"/>
                    <a:pt x="1" y="251"/>
                  </a:cubicBezTo>
                  <a:lnTo>
                    <a:pt x="1" y="9037"/>
                  </a:lnTo>
                  <a:cubicBezTo>
                    <a:pt x="1" y="9176"/>
                    <a:pt x="112" y="9287"/>
                    <a:pt x="251" y="9287"/>
                  </a:cubicBezTo>
                  <a:lnTo>
                    <a:pt x="767" y="9287"/>
                  </a:lnTo>
                  <a:cubicBezTo>
                    <a:pt x="905" y="9287"/>
                    <a:pt x="1016" y="9176"/>
                    <a:pt x="1017" y="9037"/>
                  </a:cubicBezTo>
                  <a:lnTo>
                    <a:pt x="1017" y="251"/>
                  </a:lnTo>
                  <a:cubicBezTo>
                    <a:pt x="1017" y="112"/>
                    <a:pt x="905" y="1"/>
                    <a:pt x="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1"/>
            <p:cNvSpPr/>
            <p:nvPr/>
          </p:nvSpPr>
          <p:spPr>
            <a:xfrm>
              <a:off x="8097479" y="1370851"/>
              <a:ext cx="23867" cy="371311"/>
            </a:xfrm>
            <a:custGeom>
              <a:rect b="b" l="l" r="r" t="t"/>
              <a:pathLst>
                <a:path extrusionOk="0" h="9288" w="597">
                  <a:moveTo>
                    <a:pt x="252" y="1"/>
                  </a:moveTo>
                  <a:cubicBezTo>
                    <a:pt x="113" y="1"/>
                    <a:pt x="0" y="112"/>
                    <a:pt x="0" y="251"/>
                  </a:cubicBezTo>
                  <a:lnTo>
                    <a:pt x="0" y="9037"/>
                  </a:lnTo>
                  <a:cubicBezTo>
                    <a:pt x="0" y="9176"/>
                    <a:pt x="112" y="9287"/>
                    <a:pt x="252" y="9287"/>
                  </a:cubicBezTo>
                  <a:lnTo>
                    <a:pt x="596" y="9287"/>
                  </a:lnTo>
                  <a:cubicBezTo>
                    <a:pt x="456" y="9287"/>
                    <a:pt x="343" y="9176"/>
                    <a:pt x="344" y="9037"/>
                  </a:cubicBezTo>
                  <a:lnTo>
                    <a:pt x="344" y="251"/>
                  </a:lnTo>
                  <a:cubicBezTo>
                    <a:pt x="344" y="112"/>
                    <a:pt x="456" y="1"/>
                    <a:pt x="5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1"/>
            <p:cNvSpPr/>
            <p:nvPr/>
          </p:nvSpPr>
          <p:spPr>
            <a:xfrm>
              <a:off x="8337464" y="1370851"/>
              <a:ext cx="23907" cy="371311"/>
            </a:xfrm>
            <a:custGeom>
              <a:rect b="b" l="l" r="r" t="t"/>
              <a:pathLst>
                <a:path extrusionOk="0" h="9288" w="598">
                  <a:moveTo>
                    <a:pt x="251" y="1"/>
                  </a:moveTo>
                  <a:cubicBezTo>
                    <a:pt x="112" y="1"/>
                    <a:pt x="1" y="112"/>
                    <a:pt x="1" y="251"/>
                  </a:cubicBezTo>
                  <a:lnTo>
                    <a:pt x="1" y="9037"/>
                  </a:lnTo>
                  <a:cubicBezTo>
                    <a:pt x="1" y="9176"/>
                    <a:pt x="112" y="9287"/>
                    <a:pt x="253" y="9287"/>
                  </a:cubicBezTo>
                  <a:lnTo>
                    <a:pt x="597" y="9287"/>
                  </a:lnTo>
                  <a:cubicBezTo>
                    <a:pt x="456" y="9287"/>
                    <a:pt x="345" y="9176"/>
                    <a:pt x="346" y="9037"/>
                  </a:cubicBezTo>
                  <a:lnTo>
                    <a:pt x="346" y="251"/>
                  </a:lnTo>
                  <a:cubicBezTo>
                    <a:pt x="346" y="112"/>
                    <a:pt x="459" y="1"/>
                    <a:pt x="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51"/>
          <p:cNvGrpSpPr/>
          <p:nvPr/>
        </p:nvGrpSpPr>
        <p:grpSpPr>
          <a:xfrm>
            <a:off x="4954168" y="3201833"/>
            <a:ext cx="371271" cy="371351"/>
            <a:chOff x="5603443" y="1967396"/>
            <a:chExt cx="371271" cy="371351"/>
          </a:xfrm>
        </p:grpSpPr>
        <p:sp>
          <p:nvSpPr>
            <p:cNvPr id="2008" name="Google Shape;2008;p51"/>
            <p:cNvSpPr/>
            <p:nvPr/>
          </p:nvSpPr>
          <p:spPr>
            <a:xfrm>
              <a:off x="5603443" y="2116072"/>
              <a:ext cx="205924" cy="56648"/>
            </a:xfrm>
            <a:custGeom>
              <a:rect b="b" l="l" r="r" t="t"/>
              <a:pathLst>
                <a:path extrusionOk="0" h="1417" w="5151">
                  <a:moveTo>
                    <a:pt x="0" y="1"/>
                  </a:moveTo>
                  <a:lnTo>
                    <a:pt x="0" y="1417"/>
                  </a:lnTo>
                  <a:lnTo>
                    <a:pt x="5151" y="1417"/>
                  </a:lnTo>
                  <a:lnTo>
                    <a:pt x="51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1"/>
            <p:cNvSpPr/>
            <p:nvPr/>
          </p:nvSpPr>
          <p:spPr>
            <a:xfrm>
              <a:off x="5603443" y="2254554"/>
              <a:ext cx="205924" cy="56608"/>
            </a:xfrm>
            <a:custGeom>
              <a:rect b="b" l="l" r="r" t="t"/>
              <a:pathLst>
                <a:path extrusionOk="0" h="1416" w="5151">
                  <a:moveTo>
                    <a:pt x="0" y="0"/>
                  </a:moveTo>
                  <a:lnTo>
                    <a:pt x="0" y="1415"/>
                  </a:lnTo>
                  <a:lnTo>
                    <a:pt x="5151" y="1415"/>
                  </a:lnTo>
                  <a:lnTo>
                    <a:pt x="51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1"/>
            <p:cNvSpPr/>
            <p:nvPr/>
          </p:nvSpPr>
          <p:spPr>
            <a:xfrm>
              <a:off x="5603443" y="1984146"/>
              <a:ext cx="205924" cy="56608"/>
            </a:xfrm>
            <a:custGeom>
              <a:rect b="b" l="l" r="r" t="t"/>
              <a:pathLst>
                <a:path extrusionOk="0" h="1416" w="5151">
                  <a:moveTo>
                    <a:pt x="0" y="0"/>
                  </a:moveTo>
                  <a:lnTo>
                    <a:pt x="0" y="1415"/>
                  </a:lnTo>
                  <a:lnTo>
                    <a:pt x="5151" y="1415"/>
                  </a:lnTo>
                  <a:lnTo>
                    <a:pt x="51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1"/>
            <p:cNvSpPr/>
            <p:nvPr/>
          </p:nvSpPr>
          <p:spPr>
            <a:xfrm>
              <a:off x="5762233" y="1967396"/>
              <a:ext cx="28304" cy="371311"/>
            </a:xfrm>
            <a:custGeom>
              <a:rect b="b" l="l" r="r" t="t"/>
              <a:pathLst>
                <a:path extrusionOk="0" h="9288" w="708">
                  <a:moveTo>
                    <a:pt x="1" y="1"/>
                  </a:moveTo>
                  <a:lnTo>
                    <a:pt x="1" y="9287"/>
                  </a:lnTo>
                  <a:lnTo>
                    <a:pt x="707" y="9287"/>
                  </a:lnTo>
                  <a:lnTo>
                    <a:pt x="7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1"/>
            <p:cNvSpPr/>
            <p:nvPr/>
          </p:nvSpPr>
          <p:spPr>
            <a:xfrm>
              <a:off x="5622272" y="1967396"/>
              <a:ext cx="28304" cy="371311"/>
            </a:xfrm>
            <a:custGeom>
              <a:rect b="b" l="l" r="r" t="t"/>
              <a:pathLst>
                <a:path extrusionOk="0" h="9288" w="708">
                  <a:moveTo>
                    <a:pt x="1" y="1"/>
                  </a:moveTo>
                  <a:lnTo>
                    <a:pt x="1" y="9287"/>
                  </a:lnTo>
                  <a:lnTo>
                    <a:pt x="708" y="9287"/>
                  </a:lnTo>
                  <a:lnTo>
                    <a:pt x="70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1"/>
            <p:cNvSpPr/>
            <p:nvPr/>
          </p:nvSpPr>
          <p:spPr>
            <a:xfrm>
              <a:off x="5762233" y="2258192"/>
              <a:ext cx="28304" cy="80555"/>
            </a:xfrm>
            <a:custGeom>
              <a:rect b="b" l="l" r="r" t="t"/>
              <a:pathLst>
                <a:path extrusionOk="0" h="2015" w="708">
                  <a:moveTo>
                    <a:pt x="1" y="0"/>
                  </a:moveTo>
                  <a:lnTo>
                    <a:pt x="1" y="2014"/>
                  </a:lnTo>
                  <a:lnTo>
                    <a:pt x="707" y="2014"/>
                  </a:lnTo>
                  <a:lnTo>
                    <a:pt x="707" y="0"/>
                  </a:lnTo>
                  <a:close/>
                </a:path>
              </a:pathLst>
            </a:custGeom>
            <a:solidFill>
              <a:srgbClr val="B9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1"/>
            <p:cNvSpPr/>
            <p:nvPr/>
          </p:nvSpPr>
          <p:spPr>
            <a:xfrm>
              <a:off x="5622272" y="2258192"/>
              <a:ext cx="28304" cy="80555"/>
            </a:xfrm>
            <a:custGeom>
              <a:rect b="b" l="l" r="r" t="t"/>
              <a:pathLst>
                <a:path extrusionOk="0" h="2015" w="708">
                  <a:moveTo>
                    <a:pt x="1" y="0"/>
                  </a:moveTo>
                  <a:lnTo>
                    <a:pt x="1" y="2014"/>
                  </a:lnTo>
                  <a:lnTo>
                    <a:pt x="708" y="2014"/>
                  </a:lnTo>
                  <a:lnTo>
                    <a:pt x="708" y="0"/>
                  </a:lnTo>
                  <a:close/>
                </a:path>
              </a:pathLst>
            </a:custGeom>
            <a:solidFill>
              <a:srgbClr val="B9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1"/>
            <p:cNvSpPr/>
            <p:nvPr/>
          </p:nvSpPr>
          <p:spPr>
            <a:xfrm>
              <a:off x="5613197" y="2211778"/>
              <a:ext cx="204725" cy="105261"/>
            </a:xfrm>
            <a:custGeom>
              <a:rect b="b" l="l" r="r" t="t"/>
              <a:pathLst>
                <a:path extrusionOk="0" h="2633" w="5121">
                  <a:moveTo>
                    <a:pt x="365" y="1"/>
                  </a:moveTo>
                  <a:lnTo>
                    <a:pt x="1" y="1360"/>
                  </a:lnTo>
                  <a:lnTo>
                    <a:pt x="4756" y="2633"/>
                  </a:lnTo>
                  <a:lnTo>
                    <a:pt x="5120" y="1275"/>
                  </a:lnTo>
                  <a:lnTo>
                    <a:pt x="3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1"/>
            <p:cNvSpPr/>
            <p:nvPr/>
          </p:nvSpPr>
          <p:spPr>
            <a:xfrm>
              <a:off x="5852663" y="1972233"/>
              <a:ext cx="105261" cy="204725"/>
            </a:xfrm>
            <a:custGeom>
              <a:rect b="b" l="l" r="r" t="t"/>
              <a:pathLst>
                <a:path extrusionOk="0" h="5121" w="2633">
                  <a:moveTo>
                    <a:pt x="1358" y="1"/>
                  </a:moveTo>
                  <a:lnTo>
                    <a:pt x="1" y="365"/>
                  </a:lnTo>
                  <a:lnTo>
                    <a:pt x="1274" y="5120"/>
                  </a:lnTo>
                  <a:lnTo>
                    <a:pt x="2633" y="4756"/>
                  </a:lnTo>
                  <a:lnTo>
                    <a:pt x="13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1"/>
            <p:cNvSpPr/>
            <p:nvPr/>
          </p:nvSpPr>
          <p:spPr>
            <a:xfrm>
              <a:off x="5695551" y="2054667"/>
              <a:ext cx="178859" cy="178859"/>
            </a:xfrm>
            <a:custGeom>
              <a:rect b="b" l="l" r="r" t="t"/>
              <a:pathLst>
                <a:path extrusionOk="0" h="4474" w="4474">
                  <a:moveTo>
                    <a:pt x="994" y="0"/>
                  </a:moveTo>
                  <a:lnTo>
                    <a:pt x="0" y="995"/>
                  </a:lnTo>
                  <a:lnTo>
                    <a:pt x="3479" y="4474"/>
                  </a:lnTo>
                  <a:lnTo>
                    <a:pt x="4474" y="3480"/>
                  </a:lnTo>
                  <a:lnTo>
                    <a:pt x="9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1"/>
            <p:cNvSpPr/>
            <p:nvPr/>
          </p:nvSpPr>
          <p:spPr>
            <a:xfrm>
              <a:off x="5622152" y="1981108"/>
              <a:ext cx="352522" cy="352562"/>
            </a:xfrm>
            <a:custGeom>
              <a:rect b="b" l="l" r="r" t="t"/>
              <a:pathLst>
                <a:path extrusionOk="0" h="8819" w="8818">
                  <a:moveTo>
                    <a:pt x="8818" y="0"/>
                  </a:moveTo>
                  <a:cubicBezTo>
                    <a:pt x="7629" y="0"/>
                    <a:pt x="6473" y="235"/>
                    <a:pt x="5385" y="695"/>
                  </a:cubicBezTo>
                  <a:cubicBezTo>
                    <a:pt x="4335" y="1138"/>
                    <a:pt x="3393" y="1773"/>
                    <a:pt x="2582" y="2583"/>
                  </a:cubicBezTo>
                  <a:cubicBezTo>
                    <a:pt x="1774" y="3392"/>
                    <a:pt x="1138" y="4336"/>
                    <a:pt x="694" y="5385"/>
                  </a:cubicBezTo>
                  <a:cubicBezTo>
                    <a:pt x="234" y="6473"/>
                    <a:pt x="1" y="7629"/>
                    <a:pt x="1" y="8819"/>
                  </a:cubicBezTo>
                  <a:lnTo>
                    <a:pt x="703" y="8819"/>
                  </a:lnTo>
                  <a:cubicBezTo>
                    <a:pt x="703" y="7722"/>
                    <a:pt x="919" y="6660"/>
                    <a:pt x="1341" y="5660"/>
                  </a:cubicBezTo>
                  <a:cubicBezTo>
                    <a:pt x="1749" y="4693"/>
                    <a:pt x="2333" y="3825"/>
                    <a:pt x="3078" y="3080"/>
                  </a:cubicBezTo>
                  <a:cubicBezTo>
                    <a:pt x="3823" y="2336"/>
                    <a:pt x="4691" y="1751"/>
                    <a:pt x="5658" y="1342"/>
                  </a:cubicBezTo>
                  <a:cubicBezTo>
                    <a:pt x="6660" y="918"/>
                    <a:pt x="7724" y="704"/>
                    <a:pt x="8818" y="704"/>
                  </a:cubicBezTo>
                  <a:lnTo>
                    <a:pt x="88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1"/>
            <p:cNvSpPr/>
            <p:nvPr/>
          </p:nvSpPr>
          <p:spPr>
            <a:xfrm>
              <a:off x="5762673" y="2121549"/>
              <a:ext cx="212041" cy="212121"/>
            </a:xfrm>
            <a:custGeom>
              <a:rect b="b" l="l" r="r" t="t"/>
              <a:pathLst>
                <a:path extrusionOk="0" h="5306" w="5304">
                  <a:moveTo>
                    <a:pt x="5304" y="1"/>
                  </a:moveTo>
                  <a:cubicBezTo>
                    <a:pt x="3888" y="1"/>
                    <a:pt x="2555" y="553"/>
                    <a:pt x="1553" y="1555"/>
                  </a:cubicBezTo>
                  <a:cubicBezTo>
                    <a:pt x="551" y="2557"/>
                    <a:pt x="0" y="3889"/>
                    <a:pt x="0" y="5306"/>
                  </a:cubicBezTo>
                  <a:lnTo>
                    <a:pt x="703" y="5306"/>
                  </a:lnTo>
                  <a:cubicBezTo>
                    <a:pt x="703" y="4077"/>
                    <a:pt x="1182" y="2921"/>
                    <a:pt x="2051" y="2052"/>
                  </a:cubicBezTo>
                  <a:cubicBezTo>
                    <a:pt x="2919" y="1182"/>
                    <a:pt x="4075" y="705"/>
                    <a:pt x="5304" y="705"/>
                  </a:cubicBezTo>
                  <a:lnTo>
                    <a:pt x="5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51"/>
          <p:cNvGrpSpPr/>
          <p:nvPr/>
        </p:nvGrpSpPr>
        <p:grpSpPr>
          <a:xfrm>
            <a:off x="4954073" y="1584454"/>
            <a:ext cx="371471" cy="371271"/>
            <a:chOff x="5603323" y="1370891"/>
            <a:chExt cx="371471" cy="371271"/>
          </a:xfrm>
        </p:grpSpPr>
        <p:sp>
          <p:nvSpPr>
            <p:cNvPr id="2021" name="Google Shape;2021;p51"/>
            <p:cNvSpPr/>
            <p:nvPr/>
          </p:nvSpPr>
          <p:spPr>
            <a:xfrm>
              <a:off x="5764592" y="1616673"/>
              <a:ext cx="210202" cy="108179"/>
            </a:xfrm>
            <a:custGeom>
              <a:rect b="b" l="l" r="r" t="t"/>
              <a:pathLst>
                <a:path extrusionOk="0" h="2706" w="5258">
                  <a:moveTo>
                    <a:pt x="4883" y="1"/>
                  </a:moveTo>
                  <a:lnTo>
                    <a:pt x="1" y="1311"/>
                  </a:lnTo>
                  <a:lnTo>
                    <a:pt x="375" y="2706"/>
                  </a:lnTo>
                  <a:lnTo>
                    <a:pt x="5258" y="1396"/>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1"/>
            <p:cNvSpPr/>
            <p:nvPr/>
          </p:nvSpPr>
          <p:spPr>
            <a:xfrm>
              <a:off x="5620673" y="1370891"/>
              <a:ext cx="108139" cy="210202"/>
            </a:xfrm>
            <a:custGeom>
              <a:rect b="b" l="l" r="r" t="t"/>
              <a:pathLst>
                <a:path extrusionOk="0" h="5258" w="2705">
                  <a:moveTo>
                    <a:pt x="1310" y="1"/>
                  </a:moveTo>
                  <a:lnTo>
                    <a:pt x="1" y="4882"/>
                  </a:lnTo>
                  <a:lnTo>
                    <a:pt x="1395" y="5257"/>
                  </a:lnTo>
                  <a:lnTo>
                    <a:pt x="2705" y="375"/>
                  </a:lnTo>
                  <a:lnTo>
                    <a:pt x="1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1"/>
            <p:cNvSpPr/>
            <p:nvPr/>
          </p:nvSpPr>
          <p:spPr>
            <a:xfrm>
              <a:off x="5706345" y="1455524"/>
              <a:ext cx="183697" cy="183657"/>
            </a:xfrm>
            <a:custGeom>
              <a:rect b="b" l="l" r="r" t="t"/>
              <a:pathLst>
                <a:path extrusionOk="0" h="4594" w="4595">
                  <a:moveTo>
                    <a:pt x="3573" y="0"/>
                  </a:moveTo>
                  <a:lnTo>
                    <a:pt x="1" y="3573"/>
                  </a:lnTo>
                  <a:lnTo>
                    <a:pt x="1021" y="4594"/>
                  </a:lnTo>
                  <a:lnTo>
                    <a:pt x="4594" y="1021"/>
                  </a:lnTo>
                  <a:lnTo>
                    <a:pt x="35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1"/>
            <p:cNvSpPr/>
            <p:nvPr/>
          </p:nvSpPr>
          <p:spPr>
            <a:xfrm>
              <a:off x="5603443" y="1380046"/>
              <a:ext cx="362076" cy="362116"/>
            </a:xfrm>
            <a:custGeom>
              <a:rect b="b" l="l" r="r" t="t"/>
              <a:pathLst>
                <a:path extrusionOk="0" h="9058" w="9057">
                  <a:moveTo>
                    <a:pt x="0" y="1"/>
                  </a:moveTo>
                  <a:lnTo>
                    <a:pt x="0" y="722"/>
                  </a:lnTo>
                  <a:cubicBezTo>
                    <a:pt x="1125" y="722"/>
                    <a:pt x="2217" y="943"/>
                    <a:pt x="3245" y="1377"/>
                  </a:cubicBezTo>
                  <a:cubicBezTo>
                    <a:pt x="4237" y="1797"/>
                    <a:pt x="5129" y="2399"/>
                    <a:pt x="5894" y="3164"/>
                  </a:cubicBezTo>
                  <a:cubicBezTo>
                    <a:pt x="6659" y="3929"/>
                    <a:pt x="7260" y="4820"/>
                    <a:pt x="7680" y="5813"/>
                  </a:cubicBezTo>
                  <a:cubicBezTo>
                    <a:pt x="8114" y="6841"/>
                    <a:pt x="8335" y="7933"/>
                    <a:pt x="8335" y="9057"/>
                  </a:cubicBezTo>
                  <a:lnTo>
                    <a:pt x="9057" y="9057"/>
                  </a:lnTo>
                  <a:cubicBezTo>
                    <a:pt x="9057" y="7837"/>
                    <a:pt x="8816" y="6650"/>
                    <a:pt x="8345" y="5531"/>
                  </a:cubicBezTo>
                  <a:cubicBezTo>
                    <a:pt x="7888" y="4452"/>
                    <a:pt x="7235" y="3484"/>
                    <a:pt x="6404" y="2653"/>
                  </a:cubicBezTo>
                  <a:cubicBezTo>
                    <a:pt x="5573" y="1823"/>
                    <a:pt x="4606" y="1170"/>
                    <a:pt x="3526" y="713"/>
                  </a:cubicBezTo>
                  <a:cubicBezTo>
                    <a:pt x="2408" y="240"/>
                    <a:pt x="1222"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1"/>
            <p:cNvSpPr/>
            <p:nvPr/>
          </p:nvSpPr>
          <p:spPr>
            <a:xfrm>
              <a:off x="5603323" y="1524285"/>
              <a:ext cx="217837" cy="217877"/>
            </a:xfrm>
            <a:custGeom>
              <a:rect b="b" l="l" r="r" t="t"/>
              <a:pathLst>
                <a:path extrusionOk="0" h="5450" w="5449">
                  <a:moveTo>
                    <a:pt x="0" y="1"/>
                  </a:moveTo>
                  <a:lnTo>
                    <a:pt x="0" y="723"/>
                  </a:lnTo>
                  <a:cubicBezTo>
                    <a:pt x="1263" y="723"/>
                    <a:pt x="2450" y="1214"/>
                    <a:pt x="3341" y="2106"/>
                  </a:cubicBezTo>
                  <a:cubicBezTo>
                    <a:pt x="4236" y="3001"/>
                    <a:pt x="4727" y="4187"/>
                    <a:pt x="4727" y="5449"/>
                  </a:cubicBezTo>
                  <a:lnTo>
                    <a:pt x="5448" y="5449"/>
                  </a:lnTo>
                  <a:cubicBezTo>
                    <a:pt x="5448" y="3994"/>
                    <a:pt x="4882" y="2627"/>
                    <a:pt x="3853" y="1597"/>
                  </a:cubicBezTo>
                  <a:cubicBezTo>
                    <a:pt x="2824" y="569"/>
                    <a:pt x="1456"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51"/>
          <p:cNvGrpSpPr/>
          <p:nvPr/>
        </p:nvGrpSpPr>
        <p:grpSpPr>
          <a:xfrm>
            <a:off x="1505971" y="1584451"/>
            <a:ext cx="382225" cy="371271"/>
            <a:chOff x="3981196" y="1967076"/>
            <a:chExt cx="382225" cy="371271"/>
          </a:xfrm>
        </p:grpSpPr>
        <p:sp>
          <p:nvSpPr>
            <p:cNvPr id="2027" name="Google Shape;2027;p51"/>
            <p:cNvSpPr/>
            <p:nvPr/>
          </p:nvSpPr>
          <p:spPr>
            <a:xfrm>
              <a:off x="3981196" y="1990982"/>
              <a:ext cx="322738" cy="67522"/>
            </a:xfrm>
            <a:custGeom>
              <a:rect b="b" l="l" r="r" t="t"/>
              <a:pathLst>
                <a:path extrusionOk="0" h="1689" w="8073">
                  <a:moveTo>
                    <a:pt x="313" y="0"/>
                  </a:moveTo>
                  <a:cubicBezTo>
                    <a:pt x="139" y="0"/>
                    <a:pt x="0" y="141"/>
                    <a:pt x="0" y="313"/>
                  </a:cubicBezTo>
                  <a:lnTo>
                    <a:pt x="0" y="1376"/>
                  </a:lnTo>
                  <a:cubicBezTo>
                    <a:pt x="0" y="1549"/>
                    <a:pt x="139" y="1688"/>
                    <a:pt x="313" y="1688"/>
                  </a:cubicBezTo>
                  <a:lnTo>
                    <a:pt x="7760" y="1688"/>
                  </a:lnTo>
                  <a:cubicBezTo>
                    <a:pt x="7932" y="1688"/>
                    <a:pt x="8073" y="1549"/>
                    <a:pt x="8073" y="1375"/>
                  </a:cubicBezTo>
                  <a:lnTo>
                    <a:pt x="8073" y="313"/>
                  </a:lnTo>
                  <a:cubicBezTo>
                    <a:pt x="8073" y="141"/>
                    <a:pt x="7932" y="0"/>
                    <a:pt x="7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1"/>
            <p:cNvSpPr/>
            <p:nvPr/>
          </p:nvSpPr>
          <p:spPr>
            <a:xfrm>
              <a:off x="3981196" y="2094684"/>
              <a:ext cx="322738" cy="67522"/>
            </a:xfrm>
            <a:custGeom>
              <a:rect b="b" l="l" r="r" t="t"/>
              <a:pathLst>
                <a:path extrusionOk="0" h="1689" w="8073">
                  <a:moveTo>
                    <a:pt x="313" y="1"/>
                  </a:moveTo>
                  <a:cubicBezTo>
                    <a:pt x="139" y="1"/>
                    <a:pt x="0" y="140"/>
                    <a:pt x="0" y="313"/>
                  </a:cubicBezTo>
                  <a:lnTo>
                    <a:pt x="0" y="1377"/>
                  </a:lnTo>
                  <a:cubicBezTo>
                    <a:pt x="0" y="1549"/>
                    <a:pt x="139" y="1689"/>
                    <a:pt x="313" y="1689"/>
                  </a:cubicBezTo>
                  <a:lnTo>
                    <a:pt x="7760" y="1689"/>
                  </a:lnTo>
                  <a:cubicBezTo>
                    <a:pt x="7932" y="1689"/>
                    <a:pt x="8073" y="1547"/>
                    <a:pt x="8073" y="1374"/>
                  </a:cubicBezTo>
                  <a:lnTo>
                    <a:pt x="8073" y="313"/>
                  </a:lnTo>
                  <a:cubicBezTo>
                    <a:pt x="8073" y="140"/>
                    <a:pt x="7932" y="1"/>
                    <a:pt x="7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1"/>
            <p:cNvSpPr/>
            <p:nvPr/>
          </p:nvSpPr>
          <p:spPr>
            <a:xfrm>
              <a:off x="3981196" y="2198346"/>
              <a:ext cx="322738" cy="67522"/>
            </a:xfrm>
            <a:custGeom>
              <a:rect b="b" l="l" r="r" t="t"/>
              <a:pathLst>
                <a:path extrusionOk="0" h="1689" w="8073">
                  <a:moveTo>
                    <a:pt x="313" y="0"/>
                  </a:moveTo>
                  <a:cubicBezTo>
                    <a:pt x="139" y="0"/>
                    <a:pt x="0" y="140"/>
                    <a:pt x="0" y="313"/>
                  </a:cubicBezTo>
                  <a:lnTo>
                    <a:pt x="0" y="1376"/>
                  </a:lnTo>
                  <a:cubicBezTo>
                    <a:pt x="0" y="1549"/>
                    <a:pt x="139" y="1688"/>
                    <a:pt x="313" y="1688"/>
                  </a:cubicBezTo>
                  <a:lnTo>
                    <a:pt x="7760" y="1688"/>
                  </a:lnTo>
                  <a:cubicBezTo>
                    <a:pt x="7932" y="1688"/>
                    <a:pt x="8073" y="1549"/>
                    <a:pt x="8073" y="1375"/>
                  </a:cubicBezTo>
                  <a:lnTo>
                    <a:pt x="8073" y="313"/>
                  </a:lnTo>
                  <a:cubicBezTo>
                    <a:pt x="8073" y="140"/>
                    <a:pt x="7932" y="0"/>
                    <a:pt x="7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1"/>
            <p:cNvSpPr/>
            <p:nvPr/>
          </p:nvSpPr>
          <p:spPr>
            <a:xfrm>
              <a:off x="3981236" y="2031240"/>
              <a:ext cx="322698" cy="27265"/>
            </a:xfrm>
            <a:custGeom>
              <a:rect b="b" l="l" r="r" t="t"/>
              <a:pathLst>
                <a:path extrusionOk="0" h="682" w="8072">
                  <a:moveTo>
                    <a:pt x="0" y="1"/>
                  </a:moveTo>
                  <a:lnTo>
                    <a:pt x="0" y="369"/>
                  </a:lnTo>
                  <a:cubicBezTo>
                    <a:pt x="0" y="542"/>
                    <a:pt x="140" y="681"/>
                    <a:pt x="313" y="681"/>
                  </a:cubicBezTo>
                  <a:lnTo>
                    <a:pt x="7760" y="681"/>
                  </a:lnTo>
                  <a:cubicBezTo>
                    <a:pt x="7931" y="681"/>
                    <a:pt x="8072" y="543"/>
                    <a:pt x="8072" y="370"/>
                  </a:cubicBezTo>
                  <a:lnTo>
                    <a:pt x="8072" y="1"/>
                  </a:lnTo>
                  <a:cubicBezTo>
                    <a:pt x="8072" y="176"/>
                    <a:pt x="7931" y="318"/>
                    <a:pt x="7759" y="318"/>
                  </a:cubicBezTo>
                  <a:lnTo>
                    <a:pt x="313" y="318"/>
                  </a:lnTo>
                  <a:cubicBezTo>
                    <a:pt x="140" y="318"/>
                    <a:pt x="0" y="17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1"/>
            <p:cNvSpPr/>
            <p:nvPr/>
          </p:nvSpPr>
          <p:spPr>
            <a:xfrm>
              <a:off x="3981236" y="2134941"/>
              <a:ext cx="322698" cy="27225"/>
            </a:xfrm>
            <a:custGeom>
              <a:rect b="b" l="l" r="r" t="t"/>
              <a:pathLst>
                <a:path extrusionOk="0" h="681" w="8072">
                  <a:moveTo>
                    <a:pt x="0" y="0"/>
                  </a:moveTo>
                  <a:lnTo>
                    <a:pt x="0" y="367"/>
                  </a:lnTo>
                  <a:cubicBezTo>
                    <a:pt x="0" y="540"/>
                    <a:pt x="140" y="681"/>
                    <a:pt x="313" y="681"/>
                  </a:cubicBezTo>
                  <a:lnTo>
                    <a:pt x="7760" y="681"/>
                  </a:lnTo>
                  <a:cubicBezTo>
                    <a:pt x="7931" y="681"/>
                    <a:pt x="8072" y="542"/>
                    <a:pt x="8072" y="370"/>
                  </a:cubicBezTo>
                  <a:lnTo>
                    <a:pt x="8072" y="0"/>
                  </a:lnTo>
                  <a:cubicBezTo>
                    <a:pt x="8072" y="176"/>
                    <a:pt x="7931" y="318"/>
                    <a:pt x="7759" y="318"/>
                  </a:cubicBezTo>
                  <a:lnTo>
                    <a:pt x="313" y="318"/>
                  </a:lnTo>
                  <a:cubicBezTo>
                    <a:pt x="140" y="318"/>
                    <a:pt x="0" y="17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1"/>
            <p:cNvSpPr/>
            <p:nvPr/>
          </p:nvSpPr>
          <p:spPr>
            <a:xfrm>
              <a:off x="3981236" y="2238603"/>
              <a:ext cx="322698" cy="27265"/>
            </a:xfrm>
            <a:custGeom>
              <a:rect b="b" l="l" r="r" t="t"/>
              <a:pathLst>
                <a:path extrusionOk="0" h="682" w="8072">
                  <a:moveTo>
                    <a:pt x="0" y="1"/>
                  </a:moveTo>
                  <a:lnTo>
                    <a:pt x="0" y="369"/>
                  </a:lnTo>
                  <a:cubicBezTo>
                    <a:pt x="0" y="542"/>
                    <a:pt x="140" y="681"/>
                    <a:pt x="313" y="681"/>
                  </a:cubicBezTo>
                  <a:lnTo>
                    <a:pt x="7760" y="681"/>
                  </a:lnTo>
                  <a:cubicBezTo>
                    <a:pt x="7931" y="681"/>
                    <a:pt x="8072" y="543"/>
                    <a:pt x="8072" y="370"/>
                  </a:cubicBezTo>
                  <a:lnTo>
                    <a:pt x="8072" y="1"/>
                  </a:lnTo>
                  <a:cubicBezTo>
                    <a:pt x="8072" y="177"/>
                    <a:pt x="7931" y="319"/>
                    <a:pt x="7759" y="319"/>
                  </a:cubicBezTo>
                  <a:lnTo>
                    <a:pt x="313" y="319"/>
                  </a:lnTo>
                  <a:cubicBezTo>
                    <a:pt x="140" y="319"/>
                    <a:pt x="0" y="17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1"/>
            <p:cNvSpPr/>
            <p:nvPr/>
          </p:nvSpPr>
          <p:spPr>
            <a:xfrm>
              <a:off x="4020334" y="1967076"/>
              <a:ext cx="35620" cy="322738"/>
            </a:xfrm>
            <a:custGeom>
              <a:rect b="b" l="l" r="r" t="t"/>
              <a:pathLst>
                <a:path extrusionOk="0" h="8073" w="891">
                  <a:moveTo>
                    <a:pt x="219" y="0"/>
                  </a:moveTo>
                  <a:cubicBezTo>
                    <a:pt x="98" y="0"/>
                    <a:pt x="0" y="97"/>
                    <a:pt x="0" y="217"/>
                  </a:cubicBezTo>
                  <a:lnTo>
                    <a:pt x="0" y="7855"/>
                  </a:lnTo>
                  <a:cubicBezTo>
                    <a:pt x="0" y="7974"/>
                    <a:pt x="98" y="8072"/>
                    <a:pt x="219" y="8072"/>
                  </a:cubicBezTo>
                  <a:lnTo>
                    <a:pt x="672" y="8072"/>
                  </a:lnTo>
                  <a:cubicBezTo>
                    <a:pt x="792" y="8072"/>
                    <a:pt x="891" y="7974"/>
                    <a:pt x="890" y="7853"/>
                  </a:cubicBezTo>
                  <a:lnTo>
                    <a:pt x="890" y="217"/>
                  </a:lnTo>
                  <a:cubicBezTo>
                    <a:pt x="890" y="97"/>
                    <a:pt x="792" y="0"/>
                    <a:pt x="6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1"/>
            <p:cNvSpPr/>
            <p:nvPr/>
          </p:nvSpPr>
          <p:spPr>
            <a:xfrm>
              <a:off x="4229216" y="1967116"/>
              <a:ext cx="35580" cy="322698"/>
            </a:xfrm>
            <a:custGeom>
              <a:rect b="b" l="l" r="r" t="t"/>
              <a:pathLst>
                <a:path extrusionOk="0" h="8072" w="890">
                  <a:moveTo>
                    <a:pt x="218" y="0"/>
                  </a:moveTo>
                  <a:cubicBezTo>
                    <a:pt x="97" y="0"/>
                    <a:pt x="0" y="97"/>
                    <a:pt x="0" y="217"/>
                  </a:cubicBezTo>
                  <a:lnTo>
                    <a:pt x="0" y="7854"/>
                  </a:lnTo>
                  <a:cubicBezTo>
                    <a:pt x="0" y="7973"/>
                    <a:pt x="97" y="8071"/>
                    <a:pt x="217" y="8071"/>
                  </a:cubicBezTo>
                  <a:lnTo>
                    <a:pt x="671" y="8071"/>
                  </a:lnTo>
                  <a:cubicBezTo>
                    <a:pt x="791" y="8071"/>
                    <a:pt x="888" y="7973"/>
                    <a:pt x="889" y="7854"/>
                  </a:cubicBezTo>
                  <a:lnTo>
                    <a:pt x="889" y="217"/>
                  </a:lnTo>
                  <a:cubicBezTo>
                    <a:pt x="889" y="97"/>
                    <a:pt x="792" y="0"/>
                    <a:pt x="6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1"/>
            <p:cNvSpPr/>
            <p:nvPr/>
          </p:nvSpPr>
          <p:spPr>
            <a:xfrm>
              <a:off x="4020414" y="1967116"/>
              <a:ext cx="20109" cy="322698"/>
            </a:xfrm>
            <a:custGeom>
              <a:rect b="b" l="l" r="r" t="t"/>
              <a:pathLst>
                <a:path extrusionOk="0" h="8072" w="503">
                  <a:moveTo>
                    <a:pt x="218" y="0"/>
                  </a:moveTo>
                  <a:cubicBezTo>
                    <a:pt x="98" y="0"/>
                    <a:pt x="0" y="97"/>
                    <a:pt x="0" y="217"/>
                  </a:cubicBezTo>
                  <a:lnTo>
                    <a:pt x="0" y="7854"/>
                  </a:lnTo>
                  <a:cubicBezTo>
                    <a:pt x="0" y="7973"/>
                    <a:pt x="98" y="8071"/>
                    <a:pt x="218" y="8071"/>
                  </a:cubicBezTo>
                  <a:lnTo>
                    <a:pt x="503" y="8071"/>
                  </a:lnTo>
                  <a:cubicBezTo>
                    <a:pt x="386" y="8071"/>
                    <a:pt x="291" y="7973"/>
                    <a:pt x="291" y="7854"/>
                  </a:cubicBezTo>
                  <a:lnTo>
                    <a:pt x="291" y="217"/>
                  </a:lnTo>
                  <a:cubicBezTo>
                    <a:pt x="291" y="97"/>
                    <a:pt x="386" y="0"/>
                    <a:pt x="5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1"/>
            <p:cNvSpPr/>
            <p:nvPr/>
          </p:nvSpPr>
          <p:spPr>
            <a:xfrm>
              <a:off x="4229216" y="1967116"/>
              <a:ext cx="20109" cy="322698"/>
            </a:xfrm>
            <a:custGeom>
              <a:rect b="b" l="l" r="r" t="t"/>
              <a:pathLst>
                <a:path extrusionOk="0" h="8072" w="503">
                  <a:moveTo>
                    <a:pt x="217" y="0"/>
                  </a:moveTo>
                  <a:cubicBezTo>
                    <a:pt x="97" y="0"/>
                    <a:pt x="0" y="97"/>
                    <a:pt x="0" y="217"/>
                  </a:cubicBezTo>
                  <a:lnTo>
                    <a:pt x="0" y="7854"/>
                  </a:lnTo>
                  <a:cubicBezTo>
                    <a:pt x="0" y="7973"/>
                    <a:pt x="97" y="8071"/>
                    <a:pt x="217" y="8071"/>
                  </a:cubicBezTo>
                  <a:lnTo>
                    <a:pt x="502" y="8071"/>
                  </a:lnTo>
                  <a:cubicBezTo>
                    <a:pt x="385" y="8071"/>
                    <a:pt x="290" y="7973"/>
                    <a:pt x="290" y="7854"/>
                  </a:cubicBezTo>
                  <a:lnTo>
                    <a:pt x="290" y="217"/>
                  </a:lnTo>
                  <a:cubicBezTo>
                    <a:pt x="290" y="97"/>
                    <a:pt x="385"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1"/>
            <p:cNvSpPr/>
            <p:nvPr/>
          </p:nvSpPr>
          <p:spPr>
            <a:xfrm>
              <a:off x="4134670" y="2120589"/>
              <a:ext cx="212321" cy="212281"/>
            </a:xfrm>
            <a:custGeom>
              <a:rect b="b" l="l" r="r" t="t"/>
              <a:pathLst>
                <a:path extrusionOk="0" h="5310" w="5311">
                  <a:moveTo>
                    <a:pt x="2656" y="1"/>
                  </a:moveTo>
                  <a:cubicBezTo>
                    <a:pt x="1190" y="1"/>
                    <a:pt x="1" y="1189"/>
                    <a:pt x="1" y="2655"/>
                  </a:cubicBezTo>
                  <a:cubicBezTo>
                    <a:pt x="1" y="4121"/>
                    <a:pt x="1190" y="5310"/>
                    <a:pt x="2656" y="5310"/>
                  </a:cubicBezTo>
                  <a:cubicBezTo>
                    <a:pt x="4122" y="5310"/>
                    <a:pt x="5311" y="4121"/>
                    <a:pt x="5311" y="2655"/>
                  </a:cubicBezTo>
                  <a:cubicBezTo>
                    <a:pt x="5311" y="1189"/>
                    <a:pt x="4122" y="1"/>
                    <a:pt x="2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1"/>
            <p:cNvSpPr/>
            <p:nvPr/>
          </p:nvSpPr>
          <p:spPr>
            <a:xfrm>
              <a:off x="4176366" y="2166404"/>
              <a:ext cx="153354" cy="149196"/>
            </a:xfrm>
            <a:custGeom>
              <a:rect b="b" l="l" r="r" t="t"/>
              <a:pathLst>
                <a:path extrusionOk="0" h="3732" w="3836">
                  <a:moveTo>
                    <a:pt x="1549" y="0"/>
                  </a:moveTo>
                  <a:cubicBezTo>
                    <a:pt x="1367" y="0"/>
                    <a:pt x="1185" y="34"/>
                    <a:pt x="1014" y="103"/>
                  </a:cubicBezTo>
                  <a:lnTo>
                    <a:pt x="2074" y="1163"/>
                  </a:lnTo>
                  <a:lnTo>
                    <a:pt x="1268" y="1969"/>
                  </a:lnTo>
                  <a:lnTo>
                    <a:pt x="208" y="909"/>
                  </a:lnTo>
                  <a:lnTo>
                    <a:pt x="208" y="909"/>
                  </a:lnTo>
                  <a:cubicBezTo>
                    <a:pt x="0" y="1429"/>
                    <a:pt x="107" y="2044"/>
                    <a:pt x="528" y="2465"/>
                  </a:cubicBezTo>
                  <a:cubicBezTo>
                    <a:pt x="810" y="2747"/>
                    <a:pt x="1179" y="2888"/>
                    <a:pt x="1549" y="2888"/>
                  </a:cubicBezTo>
                  <a:cubicBezTo>
                    <a:pt x="1741" y="2888"/>
                    <a:pt x="1932" y="2850"/>
                    <a:pt x="2111" y="2774"/>
                  </a:cubicBezTo>
                  <a:lnTo>
                    <a:pt x="3069" y="3731"/>
                  </a:lnTo>
                  <a:cubicBezTo>
                    <a:pt x="3218" y="3632"/>
                    <a:pt x="3360" y="3518"/>
                    <a:pt x="3491" y="3387"/>
                  </a:cubicBezTo>
                  <a:cubicBezTo>
                    <a:pt x="3623" y="3255"/>
                    <a:pt x="3738" y="3114"/>
                    <a:pt x="3835" y="2965"/>
                  </a:cubicBezTo>
                  <a:lnTo>
                    <a:pt x="2879" y="2007"/>
                  </a:lnTo>
                  <a:cubicBezTo>
                    <a:pt x="3102" y="1483"/>
                    <a:pt x="3000" y="852"/>
                    <a:pt x="2570" y="423"/>
                  </a:cubicBezTo>
                  <a:cubicBezTo>
                    <a:pt x="2289" y="141"/>
                    <a:pt x="1919" y="0"/>
                    <a:pt x="15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1"/>
            <p:cNvSpPr/>
            <p:nvPr/>
          </p:nvSpPr>
          <p:spPr>
            <a:xfrm>
              <a:off x="4118319" y="2115073"/>
              <a:ext cx="245102" cy="223274"/>
            </a:xfrm>
            <a:custGeom>
              <a:rect b="b" l="l" r="r" t="t"/>
              <a:pathLst>
                <a:path extrusionOk="0" h="5585" w="6131">
                  <a:moveTo>
                    <a:pt x="3065" y="277"/>
                  </a:moveTo>
                  <a:cubicBezTo>
                    <a:pt x="3710" y="277"/>
                    <a:pt x="4355" y="522"/>
                    <a:pt x="4844" y="1012"/>
                  </a:cubicBezTo>
                  <a:cubicBezTo>
                    <a:pt x="5825" y="1993"/>
                    <a:pt x="5825" y="3591"/>
                    <a:pt x="4844" y="4572"/>
                  </a:cubicBezTo>
                  <a:cubicBezTo>
                    <a:pt x="4353" y="5063"/>
                    <a:pt x="3709" y="5308"/>
                    <a:pt x="3064" y="5308"/>
                  </a:cubicBezTo>
                  <a:cubicBezTo>
                    <a:pt x="2420" y="5308"/>
                    <a:pt x="1775" y="5063"/>
                    <a:pt x="1284" y="4572"/>
                  </a:cubicBezTo>
                  <a:cubicBezTo>
                    <a:pt x="303" y="3591"/>
                    <a:pt x="303" y="1993"/>
                    <a:pt x="1284" y="1012"/>
                  </a:cubicBezTo>
                  <a:cubicBezTo>
                    <a:pt x="1775" y="522"/>
                    <a:pt x="2421" y="277"/>
                    <a:pt x="3065" y="277"/>
                  </a:cubicBezTo>
                  <a:close/>
                  <a:moveTo>
                    <a:pt x="3065" y="0"/>
                  </a:moveTo>
                  <a:cubicBezTo>
                    <a:pt x="2350" y="0"/>
                    <a:pt x="1634" y="273"/>
                    <a:pt x="1089" y="817"/>
                  </a:cubicBezTo>
                  <a:cubicBezTo>
                    <a:pt x="0" y="1907"/>
                    <a:pt x="0" y="3679"/>
                    <a:pt x="1089" y="4768"/>
                  </a:cubicBezTo>
                  <a:cubicBezTo>
                    <a:pt x="1635" y="5313"/>
                    <a:pt x="2350" y="5585"/>
                    <a:pt x="3065" y="5585"/>
                  </a:cubicBezTo>
                  <a:cubicBezTo>
                    <a:pt x="3782" y="5585"/>
                    <a:pt x="4496" y="5314"/>
                    <a:pt x="5040" y="4768"/>
                  </a:cubicBezTo>
                  <a:cubicBezTo>
                    <a:pt x="6130" y="3679"/>
                    <a:pt x="6130" y="1907"/>
                    <a:pt x="5040" y="817"/>
                  </a:cubicBezTo>
                  <a:cubicBezTo>
                    <a:pt x="4496" y="273"/>
                    <a:pt x="3781" y="0"/>
                    <a:pt x="30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1"/>
          <p:cNvGrpSpPr/>
          <p:nvPr/>
        </p:nvGrpSpPr>
        <p:grpSpPr>
          <a:xfrm>
            <a:off x="7250400" y="443113"/>
            <a:ext cx="1070450" cy="758050"/>
            <a:chOff x="1442050" y="867213"/>
            <a:chExt cx="1070450" cy="758050"/>
          </a:xfrm>
        </p:grpSpPr>
        <p:sp>
          <p:nvSpPr>
            <p:cNvPr id="2041" name="Google Shape;2041;p51"/>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1"/>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1"/>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1"/>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1"/>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51"/>
          <p:cNvGrpSpPr/>
          <p:nvPr/>
        </p:nvGrpSpPr>
        <p:grpSpPr>
          <a:xfrm>
            <a:off x="555153" y="403256"/>
            <a:ext cx="875171" cy="714704"/>
            <a:chOff x="190583" y="459787"/>
            <a:chExt cx="1222135" cy="998051"/>
          </a:xfrm>
        </p:grpSpPr>
        <p:sp>
          <p:nvSpPr>
            <p:cNvPr id="2047" name="Google Shape;2047;p51"/>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1"/>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1"/>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1"/>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1" name="Google Shape;2051;p51"/>
          <p:cNvSpPr/>
          <p:nvPr/>
        </p:nvSpPr>
        <p:spPr>
          <a:xfrm rot="-1598318">
            <a:off x="324009" y="457173"/>
            <a:ext cx="151638" cy="146678"/>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1"/>
          <p:cNvSpPr/>
          <p:nvPr/>
        </p:nvSpPr>
        <p:spPr>
          <a:xfrm rot="-1598238">
            <a:off x="781358" y="1248156"/>
            <a:ext cx="122033" cy="118039"/>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3" name="Google Shape;2053;p51"/>
          <p:cNvGrpSpPr/>
          <p:nvPr/>
        </p:nvGrpSpPr>
        <p:grpSpPr>
          <a:xfrm>
            <a:off x="4318093" y="4318440"/>
            <a:ext cx="507396" cy="323404"/>
            <a:chOff x="7746090" y="5473975"/>
            <a:chExt cx="153306" cy="97693"/>
          </a:xfrm>
        </p:grpSpPr>
        <p:sp>
          <p:nvSpPr>
            <p:cNvPr id="2054" name="Google Shape;2054;p51"/>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1"/>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9" name="Shape 2059"/>
        <p:cNvGrpSpPr/>
        <p:nvPr/>
      </p:nvGrpSpPr>
      <p:grpSpPr>
        <a:xfrm>
          <a:off x="0" y="0"/>
          <a:ext cx="0" cy="0"/>
          <a:chOff x="0" y="0"/>
          <a:chExt cx="0" cy="0"/>
        </a:xfrm>
      </p:grpSpPr>
      <p:sp>
        <p:nvSpPr>
          <p:cNvPr id="2060" name="Google Shape;2060;p5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Components</a:t>
            </a:r>
            <a:endParaRPr/>
          </a:p>
        </p:txBody>
      </p:sp>
      <p:sp>
        <p:nvSpPr>
          <p:cNvPr id="2061" name="Google Shape;2061;p52"/>
          <p:cNvSpPr txBox="1"/>
          <p:nvPr>
            <p:ph idx="2" type="title"/>
          </p:nvPr>
        </p:nvSpPr>
        <p:spPr>
          <a:xfrm>
            <a:off x="942800" y="1433875"/>
            <a:ext cx="207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Boiler</a:t>
            </a:r>
            <a:endParaRPr/>
          </a:p>
        </p:txBody>
      </p:sp>
      <p:sp>
        <p:nvSpPr>
          <p:cNvPr id="2062" name="Google Shape;2062;p52"/>
          <p:cNvSpPr txBox="1"/>
          <p:nvPr>
            <p:ph idx="1" type="subTitle"/>
          </p:nvPr>
        </p:nvSpPr>
        <p:spPr>
          <a:xfrm>
            <a:off x="942800" y="1937775"/>
            <a:ext cx="2075100" cy="64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2063" name="Google Shape;2063;p52"/>
          <p:cNvSpPr txBox="1"/>
          <p:nvPr>
            <p:ph idx="3" type="title"/>
          </p:nvPr>
        </p:nvSpPr>
        <p:spPr>
          <a:xfrm>
            <a:off x="3534460" y="1433875"/>
            <a:ext cx="207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Steam circuit</a:t>
            </a:r>
            <a:endParaRPr/>
          </a:p>
        </p:txBody>
      </p:sp>
      <p:sp>
        <p:nvSpPr>
          <p:cNvPr id="2064" name="Google Shape;2064;p52"/>
          <p:cNvSpPr txBox="1"/>
          <p:nvPr>
            <p:ph idx="4" type="subTitle"/>
          </p:nvPr>
        </p:nvSpPr>
        <p:spPr>
          <a:xfrm>
            <a:off x="3534459" y="1937775"/>
            <a:ext cx="2075100" cy="64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2065" name="Google Shape;2065;p52"/>
          <p:cNvSpPr txBox="1"/>
          <p:nvPr>
            <p:ph idx="5" type="title"/>
          </p:nvPr>
        </p:nvSpPr>
        <p:spPr>
          <a:xfrm>
            <a:off x="942800" y="2982225"/>
            <a:ext cx="207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Chassis</a:t>
            </a:r>
            <a:endParaRPr/>
          </a:p>
        </p:txBody>
      </p:sp>
      <p:sp>
        <p:nvSpPr>
          <p:cNvPr id="2066" name="Google Shape;2066;p52"/>
          <p:cNvSpPr txBox="1"/>
          <p:nvPr>
            <p:ph idx="6" type="subTitle"/>
          </p:nvPr>
        </p:nvSpPr>
        <p:spPr>
          <a:xfrm>
            <a:off x="942800" y="3488525"/>
            <a:ext cx="2075100" cy="64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2067" name="Google Shape;2067;p52"/>
          <p:cNvSpPr txBox="1"/>
          <p:nvPr>
            <p:ph idx="7" type="title"/>
          </p:nvPr>
        </p:nvSpPr>
        <p:spPr>
          <a:xfrm>
            <a:off x="3534460" y="2982225"/>
            <a:ext cx="207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Fuel</a:t>
            </a:r>
            <a:endParaRPr/>
          </a:p>
        </p:txBody>
      </p:sp>
      <p:sp>
        <p:nvSpPr>
          <p:cNvPr id="2068" name="Google Shape;2068;p52"/>
          <p:cNvSpPr txBox="1"/>
          <p:nvPr>
            <p:ph idx="8" type="subTitle"/>
          </p:nvPr>
        </p:nvSpPr>
        <p:spPr>
          <a:xfrm>
            <a:off x="3534459" y="3488525"/>
            <a:ext cx="2075100" cy="64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2069" name="Google Shape;2069;p52"/>
          <p:cNvSpPr txBox="1"/>
          <p:nvPr>
            <p:ph idx="9" type="title"/>
          </p:nvPr>
        </p:nvSpPr>
        <p:spPr>
          <a:xfrm>
            <a:off x="6126102" y="1433875"/>
            <a:ext cx="207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Running gear</a:t>
            </a:r>
            <a:endParaRPr/>
          </a:p>
        </p:txBody>
      </p:sp>
      <p:sp>
        <p:nvSpPr>
          <p:cNvPr id="2070" name="Google Shape;2070;p52"/>
          <p:cNvSpPr txBox="1"/>
          <p:nvPr>
            <p:ph idx="13" type="subTitle"/>
          </p:nvPr>
        </p:nvSpPr>
        <p:spPr>
          <a:xfrm>
            <a:off x="6126100" y="1937775"/>
            <a:ext cx="2075100" cy="64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2071" name="Google Shape;2071;p52"/>
          <p:cNvSpPr txBox="1"/>
          <p:nvPr>
            <p:ph idx="14" type="title"/>
          </p:nvPr>
        </p:nvSpPr>
        <p:spPr>
          <a:xfrm>
            <a:off x="6126102" y="2982225"/>
            <a:ext cx="20751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Water</a:t>
            </a:r>
            <a:endParaRPr/>
          </a:p>
        </p:txBody>
      </p:sp>
      <p:sp>
        <p:nvSpPr>
          <p:cNvPr id="2072" name="Google Shape;2072;p52"/>
          <p:cNvSpPr txBox="1"/>
          <p:nvPr>
            <p:ph idx="15" type="subTitle"/>
          </p:nvPr>
        </p:nvSpPr>
        <p:spPr>
          <a:xfrm>
            <a:off x="6126100" y="3488525"/>
            <a:ext cx="2075100" cy="64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grpSp>
        <p:nvGrpSpPr>
          <p:cNvPr id="2073" name="Google Shape;2073;p52"/>
          <p:cNvGrpSpPr/>
          <p:nvPr/>
        </p:nvGrpSpPr>
        <p:grpSpPr>
          <a:xfrm flipH="1" rot="1118533">
            <a:off x="498228" y="378682"/>
            <a:ext cx="875147" cy="1096486"/>
            <a:chOff x="7995308" y="530887"/>
            <a:chExt cx="935609" cy="1172241"/>
          </a:xfrm>
        </p:grpSpPr>
        <p:sp>
          <p:nvSpPr>
            <p:cNvPr id="2074" name="Google Shape;2074;p52"/>
            <p:cNvSpPr/>
            <p:nvPr/>
          </p:nvSpPr>
          <p:spPr>
            <a:xfrm rot="-1598234">
              <a:off x="8082932" y="6233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2"/>
            <p:cNvSpPr/>
            <p:nvPr/>
          </p:nvSpPr>
          <p:spPr>
            <a:xfrm rot="-1598234">
              <a:off x="8308235" y="7797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2"/>
            <p:cNvSpPr/>
            <p:nvPr/>
          </p:nvSpPr>
          <p:spPr>
            <a:xfrm rot="-1598244">
              <a:off x="8448710" y="1486734"/>
              <a:ext cx="189807" cy="183588"/>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2"/>
            <p:cNvSpPr/>
            <p:nvPr/>
          </p:nvSpPr>
          <p:spPr>
            <a:xfrm rot="-1598219">
              <a:off x="8193704" y="11161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2"/>
          <p:cNvGrpSpPr/>
          <p:nvPr/>
        </p:nvGrpSpPr>
        <p:grpSpPr>
          <a:xfrm>
            <a:off x="7622580" y="329138"/>
            <a:ext cx="631525" cy="421730"/>
            <a:chOff x="1089380" y="3826200"/>
            <a:chExt cx="631525" cy="421730"/>
          </a:xfrm>
        </p:grpSpPr>
        <p:sp>
          <p:nvSpPr>
            <p:cNvPr id="2079" name="Google Shape;2079;p52"/>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2"/>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2"/>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2" name="Google Shape;2082;p52"/>
          <p:cNvSpPr/>
          <p:nvPr/>
        </p:nvSpPr>
        <p:spPr>
          <a:xfrm flipH="1" rot="2716785">
            <a:off x="1514919" y="737883"/>
            <a:ext cx="99661" cy="96397"/>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6" name="Shape 2086"/>
        <p:cNvGrpSpPr/>
        <p:nvPr/>
      </p:nvGrpSpPr>
      <p:grpSpPr>
        <a:xfrm>
          <a:off x="0" y="0"/>
          <a:ext cx="0" cy="0"/>
          <a:chOff x="0" y="0"/>
          <a:chExt cx="0" cy="0"/>
        </a:xfrm>
      </p:grpSpPr>
      <p:grpSp>
        <p:nvGrpSpPr>
          <p:cNvPr id="2087" name="Google Shape;2087;p53"/>
          <p:cNvGrpSpPr/>
          <p:nvPr/>
        </p:nvGrpSpPr>
        <p:grpSpPr>
          <a:xfrm>
            <a:off x="5666612" y="4181770"/>
            <a:ext cx="661668" cy="421722"/>
            <a:chOff x="7746090" y="5473975"/>
            <a:chExt cx="153306" cy="97693"/>
          </a:xfrm>
        </p:grpSpPr>
        <p:sp>
          <p:nvSpPr>
            <p:cNvPr id="2088" name="Google Shape;2088;p5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0" name="Google Shape;2090;p53"/>
          <p:cNvSpPr/>
          <p:nvPr/>
        </p:nvSpPr>
        <p:spPr>
          <a:xfrm flipH="1">
            <a:off x="2140391" y="2741648"/>
            <a:ext cx="960305" cy="1900107"/>
          </a:xfrm>
          <a:custGeom>
            <a:rect b="b" l="l" r="r" t="t"/>
            <a:pathLst>
              <a:path extrusionOk="0" h="11383" w="5753">
                <a:moveTo>
                  <a:pt x="2875" y="0"/>
                </a:moveTo>
                <a:lnTo>
                  <a:pt x="1" y="11382"/>
                </a:lnTo>
                <a:lnTo>
                  <a:pt x="5752" y="11382"/>
                </a:lnTo>
                <a:lnTo>
                  <a:pt x="287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3"/>
          <p:cNvSpPr txBox="1"/>
          <p:nvPr>
            <p:ph type="title"/>
          </p:nvPr>
        </p:nvSpPr>
        <p:spPr>
          <a:xfrm>
            <a:off x="1737300" y="1010025"/>
            <a:ext cx="6686700" cy="2738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Awesome words</a:t>
            </a:r>
            <a:endParaRPr/>
          </a:p>
        </p:txBody>
      </p:sp>
      <p:grpSp>
        <p:nvGrpSpPr>
          <p:cNvPr id="2092" name="Google Shape;2092;p53"/>
          <p:cNvGrpSpPr/>
          <p:nvPr/>
        </p:nvGrpSpPr>
        <p:grpSpPr>
          <a:xfrm flipH="1">
            <a:off x="-1142276" y="539879"/>
            <a:ext cx="3160931" cy="4101864"/>
            <a:chOff x="-484399" y="1406487"/>
            <a:chExt cx="2493241" cy="3235419"/>
          </a:xfrm>
        </p:grpSpPr>
        <p:sp>
          <p:nvSpPr>
            <p:cNvPr id="2093" name="Google Shape;2093;p53"/>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3"/>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3"/>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6" name="Google Shape;2096;p53"/>
          <p:cNvSpPr/>
          <p:nvPr/>
        </p:nvSpPr>
        <p:spPr>
          <a:xfrm flipH="1">
            <a:off x="1441216" y="2741648"/>
            <a:ext cx="960305" cy="1900107"/>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7" name="Google Shape;2097;p53"/>
          <p:cNvGrpSpPr/>
          <p:nvPr/>
        </p:nvGrpSpPr>
        <p:grpSpPr>
          <a:xfrm>
            <a:off x="131648" y="3377026"/>
            <a:ext cx="3787987" cy="1226422"/>
            <a:chOff x="6005979" y="5267899"/>
            <a:chExt cx="978884" cy="316962"/>
          </a:xfrm>
        </p:grpSpPr>
        <p:sp>
          <p:nvSpPr>
            <p:cNvPr id="2098" name="Google Shape;2098;p53"/>
            <p:cNvSpPr/>
            <p:nvPr/>
          </p:nvSpPr>
          <p:spPr>
            <a:xfrm>
              <a:off x="6914319" y="5323808"/>
              <a:ext cx="70544" cy="153688"/>
            </a:xfrm>
            <a:custGeom>
              <a:rect b="b" l="l" r="r" t="t"/>
              <a:pathLst>
                <a:path extrusionOk="0" h="3623" w="1663">
                  <a:moveTo>
                    <a:pt x="617" y="1"/>
                  </a:moveTo>
                  <a:lnTo>
                    <a:pt x="1" y="3623"/>
                  </a:lnTo>
                  <a:lnTo>
                    <a:pt x="1046" y="3623"/>
                  </a:lnTo>
                  <a:lnTo>
                    <a:pt x="16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3"/>
            <p:cNvSpPr/>
            <p:nvPr/>
          </p:nvSpPr>
          <p:spPr>
            <a:xfrm>
              <a:off x="6523928" y="5477453"/>
              <a:ext cx="449652" cy="77671"/>
            </a:xfrm>
            <a:custGeom>
              <a:rect b="b" l="l" r="r" t="t"/>
              <a:pathLst>
                <a:path extrusionOk="0" h="1831" w="10600">
                  <a:moveTo>
                    <a:pt x="10599" y="1"/>
                  </a:moveTo>
                  <a:lnTo>
                    <a:pt x="10255" y="3"/>
                  </a:lnTo>
                  <a:lnTo>
                    <a:pt x="0" y="3"/>
                  </a:lnTo>
                  <a:lnTo>
                    <a:pt x="0" y="812"/>
                  </a:lnTo>
                  <a:lnTo>
                    <a:pt x="0" y="1222"/>
                  </a:lnTo>
                  <a:lnTo>
                    <a:pt x="0" y="1831"/>
                  </a:lnTo>
                  <a:lnTo>
                    <a:pt x="359" y="1831"/>
                  </a:lnTo>
                  <a:cubicBezTo>
                    <a:pt x="324" y="1728"/>
                    <a:pt x="306" y="1620"/>
                    <a:pt x="306" y="1503"/>
                  </a:cubicBezTo>
                  <a:cubicBezTo>
                    <a:pt x="306" y="935"/>
                    <a:pt x="767" y="474"/>
                    <a:pt x="1335" y="474"/>
                  </a:cubicBezTo>
                  <a:cubicBezTo>
                    <a:pt x="1886" y="474"/>
                    <a:pt x="2337" y="907"/>
                    <a:pt x="2364" y="1452"/>
                  </a:cubicBezTo>
                  <a:lnTo>
                    <a:pt x="2888" y="1452"/>
                  </a:lnTo>
                  <a:cubicBezTo>
                    <a:pt x="2913" y="909"/>
                    <a:pt x="3364" y="474"/>
                    <a:pt x="3915" y="474"/>
                  </a:cubicBezTo>
                  <a:cubicBezTo>
                    <a:pt x="4485" y="474"/>
                    <a:pt x="4946" y="935"/>
                    <a:pt x="4946" y="1503"/>
                  </a:cubicBezTo>
                  <a:cubicBezTo>
                    <a:pt x="4946" y="1620"/>
                    <a:pt x="4926" y="1728"/>
                    <a:pt x="4891" y="1831"/>
                  </a:cubicBezTo>
                  <a:lnTo>
                    <a:pt x="5709" y="1831"/>
                  </a:lnTo>
                  <a:cubicBezTo>
                    <a:pt x="5674" y="1728"/>
                    <a:pt x="5655" y="1620"/>
                    <a:pt x="5655" y="1503"/>
                  </a:cubicBezTo>
                  <a:cubicBezTo>
                    <a:pt x="5655" y="935"/>
                    <a:pt x="6117" y="474"/>
                    <a:pt x="6684" y="474"/>
                  </a:cubicBezTo>
                  <a:cubicBezTo>
                    <a:pt x="7236" y="474"/>
                    <a:pt x="7687" y="907"/>
                    <a:pt x="7713" y="1452"/>
                  </a:cubicBezTo>
                  <a:lnTo>
                    <a:pt x="8238" y="1452"/>
                  </a:lnTo>
                  <a:cubicBezTo>
                    <a:pt x="8263" y="909"/>
                    <a:pt x="8714" y="474"/>
                    <a:pt x="9265" y="474"/>
                  </a:cubicBezTo>
                  <a:cubicBezTo>
                    <a:pt x="9835" y="474"/>
                    <a:pt x="10296" y="935"/>
                    <a:pt x="10296" y="1503"/>
                  </a:cubicBezTo>
                  <a:cubicBezTo>
                    <a:pt x="10296" y="1620"/>
                    <a:pt x="10276" y="1728"/>
                    <a:pt x="10241" y="1831"/>
                  </a:cubicBezTo>
                  <a:lnTo>
                    <a:pt x="10599" y="1831"/>
                  </a:lnTo>
                  <a:lnTo>
                    <a:pt x="105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3"/>
            <p:cNvSpPr/>
            <p:nvPr/>
          </p:nvSpPr>
          <p:spPr>
            <a:xfrm>
              <a:off x="6533854" y="5267899"/>
              <a:ext cx="439217" cy="55952"/>
            </a:xfrm>
            <a:custGeom>
              <a:rect b="b" l="l" r="r" t="t"/>
              <a:pathLst>
                <a:path extrusionOk="0" h="1319" w="10354">
                  <a:moveTo>
                    <a:pt x="5315" y="1"/>
                  </a:moveTo>
                  <a:cubicBezTo>
                    <a:pt x="5104" y="1"/>
                    <a:pt x="4887" y="108"/>
                    <a:pt x="4671" y="109"/>
                  </a:cubicBezTo>
                  <a:cubicBezTo>
                    <a:pt x="4657" y="110"/>
                    <a:pt x="4643" y="110"/>
                    <a:pt x="4630" y="110"/>
                  </a:cubicBezTo>
                  <a:cubicBezTo>
                    <a:pt x="4502" y="110"/>
                    <a:pt x="4387" y="102"/>
                    <a:pt x="4273" y="102"/>
                  </a:cubicBezTo>
                  <a:cubicBezTo>
                    <a:pt x="4132" y="102"/>
                    <a:pt x="3993" y="114"/>
                    <a:pt x="3837" y="165"/>
                  </a:cubicBezTo>
                  <a:cubicBezTo>
                    <a:pt x="3759" y="189"/>
                    <a:pt x="3684" y="195"/>
                    <a:pt x="3608" y="195"/>
                  </a:cubicBezTo>
                  <a:cubicBezTo>
                    <a:pt x="3526" y="195"/>
                    <a:pt x="3443" y="188"/>
                    <a:pt x="3356" y="188"/>
                  </a:cubicBezTo>
                  <a:cubicBezTo>
                    <a:pt x="3334" y="188"/>
                    <a:pt x="3312" y="188"/>
                    <a:pt x="3290" y="189"/>
                  </a:cubicBezTo>
                  <a:cubicBezTo>
                    <a:pt x="3126" y="198"/>
                    <a:pt x="3015" y="261"/>
                    <a:pt x="2892" y="374"/>
                  </a:cubicBezTo>
                  <a:cubicBezTo>
                    <a:pt x="2831" y="431"/>
                    <a:pt x="2837" y="466"/>
                    <a:pt x="2740" y="495"/>
                  </a:cubicBezTo>
                  <a:cubicBezTo>
                    <a:pt x="2707" y="505"/>
                    <a:pt x="2667" y="508"/>
                    <a:pt x="2625" y="508"/>
                  </a:cubicBezTo>
                  <a:cubicBezTo>
                    <a:pt x="2548" y="508"/>
                    <a:pt x="2463" y="497"/>
                    <a:pt x="2396" y="497"/>
                  </a:cubicBezTo>
                  <a:cubicBezTo>
                    <a:pt x="2314" y="497"/>
                    <a:pt x="2229" y="490"/>
                    <a:pt x="2146" y="490"/>
                  </a:cubicBezTo>
                  <a:cubicBezTo>
                    <a:pt x="2110" y="490"/>
                    <a:pt x="2075" y="491"/>
                    <a:pt x="2042" y="495"/>
                  </a:cubicBezTo>
                  <a:cubicBezTo>
                    <a:pt x="1927" y="509"/>
                    <a:pt x="1826" y="567"/>
                    <a:pt x="1714" y="591"/>
                  </a:cubicBezTo>
                  <a:cubicBezTo>
                    <a:pt x="1650" y="606"/>
                    <a:pt x="1585" y="610"/>
                    <a:pt x="1521" y="610"/>
                  </a:cubicBezTo>
                  <a:cubicBezTo>
                    <a:pt x="1451" y="610"/>
                    <a:pt x="1381" y="605"/>
                    <a:pt x="1311" y="605"/>
                  </a:cubicBezTo>
                  <a:cubicBezTo>
                    <a:pt x="1228" y="605"/>
                    <a:pt x="1145" y="612"/>
                    <a:pt x="1066" y="642"/>
                  </a:cubicBezTo>
                  <a:cubicBezTo>
                    <a:pt x="799" y="749"/>
                    <a:pt x="627" y="1001"/>
                    <a:pt x="371" y="1118"/>
                  </a:cubicBezTo>
                  <a:cubicBezTo>
                    <a:pt x="275" y="1161"/>
                    <a:pt x="144" y="1163"/>
                    <a:pt x="53" y="1231"/>
                  </a:cubicBezTo>
                  <a:cubicBezTo>
                    <a:pt x="23" y="1255"/>
                    <a:pt x="25" y="1294"/>
                    <a:pt x="0" y="1319"/>
                  </a:cubicBezTo>
                  <a:lnTo>
                    <a:pt x="10353" y="1319"/>
                  </a:lnTo>
                  <a:cubicBezTo>
                    <a:pt x="10208" y="1247"/>
                    <a:pt x="10015" y="1101"/>
                    <a:pt x="9894" y="1028"/>
                  </a:cubicBezTo>
                  <a:cubicBezTo>
                    <a:pt x="9840" y="998"/>
                    <a:pt x="9809" y="990"/>
                    <a:pt x="9775" y="990"/>
                  </a:cubicBezTo>
                  <a:cubicBezTo>
                    <a:pt x="9744" y="990"/>
                    <a:pt x="9711" y="997"/>
                    <a:pt x="9654" y="999"/>
                  </a:cubicBezTo>
                  <a:cubicBezTo>
                    <a:pt x="9632" y="1000"/>
                    <a:pt x="9610" y="1001"/>
                    <a:pt x="9588" y="1001"/>
                  </a:cubicBezTo>
                  <a:cubicBezTo>
                    <a:pt x="9522" y="1001"/>
                    <a:pt x="9461" y="996"/>
                    <a:pt x="9396" y="996"/>
                  </a:cubicBezTo>
                  <a:cubicBezTo>
                    <a:pt x="9364" y="996"/>
                    <a:pt x="9330" y="997"/>
                    <a:pt x="9295" y="1001"/>
                  </a:cubicBezTo>
                  <a:cubicBezTo>
                    <a:pt x="9241" y="1007"/>
                    <a:pt x="9184" y="1009"/>
                    <a:pt x="9127" y="1009"/>
                  </a:cubicBezTo>
                  <a:cubicBezTo>
                    <a:pt x="8876" y="1009"/>
                    <a:pt x="8604" y="962"/>
                    <a:pt x="8377" y="925"/>
                  </a:cubicBezTo>
                  <a:cubicBezTo>
                    <a:pt x="8144" y="888"/>
                    <a:pt x="7762" y="841"/>
                    <a:pt x="7578" y="671"/>
                  </a:cubicBezTo>
                  <a:cubicBezTo>
                    <a:pt x="7522" y="620"/>
                    <a:pt x="7522" y="567"/>
                    <a:pt x="7445" y="530"/>
                  </a:cubicBezTo>
                  <a:cubicBezTo>
                    <a:pt x="7390" y="506"/>
                    <a:pt x="7315" y="497"/>
                    <a:pt x="7234" y="497"/>
                  </a:cubicBezTo>
                  <a:cubicBezTo>
                    <a:pt x="7091" y="497"/>
                    <a:pt x="6930" y="523"/>
                    <a:pt x="6826" y="538"/>
                  </a:cubicBezTo>
                  <a:cubicBezTo>
                    <a:pt x="6775" y="546"/>
                    <a:pt x="6732" y="549"/>
                    <a:pt x="6692" y="549"/>
                  </a:cubicBezTo>
                  <a:cubicBezTo>
                    <a:pt x="6589" y="549"/>
                    <a:pt x="6506" y="526"/>
                    <a:pt x="6381" y="497"/>
                  </a:cubicBezTo>
                  <a:cubicBezTo>
                    <a:pt x="6184" y="452"/>
                    <a:pt x="6026" y="392"/>
                    <a:pt x="5846" y="288"/>
                  </a:cubicBezTo>
                  <a:cubicBezTo>
                    <a:pt x="5680" y="191"/>
                    <a:pt x="5567" y="17"/>
                    <a:pt x="5362" y="3"/>
                  </a:cubicBezTo>
                  <a:cubicBezTo>
                    <a:pt x="5346" y="2"/>
                    <a:pt x="5331" y="1"/>
                    <a:pt x="5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3"/>
            <p:cNvSpPr/>
            <p:nvPr/>
          </p:nvSpPr>
          <p:spPr>
            <a:xfrm>
              <a:off x="6873299" y="5497348"/>
              <a:ext cx="87428" cy="87512"/>
            </a:xfrm>
            <a:custGeom>
              <a:rect b="b" l="l" r="r" t="t"/>
              <a:pathLst>
                <a:path extrusionOk="0" h="2063" w="2061">
                  <a:moveTo>
                    <a:pt x="1027" y="1"/>
                  </a:moveTo>
                  <a:cubicBezTo>
                    <a:pt x="476" y="1"/>
                    <a:pt x="25" y="436"/>
                    <a:pt x="0" y="981"/>
                  </a:cubicBezTo>
                  <a:lnTo>
                    <a:pt x="293" y="981"/>
                  </a:lnTo>
                  <a:cubicBezTo>
                    <a:pt x="320" y="599"/>
                    <a:pt x="638" y="298"/>
                    <a:pt x="1027" y="298"/>
                  </a:cubicBezTo>
                  <a:cubicBezTo>
                    <a:pt x="1050" y="298"/>
                    <a:pt x="1070" y="298"/>
                    <a:pt x="1091" y="302"/>
                  </a:cubicBezTo>
                  <a:cubicBezTo>
                    <a:pt x="1468" y="335"/>
                    <a:pt x="1763" y="651"/>
                    <a:pt x="1763" y="1034"/>
                  </a:cubicBezTo>
                  <a:cubicBezTo>
                    <a:pt x="1763" y="1059"/>
                    <a:pt x="1763" y="1081"/>
                    <a:pt x="1759" y="1102"/>
                  </a:cubicBezTo>
                  <a:cubicBezTo>
                    <a:pt x="1794" y="1147"/>
                    <a:pt x="1810" y="1204"/>
                    <a:pt x="1810" y="1264"/>
                  </a:cubicBezTo>
                  <a:cubicBezTo>
                    <a:pt x="1810" y="1339"/>
                    <a:pt x="1779" y="1409"/>
                    <a:pt x="1728" y="1460"/>
                  </a:cubicBezTo>
                  <a:cubicBezTo>
                    <a:pt x="1685" y="1503"/>
                    <a:pt x="1625" y="1532"/>
                    <a:pt x="1560" y="1540"/>
                  </a:cubicBezTo>
                  <a:cubicBezTo>
                    <a:pt x="1427" y="1680"/>
                    <a:pt x="1234" y="1768"/>
                    <a:pt x="1027" y="1768"/>
                  </a:cubicBezTo>
                  <a:cubicBezTo>
                    <a:pt x="820" y="1768"/>
                    <a:pt x="629" y="1680"/>
                    <a:pt x="496" y="1540"/>
                  </a:cubicBezTo>
                  <a:lnTo>
                    <a:pt x="131" y="1540"/>
                  </a:lnTo>
                  <a:cubicBezTo>
                    <a:pt x="310" y="1852"/>
                    <a:pt x="644" y="2063"/>
                    <a:pt x="1029" y="2063"/>
                  </a:cubicBezTo>
                  <a:cubicBezTo>
                    <a:pt x="1482" y="2063"/>
                    <a:pt x="1867" y="1768"/>
                    <a:pt x="2005" y="1360"/>
                  </a:cubicBezTo>
                  <a:cubicBezTo>
                    <a:pt x="2040" y="1257"/>
                    <a:pt x="2060" y="1147"/>
                    <a:pt x="2056" y="1032"/>
                  </a:cubicBezTo>
                  <a:cubicBezTo>
                    <a:pt x="2056" y="462"/>
                    <a:pt x="1595" y="1"/>
                    <a:pt x="1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3"/>
            <p:cNvSpPr/>
            <p:nvPr/>
          </p:nvSpPr>
          <p:spPr>
            <a:xfrm>
              <a:off x="6813996" y="5539005"/>
              <a:ext cx="135999" cy="23798"/>
            </a:xfrm>
            <a:custGeom>
              <a:rect b="b" l="l" r="r" t="t"/>
              <a:pathLst>
                <a:path extrusionOk="0" h="561" w="3206">
                  <a:moveTo>
                    <a:pt x="316" y="124"/>
                  </a:moveTo>
                  <a:cubicBezTo>
                    <a:pt x="404" y="124"/>
                    <a:pt x="472" y="193"/>
                    <a:pt x="472" y="282"/>
                  </a:cubicBezTo>
                  <a:cubicBezTo>
                    <a:pt x="472" y="366"/>
                    <a:pt x="400" y="437"/>
                    <a:pt x="316" y="437"/>
                  </a:cubicBezTo>
                  <a:cubicBezTo>
                    <a:pt x="228" y="437"/>
                    <a:pt x="160" y="368"/>
                    <a:pt x="160" y="282"/>
                  </a:cubicBezTo>
                  <a:cubicBezTo>
                    <a:pt x="160" y="193"/>
                    <a:pt x="230" y="124"/>
                    <a:pt x="316" y="124"/>
                  </a:cubicBezTo>
                  <a:close/>
                  <a:moveTo>
                    <a:pt x="2896" y="124"/>
                  </a:moveTo>
                  <a:cubicBezTo>
                    <a:pt x="2982" y="124"/>
                    <a:pt x="3052" y="193"/>
                    <a:pt x="3052" y="282"/>
                  </a:cubicBezTo>
                  <a:cubicBezTo>
                    <a:pt x="3052" y="366"/>
                    <a:pt x="2982" y="437"/>
                    <a:pt x="2896" y="437"/>
                  </a:cubicBezTo>
                  <a:cubicBezTo>
                    <a:pt x="2808" y="437"/>
                    <a:pt x="2739" y="368"/>
                    <a:pt x="2739" y="282"/>
                  </a:cubicBezTo>
                  <a:cubicBezTo>
                    <a:pt x="2739" y="193"/>
                    <a:pt x="2808" y="124"/>
                    <a:pt x="2896" y="124"/>
                  </a:cubicBezTo>
                  <a:close/>
                  <a:moveTo>
                    <a:pt x="578" y="1"/>
                  </a:moveTo>
                  <a:lnTo>
                    <a:pt x="281" y="5"/>
                  </a:lnTo>
                  <a:cubicBezTo>
                    <a:pt x="203" y="5"/>
                    <a:pt x="133" y="36"/>
                    <a:pt x="82" y="87"/>
                  </a:cubicBezTo>
                  <a:cubicBezTo>
                    <a:pt x="76" y="93"/>
                    <a:pt x="68" y="101"/>
                    <a:pt x="60" y="111"/>
                  </a:cubicBezTo>
                  <a:cubicBezTo>
                    <a:pt x="35" y="142"/>
                    <a:pt x="19" y="179"/>
                    <a:pt x="8" y="216"/>
                  </a:cubicBezTo>
                  <a:cubicBezTo>
                    <a:pt x="4" y="236"/>
                    <a:pt x="0" y="257"/>
                    <a:pt x="0" y="282"/>
                  </a:cubicBezTo>
                  <a:cubicBezTo>
                    <a:pt x="0" y="435"/>
                    <a:pt x="127" y="560"/>
                    <a:pt x="281" y="560"/>
                  </a:cubicBezTo>
                  <a:lnTo>
                    <a:pt x="2927" y="560"/>
                  </a:lnTo>
                  <a:cubicBezTo>
                    <a:pt x="2937" y="560"/>
                    <a:pt x="2946" y="558"/>
                    <a:pt x="2956" y="558"/>
                  </a:cubicBezTo>
                  <a:cubicBezTo>
                    <a:pt x="3021" y="552"/>
                    <a:pt x="3079" y="523"/>
                    <a:pt x="3124" y="478"/>
                  </a:cubicBezTo>
                  <a:cubicBezTo>
                    <a:pt x="3175" y="427"/>
                    <a:pt x="3206" y="357"/>
                    <a:pt x="3206" y="282"/>
                  </a:cubicBezTo>
                  <a:cubicBezTo>
                    <a:pt x="3206" y="222"/>
                    <a:pt x="3187" y="165"/>
                    <a:pt x="3155" y="120"/>
                  </a:cubicBezTo>
                  <a:cubicBezTo>
                    <a:pt x="3103" y="48"/>
                    <a:pt x="3021" y="1"/>
                    <a:pt x="29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3"/>
            <p:cNvSpPr/>
            <p:nvPr/>
          </p:nvSpPr>
          <p:spPr>
            <a:xfrm>
              <a:off x="6916822" y="5510244"/>
              <a:ext cx="31264" cy="33851"/>
            </a:xfrm>
            <a:custGeom>
              <a:rect b="b" l="l" r="r" t="t"/>
              <a:pathLst>
                <a:path extrusionOk="0" h="798" w="737">
                  <a:moveTo>
                    <a:pt x="542" y="349"/>
                  </a:moveTo>
                  <a:lnTo>
                    <a:pt x="599" y="451"/>
                  </a:lnTo>
                  <a:lnTo>
                    <a:pt x="210" y="677"/>
                  </a:lnTo>
                  <a:lnTo>
                    <a:pt x="153" y="574"/>
                  </a:lnTo>
                  <a:lnTo>
                    <a:pt x="542" y="349"/>
                  </a:lnTo>
                  <a:close/>
                  <a:moveTo>
                    <a:pt x="65" y="0"/>
                  </a:moveTo>
                  <a:lnTo>
                    <a:pt x="60" y="74"/>
                  </a:lnTo>
                  <a:lnTo>
                    <a:pt x="60" y="523"/>
                  </a:lnTo>
                  <a:lnTo>
                    <a:pt x="1" y="523"/>
                  </a:lnTo>
                  <a:lnTo>
                    <a:pt x="1" y="574"/>
                  </a:lnTo>
                  <a:cubicBezTo>
                    <a:pt x="71" y="574"/>
                    <a:pt x="128" y="617"/>
                    <a:pt x="149" y="679"/>
                  </a:cubicBezTo>
                  <a:lnTo>
                    <a:pt x="505" y="679"/>
                  </a:lnTo>
                  <a:cubicBezTo>
                    <a:pt x="599" y="679"/>
                    <a:pt x="681" y="726"/>
                    <a:pt x="733" y="798"/>
                  </a:cubicBezTo>
                  <a:cubicBezTo>
                    <a:pt x="737" y="777"/>
                    <a:pt x="737" y="755"/>
                    <a:pt x="737" y="730"/>
                  </a:cubicBezTo>
                  <a:cubicBezTo>
                    <a:pt x="737" y="347"/>
                    <a:pt x="442" y="29"/>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3"/>
            <p:cNvSpPr/>
            <p:nvPr/>
          </p:nvSpPr>
          <p:spPr>
            <a:xfrm>
              <a:off x="6924500" y="5525176"/>
              <a:ext cx="19004" cy="13871"/>
            </a:xfrm>
            <a:custGeom>
              <a:rect b="b" l="l" r="r" t="t"/>
              <a:pathLst>
                <a:path extrusionOk="0" h="327" w="448">
                  <a:moveTo>
                    <a:pt x="388" y="1"/>
                  </a:moveTo>
                  <a:lnTo>
                    <a:pt x="0" y="224"/>
                  </a:lnTo>
                  <a:lnTo>
                    <a:pt x="60" y="327"/>
                  </a:lnTo>
                  <a:lnTo>
                    <a:pt x="447" y="103"/>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3"/>
            <p:cNvSpPr/>
            <p:nvPr/>
          </p:nvSpPr>
          <p:spPr>
            <a:xfrm>
              <a:off x="6930226" y="5544223"/>
              <a:ext cx="13277" cy="13362"/>
            </a:xfrm>
            <a:custGeom>
              <a:rect b="b" l="l" r="r" t="t"/>
              <a:pathLst>
                <a:path extrusionOk="0" h="315" w="313">
                  <a:moveTo>
                    <a:pt x="156" y="1"/>
                  </a:moveTo>
                  <a:cubicBezTo>
                    <a:pt x="70" y="1"/>
                    <a:pt x="1" y="70"/>
                    <a:pt x="1" y="159"/>
                  </a:cubicBezTo>
                  <a:cubicBezTo>
                    <a:pt x="1" y="245"/>
                    <a:pt x="70" y="314"/>
                    <a:pt x="156" y="314"/>
                  </a:cubicBezTo>
                  <a:cubicBezTo>
                    <a:pt x="242" y="314"/>
                    <a:pt x="312" y="245"/>
                    <a:pt x="312" y="159"/>
                  </a:cubicBezTo>
                  <a:cubicBezTo>
                    <a:pt x="312" y="70"/>
                    <a:pt x="242"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3"/>
            <p:cNvSpPr/>
            <p:nvPr/>
          </p:nvSpPr>
          <p:spPr>
            <a:xfrm>
              <a:off x="6894339" y="5323808"/>
              <a:ext cx="46195" cy="153688"/>
            </a:xfrm>
            <a:custGeom>
              <a:rect b="b" l="l" r="r" t="t"/>
              <a:pathLst>
                <a:path extrusionOk="0" h="3623" w="1089">
                  <a:moveTo>
                    <a:pt x="621" y="1"/>
                  </a:moveTo>
                  <a:lnTo>
                    <a:pt x="0" y="3623"/>
                  </a:lnTo>
                  <a:lnTo>
                    <a:pt x="472" y="3623"/>
                  </a:lnTo>
                  <a:lnTo>
                    <a:pt x="10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3"/>
            <p:cNvSpPr/>
            <p:nvPr/>
          </p:nvSpPr>
          <p:spPr>
            <a:xfrm>
              <a:off x="6894339" y="5562506"/>
              <a:ext cx="45135" cy="9672"/>
            </a:xfrm>
            <a:custGeom>
              <a:rect b="b" l="l" r="r" t="t"/>
              <a:pathLst>
                <a:path extrusionOk="0" h="228" w="1064">
                  <a:moveTo>
                    <a:pt x="0" y="0"/>
                  </a:moveTo>
                  <a:cubicBezTo>
                    <a:pt x="133" y="142"/>
                    <a:pt x="320" y="228"/>
                    <a:pt x="531" y="228"/>
                  </a:cubicBezTo>
                  <a:cubicBezTo>
                    <a:pt x="740" y="228"/>
                    <a:pt x="931" y="142"/>
                    <a:pt x="1064" y="0"/>
                  </a:cubicBezTo>
                  <a:lnTo>
                    <a:pt x="1064" y="0"/>
                  </a:lnTo>
                  <a:cubicBezTo>
                    <a:pt x="1054" y="4"/>
                    <a:pt x="1045" y="4"/>
                    <a:pt x="1035" y="4"/>
                  </a:cubicBezTo>
                  <a:lnTo>
                    <a:pt x="1035" y="0"/>
                  </a:lnTo>
                  <a:lnTo>
                    <a:pt x="590" y="0"/>
                  </a:lnTo>
                  <a:lnTo>
                    <a:pt x="590" y="150"/>
                  </a:lnTo>
                  <a:lnTo>
                    <a:pt x="472" y="150"/>
                  </a:lnTo>
                  <a:lnTo>
                    <a:pt x="4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3"/>
            <p:cNvSpPr/>
            <p:nvPr/>
          </p:nvSpPr>
          <p:spPr>
            <a:xfrm>
              <a:off x="6910671" y="5534593"/>
              <a:ext cx="12471" cy="4454"/>
            </a:xfrm>
            <a:custGeom>
              <a:rect b="b" l="l" r="r" t="t"/>
              <a:pathLst>
                <a:path extrusionOk="0" h="105" w="294">
                  <a:moveTo>
                    <a:pt x="148" y="0"/>
                  </a:moveTo>
                  <a:cubicBezTo>
                    <a:pt x="78" y="0"/>
                    <a:pt x="21" y="43"/>
                    <a:pt x="0" y="105"/>
                  </a:cubicBezTo>
                  <a:lnTo>
                    <a:pt x="294" y="105"/>
                  </a:lnTo>
                  <a:cubicBezTo>
                    <a:pt x="273" y="43"/>
                    <a:pt x="216" y="0"/>
                    <a:pt x="1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3"/>
            <p:cNvSpPr/>
            <p:nvPr/>
          </p:nvSpPr>
          <p:spPr>
            <a:xfrm>
              <a:off x="6576528" y="5323808"/>
              <a:ext cx="344196" cy="153688"/>
            </a:xfrm>
            <a:custGeom>
              <a:rect b="b" l="l" r="r" t="t"/>
              <a:pathLst>
                <a:path extrusionOk="0" h="3623" w="8114">
                  <a:moveTo>
                    <a:pt x="0" y="1"/>
                  </a:moveTo>
                  <a:lnTo>
                    <a:pt x="621" y="3623"/>
                  </a:lnTo>
                  <a:lnTo>
                    <a:pt x="7492" y="3623"/>
                  </a:lnTo>
                  <a:lnTo>
                    <a:pt x="8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3"/>
            <p:cNvSpPr/>
            <p:nvPr/>
          </p:nvSpPr>
          <p:spPr>
            <a:xfrm>
              <a:off x="6885728" y="5510074"/>
              <a:ext cx="33851" cy="28888"/>
            </a:xfrm>
            <a:custGeom>
              <a:rect b="b" l="l" r="r" t="t"/>
              <a:pathLst>
                <a:path extrusionOk="0" h="681" w="798">
                  <a:moveTo>
                    <a:pt x="734" y="0"/>
                  </a:moveTo>
                  <a:cubicBezTo>
                    <a:pt x="347" y="0"/>
                    <a:pt x="27" y="299"/>
                    <a:pt x="0" y="681"/>
                  </a:cubicBezTo>
                  <a:lnTo>
                    <a:pt x="527" y="681"/>
                  </a:lnTo>
                  <a:lnTo>
                    <a:pt x="138" y="455"/>
                  </a:lnTo>
                  <a:lnTo>
                    <a:pt x="195" y="353"/>
                  </a:lnTo>
                  <a:lnTo>
                    <a:pt x="584" y="578"/>
                  </a:lnTo>
                  <a:lnTo>
                    <a:pt x="527" y="681"/>
                  </a:lnTo>
                  <a:lnTo>
                    <a:pt x="584" y="681"/>
                  </a:lnTo>
                  <a:cubicBezTo>
                    <a:pt x="609" y="619"/>
                    <a:pt x="664" y="576"/>
                    <a:pt x="734" y="576"/>
                  </a:cubicBezTo>
                  <a:lnTo>
                    <a:pt x="734" y="525"/>
                  </a:lnTo>
                  <a:lnTo>
                    <a:pt x="675" y="525"/>
                  </a:lnTo>
                  <a:lnTo>
                    <a:pt x="675" y="76"/>
                  </a:lnTo>
                  <a:lnTo>
                    <a:pt x="793" y="76"/>
                  </a:lnTo>
                  <a:lnTo>
                    <a:pt x="798" y="2"/>
                  </a:lnTo>
                  <a:cubicBezTo>
                    <a:pt x="777" y="2"/>
                    <a:pt x="757" y="0"/>
                    <a:pt x="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6914404" y="5562675"/>
              <a:ext cx="5090" cy="6278"/>
            </a:xfrm>
            <a:custGeom>
              <a:rect b="b" l="l" r="r" t="t"/>
              <a:pathLst>
                <a:path extrusionOk="0" h="148" w="120">
                  <a:moveTo>
                    <a:pt x="1" y="0"/>
                  </a:moveTo>
                  <a:lnTo>
                    <a:pt x="1" y="148"/>
                  </a:lnTo>
                  <a:lnTo>
                    <a:pt x="119" y="148"/>
                  </a:lnTo>
                  <a:lnTo>
                    <a:pt x="1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6914404" y="5513298"/>
              <a:ext cx="5090" cy="19047"/>
            </a:xfrm>
            <a:custGeom>
              <a:rect b="b" l="l" r="r" t="t"/>
              <a:pathLst>
                <a:path extrusionOk="0" h="449" w="120">
                  <a:moveTo>
                    <a:pt x="1" y="0"/>
                  </a:moveTo>
                  <a:lnTo>
                    <a:pt x="1" y="449"/>
                  </a:lnTo>
                  <a:lnTo>
                    <a:pt x="119" y="449"/>
                  </a:lnTo>
                  <a:lnTo>
                    <a:pt x="1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3"/>
            <p:cNvSpPr/>
            <p:nvPr/>
          </p:nvSpPr>
          <p:spPr>
            <a:xfrm>
              <a:off x="6891539" y="5525091"/>
              <a:ext cx="18919" cy="13871"/>
            </a:xfrm>
            <a:custGeom>
              <a:rect b="b" l="l" r="r" t="t"/>
              <a:pathLst>
                <a:path extrusionOk="0" h="327" w="446">
                  <a:moveTo>
                    <a:pt x="58" y="1"/>
                  </a:moveTo>
                  <a:lnTo>
                    <a:pt x="1" y="101"/>
                  </a:lnTo>
                  <a:lnTo>
                    <a:pt x="390" y="327"/>
                  </a:lnTo>
                  <a:lnTo>
                    <a:pt x="445" y="224"/>
                  </a:lnTo>
                  <a:lnTo>
                    <a:pt x="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3"/>
            <p:cNvSpPr/>
            <p:nvPr/>
          </p:nvSpPr>
          <p:spPr>
            <a:xfrm>
              <a:off x="6763643" y="5497476"/>
              <a:ext cx="87343" cy="87216"/>
            </a:xfrm>
            <a:custGeom>
              <a:rect b="b" l="l" r="r" t="t"/>
              <a:pathLst>
                <a:path extrusionOk="0" h="2056" w="2059">
                  <a:moveTo>
                    <a:pt x="1031" y="0"/>
                  </a:moveTo>
                  <a:cubicBezTo>
                    <a:pt x="462" y="0"/>
                    <a:pt x="0" y="461"/>
                    <a:pt x="0" y="1029"/>
                  </a:cubicBezTo>
                  <a:cubicBezTo>
                    <a:pt x="0" y="1144"/>
                    <a:pt x="23" y="1254"/>
                    <a:pt x="56" y="1357"/>
                  </a:cubicBezTo>
                  <a:cubicBezTo>
                    <a:pt x="190" y="1763"/>
                    <a:pt x="569" y="2056"/>
                    <a:pt x="1019" y="2056"/>
                  </a:cubicBezTo>
                  <a:cubicBezTo>
                    <a:pt x="1024" y="2056"/>
                    <a:pt x="1029" y="2056"/>
                    <a:pt x="1033" y="2056"/>
                  </a:cubicBezTo>
                  <a:cubicBezTo>
                    <a:pt x="1419" y="2056"/>
                    <a:pt x="1751" y="1847"/>
                    <a:pt x="1927" y="1533"/>
                  </a:cubicBezTo>
                  <a:lnTo>
                    <a:pt x="1562" y="1533"/>
                  </a:lnTo>
                  <a:cubicBezTo>
                    <a:pt x="1513" y="1584"/>
                    <a:pt x="1460" y="1630"/>
                    <a:pt x="1398" y="1664"/>
                  </a:cubicBezTo>
                  <a:cubicBezTo>
                    <a:pt x="1283" y="1731"/>
                    <a:pt x="1157" y="1763"/>
                    <a:pt x="1032" y="1763"/>
                  </a:cubicBezTo>
                  <a:cubicBezTo>
                    <a:pt x="777" y="1763"/>
                    <a:pt x="529" y="1631"/>
                    <a:pt x="394" y="1396"/>
                  </a:cubicBezTo>
                  <a:cubicBezTo>
                    <a:pt x="191" y="1045"/>
                    <a:pt x="312" y="594"/>
                    <a:pt x="662" y="392"/>
                  </a:cubicBezTo>
                  <a:cubicBezTo>
                    <a:pt x="777" y="325"/>
                    <a:pt x="901" y="294"/>
                    <a:pt x="1023" y="294"/>
                  </a:cubicBezTo>
                  <a:cubicBezTo>
                    <a:pt x="1047" y="294"/>
                    <a:pt x="1071" y="295"/>
                    <a:pt x="1095" y="297"/>
                  </a:cubicBezTo>
                  <a:cubicBezTo>
                    <a:pt x="1327" y="318"/>
                    <a:pt x="1544" y="445"/>
                    <a:pt x="1667" y="660"/>
                  </a:cubicBezTo>
                  <a:cubicBezTo>
                    <a:pt x="1726" y="760"/>
                    <a:pt x="1757" y="871"/>
                    <a:pt x="1765" y="978"/>
                  </a:cubicBezTo>
                  <a:lnTo>
                    <a:pt x="2058" y="978"/>
                  </a:lnTo>
                  <a:cubicBezTo>
                    <a:pt x="2034" y="435"/>
                    <a:pt x="1583" y="0"/>
                    <a:pt x="1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3"/>
            <p:cNvSpPr/>
            <p:nvPr/>
          </p:nvSpPr>
          <p:spPr>
            <a:xfrm>
              <a:off x="6807378" y="5510244"/>
              <a:ext cx="31179" cy="35251"/>
            </a:xfrm>
            <a:custGeom>
              <a:rect b="b" l="l" r="r" t="t"/>
              <a:pathLst>
                <a:path extrusionOk="0" h="831" w="735">
                  <a:moveTo>
                    <a:pt x="542" y="349"/>
                  </a:moveTo>
                  <a:lnTo>
                    <a:pt x="601" y="451"/>
                  </a:lnTo>
                  <a:lnTo>
                    <a:pt x="212" y="677"/>
                  </a:lnTo>
                  <a:lnTo>
                    <a:pt x="152" y="574"/>
                  </a:lnTo>
                  <a:lnTo>
                    <a:pt x="542" y="349"/>
                  </a:lnTo>
                  <a:close/>
                  <a:moveTo>
                    <a:pt x="68" y="0"/>
                  </a:moveTo>
                  <a:lnTo>
                    <a:pt x="60" y="74"/>
                  </a:lnTo>
                  <a:lnTo>
                    <a:pt x="60" y="523"/>
                  </a:lnTo>
                  <a:lnTo>
                    <a:pt x="0" y="523"/>
                  </a:lnTo>
                  <a:lnTo>
                    <a:pt x="0" y="574"/>
                  </a:lnTo>
                  <a:cubicBezTo>
                    <a:pt x="89" y="574"/>
                    <a:pt x="156" y="644"/>
                    <a:pt x="156" y="730"/>
                  </a:cubicBezTo>
                  <a:cubicBezTo>
                    <a:pt x="156" y="757"/>
                    <a:pt x="152" y="781"/>
                    <a:pt x="140" y="806"/>
                  </a:cubicBezTo>
                  <a:lnTo>
                    <a:pt x="183" y="830"/>
                  </a:lnTo>
                  <a:lnTo>
                    <a:pt x="212" y="781"/>
                  </a:lnTo>
                  <a:cubicBezTo>
                    <a:pt x="212" y="781"/>
                    <a:pt x="212" y="785"/>
                    <a:pt x="216" y="787"/>
                  </a:cubicBezTo>
                  <a:cubicBezTo>
                    <a:pt x="224" y="779"/>
                    <a:pt x="232" y="769"/>
                    <a:pt x="238" y="761"/>
                  </a:cubicBezTo>
                  <a:cubicBezTo>
                    <a:pt x="289" y="710"/>
                    <a:pt x="359" y="679"/>
                    <a:pt x="437" y="679"/>
                  </a:cubicBezTo>
                  <a:lnTo>
                    <a:pt x="734" y="679"/>
                  </a:lnTo>
                  <a:cubicBezTo>
                    <a:pt x="726" y="572"/>
                    <a:pt x="695" y="462"/>
                    <a:pt x="638" y="365"/>
                  </a:cubicBezTo>
                  <a:cubicBezTo>
                    <a:pt x="515" y="150"/>
                    <a:pt x="298" y="21"/>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3"/>
            <p:cNvSpPr/>
            <p:nvPr/>
          </p:nvSpPr>
          <p:spPr>
            <a:xfrm>
              <a:off x="6814929" y="5525176"/>
              <a:ext cx="19004" cy="13871"/>
            </a:xfrm>
            <a:custGeom>
              <a:rect b="b" l="l" r="r" t="t"/>
              <a:pathLst>
                <a:path extrusionOk="0" h="327" w="448">
                  <a:moveTo>
                    <a:pt x="388" y="1"/>
                  </a:moveTo>
                  <a:lnTo>
                    <a:pt x="1" y="224"/>
                  </a:lnTo>
                  <a:lnTo>
                    <a:pt x="60" y="327"/>
                  </a:lnTo>
                  <a:lnTo>
                    <a:pt x="448" y="103"/>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3"/>
            <p:cNvSpPr/>
            <p:nvPr/>
          </p:nvSpPr>
          <p:spPr>
            <a:xfrm>
              <a:off x="6820783" y="5544223"/>
              <a:ext cx="13235" cy="13362"/>
            </a:xfrm>
            <a:custGeom>
              <a:rect b="b" l="l" r="r" t="t"/>
              <a:pathLst>
                <a:path extrusionOk="0" h="315" w="312">
                  <a:moveTo>
                    <a:pt x="156" y="1"/>
                  </a:moveTo>
                  <a:cubicBezTo>
                    <a:pt x="70" y="1"/>
                    <a:pt x="0" y="70"/>
                    <a:pt x="0" y="159"/>
                  </a:cubicBezTo>
                  <a:cubicBezTo>
                    <a:pt x="0" y="245"/>
                    <a:pt x="70" y="314"/>
                    <a:pt x="156" y="314"/>
                  </a:cubicBezTo>
                  <a:cubicBezTo>
                    <a:pt x="242" y="314"/>
                    <a:pt x="312" y="245"/>
                    <a:pt x="312" y="159"/>
                  </a:cubicBezTo>
                  <a:cubicBezTo>
                    <a:pt x="312" y="70"/>
                    <a:pt x="242"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3"/>
            <p:cNvSpPr/>
            <p:nvPr/>
          </p:nvSpPr>
          <p:spPr>
            <a:xfrm>
              <a:off x="6771745" y="5510032"/>
              <a:ext cx="58200" cy="62315"/>
            </a:xfrm>
            <a:custGeom>
              <a:rect b="b" l="l" r="r" t="t"/>
              <a:pathLst>
                <a:path extrusionOk="0" h="1469" w="1372">
                  <a:moveTo>
                    <a:pt x="299" y="354"/>
                  </a:moveTo>
                  <a:lnTo>
                    <a:pt x="689" y="579"/>
                  </a:lnTo>
                  <a:lnTo>
                    <a:pt x="631" y="682"/>
                  </a:lnTo>
                  <a:lnTo>
                    <a:pt x="242" y="456"/>
                  </a:lnTo>
                  <a:lnTo>
                    <a:pt x="299" y="354"/>
                  </a:lnTo>
                  <a:close/>
                  <a:moveTo>
                    <a:pt x="631" y="786"/>
                  </a:moveTo>
                  <a:lnTo>
                    <a:pt x="689" y="889"/>
                  </a:lnTo>
                  <a:lnTo>
                    <a:pt x="299" y="1114"/>
                  </a:lnTo>
                  <a:lnTo>
                    <a:pt x="242" y="1012"/>
                  </a:lnTo>
                  <a:lnTo>
                    <a:pt x="631" y="786"/>
                  </a:lnTo>
                  <a:close/>
                  <a:moveTo>
                    <a:pt x="900" y="944"/>
                  </a:moveTo>
                  <a:lnTo>
                    <a:pt x="900" y="1391"/>
                  </a:lnTo>
                  <a:lnTo>
                    <a:pt x="785" y="1391"/>
                  </a:lnTo>
                  <a:lnTo>
                    <a:pt x="785" y="944"/>
                  </a:lnTo>
                  <a:close/>
                  <a:moveTo>
                    <a:pt x="837" y="0"/>
                  </a:moveTo>
                  <a:cubicBezTo>
                    <a:pt x="712" y="0"/>
                    <a:pt x="586" y="30"/>
                    <a:pt x="471" y="98"/>
                  </a:cubicBezTo>
                  <a:cubicBezTo>
                    <a:pt x="121" y="303"/>
                    <a:pt x="0" y="751"/>
                    <a:pt x="203" y="1102"/>
                  </a:cubicBezTo>
                  <a:cubicBezTo>
                    <a:pt x="340" y="1337"/>
                    <a:pt x="588" y="1469"/>
                    <a:pt x="842" y="1469"/>
                  </a:cubicBezTo>
                  <a:cubicBezTo>
                    <a:pt x="966" y="1469"/>
                    <a:pt x="1092" y="1437"/>
                    <a:pt x="1207" y="1370"/>
                  </a:cubicBezTo>
                  <a:cubicBezTo>
                    <a:pt x="1269" y="1336"/>
                    <a:pt x="1322" y="1293"/>
                    <a:pt x="1371" y="1241"/>
                  </a:cubicBezTo>
                  <a:lnTo>
                    <a:pt x="1277" y="1241"/>
                  </a:lnTo>
                  <a:cubicBezTo>
                    <a:pt x="1123" y="1241"/>
                    <a:pt x="996" y="1118"/>
                    <a:pt x="996" y="958"/>
                  </a:cubicBezTo>
                  <a:cubicBezTo>
                    <a:pt x="996" y="936"/>
                    <a:pt x="1000" y="915"/>
                    <a:pt x="1004" y="895"/>
                  </a:cubicBezTo>
                  <a:cubicBezTo>
                    <a:pt x="996" y="889"/>
                    <a:pt x="992" y="887"/>
                    <a:pt x="992" y="887"/>
                  </a:cubicBezTo>
                  <a:lnTo>
                    <a:pt x="1023" y="833"/>
                  </a:lnTo>
                  <a:lnTo>
                    <a:pt x="980" y="807"/>
                  </a:lnTo>
                  <a:cubicBezTo>
                    <a:pt x="951" y="856"/>
                    <a:pt x="900" y="889"/>
                    <a:pt x="840" y="889"/>
                  </a:cubicBezTo>
                  <a:cubicBezTo>
                    <a:pt x="754" y="889"/>
                    <a:pt x="685" y="821"/>
                    <a:pt x="685" y="733"/>
                  </a:cubicBezTo>
                  <a:cubicBezTo>
                    <a:pt x="685" y="647"/>
                    <a:pt x="754" y="577"/>
                    <a:pt x="840" y="577"/>
                  </a:cubicBezTo>
                  <a:lnTo>
                    <a:pt x="840" y="526"/>
                  </a:lnTo>
                  <a:lnTo>
                    <a:pt x="781" y="526"/>
                  </a:lnTo>
                  <a:lnTo>
                    <a:pt x="781" y="77"/>
                  </a:lnTo>
                  <a:lnTo>
                    <a:pt x="898" y="77"/>
                  </a:lnTo>
                  <a:lnTo>
                    <a:pt x="904" y="3"/>
                  </a:lnTo>
                  <a:cubicBezTo>
                    <a:pt x="882" y="1"/>
                    <a:pt x="859"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3"/>
            <p:cNvSpPr/>
            <p:nvPr/>
          </p:nvSpPr>
          <p:spPr>
            <a:xfrm>
              <a:off x="6800761" y="5534593"/>
              <a:ext cx="13277" cy="13320"/>
            </a:xfrm>
            <a:custGeom>
              <a:rect b="b" l="l" r="r" t="t"/>
              <a:pathLst>
                <a:path extrusionOk="0" h="314" w="313">
                  <a:moveTo>
                    <a:pt x="156" y="0"/>
                  </a:moveTo>
                  <a:cubicBezTo>
                    <a:pt x="70" y="0"/>
                    <a:pt x="1" y="70"/>
                    <a:pt x="1" y="156"/>
                  </a:cubicBezTo>
                  <a:cubicBezTo>
                    <a:pt x="1" y="244"/>
                    <a:pt x="70" y="314"/>
                    <a:pt x="156" y="314"/>
                  </a:cubicBezTo>
                  <a:cubicBezTo>
                    <a:pt x="216" y="314"/>
                    <a:pt x="269" y="279"/>
                    <a:pt x="296" y="232"/>
                  </a:cubicBezTo>
                  <a:cubicBezTo>
                    <a:pt x="306" y="211"/>
                    <a:pt x="312" y="183"/>
                    <a:pt x="312" y="156"/>
                  </a:cubicBezTo>
                  <a:cubicBezTo>
                    <a:pt x="312" y="70"/>
                    <a:pt x="245"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3"/>
            <p:cNvSpPr/>
            <p:nvPr/>
          </p:nvSpPr>
          <p:spPr>
            <a:xfrm>
              <a:off x="6804833" y="5549992"/>
              <a:ext cx="5006" cy="19047"/>
            </a:xfrm>
            <a:custGeom>
              <a:rect b="b" l="l" r="r" t="t"/>
              <a:pathLst>
                <a:path extrusionOk="0" h="449" w="118">
                  <a:moveTo>
                    <a:pt x="1" y="0"/>
                  </a:moveTo>
                  <a:lnTo>
                    <a:pt x="1" y="449"/>
                  </a:lnTo>
                  <a:lnTo>
                    <a:pt x="118" y="449"/>
                  </a:lnTo>
                  <a:lnTo>
                    <a:pt x="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3"/>
            <p:cNvSpPr/>
            <p:nvPr/>
          </p:nvSpPr>
          <p:spPr>
            <a:xfrm>
              <a:off x="6804833" y="5513298"/>
              <a:ext cx="5090" cy="19047"/>
            </a:xfrm>
            <a:custGeom>
              <a:rect b="b" l="l" r="r" t="t"/>
              <a:pathLst>
                <a:path extrusionOk="0" h="449" w="120">
                  <a:moveTo>
                    <a:pt x="1" y="0"/>
                  </a:moveTo>
                  <a:lnTo>
                    <a:pt x="1" y="449"/>
                  </a:lnTo>
                  <a:lnTo>
                    <a:pt x="120" y="449"/>
                  </a:lnTo>
                  <a:lnTo>
                    <a:pt x="1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3"/>
            <p:cNvSpPr/>
            <p:nvPr/>
          </p:nvSpPr>
          <p:spPr>
            <a:xfrm>
              <a:off x="6782053" y="5525091"/>
              <a:ext cx="18919" cy="13871"/>
            </a:xfrm>
            <a:custGeom>
              <a:rect b="b" l="l" r="r" t="t"/>
              <a:pathLst>
                <a:path extrusionOk="0" h="327" w="446">
                  <a:moveTo>
                    <a:pt x="56" y="1"/>
                  </a:moveTo>
                  <a:lnTo>
                    <a:pt x="1" y="101"/>
                  </a:lnTo>
                  <a:lnTo>
                    <a:pt x="388" y="327"/>
                  </a:lnTo>
                  <a:lnTo>
                    <a:pt x="446" y="224"/>
                  </a:lnTo>
                  <a:lnTo>
                    <a:pt x="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3"/>
            <p:cNvSpPr/>
            <p:nvPr/>
          </p:nvSpPr>
          <p:spPr>
            <a:xfrm>
              <a:off x="6782053" y="5543544"/>
              <a:ext cx="18919" cy="13702"/>
            </a:xfrm>
            <a:custGeom>
              <a:rect b="b" l="l" r="r" t="t"/>
              <a:pathLst>
                <a:path extrusionOk="0" h="323" w="446">
                  <a:moveTo>
                    <a:pt x="388" y="0"/>
                  </a:moveTo>
                  <a:lnTo>
                    <a:pt x="1" y="222"/>
                  </a:lnTo>
                  <a:lnTo>
                    <a:pt x="56" y="322"/>
                  </a:lnTo>
                  <a:lnTo>
                    <a:pt x="446" y="99"/>
                  </a:lnTo>
                  <a:lnTo>
                    <a:pt x="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3"/>
            <p:cNvSpPr/>
            <p:nvPr/>
          </p:nvSpPr>
          <p:spPr>
            <a:xfrm>
              <a:off x="6646182" y="5497561"/>
              <a:ext cx="87343" cy="57564"/>
            </a:xfrm>
            <a:custGeom>
              <a:rect b="b" l="l" r="r" t="t"/>
              <a:pathLst>
                <a:path extrusionOk="0" h="1357" w="2059">
                  <a:moveTo>
                    <a:pt x="1029" y="0"/>
                  </a:moveTo>
                  <a:cubicBezTo>
                    <a:pt x="478" y="0"/>
                    <a:pt x="27" y="433"/>
                    <a:pt x="0" y="978"/>
                  </a:cubicBezTo>
                  <a:lnTo>
                    <a:pt x="295" y="978"/>
                  </a:lnTo>
                  <a:cubicBezTo>
                    <a:pt x="322" y="597"/>
                    <a:pt x="640" y="297"/>
                    <a:pt x="1029" y="297"/>
                  </a:cubicBezTo>
                  <a:cubicBezTo>
                    <a:pt x="1052" y="297"/>
                    <a:pt x="1072" y="297"/>
                    <a:pt x="1093" y="299"/>
                  </a:cubicBezTo>
                  <a:cubicBezTo>
                    <a:pt x="1470" y="332"/>
                    <a:pt x="1763" y="648"/>
                    <a:pt x="1763" y="1033"/>
                  </a:cubicBezTo>
                  <a:cubicBezTo>
                    <a:pt x="1763" y="1056"/>
                    <a:pt x="1763" y="1078"/>
                    <a:pt x="1761" y="1099"/>
                  </a:cubicBezTo>
                  <a:cubicBezTo>
                    <a:pt x="1794" y="1146"/>
                    <a:pt x="1812" y="1201"/>
                    <a:pt x="1812" y="1261"/>
                  </a:cubicBezTo>
                  <a:cubicBezTo>
                    <a:pt x="1812" y="1289"/>
                    <a:pt x="1808" y="1316"/>
                    <a:pt x="1800" y="1343"/>
                  </a:cubicBezTo>
                  <a:lnTo>
                    <a:pt x="1964" y="1357"/>
                  </a:lnTo>
                  <a:lnTo>
                    <a:pt x="2005" y="1357"/>
                  </a:lnTo>
                  <a:cubicBezTo>
                    <a:pt x="2040" y="1254"/>
                    <a:pt x="2058" y="1146"/>
                    <a:pt x="2058" y="1029"/>
                  </a:cubicBezTo>
                  <a:cubicBezTo>
                    <a:pt x="2058" y="459"/>
                    <a:pt x="1597" y="0"/>
                    <a:pt x="1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3"/>
            <p:cNvSpPr/>
            <p:nvPr/>
          </p:nvSpPr>
          <p:spPr>
            <a:xfrm>
              <a:off x="6651739" y="5554403"/>
              <a:ext cx="79495" cy="30458"/>
            </a:xfrm>
            <a:custGeom>
              <a:rect b="b" l="l" r="r" t="t"/>
              <a:pathLst>
                <a:path extrusionOk="0" h="718" w="1874">
                  <a:moveTo>
                    <a:pt x="1667" y="1"/>
                  </a:moveTo>
                  <a:cubicBezTo>
                    <a:pt x="1652" y="44"/>
                    <a:pt x="1628" y="85"/>
                    <a:pt x="1597" y="115"/>
                  </a:cubicBezTo>
                  <a:cubicBezTo>
                    <a:pt x="1554" y="158"/>
                    <a:pt x="1495" y="187"/>
                    <a:pt x="1427" y="195"/>
                  </a:cubicBezTo>
                  <a:cubicBezTo>
                    <a:pt x="1294" y="335"/>
                    <a:pt x="1103" y="423"/>
                    <a:pt x="894" y="423"/>
                  </a:cubicBezTo>
                  <a:cubicBezTo>
                    <a:pt x="687" y="423"/>
                    <a:pt x="499" y="335"/>
                    <a:pt x="365" y="195"/>
                  </a:cubicBezTo>
                  <a:lnTo>
                    <a:pt x="0" y="195"/>
                  </a:lnTo>
                  <a:cubicBezTo>
                    <a:pt x="177" y="507"/>
                    <a:pt x="513" y="718"/>
                    <a:pt x="898" y="718"/>
                  </a:cubicBezTo>
                  <a:cubicBezTo>
                    <a:pt x="1351" y="718"/>
                    <a:pt x="1734" y="423"/>
                    <a:pt x="1874" y="15"/>
                  </a:cubicBezTo>
                  <a:lnTo>
                    <a:pt x="1833" y="15"/>
                  </a:lnTo>
                  <a:lnTo>
                    <a:pt x="16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3"/>
            <p:cNvSpPr/>
            <p:nvPr/>
          </p:nvSpPr>
          <p:spPr>
            <a:xfrm>
              <a:off x="6586964" y="5539005"/>
              <a:ext cx="136041" cy="23798"/>
            </a:xfrm>
            <a:custGeom>
              <a:rect b="b" l="l" r="r" t="t"/>
              <a:pathLst>
                <a:path extrusionOk="0" h="561" w="3207">
                  <a:moveTo>
                    <a:pt x="316" y="124"/>
                  </a:moveTo>
                  <a:cubicBezTo>
                    <a:pt x="402" y="124"/>
                    <a:pt x="472" y="193"/>
                    <a:pt x="472" y="282"/>
                  </a:cubicBezTo>
                  <a:cubicBezTo>
                    <a:pt x="472" y="366"/>
                    <a:pt x="400" y="437"/>
                    <a:pt x="316" y="437"/>
                  </a:cubicBezTo>
                  <a:cubicBezTo>
                    <a:pt x="228" y="437"/>
                    <a:pt x="160" y="368"/>
                    <a:pt x="160" y="282"/>
                  </a:cubicBezTo>
                  <a:cubicBezTo>
                    <a:pt x="160" y="193"/>
                    <a:pt x="228" y="124"/>
                    <a:pt x="316" y="124"/>
                  </a:cubicBezTo>
                  <a:close/>
                  <a:moveTo>
                    <a:pt x="2897" y="124"/>
                  </a:moveTo>
                  <a:cubicBezTo>
                    <a:pt x="2983" y="124"/>
                    <a:pt x="3052" y="193"/>
                    <a:pt x="3052" y="282"/>
                  </a:cubicBezTo>
                  <a:cubicBezTo>
                    <a:pt x="3052" y="366"/>
                    <a:pt x="2983" y="437"/>
                    <a:pt x="2897" y="437"/>
                  </a:cubicBezTo>
                  <a:cubicBezTo>
                    <a:pt x="2808" y="437"/>
                    <a:pt x="2739" y="368"/>
                    <a:pt x="2739" y="282"/>
                  </a:cubicBezTo>
                  <a:cubicBezTo>
                    <a:pt x="2739" y="193"/>
                    <a:pt x="2808" y="124"/>
                    <a:pt x="2897" y="124"/>
                  </a:cubicBezTo>
                  <a:close/>
                  <a:moveTo>
                    <a:pt x="279" y="1"/>
                  </a:moveTo>
                  <a:cubicBezTo>
                    <a:pt x="203" y="1"/>
                    <a:pt x="134" y="32"/>
                    <a:pt x="82" y="83"/>
                  </a:cubicBezTo>
                  <a:cubicBezTo>
                    <a:pt x="74" y="91"/>
                    <a:pt x="68" y="99"/>
                    <a:pt x="60" y="109"/>
                  </a:cubicBezTo>
                  <a:cubicBezTo>
                    <a:pt x="33" y="140"/>
                    <a:pt x="19" y="175"/>
                    <a:pt x="9" y="214"/>
                  </a:cubicBezTo>
                  <a:cubicBezTo>
                    <a:pt x="2" y="234"/>
                    <a:pt x="0" y="255"/>
                    <a:pt x="0" y="277"/>
                  </a:cubicBezTo>
                  <a:cubicBezTo>
                    <a:pt x="0" y="431"/>
                    <a:pt x="125" y="558"/>
                    <a:pt x="279" y="558"/>
                  </a:cubicBezTo>
                  <a:lnTo>
                    <a:pt x="375" y="558"/>
                  </a:lnTo>
                  <a:lnTo>
                    <a:pt x="738" y="560"/>
                  </a:lnTo>
                  <a:lnTo>
                    <a:pt x="2927" y="560"/>
                  </a:lnTo>
                  <a:cubicBezTo>
                    <a:pt x="2938" y="560"/>
                    <a:pt x="2944" y="558"/>
                    <a:pt x="2954" y="558"/>
                  </a:cubicBezTo>
                  <a:cubicBezTo>
                    <a:pt x="3022" y="552"/>
                    <a:pt x="3077" y="523"/>
                    <a:pt x="3124" y="478"/>
                  </a:cubicBezTo>
                  <a:cubicBezTo>
                    <a:pt x="3157" y="446"/>
                    <a:pt x="3179" y="407"/>
                    <a:pt x="3194" y="364"/>
                  </a:cubicBezTo>
                  <a:cubicBezTo>
                    <a:pt x="3200" y="337"/>
                    <a:pt x="3206" y="308"/>
                    <a:pt x="3206" y="282"/>
                  </a:cubicBezTo>
                  <a:cubicBezTo>
                    <a:pt x="3206" y="222"/>
                    <a:pt x="3188" y="165"/>
                    <a:pt x="3155" y="120"/>
                  </a:cubicBezTo>
                  <a:cubicBezTo>
                    <a:pt x="3104" y="48"/>
                    <a:pt x="3022" y="1"/>
                    <a:pt x="29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3"/>
            <p:cNvSpPr/>
            <p:nvPr/>
          </p:nvSpPr>
          <p:spPr>
            <a:xfrm>
              <a:off x="6689832" y="5510244"/>
              <a:ext cx="31136" cy="33851"/>
            </a:xfrm>
            <a:custGeom>
              <a:rect b="b" l="l" r="r" t="t"/>
              <a:pathLst>
                <a:path extrusionOk="0" h="798" w="734">
                  <a:moveTo>
                    <a:pt x="539" y="349"/>
                  </a:moveTo>
                  <a:lnTo>
                    <a:pt x="599" y="451"/>
                  </a:lnTo>
                  <a:lnTo>
                    <a:pt x="209" y="677"/>
                  </a:lnTo>
                  <a:lnTo>
                    <a:pt x="150" y="574"/>
                  </a:lnTo>
                  <a:lnTo>
                    <a:pt x="539" y="349"/>
                  </a:lnTo>
                  <a:close/>
                  <a:moveTo>
                    <a:pt x="64" y="0"/>
                  </a:moveTo>
                  <a:lnTo>
                    <a:pt x="58" y="74"/>
                  </a:lnTo>
                  <a:lnTo>
                    <a:pt x="58" y="523"/>
                  </a:lnTo>
                  <a:lnTo>
                    <a:pt x="0" y="523"/>
                  </a:lnTo>
                  <a:lnTo>
                    <a:pt x="0" y="574"/>
                  </a:lnTo>
                  <a:cubicBezTo>
                    <a:pt x="68" y="574"/>
                    <a:pt x="127" y="617"/>
                    <a:pt x="148" y="679"/>
                  </a:cubicBezTo>
                  <a:lnTo>
                    <a:pt x="504" y="679"/>
                  </a:lnTo>
                  <a:cubicBezTo>
                    <a:pt x="599" y="679"/>
                    <a:pt x="681" y="726"/>
                    <a:pt x="732" y="798"/>
                  </a:cubicBezTo>
                  <a:cubicBezTo>
                    <a:pt x="734" y="777"/>
                    <a:pt x="734" y="755"/>
                    <a:pt x="734" y="730"/>
                  </a:cubicBezTo>
                  <a:cubicBezTo>
                    <a:pt x="734" y="347"/>
                    <a:pt x="441" y="29"/>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3"/>
            <p:cNvSpPr/>
            <p:nvPr/>
          </p:nvSpPr>
          <p:spPr>
            <a:xfrm>
              <a:off x="6697468" y="5525176"/>
              <a:ext cx="19004" cy="13871"/>
            </a:xfrm>
            <a:custGeom>
              <a:rect b="b" l="l" r="r" t="t"/>
              <a:pathLst>
                <a:path extrusionOk="0" h="327" w="448">
                  <a:moveTo>
                    <a:pt x="388" y="1"/>
                  </a:moveTo>
                  <a:lnTo>
                    <a:pt x="1" y="224"/>
                  </a:lnTo>
                  <a:lnTo>
                    <a:pt x="58" y="327"/>
                  </a:lnTo>
                  <a:lnTo>
                    <a:pt x="447" y="103"/>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3"/>
            <p:cNvSpPr/>
            <p:nvPr/>
          </p:nvSpPr>
          <p:spPr>
            <a:xfrm>
              <a:off x="6703364" y="5544223"/>
              <a:ext cx="13277" cy="13362"/>
            </a:xfrm>
            <a:custGeom>
              <a:rect b="b" l="l" r="r" t="t"/>
              <a:pathLst>
                <a:path extrusionOk="0" h="315" w="313">
                  <a:moveTo>
                    <a:pt x="157" y="1"/>
                  </a:moveTo>
                  <a:cubicBezTo>
                    <a:pt x="71" y="1"/>
                    <a:pt x="1" y="70"/>
                    <a:pt x="1" y="159"/>
                  </a:cubicBezTo>
                  <a:cubicBezTo>
                    <a:pt x="1" y="245"/>
                    <a:pt x="71" y="314"/>
                    <a:pt x="157" y="314"/>
                  </a:cubicBezTo>
                  <a:cubicBezTo>
                    <a:pt x="243" y="314"/>
                    <a:pt x="313" y="245"/>
                    <a:pt x="313" y="159"/>
                  </a:cubicBezTo>
                  <a:cubicBezTo>
                    <a:pt x="313" y="70"/>
                    <a:pt x="243"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3"/>
            <p:cNvSpPr/>
            <p:nvPr/>
          </p:nvSpPr>
          <p:spPr>
            <a:xfrm>
              <a:off x="6667307" y="5562506"/>
              <a:ext cx="45177" cy="9672"/>
            </a:xfrm>
            <a:custGeom>
              <a:rect b="b" l="l" r="r" t="t"/>
              <a:pathLst>
                <a:path extrusionOk="0" h="228" w="1065">
                  <a:moveTo>
                    <a:pt x="0" y="0"/>
                  </a:moveTo>
                  <a:cubicBezTo>
                    <a:pt x="134" y="142"/>
                    <a:pt x="320" y="228"/>
                    <a:pt x="531" y="228"/>
                  </a:cubicBezTo>
                  <a:cubicBezTo>
                    <a:pt x="740" y="228"/>
                    <a:pt x="931" y="142"/>
                    <a:pt x="1064" y="0"/>
                  </a:cubicBezTo>
                  <a:lnTo>
                    <a:pt x="1064" y="0"/>
                  </a:lnTo>
                  <a:cubicBezTo>
                    <a:pt x="1054" y="4"/>
                    <a:pt x="1046" y="4"/>
                    <a:pt x="1035" y="4"/>
                  </a:cubicBezTo>
                  <a:lnTo>
                    <a:pt x="1035" y="0"/>
                  </a:lnTo>
                  <a:lnTo>
                    <a:pt x="589" y="0"/>
                  </a:lnTo>
                  <a:lnTo>
                    <a:pt x="589" y="150"/>
                  </a:lnTo>
                  <a:lnTo>
                    <a:pt x="472" y="150"/>
                  </a:lnTo>
                  <a:lnTo>
                    <a:pt x="4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3"/>
            <p:cNvSpPr/>
            <p:nvPr/>
          </p:nvSpPr>
          <p:spPr>
            <a:xfrm>
              <a:off x="6683554" y="5534593"/>
              <a:ext cx="12556" cy="4454"/>
            </a:xfrm>
            <a:custGeom>
              <a:rect b="b" l="l" r="r" t="t"/>
              <a:pathLst>
                <a:path extrusionOk="0" h="105" w="296">
                  <a:moveTo>
                    <a:pt x="150" y="0"/>
                  </a:moveTo>
                  <a:cubicBezTo>
                    <a:pt x="81" y="0"/>
                    <a:pt x="21" y="43"/>
                    <a:pt x="1" y="105"/>
                  </a:cubicBezTo>
                  <a:lnTo>
                    <a:pt x="296" y="105"/>
                  </a:lnTo>
                  <a:cubicBezTo>
                    <a:pt x="275" y="43"/>
                    <a:pt x="216" y="0"/>
                    <a:pt x="1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3"/>
            <p:cNvSpPr/>
            <p:nvPr/>
          </p:nvSpPr>
          <p:spPr>
            <a:xfrm>
              <a:off x="6658696" y="5510074"/>
              <a:ext cx="33851" cy="28888"/>
            </a:xfrm>
            <a:custGeom>
              <a:rect b="b" l="l" r="r" t="t"/>
              <a:pathLst>
                <a:path extrusionOk="0" h="681" w="798">
                  <a:moveTo>
                    <a:pt x="734" y="0"/>
                  </a:moveTo>
                  <a:cubicBezTo>
                    <a:pt x="347" y="0"/>
                    <a:pt x="27" y="299"/>
                    <a:pt x="0" y="681"/>
                  </a:cubicBezTo>
                  <a:lnTo>
                    <a:pt x="523" y="681"/>
                  </a:lnTo>
                  <a:lnTo>
                    <a:pt x="134" y="455"/>
                  </a:lnTo>
                  <a:lnTo>
                    <a:pt x="193" y="353"/>
                  </a:lnTo>
                  <a:lnTo>
                    <a:pt x="583" y="578"/>
                  </a:lnTo>
                  <a:lnTo>
                    <a:pt x="523" y="681"/>
                  </a:lnTo>
                  <a:lnTo>
                    <a:pt x="585" y="681"/>
                  </a:lnTo>
                  <a:cubicBezTo>
                    <a:pt x="607" y="619"/>
                    <a:pt x="665" y="576"/>
                    <a:pt x="734" y="576"/>
                  </a:cubicBezTo>
                  <a:lnTo>
                    <a:pt x="734" y="525"/>
                  </a:lnTo>
                  <a:lnTo>
                    <a:pt x="675" y="525"/>
                  </a:lnTo>
                  <a:lnTo>
                    <a:pt x="675" y="76"/>
                  </a:lnTo>
                  <a:lnTo>
                    <a:pt x="792" y="76"/>
                  </a:lnTo>
                  <a:lnTo>
                    <a:pt x="798" y="2"/>
                  </a:lnTo>
                  <a:cubicBezTo>
                    <a:pt x="777" y="2"/>
                    <a:pt x="757" y="0"/>
                    <a:pt x="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3"/>
            <p:cNvSpPr/>
            <p:nvPr/>
          </p:nvSpPr>
          <p:spPr>
            <a:xfrm>
              <a:off x="6687287" y="5562675"/>
              <a:ext cx="5006" cy="6278"/>
            </a:xfrm>
            <a:custGeom>
              <a:rect b="b" l="l" r="r" t="t"/>
              <a:pathLst>
                <a:path extrusionOk="0" h="148" w="118">
                  <a:moveTo>
                    <a:pt x="1" y="0"/>
                  </a:moveTo>
                  <a:lnTo>
                    <a:pt x="1" y="148"/>
                  </a:lnTo>
                  <a:lnTo>
                    <a:pt x="118" y="148"/>
                  </a:lnTo>
                  <a:lnTo>
                    <a:pt x="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3"/>
            <p:cNvSpPr/>
            <p:nvPr/>
          </p:nvSpPr>
          <p:spPr>
            <a:xfrm>
              <a:off x="6687372" y="5513298"/>
              <a:ext cx="4921" cy="19047"/>
            </a:xfrm>
            <a:custGeom>
              <a:rect b="b" l="l" r="r" t="t"/>
              <a:pathLst>
                <a:path extrusionOk="0" h="449" w="116">
                  <a:moveTo>
                    <a:pt x="1" y="0"/>
                  </a:moveTo>
                  <a:lnTo>
                    <a:pt x="1" y="449"/>
                  </a:lnTo>
                  <a:lnTo>
                    <a:pt x="116" y="449"/>
                  </a:lnTo>
                  <a:lnTo>
                    <a:pt x="1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3"/>
            <p:cNvSpPr/>
            <p:nvPr/>
          </p:nvSpPr>
          <p:spPr>
            <a:xfrm>
              <a:off x="6664423" y="5525091"/>
              <a:ext cx="19004" cy="13871"/>
            </a:xfrm>
            <a:custGeom>
              <a:rect b="b" l="l" r="r" t="t"/>
              <a:pathLst>
                <a:path extrusionOk="0" h="327" w="448">
                  <a:moveTo>
                    <a:pt x="60" y="1"/>
                  </a:moveTo>
                  <a:lnTo>
                    <a:pt x="1" y="101"/>
                  </a:lnTo>
                  <a:lnTo>
                    <a:pt x="388" y="327"/>
                  </a:lnTo>
                  <a:lnTo>
                    <a:pt x="448"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3"/>
            <p:cNvSpPr/>
            <p:nvPr/>
          </p:nvSpPr>
          <p:spPr>
            <a:xfrm>
              <a:off x="6536611" y="5497476"/>
              <a:ext cx="87343" cy="87216"/>
            </a:xfrm>
            <a:custGeom>
              <a:rect b="b" l="l" r="r" t="t"/>
              <a:pathLst>
                <a:path extrusionOk="0" h="2056" w="2059">
                  <a:moveTo>
                    <a:pt x="1032" y="0"/>
                  </a:moveTo>
                  <a:cubicBezTo>
                    <a:pt x="462" y="0"/>
                    <a:pt x="1" y="461"/>
                    <a:pt x="1" y="1029"/>
                  </a:cubicBezTo>
                  <a:cubicBezTo>
                    <a:pt x="1" y="1144"/>
                    <a:pt x="21" y="1254"/>
                    <a:pt x="56" y="1357"/>
                  </a:cubicBezTo>
                  <a:cubicBezTo>
                    <a:pt x="190" y="1763"/>
                    <a:pt x="567" y="2056"/>
                    <a:pt x="1018" y="2056"/>
                  </a:cubicBezTo>
                  <a:cubicBezTo>
                    <a:pt x="1022" y="2056"/>
                    <a:pt x="1027" y="2056"/>
                    <a:pt x="1032" y="2056"/>
                  </a:cubicBezTo>
                  <a:cubicBezTo>
                    <a:pt x="1415" y="2056"/>
                    <a:pt x="1749" y="1847"/>
                    <a:pt x="1925" y="1533"/>
                  </a:cubicBezTo>
                  <a:lnTo>
                    <a:pt x="1560" y="1533"/>
                  </a:lnTo>
                  <a:cubicBezTo>
                    <a:pt x="1513" y="1584"/>
                    <a:pt x="1458" y="1630"/>
                    <a:pt x="1399" y="1664"/>
                  </a:cubicBezTo>
                  <a:cubicBezTo>
                    <a:pt x="1283" y="1731"/>
                    <a:pt x="1156" y="1763"/>
                    <a:pt x="1031" y="1763"/>
                  </a:cubicBezTo>
                  <a:cubicBezTo>
                    <a:pt x="776" y="1763"/>
                    <a:pt x="529" y="1631"/>
                    <a:pt x="394" y="1396"/>
                  </a:cubicBezTo>
                  <a:cubicBezTo>
                    <a:pt x="191" y="1045"/>
                    <a:pt x="312" y="594"/>
                    <a:pt x="663" y="392"/>
                  </a:cubicBezTo>
                  <a:cubicBezTo>
                    <a:pt x="777" y="325"/>
                    <a:pt x="901" y="294"/>
                    <a:pt x="1023" y="294"/>
                  </a:cubicBezTo>
                  <a:cubicBezTo>
                    <a:pt x="1047" y="294"/>
                    <a:pt x="1071" y="295"/>
                    <a:pt x="1095" y="297"/>
                  </a:cubicBezTo>
                  <a:cubicBezTo>
                    <a:pt x="1327" y="318"/>
                    <a:pt x="1544" y="445"/>
                    <a:pt x="1667" y="660"/>
                  </a:cubicBezTo>
                  <a:cubicBezTo>
                    <a:pt x="1726" y="760"/>
                    <a:pt x="1757" y="871"/>
                    <a:pt x="1763" y="978"/>
                  </a:cubicBezTo>
                  <a:lnTo>
                    <a:pt x="2059" y="978"/>
                  </a:lnTo>
                  <a:cubicBezTo>
                    <a:pt x="2034" y="435"/>
                    <a:pt x="1583" y="0"/>
                    <a:pt x="1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3"/>
            <p:cNvSpPr/>
            <p:nvPr/>
          </p:nvSpPr>
          <p:spPr>
            <a:xfrm>
              <a:off x="6580261" y="5510244"/>
              <a:ext cx="31094" cy="35251"/>
            </a:xfrm>
            <a:custGeom>
              <a:rect b="b" l="l" r="r" t="t"/>
              <a:pathLst>
                <a:path extrusionOk="0" h="831" w="733">
                  <a:moveTo>
                    <a:pt x="540" y="349"/>
                  </a:moveTo>
                  <a:lnTo>
                    <a:pt x="599" y="451"/>
                  </a:lnTo>
                  <a:lnTo>
                    <a:pt x="210" y="677"/>
                  </a:lnTo>
                  <a:lnTo>
                    <a:pt x="150" y="574"/>
                  </a:lnTo>
                  <a:lnTo>
                    <a:pt x="540" y="349"/>
                  </a:lnTo>
                  <a:close/>
                  <a:moveTo>
                    <a:pt x="66" y="0"/>
                  </a:moveTo>
                  <a:lnTo>
                    <a:pt x="58" y="74"/>
                  </a:lnTo>
                  <a:lnTo>
                    <a:pt x="58" y="523"/>
                  </a:lnTo>
                  <a:lnTo>
                    <a:pt x="1" y="523"/>
                  </a:lnTo>
                  <a:lnTo>
                    <a:pt x="1" y="574"/>
                  </a:lnTo>
                  <a:cubicBezTo>
                    <a:pt x="87" y="574"/>
                    <a:pt x="156" y="644"/>
                    <a:pt x="156" y="730"/>
                  </a:cubicBezTo>
                  <a:cubicBezTo>
                    <a:pt x="156" y="757"/>
                    <a:pt x="150" y="781"/>
                    <a:pt x="138" y="806"/>
                  </a:cubicBezTo>
                  <a:lnTo>
                    <a:pt x="181" y="830"/>
                  </a:lnTo>
                  <a:lnTo>
                    <a:pt x="210" y="781"/>
                  </a:lnTo>
                  <a:cubicBezTo>
                    <a:pt x="210" y="781"/>
                    <a:pt x="210" y="785"/>
                    <a:pt x="216" y="787"/>
                  </a:cubicBezTo>
                  <a:cubicBezTo>
                    <a:pt x="222" y="779"/>
                    <a:pt x="230" y="769"/>
                    <a:pt x="238" y="761"/>
                  </a:cubicBezTo>
                  <a:cubicBezTo>
                    <a:pt x="290" y="710"/>
                    <a:pt x="359" y="679"/>
                    <a:pt x="435" y="679"/>
                  </a:cubicBezTo>
                  <a:lnTo>
                    <a:pt x="732" y="679"/>
                  </a:lnTo>
                  <a:cubicBezTo>
                    <a:pt x="728" y="572"/>
                    <a:pt x="693" y="462"/>
                    <a:pt x="638" y="365"/>
                  </a:cubicBezTo>
                  <a:cubicBezTo>
                    <a:pt x="515" y="150"/>
                    <a:pt x="298" y="21"/>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3"/>
            <p:cNvSpPr/>
            <p:nvPr/>
          </p:nvSpPr>
          <p:spPr>
            <a:xfrm>
              <a:off x="6587812" y="5525176"/>
              <a:ext cx="19089" cy="13871"/>
            </a:xfrm>
            <a:custGeom>
              <a:rect b="b" l="l" r="r" t="t"/>
              <a:pathLst>
                <a:path extrusionOk="0" h="327" w="450">
                  <a:moveTo>
                    <a:pt x="390" y="1"/>
                  </a:moveTo>
                  <a:lnTo>
                    <a:pt x="1" y="224"/>
                  </a:lnTo>
                  <a:lnTo>
                    <a:pt x="60" y="327"/>
                  </a:lnTo>
                  <a:lnTo>
                    <a:pt x="450" y="103"/>
                  </a:lnTo>
                  <a:lnTo>
                    <a:pt x="3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3"/>
            <p:cNvSpPr/>
            <p:nvPr/>
          </p:nvSpPr>
          <p:spPr>
            <a:xfrm>
              <a:off x="6593581" y="5544138"/>
              <a:ext cx="13320" cy="13362"/>
            </a:xfrm>
            <a:custGeom>
              <a:rect b="b" l="l" r="r" t="t"/>
              <a:pathLst>
                <a:path extrusionOk="0" h="315" w="314">
                  <a:moveTo>
                    <a:pt x="158" y="1"/>
                  </a:moveTo>
                  <a:cubicBezTo>
                    <a:pt x="70" y="1"/>
                    <a:pt x="0" y="72"/>
                    <a:pt x="0" y="156"/>
                  </a:cubicBezTo>
                  <a:cubicBezTo>
                    <a:pt x="0" y="245"/>
                    <a:pt x="70" y="314"/>
                    <a:pt x="158" y="314"/>
                  </a:cubicBezTo>
                  <a:cubicBezTo>
                    <a:pt x="244" y="314"/>
                    <a:pt x="314" y="245"/>
                    <a:pt x="314" y="156"/>
                  </a:cubicBezTo>
                  <a:cubicBezTo>
                    <a:pt x="314" y="70"/>
                    <a:pt x="244"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3"/>
            <p:cNvSpPr/>
            <p:nvPr/>
          </p:nvSpPr>
          <p:spPr>
            <a:xfrm>
              <a:off x="6544629" y="5510032"/>
              <a:ext cx="58115" cy="62315"/>
            </a:xfrm>
            <a:custGeom>
              <a:rect b="b" l="l" r="r" t="t"/>
              <a:pathLst>
                <a:path extrusionOk="0" h="1469" w="1370">
                  <a:moveTo>
                    <a:pt x="299" y="354"/>
                  </a:moveTo>
                  <a:lnTo>
                    <a:pt x="689" y="579"/>
                  </a:lnTo>
                  <a:lnTo>
                    <a:pt x="629" y="682"/>
                  </a:lnTo>
                  <a:lnTo>
                    <a:pt x="240" y="456"/>
                  </a:lnTo>
                  <a:lnTo>
                    <a:pt x="299" y="354"/>
                  </a:lnTo>
                  <a:close/>
                  <a:moveTo>
                    <a:pt x="632" y="786"/>
                  </a:moveTo>
                  <a:lnTo>
                    <a:pt x="691" y="889"/>
                  </a:lnTo>
                  <a:lnTo>
                    <a:pt x="302" y="1114"/>
                  </a:lnTo>
                  <a:lnTo>
                    <a:pt x="242" y="1012"/>
                  </a:lnTo>
                  <a:lnTo>
                    <a:pt x="632" y="786"/>
                  </a:lnTo>
                  <a:close/>
                  <a:moveTo>
                    <a:pt x="898" y="944"/>
                  </a:moveTo>
                  <a:lnTo>
                    <a:pt x="898" y="1391"/>
                  </a:lnTo>
                  <a:lnTo>
                    <a:pt x="783" y="1391"/>
                  </a:lnTo>
                  <a:lnTo>
                    <a:pt x="783" y="944"/>
                  </a:lnTo>
                  <a:close/>
                  <a:moveTo>
                    <a:pt x="837" y="0"/>
                  </a:moveTo>
                  <a:cubicBezTo>
                    <a:pt x="712" y="0"/>
                    <a:pt x="586" y="30"/>
                    <a:pt x="472" y="98"/>
                  </a:cubicBezTo>
                  <a:cubicBezTo>
                    <a:pt x="119" y="303"/>
                    <a:pt x="0" y="751"/>
                    <a:pt x="201" y="1102"/>
                  </a:cubicBezTo>
                  <a:cubicBezTo>
                    <a:pt x="339" y="1337"/>
                    <a:pt x="586" y="1469"/>
                    <a:pt x="840" y="1469"/>
                  </a:cubicBezTo>
                  <a:cubicBezTo>
                    <a:pt x="964" y="1469"/>
                    <a:pt x="1090" y="1437"/>
                    <a:pt x="1205" y="1370"/>
                  </a:cubicBezTo>
                  <a:cubicBezTo>
                    <a:pt x="1267" y="1336"/>
                    <a:pt x="1322" y="1293"/>
                    <a:pt x="1369" y="1241"/>
                  </a:cubicBezTo>
                  <a:lnTo>
                    <a:pt x="1275" y="1241"/>
                  </a:lnTo>
                  <a:cubicBezTo>
                    <a:pt x="1123" y="1241"/>
                    <a:pt x="998" y="1118"/>
                    <a:pt x="996" y="958"/>
                  </a:cubicBezTo>
                  <a:cubicBezTo>
                    <a:pt x="996" y="936"/>
                    <a:pt x="998" y="915"/>
                    <a:pt x="1005" y="895"/>
                  </a:cubicBezTo>
                  <a:cubicBezTo>
                    <a:pt x="996" y="889"/>
                    <a:pt x="990" y="887"/>
                    <a:pt x="990" y="887"/>
                  </a:cubicBezTo>
                  <a:lnTo>
                    <a:pt x="1021" y="833"/>
                  </a:lnTo>
                  <a:lnTo>
                    <a:pt x="978" y="807"/>
                  </a:lnTo>
                  <a:cubicBezTo>
                    <a:pt x="949" y="856"/>
                    <a:pt x="898" y="889"/>
                    <a:pt x="841" y="889"/>
                  </a:cubicBezTo>
                  <a:cubicBezTo>
                    <a:pt x="752" y="889"/>
                    <a:pt x="683" y="821"/>
                    <a:pt x="683" y="733"/>
                  </a:cubicBezTo>
                  <a:cubicBezTo>
                    <a:pt x="683" y="647"/>
                    <a:pt x="752" y="577"/>
                    <a:pt x="841" y="577"/>
                  </a:cubicBezTo>
                  <a:lnTo>
                    <a:pt x="841" y="526"/>
                  </a:lnTo>
                  <a:lnTo>
                    <a:pt x="781" y="526"/>
                  </a:lnTo>
                  <a:lnTo>
                    <a:pt x="781" y="77"/>
                  </a:lnTo>
                  <a:lnTo>
                    <a:pt x="896" y="77"/>
                  </a:lnTo>
                  <a:lnTo>
                    <a:pt x="904" y="3"/>
                  </a:lnTo>
                  <a:cubicBezTo>
                    <a:pt x="882" y="1"/>
                    <a:pt x="859"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3"/>
            <p:cNvSpPr/>
            <p:nvPr/>
          </p:nvSpPr>
          <p:spPr>
            <a:xfrm>
              <a:off x="6556633" y="5323808"/>
              <a:ext cx="46280" cy="153688"/>
            </a:xfrm>
            <a:custGeom>
              <a:rect b="b" l="l" r="r" t="t"/>
              <a:pathLst>
                <a:path extrusionOk="0" h="3623" w="1091">
                  <a:moveTo>
                    <a:pt x="0" y="1"/>
                  </a:moveTo>
                  <a:lnTo>
                    <a:pt x="619" y="3623"/>
                  </a:lnTo>
                  <a:lnTo>
                    <a:pt x="1090" y="3623"/>
                  </a:lnTo>
                  <a:lnTo>
                    <a:pt x="4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3"/>
            <p:cNvSpPr/>
            <p:nvPr/>
          </p:nvSpPr>
          <p:spPr>
            <a:xfrm>
              <a:off x="6586624" y="5543544"/>
              <a:ext cx="2800" cy="4624"/>
            </a:xfrm>
            <a:custGeom>
              <a:rect b="b" l="l" r="r" t="t"/>
              <a:pathLst>
                <a:path extrusionOk="0" h="109" w="66">
                  <a:moveTo>
                    <a:pt x="60" y="0"/>
                  </a:moveTo>
                  <a:lnTo>
                    <a:pt x="31" y="48"/>
                  </a:lnTo>
                  <a:lnTo>
                    <a:pt x="0" y="103"/>
                  </a:lnTo>
                  <a:cubicBezTo>
                    <a:pt x="0" y="103"/>
                    <a:pt x="4" y="105"/>
                    <a:pt x="15" y="109"/>
                  </a:cubicBezTo>
                  <a:cubicBezTo>
                    <a:pt x="23" y="72"/>
                    <a:pt x="41" y="35"/>
                    <a:pt x="66" y="4"/>
                  </a:cubicBezTo>
                  <a:lnTo>
                    <a:pt x="60" y="0"/>
                  </a:lnTo>
                  <a:close/>
                </a:path>
              </a:pathLst>
            </a:custGeom>
            <a:solidFill>
              <a:srgbClr val="845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3"/>
            <p:cNvSpPr/>
            <p:nvPr/>
          </p:nvSpPr>
          <p:spPr>
            <a:xfrm>
              <a:off x="6573729" y="5534593"/>
              <a:ext cx="13277" cy="13320"/>
            </a:xfrm>
            <a:custGeom>
              <a:rect b="b" l="l" r="r" t="t"/>
              <a:pathLst>
                <a:path extrusionOk="0" h="314" w="313">
                  <a:moveTo>
                    <a:pt x="157" y="0"/>
                  </a:moveTo>
                  <a:cubicBezTo>
                    <a:pt x="68" y="0"/>
                    <a:pt x="1" y="70"/>
                    <a:pt x="1" y="156"/>
                  </a:cubicBezTo>
                  <a:cubicBezTo>
                    <a:pt x="1" y="244"/>
                    <a:pt x="68" y="314"/>
                    <a:pt x="157" y="314"/>
                  </a:cubicBezTo>
                  <a:cubicBezTo>
                    <a:pt x="216" y="314"/>
                    <a:pt x="269" y="279"/>
                    <a:pt x="294" y="232"/>
                  </a:cubicBezTo>
                  <a:cubicBezTo>
                    <a:pt x="304" y="211"/>
                    <a:pt x="312" y="183"/>
                    <a:pt x="312" y="156"/>
                  </a:cubicBezTo>
                  <a:cubicBezTo>
                    <a:pt x="312" y="70"/>
                    <a:pt x="241" y="0"/>
                    <a:pt x="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3"/>
            <p:cNvSpPr/>
            <p:nvPr/>
          </p:nvSpPr>
          <p:spPr>
            <a:xfrm>
              <a:off x="6512262" y="5323808"/>
              <a:ext cx="70672" cy="153688"/>
            </a:xfrm>
            <a:custGeom>
              <a:rect b="b" l="l" r="r" t="t"/>
              <a:pathLst>
                <a:path extrusionOk="0" h="3623" w="1666">
                  <a:moveTo>
                    <a:pt x="1" y="1"/>
                  </a:moveTo>
                  <a:lnTo>
                    <a:pt x="620" y="3623"/>
                  </a:lnTo>
                  <a:lnTo>
                    <a:pt x="1665" y="3623"/>
                  </a:lnTo>
                  <a:lnTo>
                    <a:pt x="10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3"/>
            <p:cNvSpPr/>
            <p:nvPr/>
          </p:nvSpPr>
          <p:spPr>
            <a:xfrm>
              <a:off x="6577843" y="5549992"/>
              <a:ext cx="4878" cy="19047"/>
            </a:xfrm>
            <a:custGeom>
              <a:rect b="b" l="l" r="r" t="t"/>
              <a:pathLst>
                <a:path extrusionOk="0" h="449" w="115">
                  <a:moveTo>
                    <a:pt x="0" y="0"/>
                  </a:moveTo>
                  <a:lnTo>
                    <a:pt x="0" y="449"/>
                  </a:lnTo>
                  <a:lnTo>
                    <a:pt x="115" y="449"/>
                  </a:lnTo>
                  <a:lnTo>
                    <a:pt x="1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3"/>
            <p:cNvSpPr/>
            <p:nvPr/>
          </p:nvSpPr>
          <p:spPr>
            <a:xfrm>
              <a:off x="6577843" y="5513298"/>
              <a:ext cx="4878" cy="19047"/>
            </a:xfrm>
            <a:custGeom>
              <a:rect b="b" l="l" r="r" t="t"/>
              <a:pathLst>
                <a:path extrusionOk="0" h="449" w="115">
                  <a:moveTo>
                    <a:pt x="0" y="0"/>
                  </a:moveTo>
                  <a:lnTo>
                    <a:pt x="0" y="449"/>
                  </a:lnTo>
                  <a:lnTo>
                    <a:pt x="115" y="449"/>
                  </a:lnTo>
                  <a:lnTo>
                    <a:pt x="1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3"/>
            <p:cNvSpPr/>
            <p:nvPr/>
          </p:nvSpPr>
          <p:spPr>
            <a:xfrm>
              <a:off x="6554894" y="5525091"/>
              <a:ext cx="19047" cy="13871"/>
            </a:xfrm>
            <a:custGeom>
              <a:rect b="b" l="l" r="r" t="t"/>
              <a:pathLst>
                <a:path extrusionOk="0" h="327" w="449">
                  <a:moveTo>
                    <a:pt x="60" y="1"/>
                  </a:moveTo>
                  <a:lnTo>
                    <a:pt x="0" y="101"/>
                  </a:lnTo>
                  <a:lnTo>
                    <a:pt x="387" y="327"/>
                  </a:lnTo>
                  <a:lnTo>
                    <a:pt x="449"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3"/>
            <p:cNvSpPr/>
            <p:nvPr/>
          </p:nvSpPr>
          <p:spPr>
            <a:xfrm>
              <a:off x="6554894" y="5543544"/>
              <a:ext cx="19047" cy="13702"/>
            </a:xfrm>
            <a:custGeom>
              <a:rect b="b" l="l" r="r" t="t"/>
              <a:pathLst>
                <a:path extrusionOk="0" h="323" w="449">
                  <a:moveTo>
                    <a:pt x="387" y="0"/>
                  </a:moveTo>
                  <a:lnTo>
                    <a:pt x="0" y="222"/>
                  </a:lnTo>
                  <a:lnTo>
                    <a:pt x="60" y="322"/>
                  </a:lnTo>
                  <a:lnTo>
                    <a:pt x="449" y="99"/>
                  </a:lnTo>
                  <a:lnTo>
                    <a:pt x="3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3"/>
            <p:cNvSpPr/>
            <p:nvPr/>
          </p:nvSpPr>
          <p:spPr>
            <a:xfrm>
              <a:off x="6508699" y="5511898"/>
              <a:ext cx="14932" cy="17350"/>
            </a:xfrm>
            <a:custGeom>
              <a:rect b="b" l="l" r="r" t="t"/>
              <a:pathLst>
                <a:path extrusionOk="0" h="409" w="352">
                  <a:moveTo>
                    <a:pt x="1" y="0"/>
                  </a:moveTo>
                  <a:lnTo>
                    <a:pt x="1" y="127"/>
                  </a:lnTo>
                  <a:lnTo>
                    <a:pt x="1" y="277"/>
                  </a:lnTo>
                  <a:lnTo>
                    <a:pt x="1" y="408"/>
                  </a:lnTo>
                  <a:lnTo>
                    <a:pt x="351" y="408"/>
                  </a:lnTo>
                  <a:lnTo>
                    <a:pt x="351" y="0"/>
                  </a:lnTo>
                  <a:close/>
                </a:path>
              </a:pathLst>
            </a:custGeom>
            <a:solidFill>
              <a:srgbClr val="D8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3"/>
            <p:cNvSpPr/>
            <p:nvPr/>
          </p:nvSpPr>
          <p:spPr>
            <a:xfrm>
              <a:off x="6497415" y="5517286"/>
              <a:ext cx="11411" cy="6363"/>
            </a:xfrm>
            <a:custGeom>
              <a:rect b="b" l="l" r="r" t="t"/>
              <a:pathLst>
                <a:path extrusionOk="0" h="150" w="269">
                  <a:moveTo>
                    <a:pt x="0" y="0"/>
                  </a:moveTo>
                  <a:lnTo>
                    <a:pt x="0" y="150"/>
                  </a:lnTo>
                  <a:lnTo>
                    <a:pt x="269" y="150"/>
                  </a:lnTo>
                  <a:lnTo>
                    <a:pt x="269" y="0"/>
                  </a:lnTo>
                  <a:close/>
                </a:path>
              </a:pathLst>
            </a:custGeom>
            <a:solidFill>
              <a:srgbClr val="BC8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3"/>
            <p:cNvSpPr/>
            <p:nvPr/>
          </p:nvSpPr>
          <p:spPr>
            <a:xfrm>
              <a:off x="6482102" y="5511898"/>
              <a:ext cx="14974" cy="17435"/>
            </a:xfrm>
            <a:custGeom>
              <a:rect b="b" l="l" r="r" t="t"/>
              <a:pathLst>
                <a:path extrusionOk="0" h="411" w="353">
                  <a:moveTo>
                    <a:pt x="0" y="0"/>
                  </a:moveTo>
                  <a:lnTo>
                    <a:pt x="0" y="410"/>
                  </a:lnTo>
                  <a:lnTo>
                    <a:pt x="353" y="410"/>
                  </a:lnTo>
                  <a:lnTo>
                    <a:pt x="353" y="0"/>
                  </a:lnTo>
                  <a:close/>
                </a:path>
              </a:pathLst>
            </a:custGeom>
            <a:solidFill>
              <a:srgbClr val="D8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3"/>
            <p:cNvSpPr/>
            <p:nvPr/>
          </p:nvSpPr>
          <p:spPr>
            <a:xfrm>
              <a:off x="6032492" y="5477453"/>
              <a:ext cx="449822" cy="77586"/>
            </a:xfrm>
            <a:custGeom>
              <a:rect b="b" l="l" r="r" t="t"/>
              <a:pathLst>
                <a:path extrusionOk="0" h="1829" w="10604">
                  <a:moveTo>
                    <a:pt x="0" y="1"/>
                  </a:moveTo>
                  <a:lnTo>
                    <a:pt x="0" y="810"/>
                  </a:lnTo>
                  <a:lnTo>
                    <a:pt x="0" y="1220"/>
                  </a:lnTo>
                  <a:lnTo>
                    <a:pt x="0" y="1829"/>
                  </a:lnTo>
                  <a:lnTo>
                    <a:pt x="359" y="1829"/>
                  </a:lnTo>
                  <a:cubicBezTo>
                    <a:pt x="322" y="1726"/>
                    <a:pt x="304" y="1616"/>
                    <a:pt x="304" y="1501"/>
                  </a:cubicBezTo>
                  <a:cubicBezTo>
                    <a:pt x="304" y="933"/>
                    <a:pt x="765" y="472"/>
                    <a:pt x="1335" y="472"/>
                  </a:cubicBezTo>
                  <a:cubicBezTo>
                    <a:pt x="1886" y="472"/>
                    <a:pt x="2337" y="905"/>
                    <a:pt x="2362" y="1450"/>
                  </a:cubicBezTo>
                  <a:lnTo>
                    <a:pt x="2886" y="1450"/>
                  </a:lnTo>
                  <a:cubicBezTo>
                    <a:pt x="2913" y="907"/>
                    <a:pt x="3364" y="472"/>
                    <a:pt x="3915" y="472"/>
                  </a:cubicBezTo>
                  <a:cubicBezTo>
                    <a:pt x="4483" y="472"/>
                    <a:pt x="4944" y="933"/>
                    <a:pt x="4944" y="1501"/>
                  </a:cubicBezTo>
                  <a:cubicBezTo>
                    <a:pt x="4944" y="1616"/>
                    <a:pt x="4924" y="1726"/>
                    <a:pt x="4891" y="1829"/>
                  </a:cubicBezTo>
                  <a:lnTo>
                    <a:pt x="5709" y="1829"/>
                  </a:lnTo>
                  <a:cubicBezTo>
                    <a:pt x="5672" y="1726"/>
                    <a:pt x="5654" y="1616"/>
                    <a:pt x="5654" y="1501"/>
                  </a:cubicBezTo>
                  <a:cubicBezTo>
                    <a:pt x="5654" y="933"/>
                    <a:pt x="6115" y="472"/>
                    <a:pt x="6685" y="472"/>
                  </a:cubicBezTo>
                  <a:cubicBezTo>
                    <a:pt x="7236" y="472"/>
                    <a:pt x="7687" y="905"/>
                    <a:pt x="7711" y="1450"/>
                  </a:cubicBezTo>
                  <a:lnTo>
                    <a:pt x="8236" y="1450"/>
                  </a:lnTo>
                  <a:cubicBezTo>
                    <a:pt x="8263" y="907"/>
                    <a:pt x="8714" y="472"/>
                    <a:pt x="9265" y="472"/>
                  </a:cubicBezTo>
                  <a:cubicBezTo>
                    <a:pt x="9833" y="472"/>
                    <a:pt x="10294" y="933"/>
                    <a:pt x="10294" y="1501"/>
                  </a:cubicBezTo>
                  <a:cubicBezTo>
                    <a:pt x="10294" y="1616"/>
                    <a:pt x="10274" y="1726"/>
                    <a:pt x="10241" y="1829"/>
                  </a:cubicBezTo>
                  <a:lnTo>
                    <a:pt x="10599" y="1829"/>
                  </a:lnTo>
                  <a:lnTo>
                    <a:pt x="10599" y="1220"/>
                  </a:lnTo>
                  <a:lnTo>
                    <a:pt x="10604" y="810"/>
                  </a:lnTo>
                  <a:lnTo>
                    <a:pt x="106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3"/>
            <p:cNvSpPr/>
            <p:nvPr/>
          </p:nvSpPr>
          <p:spPr>
            <a:xfrm>
              <a:off x="6032237" y="5296447"/>
              <a:ext cx="449907" cy="181049"/>
            </a:xfrm>
            <a:custGeom>
              <a:rect b="b" l="l" r="r" t="t"/>
              <a:pathLst>
                <a:path extrusionOk="0" h="4268" w="10606">
                  <a:moveTo>
                    <a:pt x="2179" y="646"/>
                  </a:moveTo>
                  <a:cubicBezTo>
                    <a:pt x="2384" y="646"/>
                    <a:pt x="2548" y="814"/>
                    <a:pt x="2548" y="1015"/>
                  </a:cubicBezTo>
                  <a:lnTo>
                    <a:pt x="2548" y="2468"/>
                  </a:lnTo>
                  <a:cubicBezTo>
                    <a:pt x="2548" y="2673"/>
                    <a:pt x="2384" y="2837"/>
                    <a:pt x="2179" y="2837"/>
                  </a:cubicBezTo>
                  <a:lnTo>
                    <a:pt x="863" y="2837"/>
                  </a:lnTo>
                  <a:cubicBezTo>
                    <a:pt x="658" y="2837"/>
                    <a:pt x="494" y="2671"/>
                    <a:pt x="494" y="2468"/>
                  </a:cubicBezTo>
                  <a:lnTo>
                    <a:pt x="494" y="1015"/>
                  </a:lnTo>
                  <a:cubicBezTo>
                    <a:pt x="494" y="810"/>
                    <a:pt x="658" y="646"/>
                    <a:pt x="863" y="646"/>
                  </a:cubicBezTo>
                  <a:close/>
                  <a:moveTo>
                    <a:pt x="4743" y="646"/>
                  </a:moveTo>
                  <a:cubicBezTo>
                    <a:pt x="4948" y="646"/>
                    <a:pt x="5112" y="814"/>
                    <a:pt x="5112" y="1015"/>
                  </a:cubicBezTo>
                  <a:lnTo>
                    <a:pt x="5112" y="2468"/>
                  </a:lnTo>
                  <a:cubicBezTo>
                    <a:pt x="5112" y="2673"/>
                    <a:pt x="4946" y="2837"/>
                    <a:pt x="4743" y="2837"/>
                  </a:cubicBezTo>
                  <a:lnTo>
                    <a:pt x="3429" y="2837"/>
                  </a:lnTo>
                  <a:cubicBezTo>
                    <a:pt x="3224" y="2837"/>
                    <a:pt x="3061" y="2671"/>
                    <a:pt x="3061" y="2468"/>
                  </a:cubicBezTo>
                  <a:lnTo>
                    <a:pt x="3061" y="1015"/>
                  </a:lnTo>
                  <a:cubicBezTo>
                    <a:pt x="3061" y="810"/>
                    <a:pt x="3224" y="646"/>
                    <a:pt x="3429" y="646"/>
                  </a:cubicBezTo>
                  <a:close/>
                  <a:moveTo>
                    <a:pt x="7305" y="646"/>
                  </a:moveTo>
                  <a:cubicBezTo>
                    <a:pt x="7510" y="646"/>
                    <a:pt x="7674" y="814"/>
                    <a:pt x="7674" y="1015"/>
                  </a:cubicBezTo>
                  <a:lnTo>
                    <a:pt x="7674" y="2468"/>
                  </a:lnTo>
                  <a:cubicBezTo>
                    <a:pt x="7674" y="2673"/>
                    <a:pt x="7508" y="2837"/>
                    <a:pt x="7305" y="2837"/>
                  </a:cubicBezTo>
                  <a:lnTo>
                    <a:pt x="5992" y="2837"/>
                  </a:lnTo>
                  <a:cubicBezTo>
                    <a:pt x="5787" y="2837"/>
                    <a:pt x="5623" y="2671"/>
                    <a:pt x="5623" y="2468"/>
                  </a:cubicBezTo>
                  <a:lnTo>
                    <a:pt x="5623" y="1015"/>
                  </a:lnTo>
                  <a:cubicBezTo>
                    <a:pt x="5623" y="810"/>
                    <a:pt x="5787" y="646"/>
                    <a:pt x="5992" y="646"/>
                  </a:cubicBezTo>
                  <a:close/>
                  <a:moveTo>
                    <a:pt x="9870" y="646"/>
                  </a:moveTo>
                  <a:cubicBezTo>
                    <a:pt x="10075" y="646"/>
                    <a:pt x="10239" y="814"/>
                    <a:pt x="10239" y="1015"/>
                  </a:cubicBezTo>
                  <a:lnTo>
                    <a:pt x="10239" y="2468"/>
                  </a:lnTo>
                  <a:cubicBezTo>
                    <a:pt x="10239" y="2673"/>
                    <a:pt x="10073" y="2837"/>
                    <a:pt x="9870" y="2837"/>
                  </a:cubicBezTo>
                  <a:lnTo>
                    <a:pt x="8556" y="2837"/>
                  </a:lnTo>
                  <a:cubicBezTo>
                    <a:pt x="8351" y="2837"/>
                    <a:pt x="8187" y="2671"/>
                    <a:pt x="8187" y="2468"/>
                  </a:cubicBezTo>
                  <a:lnTo>
                    <a:pt x="8187" y="1015"/>
                  </a:lnTo>
                  <a:cubicBezTo>
                    <a:pt x="8187" y="810"/>
                    <a:pt x="8351" y="646"/>
                    <a:pt x="8556" y="646"/>
                  </a:cubicBezTo>
                  <a:close/>
                  <a:moveTo>
                    <a:pt x="10364" y="3226"/>
                  </a:moveTo>
                  <a:lnTo>
                    <a:pt x="10364" y="3360"/>
                  </a:lnTo>
                  <a:lnTo>
                    <a:pt x="238" y="3360"/>
                  </a:lnTo>
                  <a:lnTo>
                    <a:pt x="238" y="3226"/>
                  </a:lnTo>
                  <a:close/>
                  <a:moveTo>
                    <a:pt x="9925" y="0"/>
                  </a:moveTo>
                  <a:cubicBezTo>
                    <a:pt x="9923" y="0"/>
                    <a:pt x="9922" y="0"/>
                    <a:pt x="9921" y="0"/>
                  </a:cubicBezTo>
                  <a:lnTo>
                    <a:pt x="683" y="0"/>
                  </a:lnTo>
                  <a:cubicBezTo>
                    <a:pt x="308" y="0"/>
                    <a:pt x="0" y="305"/>
                    <a:pt x="0" y="683"/>
                  </a:cubicBezTo>
                  <a:lnTo>
                    <a:pt x="0" y="4268"/>
                  </a:lnTo>
                  <a:lnTo>
                    <a:pt x="10605" y="4268"/>
                  </a:lnTo>
                  <a:lnTo>
                    <a:pt x="10605" y="683"/>
                  </a:lnTo>
                  <a:cubicBezTo>
                    <a:pt x="10605" y="307"/>
                    <a:pt x="10302" y="0"/>
                    <a:pt x="99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3"/>
            <p:cNvSpPr/>
            <p:nvPr/>
          </p:nvSpPr>
          <p:spPr>
            <a:xfrm>
              <a:off x="6042333" y="5433294"/>
              <a:ext cx="429545" cy="5684"/>
            </a:xfrm>
            <a:custGeom>
              <a:rect b="b" l="l" r="r" t="t"/>
              <a:pathLst>
                <a:path extrusionOk="0" h="134" w="10126">
                  <a:moveTo>
                    <a:pt x="0" y="0"/>
                  </a:moveTo>
                  <a:lnTo>
                    <a:pt x="0" y="134"/>
                  </a:lnTo>
                  <a:lnTo>
                    <a:pt x="10126" y="134"/>
                  </a:lnTo>
                  <a:lnTo>
                    <a:pt x="101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3"/>
            <p:cNvSpPr/>
            <p:nvPr/>
          </p:nvSpPr>
          <p:spPr>
            <a:xfrm>
              <a:off x="6381778" y="5497561"/>
              <a:ext cx="87428" cy="57564"/>
            </a:xfrm>
            <a:custGeom>
              <a:rect b="b" l="l" r="r" t="t"/>
              <a:pathLst>
                <a:path extrusionOk="0" h="1357" w="2061">
                  <a:moveTo>
                    <a:pt x="1027" y="0"/>
                  </a:moveTo>
                  <a:cubicBezTo>
                    <a:pt x="478" y="0"/>
                    <a:pt x="27" y="433"/>
                    <a:pt x="0" y="978"/>
                  </a:cubicBezTo>
                  <a:lnTo>
                    <a:pt x="295" y="978"/>
                  </a:lnTo>
                  <a:cubicBezTo>
                    <a:pt x="320" y="599"/>
                    <a:pt x="638" y="297"/>
                    <a:pt x="1027" y="297"/>
                  </a:cubicBezTo>
                  <a:cubicBezTo>
                    <a:pt x="1052" y="297"/>
                    <a:pt x="1072" y="297"/>
                    <a:pt x="1093" y="299"/>
                  </a:cubicBezTo>
                  <a:cubicBezTo>
                    <a:pt x="1468" y="332"/>
                    <a:pt x="1763" y="648"/>
                    <a:pt x="1763" y="1033"/>
                  </a:cubicBezTo>
                  <a:cubicBezTo>
                    <a:pt x="1763" y="1056"/>
                    <a:pt x="1763" y="1078"/>
                    <a:pt x="1761" y="1099"/>
                  </a:cubicBezTo>
                  <a:cubicBezTo>
                    <a:pt x="1794" y="1146"/>
                    <a:pt x="1814" y="1199"/>
                    <a:pt x="1814" y="1261"/>
                  </a:cubicBezTo>
                  <a:cubicBezTo>
                    <a:pt x="1814" y="1289"/>
                    <a:pt x="1810" y="1316"/>
                    <a:pt x="1802" y="1343"/>
                  </a:cubicBezTo>
                  <a:lnTo>
                    <a:pt x="1976" y="1357"/>
                  </a:lnTo>
                  <a:lnTo>
                    <a:pt x="2007" y="1357"/>
                  </a:lnTo>
                  <a:cubicBezTo>
                    <a:pt x="2042" y="1254"/>
                    <a:pt x="2060" y="1146"/>
                    <a:pt x="2060" y="1029"/>
                  </a:cubicBezTo>
                  <a:cubicBezTo>
                    <a:pt x="2060" y="459"/>
                    <a:pt x="1599" y="0"/>
                    <a:pt x="10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3"/>
            <p:cNvSpPr/>
            <p:nvPr/>
          </p:nvSpPr>
          <p:spPr>
            <a:xfrm>
              <a:off x="6387420" y="5554403"/>
              <a:ext cx="79495" cy="30458"/>
            </a:xfrm>
            <a:custGeom>
              <a:rect b="b" l="l" r="r" t="t"/>
              <a:pathLst>
                <a:path extrusionOk="0" h="718" w="1874">
                  <a:moveTo>
                    <a:pt x="1667" y="1"/>
                  </a:moveTo>
                  <a:cubicBezTo>
                    <a:pt x="1652" y="44"/>
                    <a:pt x="1628" y="85"/>
                    <a:pt x="1597" y="115"/>
                  </a:cubicBezTo>
                  <a:cubicBezTo>
                    <a:pt x="1552" y="158"/>
                    <a:pt x="1495" y="187"/>
                    <a:pt x="1427" y="195"/>
                  </a:cubicBezTo>
                  <a:cubicBezTo>
                    <a:pt x="1294" y="335"/>
                    <a:pt x="1103" y="423"/>
                    <a:pt x="894" y="423"/>
                  </a:cubicBezTo>
                  <a:cubicBezTo>
                    <a:pt x="687" y="423"/>
                    <a:pt x="496" y="335"/>
                    <a:pt x="363" y="195"/>
                  </a:cubicBezTo>
                  <a:lnTo>
                    <a:pt x="0" y="195"/>
                  </a:lnTo>
                  <a:cubicBezTo>
                    <a:pt x="177" y="507"/>
                    <a:pt x="513" y="718"/>
                    <a:pt x="898" y="718"/>
                  </a:cubicBezTo>
                  <a:cubicBezTo>
                    <a:pt x="1351" y="718"/>
                    <a:pt x="1734" y="423"/>
                    <a:pt x="1874" y="15"/>
                  </a:cubicBezTo>
                  <a:lnTo>
                    <a:pt x="1843" y="15"/>
                  </a:lnTo>
                  <a:lnTo>
                    <a:pt x="16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3"/>
            <p:cNvSpPr/>
            <p:nvPr/>
          </p:nvSpPr>
          <p:spPr>
            <a:xfrm>
              <a:off x="6379488" y="5323808"/>
              <a:ext cx="87088" cy="92985"/>
            </a:xfrm>
            <a:custGeom>
              <a:rect b="b" l="l" r="r" t="t"/>
              <a:pathLst>
                <a:path extrusionOk="0" h="2192" w="2053">
                  <a:moveTo>
                    <a:pt x="370" y="1"/>
                  </a:moveTo>
                  <a:cubicBezTo>
                    <a:pt x="165" y="1"/>
                    <a:pt x="1" y="169"/>
                    <a:pt x="1" y="370"/>
                  </a:cubicBezTo>
                  <a:lnTo>
                    <a:pt x="1" y="1823"/>
                  </a:lnTo>
                  <a:cubicBezTo>
                    <a:pt x="1" y="2028"/>
                    <a:pt x="165" y="2192"/>
                    <a:pt x="370" y="2192"/>
                  </a:cubicBezTo>
                  <a:lnTo>
                    <a:pt x="1684" y="2192"/>
                  </a:lnTo>
                  <a:cubicBezTo>
                    <a:pt x="1889" y="2192"/>
                    <a:pt x="2053" y="2026"/>
                    <a:pt x="2053" y="1823"/>
                  </a:cubicBezTo>
                  <a:lnTo>
                    <a:pt x="2053" y="370"/>
                  </a:lnTo>
                  <a:cubicBezTo>
                    <a:pt x="2053" y="165"/>
                    <a:pt x="1887" y="1"/>
                    <a:pt x="16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3"/>
            <p:cNvSpPr/>
            <p:nvPr/>
          </p:nvSpPr>
          <p:spPr>
            <a:xfrm>
              <a:off x="6322645" y="5539005"/>
              <a:ext cx="136126" cy="23713"/>
            </a:xfrm>
            <a:custGeom>
              <a:rect b="b" l="l" r="r" t="t"/>
              <a:pathLst>
                <a:path extrusionOk="0" h="559" w="3209">
                  <a:moveTo>
                    <a:pt x="314" y="124"/>
                  </a:moveTo>
                  <a:cubicBezTo>
                    <a:pt x="400" y="124"/>
                    <a:pt x="470" y="193"/>
                    <a:pt x="470" y="282"/>
                  </a:cubicBezTo>
                  <a:cubicBezTo>
                    <a:pt x="470" y="366"/>
                    <a:pt x="400" y="437"/>
                    <a:pt x="314" y="437"/>
                  </a:cubicBezTo>
                  <a:cubicBezTo>
                    <a:pt x="226" y="437"/>
                    <a:pt x="156" y="368"/>
                    <a:pt x="156" y="282"/>
                  </a:cubicBezTo>
                  <a:cubicBezTo>
                    <a:pt x="156" y="193"/>
                    <a:pt x="226" y="124"/>
                    <a:pt x="314" y="124"/>
                  </a:cubicBezTo>
                  <a:close/>
                  <a:moveTo>
                    <a:pt x="2897" y="124"/>
                  </a:moveTo>
                  <a:cubicBezTo>
                    <a:pt x="2983" y="124"/>
                    <a:pt x="3052" y="193"/>
                    <a:pt x="3052" y="282"/>
                  </a:cubicBezTo>
                  <a:cubicBezTo>
                    <a:pt x="3052" y="366"/>
                    <a:pt x="2981" y="437"/>
                    <a:pt x="2897" y="437"/>
                  </a:cubicBezTo>
                  <a:cubicBezTo>
                    <a:pt x="2808" y="437"/>
                    <a:pt x="2739" y="368"/>
                    <a:pt x="2739" y="282"/>
                  </a:cubicBezTo>
                  <a:cubicBezTo>
                    <a:pt x="2739" y="193"/>
                    <a:pt x="2808" y="124"/>
                    <a:pt x="2897" y="124"/>
                  </a:cubicBezTo>
                  <a:close/>
                  <a:moveTo>
                    <a:pt x="279" y="1"/>
                  </a:moveTo>
                  <a:cubicBezTo>
                    <a:pt x="203" y="1"/>
                    <a:pt x="134" y="32"/>
                    <a:pt x="82" y="83"/>
                  </a:cubicBezTo>
                  <a:cubicBezTo>
                    <a:pt x="74" y="91"/>
                    <a:pt x="68" y="99"/>
                    <a:pt x="60" y="109"/>
                  </a:cubicBezTo>
                  <a:cubicBezTo>
                    <a:pt x="33" y="140"/>
                    <a:pt x="19" y="175"/>
                    <a:pt x="9" y="214"/>
                  </a:cubicBezTo>
                  <a:cubicBezTo>
                    <a:pt x="2" y="234"/>
                    <a:pt x="0" y="255"/>
                    <a:pt x="0" y="277"/>
                  </a:cubicBezTo>
                  <a:cubicBezTo>
                    <a:pt x="0" y="431"/>
                    <a:pt x="125" y="558"/>
                    <a:pt x="279" y="558"/>
                  </a:cubicBezTo>
                  <a:lnTo>
                    <a:pt x="2929" y="558"/>
                  </a:lnTo>
                  <a:cubicBezTo>
                    <a:pt x="2940" y="558"/>
                    <a:pt x="2948" y="554"/>
                    <a:pt x="2958" y="554"/>
                  </a:cubicBezTo>
                  <a:cubicBezTo>
                    <a:pt x="3022" y="550"/>
                    <a:pt x="3081" y="521"/>
                    <a:pt x="3126" y="476"/>
                  </a:cubicBezTo>
                  <a:cubicBezTo>
                    <a:pt x="3159" y="441"/>
                    <a:pt x="3183" y="405"/>
                    <a:pt x="3196" y="359"/>
                  </a:cubicBezTo>
                  <a:cubicBezTo>
                    <a:pt x="3204" y="335"/>
                    <a:pt x="3208" y="306"/>
                    <a:pt x="3208" y="277"/>
                  </a:cubicBezTo>
                  <a:cubicBezTo>
                    <a:pt x="3208" y="220"/>
                    <a:pt x="3188" y="163"/>
                    <a:pt x="3155" y="118"/>
                  </a:cubicBezTo>
                  <a:cubicBezTo>
                    <a:pt x="3104" y="48"/>
                    <a:pt x="3022" y="1"/>
                    <a:pt x="29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3"/>
            <p:cNvSpPr/>
            <p:nvPr/>
          </p:nvSpPr>
          <p:spPr>
            <a:xfrm>
              <a:off x="6425344" y="5510329"/>
              <a:ext cx="31221" cy="33766"/>
            </a:xfrm>
            <a:custGeom>
              <a:rect b="b" l="l" r="r" t="t"/>
              <a:pathLst>
                <a:path extrusionOk="0" h="796" w="736">
                  <a:moveTo>
                    <a:pt x="541" y="347"/>
                  </a:moveTo>
                  <a:lnTo>
                    <a:pt x="601" y="449"/>
                  </a:lnTo>
                  <a:lnTo>
                    <a:pt x="211" y="675"/>
                  </a:lnTo>
                  <a:lnTo>
                    <a:pt x="152" y="572"/>
                  </a:lnTo>
                  <a:lnTo>
                    <a:pt x="541" y="347"/>
                  </a:lnTo>
                  <a:close/>
                  <a:moveTo>
                    <a:pt x="66" y="0"/>
                  </a:moveTo>
                  <a:lnTo>
                    <a:pt x="59" y="76"/>
                  </a:lnTo>
                  <a:lnTo>
                    <a:pt x="59" y="523"/>
                  </a:lnTo>
                  <a:lnTo>
                    <a:pt x="0" y="523"/>
                  </a:lnTo>
                  <a:lnTo>
                    <a:pt x="0" y="574"/>
                  </a:lnTo>
                  <a:cubicBezTo>
                    <a:pt x="70" y="574"/>
                    <a:pt x="129" y="619"/>
                    <a:pt x="150" y="681"/>
                  </a:cubicBezTo>
                  <a:lnTo>
                    <a:pt x="506" y="681"/>
                  </a:lnTo>
                  <a:cubicBezTo>
                    <a:pt x="601" y="681"/>
                    <a:pt x="683" y="726"/>
                    <a:pt x="734" y="796"/>
                  </a:cubicBezTo>
                  <a:cubicBezTo>
                    <a:pt x="736" y="773"/>
                    <a:pt x="736" y="753"/>
                    <a:pt x="736" y="728"/>
                  </a:cubicBezTo>
                  <a:cubicBezTo>
                    <a:pt x="736" y="345"/>
                    <a:pt x="445" y="27"/>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3"/>
            <p:cNvSpPr/>
            <p:nvPr/>
          </p:nvSpPr>
          <p:spPr>
            <a:xfrm>
              <a:off x="6431834" y="5525091"/>
              <a:ext cx="19004" cy="13871"/>
            </a:xfrm>
            <a:custGeom>
              <a:rect b="b" l="l" r="r" t="t"/>
              <a:pathLst>
                <a:path extrusionOk="0" h="327" w="448">
                  <a:moveTo>
                    <a:pt x="388" y="1"/>
                  </a:moveTo>
                  <a:lnTo>
                    <a:pt x="1" y="224"/>
                  </a:lnTo>
                  <a:lnTo>
                    <a:pt x="60" y="327"/>
                  </a:lnTo>
                  <a:lnTo>
                    <a:pt x="448" y="101"/>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3"/>
            <p:cNvSpPr/>
            <p:nvPr/>
          </p:nvSpPr>
          <p:spPr>
            <a:xfrm>
              <a:off x="6438706" y="5544138"/>
              <a:ext cx="13362" cy="13362"/>
            </a:xfrm>
            <a:custGeom>
              <a:rect b="b" l="l" r="r" t="t"/>
              <a:pathLst>
                <a:path extrusionOk="0" h="315" w="315">
                  <a:moveTo>
                    <a:pt x="156" y="1"/>
                  </a:moveTo>
                  <a:cubicBezTo>
                    <a:pt x="70" y="1"/>
                    <a:pt x="1" y="72"/>
                    <a:pt x="1" y="156"/>
                  </a:cubicBezTo>
                  <a:cubicBezTo>
                    <a:pt x="1" y="245"/>
                    <a:pt x="70" y="314"/>
                    <a:pt x="156" y="314"/>
                  </a:cubicBezTo>
                  <a:cubicBezTo>
                    <a:pt x="245" y="314"/>
                    <a:pt x="314" y="245"/>
                    <a:pt x="314" y="156"/>
                  </a:cubicBezTo>
                  <a:cubicBezTo>
                    <a:pt x="314" y="70"/>
                    <a:pt x="245"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3"/>
            <p:cNvSpPr/>
            <p:nvPr/>
          </p:nvSpPr>
          <p:spPr>
            <a:xfrm>
              <a:off x="6402988" y="5562506"/>
              <a:ext cx="45177" cy="9672"/>
            </a:xfrm>
            <a:custGeom>
              <a:rect b="b" l="l" r="r" t="t"/>
              <a:pathLst>
                <a:path extrusionOk="0" h="228" w="1065">
                  <a:moveTo>
                    <a:pt x="0" y="0"/>
                  </a:moveTo>
                  <a:cubicBezTo>
                    <a:pt x="133" y="142"/>
                    <a:pt x="322" y="228"/>
                    <a:pt x="531" y="228"/>
                  </a:cubicBezTo>
                  <a:cubicBezTo>
                    <a:pt x="740" y="228"/>
                    <a:pt x="931" y="142"/>
                    <a:pt x="1064" y="0"/>
                  </a:cubicBezTo>
                  <a:lnTo>
                    <a:pt x="1064" y="0"/>
                  </a:lnTo>
                  <a:cubicBezTo>
                    <a:pt x="1054" y="4"/>
                    <a:pt x="1046" y="4"/>
                    <a:pt x="1035" y="4"/>
                  </a:cubicBezTo>
                  <a:lnTo>
                    <a:pt x="1035" y="0"/>
                  </a:lnTo>
                  <a:lnTo>
                    <a:pt x="588" y="0"/>
                  </a:lnTo>
                  <a:lnTo>
                    <a:pt x="588" y="150"/>
                  </a:lnTo>
                  <a:lnTo>
                    <a:pt x="472" y="150"/>
                  </a:lnTo>
                  <a:lnTo>
                    <a:pt x="4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3"/>
            <p:cNvSpPr/>
            <p:nvPr/>
          </p:nvSpPr>
          <p:spPr>
            <a:xfrm>
              <a:off x="6419235" y="5534593"/>
              <a:ext cx="12556" cy="4454"/>
            </a:xfrm>
            <a:custGeom>
              <a:rect b="b" l="l" r="r" t="t"/>
              <a:pathLst>
                <a:path extrusionOk="0" h="105" w="296">
                  <a:moveTo>
                    <a:pt x="150" y="0"/>
                  </a:moveTo>
                  <a:cubicBezTo>
                    <a:pt x="80" y="0"/>
                    <a:pt x="21" y="43"/>
                    <a:pt x="1" y="105"/>
                  </a:cubicBezTo>
                  <a:lnTo>
                    <a:pt x="296" y="105"/>
                  </a:lnTo>
                  <a:cubicBezTo>
                    <a:pt x="273" y="43"/>
                    <a:pt x="216" y="0"/>
                    <a:pt x="1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3"/>
            <p:cNvSpPr/>
            <p:nvPr/>
          </p:nvSpPr>
          <p:spPr>
            <a:xfrm>
              <a:off x="6394377" y="5510074"/>
              <a:ext cx="33851" cy="28888"/>
            </a:xfrm>
            <a:custGeom>
              <a:rect b="b" l="l" r="r" t="t"/>
              <a:pathLst>
                <a:path extrusionOk="0" h="681" w="798">
                  <a:moveTo>
                    <a:pt x="734" y="0"/>
                  </a:moveTo>
                  <a:cubicBezTo>
                    <a:pt x="347" y="0"/>
                    <a:pt x="27" y="299"/>
                    <a:pt x="0" y="681"/>
                  </a:cubicBezTo>
                  <a:lnTo>
                    <a:pt x="523" y="681"/>
                  </a:lnTo>
                  <a:lnTo>
                    <a:pt x="134" y="455"/>
                  </a:lnTo>
                  <a:lnTo>
                    <a:pt x="193" y="353"/>
                  </a:lnTo>
                  <a:lnTo>
                    <a:pt x="582" y="578"/>
                  </a:lnTo>
                  <a:lnTo>
                    <a:pt x="523" y="681"/>
                  </a:lnTo>
                  <a:lnTo>
                    <a:pt x="584" y="681"/>
                  </a:lnTo>
                  <a:cubicBezTo>
                    <a:pt x="607" y="619"/>
                    <a:pt x="664" y="576"/>
                    <a:pt x="734" y="576"/>
                  </a:cubicBezTo>
                  <a:lnTo>
                    <a:pt x="734" y="525"/>
                  </a:lnTo>
                  <a:lnTo>
                    <a:pt x="675" y="525"/>
                  </a:lnTo>
                  <a:lnTo>
                    <a:pt x="675" y="76"/>
                  </a:lnTo>
                  <a:lnTo>
                    <a:pt x="791" y="76"/>
                  </a:lnTo>
                  <a:lnTo>
                    <a:pt x="798" y="2"/>
                  </a:lnTo>
                  <a:cubicBezTo>
                    <a:pt x="775" y="2"/>
                    <a:pt x="755" y="0"/>
                    <a:pt x="7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3"/>
            <p:cNvSpPr/>
            <p:nvPr/>
          </p:nvSpPr>
          <p:spPr>
            <a:xfrm>
              <a:off x="6422968" y="5562675"/>
              <a:ext cx="5006" cy="6278"/>
            </a:xfrm>
            <a:custGeom>
              <a:rect b="b" l="l" r="r" t="t"/>
              <a:pathLst>
                <a:path extrusionOk="0" h="148" w="118">
                  <a:moveTo>
                    <a:pt x="1" y="0"/>
                  </a:moveTo>
                  <a:lnTo>
                    <a:pt x="1" y="148"/>
                  </a:lnTo>
                  <a:lnTo>
                    <a:pt x="117" y="148"/>
                  </a:lnTo>
                  <a:lnTo>
                    <a:pt x="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3"/>
            <p:cNvSpPr/>
            <p:nvPr/>
          </p:nvSpPr>
          <p:spPr>
            <a:xfrm>
              <a:off x="6422968" y="5513298"/>
              <a:ext cx="5006" cy="19047"/>
            </a:xfrm>
            <a:custGeom>
              <a:rect b="b" l="l" r="r" t="t"/>
              <a:pathLst>
                <a:path extrusionOk="0" h="449" w="118">
                  <a:moveTo>
                    <a:pt x="1" y="0"/>
                  </a:moveTo>
                  <a:lnTo>
                    <a:pt x="1" y="449"/>
                  </a:lnTo>
                  <a:lnTo>
                    <a:pt x="117" y="449"/>
                  </a:lnTo>
                  <a:lnTo>
                    <a:pt x="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3"/>
            <p:cNvSpPr/>
            <p:nvPr/>
          </p:nvSpPr>
          <p:spPr>
            <a:xfrm>
              <a:off x="6401164" y="5525006"/>
              <a:ext cx="19004" cy="13871"/>
            </a:xfrm>
            <a:custGeom>
              <a:rect b="b" l="l" r="r" t="t"/>
              <a:pathLst>
                <a:path extrusionOk="0" h="327" w="448">
                  <a:moveTo>
                    <a:pt x="60" y="1"/>
                  </a:moveTo>
                  <a:lnTo>
                    <a:pt x="0" y="101"/>
                  </a:lnTo>
                  <a:lnTo>
                    <a:pt x="390" y="327"/>
                  </a:lnTo>
                  <a:lnTo>
                    <a:pt x="447"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3"/>
            <p:cNvSpPr/>
            <p:nvPr/>
          </p:nvSpPr>
          <p:spPr>
            <a:xfrm>
              <a:off x="6272207" y="5497476"/>
              <a:ext cx="87343" cy="87216"/>
            </a:xfrm>
            <a:custGeom>
              <a:rect b="b" l="l" r="r" t="t"/>
              <a:pathLst>
                <a:path extrusionOk="0" h="2056" w="2059">
                  <a:moveTo>
                    <a:pt x="1029" y="0"/>
                  </a:moveTo>
                  <a:cubicBezTo>
                    <a:pt x="462" y="0"/>
                    <a:pt x="0" y="461"/>
                    <a:pt x="0" y="1029"/>
                  </a:cubicBezTo>
                  <a:cubicBezTo>
                    <a:pt x="0" y="1144"/>
                    <a:pt x="21" y="1254"/>
                    <a:pt x="54" y="1357"/>
                  </a:cubicBezTo>
                  <a:cubicBezTo>
                    <a:pt x="190" y="1763"/>
                    <a:pt x="569" y="2056"/>
                    <a:pt x="1016" y="2056"/>
                  </a:cubicBezTo>
                  <a:cubicBezTo>
                    <a:pt x="1020" y="2056"/>
                    <a:pt x="1025" y="2056"/>
                    <a:pt x="1029" y="2056"/>
                  </a:cubicBezTo>
                  <a:cubicBezTo>
                    <a:pt x="1415" y="2056"/>
                    <a:pt x="1751" y="1847"/>
                    <a:pt x="1927" y="1533"/>
                  </a:cubicBezTo>
                  <a:lnTo>
                    <a:pt x="1560" y="1533"/>
                  </a:lnTo>
                  <a:cubicBezTo>
                    <a:pt x="1515" y="1584"/>
                    <a:pt x="1458" y="1630"/>
                    <a:pt x="1396" y="1664"/>
                  </a:cubicBezTo>
                  <a:cubicBezTo>
                    <a:pt x="1281" y="1731"/>
                    <a:pt x="1155" y="1763"/>
                    <a:pt x="1030" y="1763"/>
                  </a:cubicBezTo>
                  <a:cubicBezTo>
                    <a:pt x="776" y="1763"/>
                    <a:pt x="528" y="1631"/>
                    <a:pt x="392" y="1396"/>
                  </a:cubicBezTo>
                  <a:cubicBezTo>
                    <a:pt x="191" y="1045"/>
                    <a:pt x="310" y="594"/>
                    <a:pt x="663" y="392"/>
                  </a:cubicBezTo>
                  <a:cubicBezTo>
                    <a:pt x="777" y="325"/>
                    <a:pt x="901" y="294"/>
                    <a:pt x="1023" y="294"/>
                  </a:cubicBezTo>
                  <a:cubicBezTo>
                    <a:pt x="1047" y="294"/>
                    <a:pt x="1071" y="295"/>
                    <a:pt x="1095" y="297"/>
                  </a:cubicBezTo>
                  <a:cubicBezTo>
                    <a:pt x="1325" y="318"/>
                    <a:pt x="1542" y="445"/>
                    <a:pt x="1667" y="660"/>
                  </a:cubicBezTo>
                  <a:cubicBezTo>
                    <a:pt x="1724" y="760"/>
                    <a:pt x="1755" y="871"/>
                    <a:pt x="1763" y="978"/>
                  </a:cubicBezTo>
                  <a:lnTo>
                    <a:pt x="2058" y="978"/>
                  </a:lnTo>
                  <a:cubicBezTo>
                    <a:pt x="2032" y="435"/>
                    <a:pt x="1581" y="0"/>
                    <a:pt x="1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3"/>
            <p:cNvSpPr/>
            <p:nvPr/>
          </p:nvSpPr>
          <p:spPr>
            <a:xfrm>
              <a:off x="6270723" y="5323808"/>
              <a:ext cx="87088" cy="92985"/>
            </a:xfrm>
            <a:custGeom>
              <a:rect b="b" l="l" r="r" t="t"/>
              <a:pathLst>
                <a:path extrusionOk="0" h="2192" w="2053">
                  <a:moveTo>
                    <a:pt x="370" y="1"/>
                  </a:moveTo>
                  <a:cubicBezTo>
                    <a:pt x="165" y="1"/>
                    <a:pt x="1" y="169"/>
                    <a:pt x="1" y="370"/>
                  </a:cubicBezTo>
                  <a:lnTo>
                    <a:pt x="1" y="1823"/>
                  </a:lnTo>
                  <a:cubicBezTo>
                    <a:pt x="1" y="2028"/>
                    <a:pt x="165" y="2192"/>
                    <a:pt x="370" y="2192"/>
                  </a:cubicBezTo>
                  <a:lnTo>
                    <a:pt x="1683" y="2192"/>
                  </a:lnTo>
                  <a:cubicBezTo>
                    <a:pt x="1888" y="2192"/>
                    <a:pt x="2052" y="2026"/>
                    <a:pt x="2052" y="1823"/>
                  </a:cubicBezTo>
                  <a:lnTo>
                    <a:pt x="2052" y="370"/>
                  </a:lnTo>
                  <a:cubicBezTo>
                    <a:pt x="2052" y="165"/>
                    <a:pt x="1886" y="1"/>
                    <a:pt x="16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3"/>
            <p:cNvSpPr/>
            <p:nvPr/>
          </p:nvSpPr>
          <p:spPr>
            <a:xfrm>
              <a:off x="6315858" y="5510244"/>
              <a:ext cx="31179" cy="35251"/>
            </a:xfrm>
            <a:custGeom>
              <a:rect b="b" l="l" r="r" t="t"/>
              <a:pathLst>
                <a:path extrusionOk="0" h="831" w="735">
                  <a:moveTo>
                    <a:pt x="539" y="349"/>
                  </a:moveTo>
                  <a:lnTo>
                    <a:pt x="599" y="451"/>
                  </a:lnTo>
                  <a:lnTo>
                    <a:pt x="209" y="677"/>
                  </a:lnTo>
                  <a:lnTo>
                    <a:pt x="150" y="574"/>
                  </a:lnTo>
                  <a:lnTo>
                    <a:pt x="539" y="349"/>
                  </a:lnTo>
                  <a:close/>
                  <a:moveTo>
                    <a:pt x="68" y="0"/>
                  </a:moveTo>
                  <a:lnTo>
                    <a:pt x="60" y="74"/>
                  </a:lnTo>
                  <a:lnTo>
                    <a:pt x="60" y="523"/>
                  </a:lnTo>
                  <a:lnTo>
                    <a:pt x="0" y="523"/>
                  </a:lnTo>
                  <a:lnTo>
                    <a:pt x="0" y="574"/>
                  </a:lnTo>
                  <a:cubicBezTo>
                    <a:pt x="89" y="574"/>
                    <a:pt x="158" y="644"/>
                    <a:pt x="158" y="730"/>
                  </a:cubicBezTo>
                  <a:cubicBezTo>
                    <a:pt x="158" y="757"/>
                    <a:pt x="152" y="781"/>
                    <a:pt x="140" y="806"/>
                  </a:cubicBezTo>
                  <a:lnTo>
                    <a:pt x="183" y="830"/>
                  </a:lnTo>
                  <a:lnTo>
                    <a:pt x="212" y="781"/>
                  </a:lnTo>
                  <a:cubicBezTo>
                    <a:pt x="212" y="781"/>
                    <a:pt x="212" y="785"/>
                    <a:pt x="218" y="787"/>
                  </a:cubicBezTo>
                  <a:cubicBezTo>
                    <a:pt x="224" y="779"/>
                    <a:pt x="232" y="769"/>
                    <a:pt x="240" y="761"/>
                  </a:cubicBezTo>
                  <a:cubicBezTo>
                    <a:pt x="291" y="710"/>
                    <a:pt x="359" y="679"/>
                    <a:pt x="437" y="679"/>
                  </a:cubicBezTo>
                  <a:lnTo>
                    <a:pt x="734" y="679"/>
                  </a:lnTo>
                  <a:cubicBezTo>
                    <a:pt x="726" y="572"/>
                    <a:pt x="695" y="462"/>
                    <a:pt x="640" y="365"/>
                  </a:cubicBezTo>
                  <a:cubicBezTo>
                    <a:pt x="513" y="150"/>
                    <a:pt x="300" y="21"/>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3"/>
            <p:cNvSpPr/>
            <p:nvPr/>
          </p:nvSpPr>
          <p:spPr>
            <a:xfrm>
              <a:off x="6322390" y="5525261"/>
              <a:ext cx="18962" cy="13871"/>
            </a:xfrm>
            <a:custGeom>
              <a:rect b="b" l="l" r="r" t="t"/>
              <a:pathLst>
                <a:path extrusionOk="0" h="327" w="447">
                  <a:moveTo>
                    <a:pt x="388" y="1"/>
                  </a:moveTo>
                  <a:lnTo>
                    <a:pt x="0" y="224"/>
                  </a:lnTo>
                  <a:lnTo>
                    <a:pt x="60" y="327"/>
                  </a:lnTo>
                  <a:lnTo>
                    <a:pt x="447" y="103"/>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3"/>
            <p:cNvSpPr/>
            <p:nvPr/>
          </p:nvSpPr>
          <p:spPr>
            <a:xfrm>
              <a:off x="6329262" y="5544138"/>
              <a:ext cx="13320" cy="13362"/>
            </a:xfrm>
            <a:custGeom>
              <a:rect b="b" l="l" r="r" t="t"/>
              <a:pathLst>
                <a:path extrusionOk="0" h="315" w="314">
                  <a:moveTo>
                    <a:pt x="158" y="1"/>
                  </a:moveTo>
                  <a:cubicBezTo>
                    <a:pt x="70" y="1"/>
                    <a:pt x="0" y="72"/>
                    <a:pt x="0" y="156"/>
                  </a:cubicBezTo>
                  <a:cubicBezTo>
                    <a:pt x="0" y="245"/>
                    <a:pt x="70" y="314"/>
                    <a:pt x="158" y="314"/>
                  </a:cubicBezTo>
                  <a:cubicBezTo>
                    <a:pt x="244" y="314"/>
                    <a:pt x="314" y="245"/>
                    <a:pt x="314" y="156"/>
                  </a:cubicBezTo>
                  <a:cubicBezTo>
                    <a:pt x="314" y="70"/>
                    <a:pt x="244"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3"/>
            <p:cNvSpPr/>
            <p:nvPr/>
          </p:nvSpPr>
          <p:spPr>
            <a:xfrm>
              <a:off x="6280310" y="5510032"/>
              <a:ext cx="58115" cy="62315"/>
            </a:xfrm>
            <a:custGeom>
              <a:rect b="b" l="l" r="r" t="t"/>
              <a:pathLst>
                <a:path extrusionOk="0" h="1469" w="1370">
                  <a:moveTo>
                    <a:pt x="299" y="354"/>
                  </a:moveTo>
                  <a:lnTo>
                    <a:pt x="689" y="579"/>
                  </a:lnTo>
                  <a:lnTo>
                    <a:pt x="629" y="682"/>
                  </a:lnTo>
                  <a:lnTo>
                    <a:pt x="240" y="456"/>
                  </a:lnTo>
                  <a:lnTo>
                    <a:pt x="299" y="354"/>
                  </a:lnTo>
                  <a:close/>
                  <a:moveTo>
                    <a:pt x="629" y="786"/>
                  </a:moveTo>
                  <a:lnTo>
                    <a:pt x="689" y="889"/>
                  </a:lnTo>
                  <a:lnTo>
                    <a:pt x="299" y="1114"/>
                  </a:lnTo>
                  <a:lnTo>
                    <a:pt x="240" y="1012"/>
                  </a:lnTo>
                  <a:lnTo>
                    <a:pt x="629" y="786"/>
                  </a:lnTo>
                  <a:close/>
                  <a:moveTo>
                    <a:pt x="898" y="944"/>
                  </a:moveTo>
                  <a:lnTo>
                    <a:pt x="898" y="1391"/>
                  </a:lnTo>
                  <a:lnTo>
                    <a:pt x="781" y="1391"/>
                  </a:lnTo>
                  <a:lnTo>
                    <a:pt x="781" y="944"/>
                  </a:lnTo>
                  <a:close/>
                  <a:moveTo>
                    <a:pt x="837" y="0"/>
                  </a:moveTo>
                  <a:cubicBezTo>
                    <a:pt x="712" y="0"/>
                    <a:pt x="586" y="30"/>
                    <a:pt x="472" y="98"/>
                  </a:cubicBezTo>
                  <a:cubicBezTo>
                    <a:pt x="119" y="303"/>
                    <a:pt x="0" y="751"/>
                    <a:pt x="201" y="1102"/>
                  </a:cubicBezTo>
                  <a:cubicBezTo>
                    <a:pt x="338" y="1337"/>
                    <a:pt x="586" y="1469"/>
                    <a:pt x="840" y="1469"/>
                  </a:cubicBezTo>
                  <a:cubicBezTo>
                    <a:pt x="964" y="1469"/>
                    <a:pt x="1090" y="1437"/>
                    <a:pt x="1205" y="1370"/>
                  </a:cubicBezTo>
                  <a:cubicBezTo>
                    <a:pt x="1267" y="1336"/>
                    <a:pt x="1322" y="1293"/>
                    <a:pt x="1369" y="1241"/>
                  </a:cubicBezTo>
                  <a:lnTo>
                    <a:pt x="1275" y="1241"/>
                  </a:lnTo>
                  <a:cubicBezTo>
                    <a:pt x="1121" y="1241"/>
                    <a:pt x="996" y="1118"/>
                    <a:pt x="992" y="958"/>
                  </a:cubicBezTo>
                  <a:cubicBezTo>
                    <a:pt x="992" y="936"/>
                    <a:pt x="996" y="915"/>
                    <a:pt x="1000" y="895"/>
                  </a:cubicBezTo>
                  <a:cubicBezTo>
                    <a:pt x="992" y="889"/>
                    <a:pt x="988" y="887"/>
                    <a:pt x="988" y="887"/>
                  </a:cubicBezTo>
                  <a:lnTo>
                    <a:pt x="1019" y="833"/>
                  </a:lnTo>
                  <a:lnTo>
                    <a:pt x="976" y="807"/>
                  </a:lnTo>
                  <a:cubicBezTo>
                    <a:pt x="947" y="856"/>
                    <a:pt x="896" y="889"/>
                    <a:pt x="836" y="889"/>
                  </a:cubicBezTo>
                  <a:cubicBezTo>
                    <a:pt x="750" y="889"/>
                    <a:pt x="681" y="821"/>
                    <a:pt x="681" y="733"/>
                  </a:cubicBezTo>
                  <a:cubicBezTo>
                    <a:pt x="681" y="647"/>
                    <a:pt x="750" y="577"/>
                    <a:pt x="836" y="577"/>
                  </a:cubicBezTo>
                  <a:lnTo>
                    <a:pt x="836" y="526"/>
                  </a:lnTo>
                  <a:lnTo>
                    <a:pt x="779" y="526"/>
                  </a:lnTo>
                  <a:lnTo>
                    <a:pt x="779" y="77"/>
                  </a:lnTo>
                  <a:lnTo>
                    <a:pt x="896" y="77"/>
                  </a:lnTo>
                  <a:lnTo>
                    <a:pt x="904" y="3"/>
                  </a:lnTo>
                  <a:cubicBezTo>
                    <a:pt x="882" y="1"/>
                    <a:pt x="859" y="0"/>
                    <a:pt x="8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3"/>
            <p:cNvSpPr/>
            <p:nvPr/>
          </p:nvSpPr>
          <p:spPr>
            <a:xfrm>
              <a:off x="6322305" y="5543544"/>
              <a:ext cx="2800" cy="4624"/>
            </a:xfrm>
            <a:custGeom>
              <a:rect b="b" l="l" r="r" t="t"/>
              <a:pathLst>
                <a:path extrusionOk="0" h="109" w="66">
                  <a:moveTo>
                    <a:pt x="60" y="0"/>
                  </a:moveTo>
                  <a:lnTo>
                    <a:pt x="31" y="48"/>
                  </a:lnTo>
                  <a:lnTo>
                    <a:pt x="0" y="103"/>
                  </a:lnTo>
                  <a:cubicBezTo>
                    <a:pt x="0" y="103"/>
                    <a:pt x="4" y="105"/>
                    <a:pt x="14" y="109"/>
                  </a:cubicBezTo>
                  <a:cubicBezTo>
                    <a:pt x="25" y="72"/>
                    <a:pt x="41" y="35"/>
                    <a:pt x="66" y="4"/>
                  </a:cubicBezTo>
                  <a:lnTo>
                    <a:pt x="60" y="0"/>
                  </a:lnTo>
                  <a:close/>
                </a:path>
              </a:pathLst>
            </a:custGeom>
            <a:solidFill>
              <a:srgbClr val="845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3"/>
            <p:cNvSpPr/>
            <p:nvPr/>
          </p:nvSpPr>
          <p:spPr>
            <a:xfrm>
              <a:off x="6309240" y="5534593"/>
              <a:ext cx="13362" cy="13320"/>
            </a:xfrm>
            <a:custGeom>
              <a:rect b="b" l="l" r="r" t="t"/>
              <a:pathLst>
                <a:path extrusionOk="0" h="314" w="315">
                  <a:moveTo>
                    <a:pt x="158" y="0"/>
                  </a:moveTo>
                  <a:cubicBezTo>
                    <a:pt x="70" y="0"/>
                    <a:pt x="1" y="70"/>
                    <a:pt x="1" y="156"/>
                  </a:cubicBezTo>
                  <a:cubicBezTo>
                    <a:pt x="1" y="244"/>
                    <a:pt x="70" y="314"/>
                    <a:pt x="158" y="314"/>
                  </a:cubicBezTo>
                  <a:cubicBezTo>
                    <a:pt x="216" y="314"/>
                    <a:pt x="271" y="279"/>
                    <a:pt x="296" y="232"/>
                  </a:cubicBezTo>
                  <a:cubicBezTo>
                    <a:pt x="306" y="211"/>
                    <a:pt x="314" y="183"/>
                    <a:pt x="314" y="156"/>
                  </a:cubicBezTo>
                  <a:cubicBezTo>
                    <a:pt x="314" y="70"/>
                    <a:pt x="245"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3"/>
            <p:cNvSpPr/>
            <p:nvPr/>
          </p:nvSpPr>
          <p:spPr>
            <a:xfrm>
              <a:off x="6313440" y="5549992"/>
              <a:ext cx="4963" cy="19047"/>
            </a:xfrm>
            <a:custGeom>
              <a:rect b="b" l="l" r="r" t="t"/>
              <a:pathLst>
                <a:path extrusionOk="0" h="449" w="117">
                  <a:moveTo>
                    <a:pt x="0" y="0"/>
                  </a:moveTo>
                  <a:lnTo>
                    <a:pt x="0" y="449"/>
                  </a:lnTo>
                  <a:lnTo>
                    <a:pt x="117" y="449"/>
                  </a:lnTo>
                  <a:lnTo>
                    <a:pt x="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3"/>
            <p:cNvSpPr/>
            <p:nvPr/>
          </p:nvSpPr>
          <p:spPr>
            <a:xfrm>
              <a:off x="6313440" y="5513298"/>
              <a:ext cx="4963" cy="19047"/>
            </a:xfrm>
            <a:custGeom>
              <a:rect b="b" l="l" r="r" t="t"/>
              <a:pathLst>
                <a:path extrusionOk="0" h="449" w="117">
                  <a:moveTo>
                    <a:pt x="0" y="0"/>
                  </a:moveTo>
                  <a:lnTo>
                    <a:pt x="0" y="449"/>
                  </a:lnTo>
                  <a:lnTo>
                    <a:pt x="117" y="449"/>
                  </a:lnTo>
                  <a:lnTo>
                    <a:pt x="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3"/>
            <p:cNvSpPr/>
            <p:nvPr/>
          </p:nvSpPr>
          <p:spPr>
            <a:xfrm>
              <a:off x="6096843" y="5282237"/>
              <a:ext cx="220542" cy="14168"/>
            </a:xfrm>
            <a:custGeom>
              <a:rect b="b" l="l" r="r" t="t"/>
              <a:pathLst>
                <a:path extrusionOk="0" h="334" w="5199">
                  <a:moveTo>
                    <a:pt x="0" y="1"/>
                  </a:moveTo>
                  <a:lnTo>
                    <a:pt x="0" y="333"/>
                  </a:lnTo>
                  <a:lnTo>
                    <a:pt x="5198" y="333"/>
                  </a:lnTo>
                  <a:lnTo>
                    <a:pt x="51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3"/>
            <p:cNvSpPr/>
            <p:nvPr/>
          </p:nvSpPr>
          <p:spPr>
            <a:xfrm>
              <a:off x="6290533" y="5524752"/>
              <a:ext cx="19004" cy="13871"/>
            </a:xfrm>
            <a:custGeom>
              <a:rect b="b" l="l" r="r" t="t"/>
              <a:pathLst>
                <a:path extrusionOk="0" h="327" w="448">
                  <a:moveTo>
                    <a:pt x="60" y="1"/>
                  </a:moveTo>
                  <a:lnTo>
                    <a:pt x="1" y="103"/>
                  </a:lnTo>
                  <a:lnTo>
                    <a:pt x="390" y="327"/>
                  </a:lnTo>
                  <a:lnTo>
                    <a:pt x="448"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3"/>
            <p:cNvSpPr/>
            <p:nvPr/>
          </p:nvSpPr>
          <p:spPr>
            <a:xfrm>
              <a:off x="6290533" y="5543798"/>
              <a:ext cx="19004" cy="13871"/>
            </a:xfrm>
            <a:custGeom>
              <a:rect b="b" l="l" r="r" t="t"/>
              <a:pathLst>
                <a:path extrusionOk="0" h="327" w="448">
                  <a:moveTo>
                    <a:pt x="388" y="1"/>
                  </a:moveTo>
                  <a:lnTo>
                    <a:pt x="1" y="224"/>
                  </a:lnTo>
                  <a:lnTo>
                    <a:pt x="60" y="326"/>
                  </a:lnTo>
                  <a:lnTo>
                    <a:pt x="448" y="101"/>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3"/>
            <p:cNvSpPr/>
            <p:nvPr/>
          </p:nvSpPr>
          <p:spPr>
            <a:xfrm>
              <a:off x="6162043" y="5323808"/>
              <a:ext cx="87088" cy="92985"/>
            </a:xfrm>
            <a:custGeom>
              <a:rect b="b" l="l" r="r" t="t"/>
              <a:pathLst>
                <a:path extrusionOk="0" h="2192" w="2053">
                  <a:moveTo>
                    <a:pt x="369" y="1"/>
                  </a:moveTo>
                  <a:cubicBezTo>
                    <a:pt x="164" y="1"/>
                    <a:pt x="1" y="169"/>
                    <a:pt x="1" y="370"/>
                  </a:cubicBezTo>
                  <a:lnTo>
                    <a:pt x="1" y="1823"/>
                  </a:lnTo>
                  <a:cubicBezTo>
                    <a:pt x="1" y="2028"/>
                    <a:pt x="164" y="2192"/>
                    <a:pt x="369" y="2192"/>
                  </a:cubicBezTo>
                  <a:lnTo>
                    <a:pt x="1683" y="2192"/>
                  </a:lnTo>
                  <a:cubicBezTo>
                    <a:pt x="1888" y="2192"/>
                    <a:pt x="2052" y="2026"/>
                    <a:pt x="2052" y="1823"/>
                  </a:cubicBezTo>
                  <a:lnTo>
                    <a:pt x="2052" y="370"/>
                  </a:lnTo>
                  <a:cubicBezTo>
                    <a:pt x="2052" y="165"/>
                    <a:pt x="1886" y="1"/>
                    <a:pt x="16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3"/>
            <p:cNvSpPr/>
            <p:nvPr/>
          </p:nvSpPr>
          <p:spPr>
            <a:xfrm>
              <a:off x="6154746" y="5497348"/>
              <a:ext cx="87428" cy="87512"/>
            </a:xfrm>
            <a:custGeom>
              <a:rect b="b" l="l" r="r" t="t"/>
              <a:pathLst>
                <a:path extrusionOk="0" h="2063" w="2061">
                  <a:moveTo>
                    <a:pt x="1027" y="1"/>
                  </a:moveTo>
                  <a:cubicBezTo>
                    <a:pt x="476" y="1"/>
                    <a:pt x="25" y="436"/>
                    <a:pt x="0" y="981"/>
                  </a:cubicBezTo>
                  <a:lnTo>
                    <a:pt x="295" y="981"/>
                  </a:lnTo>
                  <a:cubicBezTo>
                    <a:pt x="320" y="602"/>
                    <a:pt x="638" y="298"/>
                    <a:pt x="1027" y="298"/>
                  </a:cubicBezTo>
                  <a:cubicBezTo>
                    <a:pt x="1050" y="298"/>
                    <a:pt x="1070" y="298"/>
                    <a:pt x="1091" y="302"/>
                  </a:cubicBezTo>
                  <a:cubicBezTo>
                    <a:pt x="1468" y="335"/>
                    <a:pt x="1763" y="651"/>
                    <a:pt x="1763" y="1034"/>
                  </a:cubicBezTo>
                  <a:cubicBezTo>
                    <a:pt x="1763" y="1059"/>
                    <a:pt x="1763" y="1081"/>
                    <a:pt x="1761" y="1102"/>
                  </a:cubicBezTo>
                  <a:cubicBezTo>
                    <a:pt x="1794" y="1147"/>
                    <a:pt x="1814" y="1202"/>
                    <a:pt x="1814" y="1264"/>
                  </a:cubicBezTo>
                  <a:cubicBezTo>
                    <a:pt x="1814" y="1339"/>
                    <a:pt x="1784" y="1409"/>
                    <a:pt x="1732" y="1460"/>
                  </a:cubicBezTo>
                  <a:cubicBezTo>
                    <a:pt x="1689" y="1503"/>
                    <a:pt x="1630" y="1532"/>
                    <a:pt x="1562" y="1540"/>
                  </a:cubicBezTo>
                  <a:cubicBezTo>
                    <a:pt x="1429" y="1680"/>
                    <a:pt x="1238" y="1768"/>
                    <a:pt x="1029" y="1768"/>
                  </a:cubicBezTo>
                  <a:cubicBezTo>
                    <a:pt x="822" y="1768"/>
                    <a:pt x="634" y="1680"/>
                    <a:pt x="500" y="1540"/>
                  </a:cubicBezTo>
                  <a:lnTo>
                    <a:pt x="134" y="1540"/>
                  </a:lnTo>
                  <a:cubicBezTo>
                    <a:pt x="310" y="1852"/>
                    <a:pt x="646" y="2063"/>
                    <a:pt x="1029" y="2063"/>
                  </a:cubicBezTo>
                  <a:cubicBezTo>
                    <a:pt x="1484" y="2063"/>
                    <a:pt x="1868" y="1768"/>
                    <a:pt x="2007" y="1360"/>
                  </a:cubicBezTo>
                  <a:cubicBezTo>
                    <a:pt x="2040" y="1257"/>
                    <a:pt x="2060" y="1147"/>
                    <a:pt x="2058" y="1032"/>
                  </a:cubicBezTo>
                  <a:cubicBezTo>
                    <a:pt x="2058" y="462"/>
                    <a:pt x="1597" y="1"/>
                    <a:pt x="1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3"/>
            <p:cNvSpPr/>
            <p:nvPr/>
          </p:nvSpPr>
          <p:spPr>
            <a:xfrm>
              <a:off x="6095528" y="5539005"/>
              <a:ext cx="136126" cy="23713"/>
            </a:xfrm>
            <a:custGeom>
              <a:rect b="b" l="l" r="r" t="t"/>
              <a:pathLst>
                <a:path extrusionOk="0" h="559" w="3209">
                  <a:moveTo>
                    <a:pt x="314" y="124"/>
                  </a:moveTo>
                  <a:cubicBezTo>
                    <a:pt x="402" y="124"/>
                    <a:pt x="472" y="193"/>
                    <a:pt x="472" y="282"/>
                  </a:cubicBezTo>
                  <a:cubicBezTo>
                    <a:pt x="472" y="366"/>
                    <a:pt x="402" y="437"/>
                    <a:pt x="314" y="437"/>
                  </a:cubicBezTo>
                  <a:cubicBezTo>
                    <a:pt x="228" y="437"/>
                    <a:pt x="158" y="368"/>
                    <a:pt x="158" y="282"/>
                  </a:cubicBezTo>
                  <a:cubicBezTo>
                    <a:pt x="158" y="193"/>
                    <a:pt x="228" y="124"/>
                    <a:pt x="314" y="124"/>
                  </a:cubicBezTo>
                  <a:close/>
                  <a:moveTo>
                    <a:pt x="2895" y="124"/>
                  </a:moveTo>
                  <a:cubicBezTo>
                    <a:pt x="2983" y="124"/>
                    <a:pt x="3050" y="193"/>
                    <a:pt x="3050" y="282"/>
                  </a:cubicBezTo>
                  <a:cubicBezTo>
                    <a:pt x="3050" y="366"/>
                    <a:pt x="2983" y="437"/>
                    <a:pt x="2895" y="437"/>
                  </a:cubicBezTo>
                  <a:cubicBezTo>
                    <a:pt x="2809" y="437"/>
                    <a:pt x="2739" y="368"/>
                    <a:pt x="2739" y="282"/>
                  </a:cubicBezTo>
                  <a:cubicBezTo>
                    <a:pt x="2739" y="193"/>
                    <a:pt x="2809" y="124"/>
                    <a:pt x="2895" y="124"/>
                  </a:cubicBezTo>
                  <a:close/>
                  <a:moveTo>
                    <a:pt x="279" y="1"/>
                  </a:moveTo>
                  <a:cubicBezTo>
                    <a:pt x="201" y="1"/>
                    <a:pt x="134" y="32"/>
                    <a:pt x="82" y="83"/>
                  </a:cubicBezTo>
                  <a:cubicBezTo>
                    <a:pt x="74" y="91"/>
                    <a:pt x="66" y="99"/>
                    <a:pt x="58" y="109"/>
                  </a:cubicBezTo>
                  <a:cubicBezTo>
                    <a:pt x="33" y="140"/>
                    <a:pt x="17" y="175"/>
                    <a:pt x="7" y="214"/>
                  </a:cubicBezTo>
                  <a:cubicBezTo>
                    <a:pt x="3" y="234"/>
                    <a:pt x="0" y="257"/>
                    <a:pt x="0" y="277"/>
                  </a:cubicBezTo>
                  <a:cubicBezTo>
                    <a:pt x="0" y="431"/>
                    <a:pt x="126" y="558"/>
                    <a:pt x="279" y="558"/>
                  </a:cubicBezTo>
                  <a:lnTo>
                    <a:pt x="2927" y="558"/>
                  </a:lnTo>
                  <a:cubicBezTo>
                    <a:pt x="2938" y="558"/>
                    <a:pt x="2946" y="554"/>
                    <a:pt x="2956" y="554"/>
                  </a:cubicBezTo>
                  <a:cubicBezTo>
                    <a:pt x="3020" y="550"/>
                    <a:pt x="3079" y="521"/>
                    <a:pt x="3126" y="476"/>
                  </a:cubicBezTo>
                  <a:cubicBezTo>
                    <a:pt x="3178" y="425"/>
                    <a:pt x="3208" y="355"/>
                    <a:pt x="3208" y="277"/>
                  </a:cubicBezTo>
                  <a:cubicBezTo>
                    <a:pt x="3208" y="220"/>
                    <a:pt x="3188" y="163"/>
                    <a:pt x="3153" y="118"/>
                  </a:cubicBezTo>
                  <a:cubicBezTo>
                    <a:pt x="3102" y="48"/>
                    <a:pt x="3020" y="1"/>
                    <a:pt x="29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3"/>
            <p:cNvSpPr/>
            <p:nvPr/>
          </p:nvSpPr>
          <p:spPr>
            <a:xfrm>
              <a:off x="6198312" y="5510329"/>
              <a:ext cx="31264" cy="33766"/>
            </a:xfrm>
            <a:custGeom>
              <a:rect b="b" l="l" r="r" t="t"/>
              <a:pathLst>
                <a:path extrusionOk="0" h="796" w="737">
                  <a:moveTo>
                    <a:pt x="541" y="347"/>
                  </a:moveTo>
                  <a:lnTo>
                    <a:pt x="601" y="449"/>
                  </a:lnTo>
                  <a:lnTo>
                    <a:pt x="211" y="675"/>
                  </a:lnTo>
                  <a:lnTo>
                    <a:pt x="152" y="572"/>
                  </a:lnTo>
                  <a:lnTo>
                    <a:pt x="541" y="347"/>
                  </a:lnTo>
                  <a:close/>
                  <a:moveTo>
                    <a:pt x="64" y="0"/>
                  </a:moveTo>
                  <a:lnTo>
                    <a:pt x="60" y="76"/>
                  </a:lnTo>
                  <a:lnTo>
                    <a:pt x="60" y="523"/>
                  </a:lnTo>
                  <a:lnTo>
                    <a:pt x="0" y="523"/>
                  </a:lnTo>
                  <a:lnTo>
                    <a:pt x="0" y="574"/>
                  </a:lnTo>
                  <a:cubicBezTo>
                    <a:pt x="70" y="574"/>
                    <a:pt x="129" y="619"/>
                    <a:pt x="150" y="681"/>
                  </a:cubicBezTo>
                  <a:lnTo>
                    <a:pt x="504" y="681"/>
                  </a:lnTo>
                  <a:cubicBezTo>
                    <a:pt x="601" y="681"/>
                    <a:pt x="683" y="726"/>
                    <a:pt x="734" y="796"/>
                  </a:cubicBezTo>
                  <a:cubicBezTo>
                    <a:pt x="736" y="773"/>
                    <a:pt x="736" y="753"/>
                    <a:pt x="736" y="728"/>
                  </a:cubicBezTo>
                  <a:cubicBezTo>
                    <a:pt x="736" y="345"/>
                    <a:pt x="441" y="27"/>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3"/>
            <p:cNvSpPr/>
            <p:nvPr/>
          </p:nvSpPr>
          <p:spPr>
            <a:xfrm>
              <a:off x="6204717" y="5525091"/>
              <a:ext cx="19089" cy="13871"/>
            </a:xfrm>
            <a:custGeom>
              <a:rect b="b" l="l" r="r" t="t"/>
              <a:pathLst>
                <a:path extrusionOk="0" h="327" w="450">
                  <a:moveTo>
                    <a:pt x="390" y="1"/>
                  </a:moveTo>
                  <a:lnTo>
                    <a:pt x="1" y="224"/>
                  </a:lnTo>
                  <a:lnTo>
                    <a:pt x="62" y="327"/>
                  </a:lnTo>
                  <a:lnTo>
                    <a:pt x="450" y="101"/>
                  </a:lnTo>
                  <a:lnTo>
                    <a:pt x="3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3"/>
            <p:cNvSpPr/>
            <p:nvPr/>
          </p:nvSpPr>
          <p:spPr>
            <a:xfrm>
              <a:off x="6211674" y="5544138"/>
              <a:ext cx="13277" cy="13362"/>
            </a:xfrm>
            <a:custGeom>
              <a:rect b="b" l="l" r="r" t="t"/>
              <a:pathLst>
                <a:path extrusionOk="0" h="315" w="313">
                  <a:moveTo>
                    <a:pt x="157" y="1"/>
                  </a:moveTo>
                  <a:cubicBezTo>
                    <a:pt x="71" y="1"/>
                    <a:pt x="1" y="72"/>
                    <a:pt x="1" y="156"/>
                  </a:cubicBezTo>
                  <a:cubicBezTo>
                    <a:pt x="1" y="245"/>
                    <a:pt x="71" y="314"/>
                    <a:pt x="157" y="314"/>
                  </a:cubicBezTo>
                  <a:cubicBezTo>
                    <a:pt x="245" y="314"/>
                    <a:pt x="312" y="245"/>
                    <a:pt x="312" y="156"/>
                  </a:cubicBezTo>
                  <a:cubicBezTo>
                    <a:pt x="312" y="70"/>
                    <a:pt x="245"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3"/>
            <p:cNvSpPr/>
            <p:nvPr/>
          </p:nvSpPr>
          <p:spPr>
            <a:xfrm>
              <a:off x="6175956" y="5562506"/>
              <a:ext cx="45092" cy="9672"/>
            </a:xfrm>
            <a:custGeom>
              <a:rect b="b" l="l" r="r" t="t"/>
              <a:pathLst>
                <a:path extrusionOk="0" h="228" w="1063">
                  <a:moveTo>
                    <a:pt x="0" y="0"/>
                  </a:moveTo>
                  <a:cubicBezTo>
                    <a:pt x="134" y="142"/>
                    <a:pt x="320" y="228"/>
                    <a:pt x="529" y="228"/>
                  </a:cubicBezTo>
                  <a:cubicBezTo>
                    <a:pt x="740" y="228"/>
                    <a:pt x="929" y="142"/>
                    <a:pt x="1062" y="0"/>
                  </a:cubicBezTo>
                  <a:lnTo>
                    <a:pt x="1062" y="0"/>
                  </a:lnTo>
                  <a:cubicBezTo>
                    <a:pt x="1052" y="4"/>
                    <a:pt x="1044" y="4"/>
                    <a:pt x="1036" y="4"/>
                  </a:cubicBezTo>
                  <a:lnTo>
                    <a:pt x="1036" y="0"/>
                  </a:lnTo>
                  <a:lnTo>
                    <a:pt x="589" y="0"/>
                  </a:lnTo>
                  <a:lnTo>
                    <a:pt x="589" y="150"/>
                  </a:lnTo>
                  <a:lnTo>
                    <a:pt x="472" y="150"/>
                  </a:lnTo>
                  <a:lnTo>
                    <a:pt x="4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3"/>
            <p:cNvSpPr/>
            <p:nvPr/>
          </p:nvSpPr>
          <p:spPr>
            <a:xfrm>
              <a:off x="6192118" y="5534593"/>
              <a:ext cx="12556" cy="4454"/>
            </a:xfrm>
            <a:custGeom>
              <a:rect b="b" l="l" r="r" t="t"/>
              <a:pathLst>
                <a:path extrusionOk="0" h="105" w="296">
                  <a:moveTo>
                    <a:pt x="148" y="0"/>
                  </a:moveTo>
                  <a:cubicBezTo>
                    <a:pt x="81" y="0"/>
                    <a:pt x="21" y="43"/>
                    <a:pt x="1" y="105"/>
                  </a:cubicBezTo>
                  <a:lnTo>
                    <a:pt x="296" y="105"/>
                  </a:lnTo>
                  <a:cubicBezTo>
                    <a:pt x="275" y="43"/>
                    <a:pt x="216" y="0"/>
                    <a:pt x="1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3"/>
            <p:cNvSpPr/>
            <p:nvPr/>
          </p:nvSpPr>
          <p:spPr>
            <a:xfrm>
              <a:off x="6167260" y="5510074"/>
              <a:ext cx="33766" cy="28888"/>
            </a:xfrm>
            <a:custGeom>
              <a:rect b="b" l="l" r="r" t="t"/>
              <a:pathLst>
                <a:path extrusionOk="0" h="681" w="796">
                  <a:moveTo>
                    <a:pt x="732" y="0"/>
                  </a:moveTo>
                  <a:cubicBezTo>
                    <a:pt x="345" y="0"/>
                    <a:pt x="25" y="299"/>
                    <a:pt x="0" y="681"/>
                  </a:cubicBezTo>
                  <a:lnTo>
                    <a:pt x="525" y="681"/>
                  </a:lnTo>
                  <a:lnTo>
                    <a:pt x="136" y="455"/>
                  </a:lnTo>
                  <a:lnTo>
                    <a:pt x="195" y="353"/>
                  </a:lnTo>
                  <a:lnTo>
                    <a:pt x="585" y="578"/>
                  </a:lnTo>
                  <a:lnTo>
                    <a:pt x="525" y="681"/>
                  </a:lnTo>
                  <a:lnTo>
                    <a:pt x="585" y="681"/>
                  </a:lnTo>
                  <a:cubicBezTo>
                    <a:pt x="607" y="619"/>
                    <a:pt x="663" y="576"/>
                    <a:pt x="732" y="576"/>
                  </a:cubicBezTo>
                  <a:lnTo>
                    <a:pt x="732" y="525"/>
                  </a:lnTo>
                  <a:lnTo>
                    <a:pt x="673" y="525"/>
                  </a:lnTo>
                  <a:lnTo>
                    <a:pt x="673" y="76"/>
                  </a:lnTo>
                  <a:lnTo>
                    <a:pt x="792" y="76"/>
                  </a:lnTo>
                  <a:lnTo>
                    <a:pt x="796" y="2"/>
                  </a:lnTo>
                  <a:cubicBezTo>
                    <a:pt x="775" y="2"/>
                    <a:pt x="755" y="0"/>
                    <a:pt x="7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3"/>
            <p:cNvSpPr/>
            <p:nvPr/>
          </p:nvSpPr>
          <p:spPr>
            <a:xfrm>
              <a:off x="6195767" y="5562675"/>
              <a:ext cx="5090" cy="6278"/>
            </a:xfrm>
            <a:custGeom>
              <a:rect b="b" l="l" r="r" t="t"/>
              <a:pathLst>
                <a:path extrusionOk="0" h="148" w="120">
                  <a:moveTo>
                    <a:pt x="1" y="0"/>
                  </a:moveTo>
                  <a:lnTo>
                    <a:pt x="1" y="148"/>
                  </a:lnTo>
                  <a:lnTo>
                    <a:pt x="120" y="148"/>
                  </a:lnTo>
                  <a:lnTo>
                    <a:pt x="1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3"/>
            <p:cNvSpPr/>
            <p:nvPr/>
          </p:nvSpPr>
          <p:spPr>
            <a:xfrm>
              <a:off x="6195936" y="5513298"/>
              <a:ext cx="4921" cy="19047"/>
            </a:xfrm>
            <a:custGeom>
              <a:rect b="b" l="l" r="r" t="t"/>
              <a:pathLst>
                <a:path extrusionOk="0" h="449" w="116">
                  <a:moveTo>
                    <a:pt x="1" y="0"/>
                  </a:moveTo>
                  <a:lnTo>
                    <a:pt x="1" y="449"/>
                  </a:lnTo>
                  <a:lnTo>
                    <a:pt x="116" y="449"/>
                  </a:lnTo>
                  <a:lnTo>
                    <a:pt x="1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3"/>
            <p:cNvSpPr/>
            <p:nvPr/>
          </p:nvSpPr>
          <p:spPr>
            <a:xfrm>
              <a:off x="6173072" y="5524921"/>
              <a:ext cx="19004" cy="13871"/>
            </a:xfrm>
            <a:custGeom>
              <a:rect b="b" l="l" r="r" t="t"/>
              <a:pathLst>
                <a:path extrusionOk="0" h="327" w="448">
                  <a:moveTo>
                    <a:pt x="58" y="1"/>
                  </a:moveTo>
                  <a:lnTo>
                    <a:pt x="1" y="101"/>
                  </a:lnTo>
                  <a:lnTo>
                    <a:pt x="388" y="327"/>
                  </a:lnTo>
                  <a:lnTo>
                    <a:pt x="448" y="224"/>
                  </a:lnTo>
                  <a:lnTo>
                    <a:pt x="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3"/>
            <p:cNvSpPr/>
            <p:nvPr/>
          </p:nvSpPr>
          <p:spPr>
            <a:xfrm>
              <a:off x="6053193" y="5323808"/>
              <a:ext cx="87173" cy="92985"/>
            </a:xfrm>
            <a:custGeom>
              <a:rect b="b" l="l" r="r" t="t"/>
              <a:pathLst>
                <a:path extrusionOk="0" h="2192" w="2055">
                  <a:moveTo>
                    <a:pt x="369" y="1"/>
                  </a:moveTo>
                  <a:cubicBezTo>
                    <a:pt x="164" y="1"/>
                    <a:pt x="0" y="169"/>
                    <a:pt x="0" y="370"/>
                  </a:cubicBezTo>
                  <a:lnTo>
                    <a:pt x="0" y="1823"/>
                  </a:lnTo>
                  <a:cubicBezTo>
                    <a:pt x="0" y="2028"/>
                    <a:pt x="164" y="2192"/>
                    <a:pt x="369" y="2192"/>
                  </a:cubicBezTo>
                  <a:lnTo>
                    <a:pt x="1685" y="2192"/>
                  </a:lnTo>
                  <a:cubicBezTo>
                    <a:pt x="1890" y="2192"/>
                    <a:pt x="2054" y="2026"/>
                    <a:pt x="2054" y="1823"/>
                  </a:cubicBezTo>
                  <a:lnTo>
                    <a:pt x="2054" y="370"/>
                  </a:lnTo>
                  <a:cubicBezTo>
                    <a:pt x="2054" y="165"/>
                    <a:pt x="1890" y="1"/>
                    <a:pt x="16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3"/>
            <p:cNvSpPr/>
            <p:nvPr/>
          </p:nvSpPr>
          <p:spPr>
            <a:xfrm>
              <a:off x="6045176" y="5497476"/>
              <a:ext cx="87343" cy="87216"/>
            </a:xfrm>
            <a:custGeom>
              <a:rect b="b" l="l" r="r" t="t"/>
              <a:pathLst>
                <a:path extrusionOk="0" h="2056" w="2059">
                  <a:moveTo>
                    <a:pt x="1030" y="0"/>
                  </a:moveTo>
                  <a:cubicBezTo>
                    <a:pt x="462" y="0"/>
                    <a:pt x="1" y="461"/>
                    <a:pt x="1" y="1029"/>
                  </a:cubicBezTo>
                  <a:cubicBezTo>
                    <a:pt x="1" y="1144"/>
                    <a:pt x="21" y="1254"/>
                    <a:pt x="54" y="1357"/>
                  </a:cubicBezTo>
                  <a:cubicBezTo>
                    <a:pt x="188" y="1763"/>
                    <a:pt x="567" y="2056"/>
                    <a:pt x="1014" y="2056"/>
                  </a:cubicBezTo>
                  <a:cubicBezTo>
                    <a:pt x="1018" y="2056"/>
                    <a:pt x="1023" y="2056"/>
                    <a:pt x="1028" y="2056"/>
                  </a:cubicBezTo>
                  <a:cubicBezTo>
                    <a:pt x="1411" y="2056"/>
                    <a:pt x="1747" y="1847"/>
                    <a:pt x="1923" y="1533"/>
                  </a:cubicBezTo>
                  <a:lnTo>
                    <a:pt x="1561" y="1533"/>
                  </a:lnTo>
                  <a:cubicBezTo>
                    <a:pt x="1515" y="1584"/>
                    <a:pt x="1458" y="1630"/>
                    <a:pt x="1397" y="1664"/>
                  </a:cubicBezTo>
                  <a:cubicBezTo>
                    <a:pt x="1281" y="1731"/>
                    <a:pt x="1155" y="1763"/>
                    <a:pt x="1030" y="1763"/>
                  </a:cubicBezTo>
                  <a:cubicBezTo>
                    <a:pt x="776" y="1763"/>
                    <a:pt x="528" y="1631"/>
                    <a:pt x="392" y="1396"/>
                  </a:cubicBezTo>
                  <a:cubicBezTo>
                    <a:pt x="189" y="1045"/>
                    <a:pt x="310" y="594"/>
                    <a:pt x="661" y="392"/>
                  </a:cubicBezTo>
                  <a:cubicBezTo>
                    <a:pt x="777" y="325"/>
                    <a:pt x="899" y="294"/>
                    <a:pt x="1023" y="294"/>
                  </a:cubicBezTo>
                  <a:cubicBezTo>
                    <a:pt x="1047" y="294"/>
                    <a:pt x="1071" y="295"/>
                    <a:pt x="1095" y="297"/>
                  </a:cubicBezTo>
                  <a:cubicBezTo>
                    <a:pt x="1325" y="318"/>
                    <a:pt x="1542" y="445"/>
                    <a:pt x="1665" y="660"/>
                  </a:cubicBezTo>
                  <a:cubicBezTo>
                    <a:pt x="1724" y="760"/>
                    <a:pt x="1755" y="871"/>
                    <a:pt x="1763" y="978"/>
                  </a:cubicBezTo>
                  <a:lnTo>
                    <a:pt x="2059" y="978"/>
                  </a:lnTo>
                  <a:cubicBezTo>
                    <a:pt x="2032" y="435"/>
                    <a:pt x="1581" y="0"/>
                    <a:pt x="10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3"/>
            <p:cNvSpPr/>
            <p:nvPr/>
          </p:nvSpPr>
          <p:spPr>
            <a:xfrm>
              <a:off x="6088826" y="5510244"/>
              <a:ext cx="31179" cy="35251"/>
            </a:xfrm>
            <a:custGeom>
              <a:rect b="b" l="l" r="r" t="t"/>
              <a:pathLst>
                <a:path extrusionOk="0" h="831" w="735">
                  <a:moveTo>
                    <a:pt x="540" y="349"/>
                  </a:moveTo>
                  <a:lnTo>
                    <a:pt x="599" y="451"/>
                  </a:lnTo>
                  <a:lnTo>
                    <a:pt x="210" y="677"/>
                  </a:lnTo>
                  <a:lnTo>
                    <a:pt x="150" y="574"/>
                  </a:lnTo>
                  <a:lnTo>
                    <a:pt x="540" y="349"/>
                  </a:lnTo>
                  <a:close/>
                  <a:moveTo>
                    <a:pt x="68" y="0"/>
                  </a:moveTo>
                  <a:lnTo>
                    <a:pt x="60" y="74"/>
                  </a:lnTo>
                  <a:lnTo>
                    <a:pt x="60" y="523"/>
                  </a:lnTo>
                  <a:lnTo>
                    <a:pt x="1" y="523"/>
                  </a:lnTo>
                  <a:lnTo>
                    <a:pt x="1" y="574"/>
                  </a:lnTo>
                  <a:cubicBezTo>
                    <a:pt x="89" y="574"/>
                    <a:pt x="158" y="644"/>
                    <a:pt x="158" y="730"/>
                  </a:cubicBezTo>
                  <a:cubicBezTo>
                    <a:pt x="158" y="757"/>
                    <a:pt x="152" y="781"/>
                    <a:pt x="140" y="806"/>
                  </a:cubicBezTo>
                  <a:lnTo>
                    <a:pt x="183" y="830"/>
                  </a:lnTo>
                  <a:lnTo>
                    <a:pt x="212" y="781"/>
                  </a:lnTo>
                  <a:cubicBezTo>
                    <a:pt x="212" y="781"/>
                    <a:pt x="212" y="785"/>
                    <a:pt x="216" y="787"/>
                  </a:cubicBezTo>
                  <a:cubicBezTo>
                    <a:pt x="224" y="779"/>
                    <a:pt x="232" y="769"/>
                    <a:pt x="240" y="761"/>
                  </a:cubicBezTo>
                  <a:cubicBezTo>
                    <a:pt x="292" y="710"/>
                    <a:pt x="359" y="679"/>
                    <a:pt x="437" y="679"/>
                  </a:cubicBezTo>
                  <a:lnTo>
                    <a:pt x="734" y="679"/>
                  </a:lnTo>
                  <a:cubicBezTo>
                    <a:pt x="726" y="572"/>
                    <a:pt x="695" y="462"/>
                    <a:pt x="640" y="365"/>
                  </a:cubicBezTo>
                  <a:cubicBezTo>
                    <a:pt x="513" y="150"/>
                    <a:pt x="298" y="21"/>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3"/>
            <p:cNvSpPr/>
            <p:nvPr/>
          </p:nvSpPr>
          <p:spPr>
            <a:xfrm>
              <a:off x="6095274" y="5525261"/>
              <a:ext cx="19004" cy="13956"/>
            </a:xfrm>
            <a:custGeom>
              <a:rect b="b" l="l" r="r" t="t"/>
              <a:pathLst>
                <a:path extrusionOk="0" h="329" w="448">
                  <a:moveTo>
                    <a:pt x="388" y="1"/>
                  </a:moveTo>
                  <a:lnTo>
                    <a:pt x="0" y="226"/>
                  </a:lnTo>
                  <a:lnTo>
                    <a:pt x="58" y="329"/>
                  </a:lnTo>
                  <a:lnTo>
                    <a:pt x="447" y="103"/>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3"/>
            <p:cNvSpPr/>
            <p:nvPr/>
          </p:nvSpPr>
          <p:spPr>
            <a:xfrm>
              <a:off x="6102146" y="5544138"/>
              <a:ext cx="13235" cy="13362"/>
            </a:xfrm>
            <a:custGeom>
              <a:rect b="b" l="l" r="r" t="t"/>
              <a:pathLst>
                <a:path extrusionOk="0" h="315" w="312">
                  <a:moveTo>
                    <a:pt x="156" y="1"/>
                  </a:moveTo>
                  <a:cubicBezTo>
                    <a:pt x="72" y="1"/>
                    <a:pt x="0" y="72"/>
                    <a:pt x="0" y="156"/>
                  </a:cubicBezTo>
                  <a:cubicBezTo>
                    <a:pt x="0" y="245"/>
                    <a:pt x="70" y="314"/>
                    <a:pt x="156" y="314"/>
                  </a:cubicBezTo>
                  <a:cubicBezTo>
                    <a:pt x="244" y="314"/>
                    <a:pt x="312" y="245"/>
                    <a:pt x="312" y="156"/>
                  </a:cubicBezTo>
                  <a:cubicBezTo>
                    <a:pt x="312" y="70"/>
                    <a:pt x="244"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3"/>
            <p:cNvSpPr/>
            <p:nvPr/>
          </p:nvSpPr>
          <p:spPr>
            <a:xfrm>
              <a:off x="6053193" y="5510032"/>
              <a:ext cx="58200" cy="62315"/>
            </a:xfrm>
            <a:custGeom>
              <a:rect b="b" l="l" r="r" t="t"/>
              <a:pathLst>
                <a:path extrusionOk="0" h="1469" w="1372">
                  <a:moveTo>
                    <a:pt x="302" y="354"/>
                  </a:moveTo>
                  <a:lnTo>
                    <a:pt x="691" y="579"/>
                  </a:lnTo>
                  <a:lnTo>
                    <a:pt x="632" y="682"/>
                  </a:lnTo>
                  <a:lnTo>
                    <a:pt x="242" y="456"/>
                  </a:lnTo>
                  <a:lnTo>
                    <a:pt x="302" y="354"/>
                  </a:lnTo>
                  <a:close/>
                  <a:moveTo>
                    <a:pt x="632" y="786"/>
                  </a:moveTo>
                  <a:lnTo>
                    <a:pt x="691" y="889"/>
                  </a:lnTo>
                  <a:lnTo>
                    <a:pt x="302" y="1114"/>
                  </a:lnTo>
                  <a:lnTo>
                    <a:pt x="242" y="1012"/>
                  </a:lnTo>
                  <a:lnTo>
                    <a:pt x="632" y="786"/>
                  </a:lnTo>
                  <a:close/>
                  <a:moveTo>
                    <a:pt x="900" y="944"/>
                  </a:moveTo>
                  <a:lnTo>
                    <a:pt x="900" y="1391"/>
                  </a:lnTo>
                  <a:lnTo>
                    <a:pt x="783" y="1391"/>
                  </a:lnTo>
                  <a:lnTo>
                    <a:pt x="783" y="944"/>
                  </a:lnTo>
                  <a:close/>
                  <a:moveTo>
                    <a:pt x="838" y="0"/>
                  </a:moveTo>
                  <a:cubicBezTo>
                    <a:pt x="713" y="0"/>
                    <a:pt x="588" y="30"/>
                    <a:pt x="472" y="98"/>
                  </a:cubicBezTo>
                  <a:cubicBezTo>
                    <a:pt x="121" y="303"/>
                    <a:pt x="0" y="751"/>
                    <a:pt x="203" y="1102"/>
                  </a:cubicBezTo>
                  <a:cubicBezTo>
                    <a:pt x="341" y="1337"/>
                    <a:pt x="588" y="1469"/>
                    <a:pt x="842" y="1469"/>
                  </a:cubicBezTo>
                  <a:cubicBezTo>
                    <a:pt x="966" y="1469"/>
                    <a:pt x="1092" y="1437"/>
                    <a:pt x="1208" y="1370"/>
                  </a:cubicBezTo>
                  <a:cubicBezTo>
                    <a:pt x="1269" y="1336"/>
                    <a:pt x="1322" y="1293"/>
                    <a:pt x="1372" y="1241"/>
                  </a:cubicBezTo>
                  <a:lnTo>
                    <a:pt x="1277" y="1241"/>
                  </a:lnTo>
                  <a:cubicBezTo>
                    <a:pt x="1124" y="1241"/>
                    <a:pt x="998" y="1118"/>
                    <a:pt x="994" y="958"/>
                  </a:cubicBezTo>
                  <a:cubicBezTo>
                    <a:pt x="994" y="936"/>
                    <a:pt x="996" y="915"/>
                    <a:pt x="1003" y="895"/>
                  </a:cubicBezTo>
                  <a:cubicBezTo>
                    <a:pt x="994" y="889"/>
                    <a:pt x="990" y="887"/>
                    <a:pt x="990" y="887"/>
                  </a:cubicBezTo>
                  <a:lnTo>
                    <a:pt x="1021" y="833"/>
                  </a:lnTo>
                  <a:lnTo>
                    <a:pt x="976" y="807"/>
                  </a:lnTo>
                  <a:cubicBezTo>
                    <a:pt x="949" y="856"/>
                    <a:pt x="898" y="889"/>
                    <a:pt x="839" y="889"/>
                  </a:cubicBezTo>
                  <a:cubicBezTo>
                    <a:pt x="750" y="889"/>
                    <a:pt x="683" y="821"/>
                    <a:pt x="683" y="733"/>
                  </a:cubicBezTo>
                  <a:cubicBezTo>
                    <a:pt x="683" y="647"/>
                    <a:pt x="753" y="577"/>
                    <a:pt x="839" y="577"/>
                  </a:cubicBezTo>
                  <a:lnTo>
                    <a:pt x="839" y="526"/>
                  </a:lnTo>
                  <a:lnTo>
                    <a:pt x="779" y="526"/>
                  </a:lnTo>
                  <a:lnTo>
                    <a:pt x="779" y="77"/>
                  </a:lnTo>
                  <a:lnTo>
                    <a:pt x="898" y="77"/>
                  </a:lnTo>
                  <a:lnTo>
                    <a:pt x="906" y="3"/>
                  </a:lnTo>
                  <a:cubicBezTo>
                    <a:pt x="884" y="1"/>
                    <a:pt x="861"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3"/>
            <p:cNvSpPr/>
            <p:nvPr/>
          </p:nvSpPr>
          <p:spPr>
            <a:xfrm>
              <a:off x="6095274" y="5543544"/>
              <a:ext cx="2715" cy="4624"/>
            </a:xfrm>
            <a:custGeom>
              <a:rect b="b" l="l" r="r" t="t"/>
              <a:pathLst>
                <a:path extrusionOk="0" h="109" w="64">
                  <a:moveTo>
                    <a:pt x="60" y="0"/>
                  </a:moveTo>
                  <a:lnTo>
                    <a:pt x="31" y="48"/>
                  </a:lnTo>
                  <a:lnTo>
                    <a:pt x="0" y="103"/>
                  </a:lnTo>
                  <a:cubicBezTo>
                    <a:pt x="0" y="103"/>
                    <a:pt x="2" y="105"/>
                    <a:pt x="13" y="109"/>
                  </a:cubicBezTo>
                  <a:cubicBezTo>
                    <a:pt x="23" y="72"/>
                    <a:pt x="41" y="35"/>
                    <a:pt x="64" y="4"/>
                  </a:cubicBezTo>
                  <a:lnTo>
                    <a:pt x="60" y="0"/>
                  </a:lnTo>
                  <a:close/>
                </a:path>
              </a:pathLst>
            </a:custGeom>
            <a:solidFill>
              <a:srgbClr val="845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3"/>
            <p:cNvSpPr/>
            <p:nvPr/>
          </p:nvSpPr>
          <p:spPr>
            <a:xfrm>
              <a:off x="6082208" y="5534593"/>
              <a:ext cx="13362" cy="13320"/>
            </a:xfrm>
            <a:custGeom>
              <a:rect b="b" l="l" r="r" t="t"/>
              <a:pathLst>
                <a:path extrusionOk="0" h="314" w="315">
                  <a:moveTo>
                    <a:pt x="157" y="0"/>
                  </a:moveTo>
                  <a:cubicBezTo>
                    <a:pt x="71" y="0"/>
                    <a:pt x="1" y="70"/>
                    <a:pt x="1" y="156"/>
                  </a:cubicBezTo>
                  <a:cubicBezTo>
                    <a:pt x="1" y="244"/>
                    <a:pt x="71" y="314"/>
                    <a:pt x="157" y="314"/>
                  </a:cubicBezTo>
                  <a:cubicBezTo>
                    <a:pt x="216" y="314"/>
                    <a:pt x="269" y="279"/>
                    <a:pt x="296" y="232"/>
                  </a:cubicBezTo>
                  <a:cubicBezTo>
                    <a:pt x="306" y="211"/>
                    <a:pt x="314" y="183"/>
                    <a:pt x="314" y="156"/>
                  </a:cubicBezTo>
                  <a:cubicBezTo>
                    <a:pt x="314" y="70"/>
                    <a:pt x="245" y="0"/>
                    <a:pt x="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3"/>
            <p:cNvSpPr/>
            <p:nvPr/>
          </p:nvSpPr>
          <p:spPr>
            <a:xfrm>
              <a:off x="6086408" y="5549992"/>
              <a:ext cx="5006" cy="19047"/>
            </a:xfrm>
            <a:custGeom>
              <a:rect b="b" l="l" r="r" t="t"/>
              <a:pathLst>
                <a:path extrusionOk="0" h="449" w="118">
                  <a:moveTo>
                    <a:pt x="0" y="0"/>
                  </a:moveTo>
                  <a:lnTo>
                    <a:pt x="0" y="449"/>
                  </a:lnTo>
                  <a:lnTo>
                    <a:pt x="117" y="449"/>
                  </a:lnTo>
                  <a:lnTo>
                    <a:pt x="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3"/>
            <p:cNvSpPr/>
            <p:nvPr/>
          </p:nvSpPr>
          <p:spPr>
            <a:xfrm>
              <a:off x="6086408" y="5513298"/>
              <a:ext cx="5006" cy="19047"/>
            </a:xfrm>
            <a:custGeom>
              <a:rect b="b" l="l" r="r" t="t"/>
              <a:pathLst>
                <a:path extrusionOk="0" h="449" w="118">
                  <a:moveTo>
                    <a:pt x="0" y="0"/>
                  </a:moveTo>
                  <a:lnTo>
                    <a:pt x="0" y="449"/>
                  </a:lnTo>
                  <a:lnTo>
                    <a:pt x="117" y="449"/>
                  </a:lnTo>
                  <a:lnTo>
                    <a:pt x="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3"/>
            <p:cNvSpPr/>
            <p:nvPr/>
          </p:nvSpPr>
          <p:spPr>
            <a:xfrm>
              <a:off x="6064561" y="5525006"/>
              <a:ext cx="19089" cy="13956"/>
            </a:xfrm>
            <a:custGeom>
              <a:rect b="b" l="l" r="r" t="t"/>
              <a:pathLst>
                <a:path extrusionOk="0" h="329" w="450">
                  <a:moveTo>
                    <a:pt x="60" y="1"/>
                  </a:moveTo>
                  <a:lnTo>
                    <a:pt x="1" y="103"/>
                  </a:lnTo>
                  <a:lnTo>
                    <a:pt x="390" y="329"/>
                  </a:lnTo>
                  <a:lnTo>
                    <a:pt x="450" y="226"/>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3"/>
            <p:cNvSpPr/>
            <p:nvPr/>
          </p:nvSpPr>
          <p:spPr>
            <a:xfrm>
              <a:off x="6064561" y="5543544"/>
              <a:ext cx="19089" cy="13871"/>
            </a:xfrm>
            <a:custGeom>
              <a:rect b="b" l="l" r="r" t="t"/>
              <a:pathLst>
                <a:path extrusionOk="0" h="327" w="450">
                  <a:moveTo>
                    <a:pt x="390" y="0"/>
                  </a:moveTo>
                  <a:lnTo>
                    <a:pt x="1" y="226"/>
                  </a:lnTo>
                  <a:lnTo>
                    <a:pt x="60" y="326"/>
                  </a:lnTo>
                  <a:lnTo>
                    <a:pt x="450" y="103"/>
                  </a:lnTo>
                  <a:lnTo>
                    <a:pt x="3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3"/>
            <p:cNvSpPr/>
            <p:nvPr/>
          </p:nvSpPr>
          <p:spPr>
            <a:xfrm>
              <a:off x="6017263" y="5511898"/>
              <a:ext cx="15017" cy="17350"/>
            </a:xfrm>
            <a:custGeom>
              <a:rect b="b" l="l" r="r" t="t"/>
              <a:pathLst>
                <a:path extrusionOk="0" h="409" w="354">
                  <a:moveTo>
                    <a:pt x="1" y="0"/>
                  </a:moveTo>
                  <a:lnTo>
                    <a:pt x="1" y="127"/>
                  </a:lnTo>
                  <a:lnTo>
                    <a:pt x="1" y="277"/>
                  </a:lnTo>
                  <a:lnTo>
                    <a:pt x="1" y="408"/>
                  </a:lnTo>
                  <a:lnTo>
                    <a:pt x="353" y="408"/>
                  </a:lnTo>
                  <a:lnTo>
                    <a:pt x="353" y="0"/>
                  </a:lnTo>
                  <a:close/>
                </a:path>
              </a:pathLst>
            </a:custGeom>
            <a:solidFill>
              <a:srgbClr val="D8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3"/>
            <p:cNvSpPr/>
            <p:nvPr/>
          </p:nvSpPr>
          <p:spPr>
            <a:xfrm>
              <a:off x="6005979" y="5517286"/>
              <a:ext cx="11411" cy="6363"/>
            </a:xfrm>
            <a:custGeom>
              <a:rect b="b" l="l" r="r" t="t"/>
              <a:pathLst>
                <a:path extrusionOk="0" h="150" w="269">
                  <a:moveTo>
                    <a:pt x="0" y="0"/>
                  </a:moveTo>
                  <a:lnTo>
                    <a:pt x="0" y="150"/>
                  </a:lnTo>
                  <a:lnTo>
                    <a:pt x="269" y="150"/>
                  </a:lnTo>
                  <a:lnTo>
                    <a:pt x="269" y="0"/>
                  </a:lnTo>
                  <a:close/>
                </a:path>
              </a:pathLst>
            </a:custGeom>
            <a:solidFill>
              <a:srgbClr val="BC88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53"/>
          <p:cNvGrpSpPr/>
          <p:nvPr/>
        </p:nvGrpSpPr>
        <p:grpSpPr>
          <a:xfrm>
            <a:off x="7853477" y="303461"/>
            <a:ext cx="960305" cy="719128"/>
            <a:chOff x="7622653" y="327975"/>
            <a:chExt cx="758295" cy="567897"/>
          </a:xfrm>
        </p:grpSpPr>
        <p:grpSp>
          <p:nvGrpSpPr>
            <p:cNvPr id="2208" name="Google Shape;2208;p53"/>
            <p:cNvGrpSpPr/>
            <p:nvPr/>
          </p:nvGrpSpPr>
          <p:grpSpPr>
            <a:xfrm>
              <a:off x="7622653" y="327975"/>
              <a:ext cx="758295" cy="477158"/>
              <a:chOff x="7982553" y="770625"/>
              <a:chExt cx="758295" cy="477158"/>
            </a:xfrm>
          </p:grpSpPr>
          <p:sp>
            <p:nvSpPr>
              <p:cNvPr id="2209" name="Google Shape;2209;p53"/>
              <p:cNvSpPr/>
              <p:nvPr/>
            </p:nvSpPr>
            <p:spPr>
              <a:xfrm rot="-1598271">
                <a:off x="8215454" y="833058"/>
                <a:ext cx="361217" cy="349384"/>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3"/>
              <p:cNvSpPr/>
              <p:nvPr/>
            </p:nvSpPr>
            <p:spPr>
              <a:xfrm rot="-1598257">
                <a:off x="8029122" y="923708"/>
                <a:ext cx="284076" cy="274987"/>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3"/>
              <p:cNvSpPr/>
              <p:nvPr/>
            </p:nvSpPr>
            <p:spPr>
              <a:xfrm rot="-1598222">
                <a:off x="8504708" y="963004"/>
                <a:ext cx="202880" cy="196386"/>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2" name="Google Shape;2212;p53"/>
            <p:cNvSpPr/>
            <p:nvPr/>
          </p:nvSpPr>
          <p:spPr>
            <a:xfrm>
              <a:off x="8004675" y="624672"/>
              <a:ext cx="271200" cy="271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 name="Google Shape;2213;p53"/>
          <p:cNvGrpSpPr/>
          <p:nvPr/>
        </p:nvGrpSpPr>
        <p:grpSpPr>
          <a:xfrm>
            <a:off x="3028255" y="2741638"/>
            <a:ext cx="631525" cy="421730"/>
            <a:chOff x="1089380" y="3826200"/>
            <a:chExt cx="631525" cy="421730"/>
          </a:xfrm>
        </p:grpSpPr>
        <p:sp>
          <p:nvSpPr>
            <p:cNvPr id="2214" name="Google Shape;2214;p53"/>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3"/>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3"/>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53"/>
          <p:cNvGrpSpPr/>
          <p:nvPr/>
        </p:nvGrpSpPr>
        <p:grpSpPr>
          <a:xfrm rot="-865257">
            <a:off x="7965806" y="3852320"/>
            <a:ext cx="916383" cy="648946"/>
            <a:chOff x="6934125" y="1892813"/>
            <a:chExt cx="1070450" cy="758050"/>
          </a:xfrm>
        </p:grpSpPr>
        <p:sp>
          <p:nvSpPr>
            <p:cNvPr id="2218" name="Google Shape;2218;p53"/>
            <p:cNvSpPr/>
            <p:nvPr/>
          </p:nvSpPr>
          <p:spPr>
            <a:xfrm>
              <a:off x="7270700" y="19357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3"/>
            <p:cNvSpPr/>
            <p:nvPr/>
          </p:nvSpPr>
          <p:spPr>
            <a:xfrm>
              <a:off x="7619075" y="21181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3"/>
            <p:cNvSpPr/>
            <p:nvPr/>
          </p:nvSpPr>
          <p:spPr>
            <a:xfrm>
              <a:off x="7218399" y="18928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3"/>
            <p:cNvSpPr/>
            <p:nvPr/>
          </p:nvSpPr>
          <p:spPr>
            <a:xfrm>
              <a:off x="6934125" y="20890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3"/>
            <p:cNvSpPr/>
            <p:nvPr/>
          </p:nvSpPr>
          <p:spPr>
            <a:xfrm>
              <a:off x="7844375" y="24906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 name="Google Shape;2223;p53"/>
          <p:cNvGrpSpPr/>
          <p:nvPr/>
        </p:nvGrpSpPr>
        <p:grpSpPr>
          <a:xfrm>
            <a:off x="1271850" y="251963"/>
            <a:ext cx="1070450" cy="758050"/>
            <a:chOff x="1442050" y="867213"/>
            <a:chExt cx="1070450" cy="758050"/>
          </a:xfrm>
        </p:grpSpPr>
        <p:sp>
          <p:nvSpPr>
            <p:cNvPr id="2224" name="Google Shape;2224;p53"/>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3"/>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3"/>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3"/>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3"/>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9" name="Google Shape;2229;p53"/>
          <p:cNvSpPr/>
          <p:nvPr/>
        </p:nvSpPr>
        <p:spPr>
          <a:xfrm rot="-865870">
            <a:off x="7701319" y="266901"/>
            <a:ext cx="137230" cy="13723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3" name="Shape 2233"/>
        <p:cNvGrpSpPr/>
        <p:nvPr/>
      </p:nvGrpSpPr>
      <p:grpSpPr>
        <a:xfrm>
          <a:off x="0" y="0"/>
          <a:ext cx="0" cy="0"/>
          <a:chOff x="0" y="0"/>
          <a:chExt cx="0" cy="0"/>
        </a:xfrm>
      </p:grpSpPr>
      <p:grpSp>
        <p:nvGrpSpPr>
          <p:cNvPr id="2234" name="Google Shape;2234;p54"/>
          <p:cNvGrpSpPr/>
          <p:nvPr/>
        </p:nvGrpSpPr>
        <p:grpSpPr>
          <a:xfrm flipH="1">
            <a:off x="5990111" y="2713640"/>
            <a:ext cx="3907100" cy="2042477"/>
            <a:chOff x="-594071" y="5188191"/>
            <a:chExt cx="3152412" cy="1647956"/>
          </a:xfrm>
        </p:grpSpPr>
        <p:sp>
          <p:nvSpPr>
            <p:cNvPr id="2235" name="Google Shape;2235;p54"/>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 name="Google Shape;2240;p54"/>
          <p:cNvGrpSpPr/>
          <p:nvPr/>
        </p:nvGrpSpPr>
        <p:grpSpPr>
          <a:xfrm>
            <a:off x="-753589" y="2713640"/>
            <a:ext cx="3907100" cy="2042477"/>
            <a:chOff x="-594071" y="5188191"/>
            <a:chExt cx="3152412" cy="1647956"/>
          </a:xfrm>
        </p:grpSpPr>
        <p:sp>
          <p:nvSpPr>
            <p:cNvPr id="2241" name="Google Shape;2241;p54"/>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 name="Google Shape;2246;p54"/>
          <p:cNvGrpSpPr/>
          <p:nvPr/>
        </p:nvGrpSpPr>
        <p:grpSpPr>
          <a:xfrm>
            <a:off x="-65" y="3304260"/>
            <a:ext cx="9143876" cy="2042426"/>
            <a:chOff x="-65" y="4928460"/>
            <a:chExt cx="9143876" cy="2042426"/>
          </a:xfrm>
        </p:grpSpPr>
        <p:sp>
          <p:nvSpPr>
            <p:cNvPr id="2247" name="Google Shape;2247;p54"/>
            <p:cNvSpPr/>
            <p:nvPr/>
          </p:nvSpPr>
          <p:spPr>
            <a:xfrm>
              <a:off x="3371252" y="5136258"/>
              <a:ext cx="2413967" cy="1828781"/>
            </a:xfrm>
            <a:custGeom>
              <a:rect b="b" l="l" r="r" t="t"/>
              <a:pathLst>
                <a:path extrusionOk="0" h="10948" w="14451">
                  <a:moveTo>
                    <a:pt x="0" y="0"/>
                  </a:moveTo>
                  <a:lnTo>
                    <a:pt x="0" y="10948"/>
                  </a:lnTo>
                  <a:lnTo>
                    <a:pt x="14451" y="10948"/>
                  </a:lnTo>
                  <a:lnTo>
                    <a:pt x="144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3364737" y="5130078"/>
              <a:ext cx="2426663" cy="1840808"/>
            </a:xfrm>
            <a:custGeom>
              <a:rect b="b" l="l" r="r" t="t"/>
              <a:pathLst>
                <a:path extrusionOk="0" h="11020" w="14527">
                  <a:moveTo>
                    <a:pt x="14453" y="74"/>
                  </a:moveTo>
                  <a:lnTo>
                    <a:pt x="14453" y="10948"/>
                  </a:lnTo>
                  <a:lnTo>
                    <a:pt x="76" y="10948"/>
                  </a:lnTo>
                  <a:lnTo>
                    <a:pt x="76" y="74"/>
                  </a:lnTo>
                  <a:close/>
                  <a:moveTo>
                    <a:pt x="0" y="0"/>
                  </a:moveTo>
                  <a:lnTo>
                    <a:pt x="0" y="11020"/>
                  </a:lnTo>
                  <a:lnTo>
                    <a:pt x="14527" y="11020"/>
                  </a:lnTo>
                  <a:lnTo>
                    <a:pt x="14527" y="0"/>
                  </a:lnTo>
                  <a:close/>
                </a:path>
              </a:pathLst>
            </a:custGeom>
            <a:solidFill>
              <a:srgbClr val="AFAA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5608495"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5729937" y="5300961"/>
              <a:ext cx="353634" cy="1536123"/>
            </a:xfrm>
            <a:custGeom>
              <a:rect b="b" l="l" r="r" t="t"/>
              <a:pathLst>
                <a:path extrusionOk="0" h="9196" w="2117">
                  <a:moveTo>
                    <a:pt x="1" y="0"/>
                  </a:moveTo>
                  <a:lnTo>
                    <a:pt x="1" y="9195"/>
                  </a:lnTo>
                  <a:lnTo>
                    <a:pt x="2116" y="9195"/>
                  </a:lnTo>
                  <a:lnTo>
                    <a:pt x="21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2914215"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3035657" y="5300961"/>
              <a:ext cx="353801" cy="1548484"/>
            </a:xfrm>
            <a:custGeom>
              <a:rect b="b" l="l" r="r" t="t"/>
              <a:pathLst>
                <a:path extrusionOk="0" h="9270" w="2118">
                  <a:moveTo>
                    <a:pt x="1" y="0"/>
                  </a:moveTo>
                  <a:lnTo>
                    <a:pt x="1" y="9195"/>
                  </a:lnTo>
                  <a:lnTo>
                    <a:pt x="2118" y="9269"/>
                  </a:lnTo>
                  <a:lnTo>
                    <a:pt x="2118" y="7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8205221"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8326997" y="5300961"/>
              <a:ext cx="353634" cy="1548484"/>
            </a:xfrm>
            <a:custGeom>
              <a:rect b="b" l="l" r="r" t="t"/>
              <a:pathLst>
                <a:path extrusionOk="0" h="9270" w="2117">
                  <a:moveTo>
                    <a:pt x="1" y="0"/>
                  </a:moveTo>
                  <a:lnTo>
                    <a:pt x="1" y="9195"/>
                  </a:lnTo>
                  <a:lnTo>
                    <a:pt x="2116" y="9269"/>
                  </a:lnTo>
                  <a:lnTo>
                    <a:pt x="2116" y="7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304793" y="5179021"/>
              <a:ext cx="621909" cy="133968"/>
            </a:xfrm>
            <a:custGeom>
              <a:rect b="b" l="l" r="r" t="t"/>
              <a:pathLst>
                <a:path extrusionOk="0" h="802" w="3723">
                  <a:moveTo>
                    <a:pt x="0" y="1"/>
                  </a:moveTo>
                  <a:lnTo>
                    <a:pt x="0" y="802"/>
                  </a:lnTo>
                  <a:lnTo>
                    <a:pt x="3722" y="802"/>
                  </a:lnTo>
                  <a:lnTo>
                    <a:pt x="37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426570" y="5300961"/>
              <a:ext cx="353968" cy="1536123"/>
            </a:xfrm>
            <a:custGeom>
              <a:rect b="b" l="l" r="r" t="t"/>
              <a:pathLst>
                <a:path extrusionOk="0" h="9196" w="2119">
                  <a:moveTo>
                    <a:pt x="1" y="0"/>
                  </a:moveTo>
                  <a:lnTo>
                    <a:pt x="1" y="9195"/>
                  </a:lnTo>
                  <a:lnTo>
                    <a:pt x="2118" y="9195"/>
                  </a:lnTo>
                  <a:lnTo>
                    <a:pt x="2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4266951" y="5239657"/>
              <a:ext cx="610215" cy="122108"/>
            </a:xfrm>
            <a:custGeom>
              <a:rect b="b" l="l" r="r" t="t"/>
              <a:pathLst>
                <a:path extrusionOk="0" h="731" w="3653">
                  <a:moveTo>
                    <a:pt x="455" y="0"/>
                  </a:moveTo>
                  <a:cubicBezTo>
                    <a:pt x="226" y="0"/>
                    <a:pt x="0" y="201"/>
                    <a:pt x="0" y="429"/>
                  </a:cubicBezTo>
                  <a:lnTo>
                    <a:pt x="0" y="730"/>
                  </a:lnTo>
                  <a:lnTo>
                    <a:pt x="3653" y="730"/>
                  </a:lnTo>
                  <a:lnTo>
                    <a:pt x="3653" y="429"/>
                  </a:lnTo>
                  <a:cubicBezTo>
                    <a:pt x="3653" y="201"/>
                    <a:pt x="3428" y="0"/>
                    <a:pt x="3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4273466" y="5363267"/>
              <a:ext cx="597353" cy="71327"/>
            </a:xfrm>
            <a:custGeom>
              <a:rect b="b" l="l" r="r" t="t"/>
              <a:pathLst>
                <a:path extrusionOk="0" h="427" w="3576">
                  <a:moveTo>
                    <a:pt x="3575" y="0"/>
                  </a:moveTo>
                  <a:lnTo>
                    <a:pt x="0" y="6"/>
                  </a:lnTo>
                  <a:cubicBezTo>
                    <a:pt x="0" y="234"/>
                    <a:pt x="187" y="427"/>
                    <a:pt x="416" y="427"/>
                  </a:cubicBezTo>
                  <a:lnTo>
                    <a:pt x="3159" y="427"/>
                  </a:lnTo>
                  <a:cubicBezTo>
                    <a:pt x="3389"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4449699" y="5337209"/>
              <a:ext cx="36917" cy="97720"/>
            </a:xfrm>
            <a:custGeom>
              <a:rect b="b" l="l" r="r" t="t"/>
              <a:pathLst>
                <a:path extrusionOk="0" h="585" w="221">
                  <a:moveTo>
                    <a:pt x="1" y="1"/>
                  </a:moveTo>
                  <a:lnTo>
                    <a:pt x="1" y="585"/>
                  </a:lnTo>
                  <a:lnTo>
                    <a:pt x="220" y="585"/>
                  </a:lnTo>
                  <a:lnTo>
                    <a:pt x="2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4657337" y="5337209"/>
              <a:ext cx="37084" cy="97720"/>
            </a:xfrm>
            <a:custGeom>
              <a:rect b="b" l="l" r="r" t="t"/>
              <a:pathLst>
                <a:path extrusionOk="0" h="585" w="222">
                  <a:moveTo>
                    <a:pt x="0" y="1"/>
                  </a:moveTo>
                  <a:lnTo>
                    <a:pt x="0" y="585"/>
                  </a:lnTo>
                  <a:lnTo>
                    <a:pt x="221" y="585"/>
                  </a:lnTo>
                  <a:lnTo>
                    <a:pt x="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1585366" y="5239657"/>
              <a:ext cx="596852" cy="122108"/>
            </a:xfrm>
            <a:custGeom>
              <a:rect b="b" l="l" r="r" t="t"/>
              <a:pathLst>
                <a:path extrusionOk="0" h="731" w="3573">
                  <a:moveTo>
                    <a:pt x="429" y="0"/>
                  </a:moveTo>
                  <a:cubicBezTo>
                    <a:pt x="203" y="0"/>
                    <a:pt x="0" y="201"/>
                    <a:pt x="0" y="429"/>
                  </a:cubicBezTo>
                  <a:lnTo>
                    <a:pt x="0" y="730"/>
                  </a:lnTo>
                  <a:lnTo>
                    <a:pt x="3573" y="730"/>
                  </a:lnTo>
                  <a:lnTo>
                    <a:pt x="3573" y="429"/>
                  </a:lnTo>
                  <a:cubicBezTo>
                    <a:pt x="3573" y="201"/>
                    <a:pt x="3401" y="0"/>
                    <a:pt x="3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1587370" y="5363267"/>
              <a:ext cx="597353" cy="71327"/>
            </a:xfrm>
            <a:custGeom>
              <a:rect b="b" l="l" r="r" t="t"/>
              <a:pathLst>
                <a:path extrusionOk="0" h="427" w="3576">
                  <a:moveTo>
                    <a:pt x="3575" y="0"/>
                  </a:moveTo>
                  <a:lnTo>
                    <a:pt x="0" y="6"/>
                  </a:lnTo>
                  <a:cubicBezTo>
                    <a:pt x="0" y="234"/>
                    <a:pt x="187" y="427"/>
                    <a:pt x="417" y="427"/>
                  </a:cubicBezTo>
                  <a:lnTo>
                    <a:pt x="3159" y="427"/>
                  </a:lnTo>
                  <a:cubicBezTo>
                    <a:pt x="3389"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1767780" y="5337209"/>
              <a:ext cx="24890" cy="97720"/>
            </a:xfrm>
            <a:custGeom>
              <a:rect b="b" l="l" r="r" t="t"/>
              <a:pathLst>
                <a:path extrusionOk="0" h="585" w="149">
                  <a:moveTo>
                    <a:pt x="1" y="1"/>
                  </a:moveTo>
                  <a:lnTo>
                    <a:pt x="1" y="585"/>
                  </a:lnTo>
                  <a:lnTo>
                    <a:pt x="148" y="585"/>
                  </a:lnTo>
                  <a:lnTo>
                    <a:pt x="1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1975251" y="5337209"/>
              <a:ext cx="36917" cy="97720"/>
            </a:xfrm>
            <a:custGeom>
              <a:rect b="b" l="l" r="r" t="t"/>
              <a:pathLst>
                <a:path extrusionOk="0" h="585" w="221">
                  <a:moveTo>
                    <a:pt x="1" y="1"/>
                  </a:moveTo>
                  <a:lnTo>
                    <a:pt x="1" y="585"/>
                  </a:lnTo>
                  <a:lnTo>
                    <a:pt x="220" y="585"/>
                  </a:lnTo>
                  <a:lnTo>
                    <a:pt x="2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6912955" y="5239657"/>
              <a:ext cx="610048" cy="122108"/>
            </a:xfrm>
            <a:custGeom>
              <a:rect b="b" l="l" r="r" t="t"/>
              <a:pathLst>
                <a:path extrusionOk="0" h="731" w="3652">
                  <a:moveTo>
                    <a:pt x="470" y="0"/>
                  </a:moveTo>
                  <a:cubicBezTo>
                    <a:pt x="240" y="0"/>
                    <a:pt x="1" y="201"/>
                    <a:pt x="1" y="429"/>
                  </a:cubicBezTo>
                  <a:lnTo>
                    <a:pt x="1" y="730"/>
                  </a:lnTo>
                  <a:lnTo>
                    <a:pt x="3651" y="730"/>
                  </a:lnTo>
                  <a:lnTo>
                    <a:pt x="3651" y="429"/>
                  </a:lnTo>
                  <a:cubicBezTo>
                    <a:pt x="3651" y="201"/>
                    <a:pt x="3442" y="0"/>
                    <a:pt x="3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6921474" y="5363267"/>
              <a:ext cx="597353" cy="71327"/>
            </a:xfrm>
            <a:custGeom>
              <a:rect b="b" l="l" r="r" t="t"/>
              <a:pathLst>
                <a:path extrusionOk="0" h="427" w="3576">
                  <a:moveTo>
                    <a:pt x="3575" y="0"/>
                  </a:moveTo>
                  <a:lnTo>
                    <a:pt x="1" y="6"/>
                  </a:lnTo>
                  <a:cubicBezTo>
                    <a:pt x="1" y="234"/>
                    <a:pt x="187" y="427"/>
                    <a:pt x="415" y="427"/>
                  </a:cubicBezTo>
                  <a:lnTo>
                    <a:pt x="3159" y="427"/>
                  </a:lnTo>
                  <a:cubicBezTo>
                    <a:pt x="3387" y="427"/>
                    <a:pt x="3575" y="230"/>
                    <a:pt x="3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7095870" y="5337209"/>
              <a:ext cx="36750" cy="97720"/>
            </a:xfrm>
            <a:custGeom>
              <a:rect b="b" l="l" r="r" t="t"/>
              <a:pathLst>
                <a:path extrusionOk="0" h="585" w="220">
                  <a:moveTo>
                    <a:pt x="0" y="1"/>
                  </a:moveTo>
                  <a:lnTo>
                    <a:pt x="0" y="585"/>
                  </a:lnTo>
                  <a:lnTo>
                    <a:pt x="219" y="585"/>
                  </a:lnTo>
                  <a:lnTo>
                    <a:pt x="2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7315201" y="5337209"/>
              <a:ext cx="24556" cy="97720"/>
            </a:xfrm>
            <a:custGeom>
              <a:rect b="b" l="l" r="r" t="t"/>
              <a:pathLst>
                <a:path extrusionOk="0" h="585" w="147">
                  <a:moveTo>
                    <a:pt x="1" y="1"/>
                  </a:moveTo>
                  <a:lnTo>
                    <a:pt x="1" y="585"/>
                  </a:lnTo>
                  <a:lnTo>
                    <a:pt x="146" y="585"/>
                  </a:lnTo>
                  <a:lnTo>
                    <a:pt x="1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65" y="5081469"/>
              <a:ext cx="9143876" cy="182577"/>
            </a:xfrm>
            <a:custGeom>
              <a:rect b="b" l="l" r="r" t="t"/>
              <a:pathLst>
                <a:path extrusionOk="0" h="1093" w="54739">
                  <a:moveTo>
                    <a:pt x="1" y="0"/>
                  </a:moveTo>
                  <a:lnTo>
                    <a:pt x="1" y="1093"/>
                  </a:lnTo>
                  <a:lnTo>
                    <a:pt x="54738" y="1093"/>
                  </a:lnTo>
                  <a:lnTo>
                    <a:pt x="54738" y="0"/>
                  </a:lnTo>
                  <a:close/>
                </a:path>
              </a:pathLst>
            </a:custGeom>
            <a:solidFill>
              <a:srgbClr val="3A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3651721" y="5648073"/>
              <a:ext cx="1840836" cy="353462"/>
            </a:xfrm>
            <a:custGeom>
              <a:rect b="b" l="l" r="r" t="t"/>
              <a:pathLst>
                <a:path extrusionOk="0" h="2116" w="11020">
                  <a:moveTo>
                    <a:pt x="0" y="1"/>
                  </a:moveTo>
                  <a:lnTo>
                    <a:pt x="0" y="2116"/>
                  </a:lnTo>
                  <a:lnTo>
                    <a:pt x="11019" y="2116"/>
                  </a:lnTo>
                  <a:lnTo>
                    <a:pt x="110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3633179" y="5629532"/>
              <a:ext cx="1877753" cy="390545"/>
            </a:xfrm>
            <a:custGeom>
              <a:rect b="b" l="l" r="r" t="t"/>
              <a:pathLst>
                <a:path extrusionOk="0" h="2338" w="11241">
                  <a:moveTo>
                    <a:pt x="11024" y="220"/>
                  </a:moveTo>
                  <a:lnTo>
                    <a:pt x="11024" y="2120"/>
                  </a:lnTo>
                  <a:lnTo>
                    <a:pt x="222" y="2120"/>
                  </a:lnTo>
                  <a:lnTo>
                    <a:pt x="222" y="220"/>
                  </a:lnTo>
                  <a:close/>
                  <a:moveTo>
                    <a:pt x="0" y="1"/>
                  </a:moveTo>
                  <a:lnTo>
                    <a:pt x="0" y="2338"/>
                  </a:lnTo>
                  <a:lnTo>
                    <a:pt x="11241" y="2338"/>
                  </a:lnTo>
                  <a:lnTo>
                    <a:pt x="112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21481" y="4928471"/>
              <a:ext cx="4295444" cy="37066"/>
            </a:xfrm>
            <a:custGeom>
              <a:rect b="b" l="l" r="r" t="t"/>
              <a:pathLst>
                <a:path extrusionOk="0" h="222" w="38609">
                  <a:moveTo>
                    <a:pt x="0" y="0"/>
                  </a:moveTo>
                  <a:lnTo>
                    <a:pt x="0" y="222"/>
                  </a:lnTo>
                  <a:lnTo>
                    <a:pt x="38609" y="222"/>
                  </a:lnTo>
                  <a:lnTo>
                    <a:pt x="38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18143"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17809"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433084"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432416" y="4936644"/>
              <a:ext cx="417613" cy="177900"/>
            </a:xfrm>
            <a:custGeom>
              <a:rect b="b" l="l" r="r" t="t"/>
              <a:pathLst>
                <a:path extrusionOk="0" h="1065" w="2500">
                  <a:moveTo>
                    <a:pt x="2446" y="0"/>
                  </a:moveTo>
                  <a:lnTo>
                    <a:pt x="1" y="921"/>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847525"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846690"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1262132" y="4937646"/>
              <a:ext cx="417445" cy="177900"/>
            </a:xfrm>
            <a:custGeom>
              <a:rect b="b" l="l" r="r" t="t"/>
              <a:pathLst>
                <a:path extrusionOk="0" h="1065" w="2499">
                  <a:moveTo>
                    <a:pt x="53" y="1"/>
                  </a:moveTo>
                  <a:lnTo>
                    <a:pt x="0" y="142"/>
                  </a:lnTo>
                  <a:lnTo>
                    <a:pt x="2446" y="1064"/>
                  </a:lnTo>
                  <a:lnTo>
                    <a:pt x="2499" y="923"/>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1261130"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1676406"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1675738" y="4936644"/>
              <a:ext cx="417780" cy="177900"/>
            </a:xfrm>
            <a:custGeom>
              <a:rect b="b" l="l" r="r" t="t"/>
              <a:pathLst>
                <a:path extrusionOk="0" h="1065" w="2501">
                  <a:moveTo>
                    <a:pt x="2448" y="0"/>
                  </a:moveTo>
                  <a:lnTo>
                    <a:pt x="0" y="923"/>
                  </a:lnTo>
                  <a:lnTo>
                    <a:pt x="54"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2091013" y="4937646"/>
              <a:ext cx="417613" cy="177900"/>
            </a:xfrm>
            <a:custGeom>
              <a:rect b="b" l="l" r="r" t="t"/>
              <a:pathLst>
                <a:path extrusionOk="0" h="1065" w="2500">
                  <a:moveTo>
                    <a:pt x="54" y="1"/>
                  </a:moveTo>
                  <a:lnTo>
                    <a:pt x="1" y="144"/>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2090679" y="4936644"/>
              <a:ext cx="417613" cy="177566"/>
            </a:xfrm>
            <a:custGeom>
              <a:rect b="b" l="l" r="r" t="t"/>
              <a:pathLst>
                <a:path extrusionOk="0" h="1063" w="2500">
                  <a:moveTo>
                    <a:pt x="2446" y="0"/>
                  </a:moveTo>
                  <a:lnTo>
                    <a:pt x="0" y="921"/>
                  </a:lnTo>
                  <a:lnTo>
                    <a:pt x="54" y="1062"/>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2505287"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2504953"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2919894" y="4937980"/>
              <a:ext cx="417947" cy="177566"/>
            </a:xfrm>
            <a:custGeom>
              <a:rect b="b" l="l" r="r" t="t"/>
              <a:pathLst>
                <a:path extrusionOk="0" h="1063" w="2502">
                  <a:moveTo>
                    <a:pt x="54" y="1"/>
                  </a:moveTo>
                  <a:lnTo>
                    <a:pt x="1" y="142"/>
                  </a:lnTo>
                  <a:lnTo>
                    <a:pt x="2448" y="1062"/>
                  </a:lnTo>
                  <a:lnTo>
                    <a:pt x="2502"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2919226" y="4936644"/>
              <a:ext cx="417612"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3334669" y="4937980"/>
              <a:ext cx="417445" cy="177900"/>
            </a:xfrm>
            <a:custGeom>
              <a:rect b="b" l="l" r="r" t="t"/>
              <a:pathLst>
                <a:path extrusionOk="0" h="1065" w="2499">
                  <a:moveTo>
                    <a:pt x="53" y="1"/>
                  </a:moveTo>
                  <a:lnTo>
                    <a:pt x="0" y="142"/>
                  </a:lnTo>
                  <a:lnTo>
                    <a:pt x="2445" y="1064"/>
                  </a:lnTo>
                  <a:lnTo>
                    <a:pt x="2499" y="923"/>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3333833"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3748942"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3748274"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4073501" y="4928460"/>
              <a:ext cx="5054497" cy="37096"/>
            </a:xfrm>
            <a:custGeom>
              <a:rect b="b" l="l" r="r" t="t"/>
              <a:pathLst>
                <a:path extrusionOk="0" h="222" w="38609">
                  <a:moveTo>
                    <a:pt x="0" y="0"/>
                  </a:moveTo>
                  <a:lnTo>
                    <a:pt x="0" y="222"/>
                  </a:lnTo>
                  <a:lnTo>
                    <a:pt x="38609" y="222"/>
                  </a:lnTo>
                  <a:lnTo>
                    <a:pt x="386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415118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4150520"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4565796" y="4937646"/>
              <a:ext cx="417947" cy="177900"/>
            </a:xfrm>
            <a:custGeom>
              <a:rect b="b" l="l" r="r" t="t"/>
              <a:pathLst>
                <a:path extrusionOk="0" h="1065" w="2502">
                  <a:moveTo>
                    <a:pt x="54" y="1"/>
                  </a:moveTo>
                  <a:lnTo>
                    <a:pt x="1" y="142"/>
                  </a:lnTo>
                  <a:lnTo>
                    <a:pt x="2448" y="1064"/>
                  </a:lnTo>
                  <a:lnTo>
                    <a:pt x="2501"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4565127"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4980403" y="4937980"/>
              <a:ext cx="417613" cy="177566"/>
            </a:xfrm>
            <a:custGeom>
              <a:rect b="b" l="l" r="r" t="t"/>
              <a:pathLst>
                <a:path extrusionOk="0" h="1063" w="2500">
                  <a:moveTo>
                    <a:pt x="54" y="1"/>
                  </a:moveTo>
                  <a:lnTo>
                    <a:pt x="1" y="142"/>
                  </a:lnTo>
                  <a:lnTo>
                    <a:pt x="2446" y="1062"/>
                  </a:lnTo>
                  <a:lnTo>
                    <a:pt x="2500"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497940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5394843"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5394175" y="4936644"/>
              <a:ext cx="417780" cy="177900"/>
            </a:xfrm>
            <a:custGeom>
              <a:rect b="b" l="l" r="r" t="t"/>
              <a:pathLst>
                <a:path extrusionOk="0" h="1065" w="2501">
                  <a:moveTo>
                    <a:pt x="2447" y="0"/>
                  </a:moveTo>
                  <a:lnTo>
                    <a:pt x="0" y="923"/>
                  </a:lnTo>
                  <a:lnTo>
                    <a:pt x="53" y="1064"/>
                  </a:lnTo>
                  <a:lnTo>
                    <a:pt x="2501" y="142"/>
                  </a:lnTo>
                  <a:lnTo>
                    <a:pt x="24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5809451"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5808449" y="4936644"/>
              <a:ext cx="417780" cy="177900"/>
            </a:xfrm>
            <a:custGeom>
              <a:rect b="b" l="l" r="r" t="t"/>
              <a:pathLst>
                <a:path extrusionOk="0" h="1065" w="2501">
                  <a:moveTo>
                    <a:pt x="2448" y="0"/>
                  </a:moveTo>
                  <a:lnTo>
                    <a:pt x="0" y="923"/>
                  </a:lnTo>
                  <a:lnTo>
                    <a:pt x="53"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622405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6223390"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6638332"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663766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7052939"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705227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7467213" y="4937980"/>
              <a:ext cx="417947" cy="177900"/>
            </a:xfrm>
            <a:custGeom>
              <a:rect b="b" l="l" r="r" t="t"/>
              <a:pathLst>
                <a:path extrusionOk="0" h="1065" w="2502">
                  <a:moveTo>
                    <a:pt x="54" y="1"/>
                  </a:moveTo>
                  <a:lnTo>
                    <a:pt x="1" y="142"/>
                  </a:lnTo>
                  <a:lnTo>
                    <a:pt x="2448" y="1064"/>
                  </a:lnTo>
                  <a:lnTo>
                    <a:pt x="2502"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746654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7881987"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7881319"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8296595" y="4937980"/>
              <a:ext cx="417445" cy="177900"/>
            </a:xfrm>
            <a:custGeom>
              <a:rect b="b" l="l" r="r" t="t"/>
              <a:pathLst>
                <a:path extrusionOk="0" h="1065" w="2499">
                  <a:moveTo>
                    <a:pt x="54" y="1"/>
                  </a:moveTo>
                  <a:lnTo>
                    <a:pt x="0" y="142"/>
                  </a:lnTo>
                  <a:lnTo>
                    <a:pt x="2446" y="1064"/>
                  </a:lnTo>
                  <a:lnTo>
                    <a:pt x="2499" y="923"/>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8295592"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8711202"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8710200" y="4936644"/>
              <a:ext cx="417947" cy="177900"/>
            </a:xfrm>
            <a:custGeom>
              <a:rect b="b" l="l" r="r" t="t"/>
              <a:pathLst>
                <a:path extrusionOk="0" h="1065" w="2502">
                  <a:moveTo>
                    <a:pt x="2448" y="0"/>
                  </a:moveTo>
                  <a:lnTo>
                    <a:pt x="0" y="923"/>
                  </a:lnTo>
                  <a:lnTo>
                    <a:pt x="54" y="1064"/>
                  </a:lnTo>
                  <a:lnTo>
                    <a:pt x="2501" y="142"/>
                  </a:lnTo>
                  <a:lnTo>
                    <a:pt x="2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 name="Google Shape;2318;p54"/>
          <p:cNvGrpSpPr/>
          <p:nvPr/>
        </p:nvGrpSpPr>
        <p:grpSpPr>
          <a:xfrm>
            <a:off x="210" y="3304260"/>
            <a:ext cx="9144102" cy="2055344"/>
            <a:chOff x="210" y="2770860"/>
            <a:chExt cx="9144102" cy="2055344"/>
          </a:xfrm>
        </p:grpSpPr>
        <p:grpSp>
          <p:nvGrpSpPr>
            <p:cNvPr id="2319" name="Google Shape;2319;p54"/>
            <p:cNvGrpSpPr/>
            <p:nvPr/>
          </p:nvGrpSpPr>
          <p:grpSpPr>
            <a:xfrm>
              <a:off x="210" y="2770860"/>
              <a:ext cx="9143876" cy="2042426"/>
              <a:chOff x="-65" y="4928460"/>
              <a:chExt cx="9143876" cy="2042426"/>
            </a:xfrm>
          </p:grpSpPr>
          <p:sp>
            <p:nvSpPr>
              <p:cNvPr id="2320" name="Google Shape;2320;p54"/>
              <p:cNvSpPr/>
              <p:nvPr/>
            </p:nvSpPr>
            <p:spPr>
              <a:xfrm>
                <a:off x="3371252" y="5136258"/>
                <a:ext cx="2413967" cy="1828781"/>
              </a:xfrm>
              <a:custGeom>
                <a:rect b="b" l="l" r="r" t="t"/>
                <a:pathLst>
                  <a:path extrusionOk="0" h="10948" w="14451">
                    <a:moveTo>
                      <a:pt x="0" y="0"/>
                    </a:moveTo>
                    <a:lnTo>
                      <a:pt x="0" y="10948"/>
                    </a:lnTo>
                    <a:lnTo>
                      <a:pt x="14451" y="10948"/>
                    </a:lnTo>
                    <a:lnTo>
                      <a:pt x="1445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3364737" y="5130078"/>
                <a:ext cx="2426663" cy="1840808"/>
              </a:xfrm>
              <a:custGeom>
                <a:rect b="b" l="l" r="r" t="t"/>
                <a:pathLst>
                  <a:path extrusionOk="0" h="11020" w="14527">
                    <a:moveTo>
                      <a:pt x="14453" y="74"/>
                    </a:moveTo>
                    <a:lnTo>
                      <a:pt x="14453" y="10948"/>
                    </a:lnTo>
                    <a:lnTo>
                      <a:pt x="76" y="10948"/>
                    </a:lnTo>
                    <a:lnTo>
                      <a:pt x="76" y="74"/>
                    </a:lnTo>
                    <a:close/>
                    <a:moveTo>
                      <a:pt x="0" y="0"/>
                    </a:moveTo>
                    <a:lnTo>
                      <a:pt x="0" y="11020"/>
                    </a:lnTo>
                    <a:lnTo>
                      <a:pt x="14527" y="11020"/>
                    </a:lnTo>
                    <a:lnTo>
                      <a:pt x="14527"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5608495"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5729937" y="5300961"/>
                <a:ext cx="353634" cy="1536123"/>
              </a:xfrm>
              <a:custGeom>
                <a:rect b="b" l="l" r="r" t="t"/>
                <a:pathLst>
                  <a:path extrusionOk="0" h="9196" w="2117">
                    <a:moveTo>
                      <a:pt x="1" y="0"/>
                    </a:moveTo>
                    <a:lnTo>
                      <a:pt x="1" y="9195"/>
                    </a:lnTo>
                    <a:lnTo>
                      <a:pt x="2116" y="9195"/>
                    </a:lnTo>
                    <a:lnTo>
                      <a:pt x="211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2914215"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3035657" y="5300961"/>
                <a:ext cx="353801" cy="1548484"/>
              </a:xfrm>
              <a:custGeom>
                <a:rect b="b" l="l" r="r" t="t"/>
                <a:pathLst>
                  <a:path extrusionOk="0" h="9270" w="2118">
                    <a:moveTo>
                      <a:pt x="1" y="0"/>
                    </a:moveTo>
                    <a:lnTo>
                      <a:pt x="1" y="9195"/>
                    </a:lnTo>
                    <a:lnTo>
                      <a:pt x="2118" y="9269"/>
                    </a:lnTo>
                    <a:lnTo>
                      <a:pt x="2118" y="72"/>
                    </a:lnTo>
                    <a:lnTo>
                      <a:pt x="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8205221"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8326997" y="5300961"/>
                <a:ext cx="353634" cy="1548484"/>
              </a:xfrm>
              <a:custGeom>
                <a:rect b="b" l="l" r="r" t="t"/>
                <a:pathLst>
                  <a:path extrusionOk="0" h="9270" w="2117">
                    <a:moveTo>
                      <a:pt x="1" y="0"/>
                    </a:moveTo>
                    <a:lnTo>
                      <a:pt x="1" y="9195"/>
                    </a:lnTo>
                    <a:lnTo>
                      <a:pt x="2116" y="9269"/>
                    </a:lnTo>
                    <a:lnTo>
                      <a:pt x="2116" y="72"/>
                    </a:lnTo>
                    <a:lnTo>
                      <a:pt x="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304793" y="5179021"/>
                <a:ext cx="621909" cy="133968"/>
              </a:xfrm>
              <a:custGeom>
                <a:rect b="b" l="l" r="r" t="t"/>
                <a:pathLst>
                  <a:path extrusionOk="0" h="802" w="3723">
                    <a:moveTo>
                      <a:pt x="0" y="1"/>
                    </a:moveTo>
                    <a:lnTo>
                      <a:pt x="0" y="802"/>
                    </a:lnTo>
                    <a:lnTo>
                      <a:pt x="3722" y="802"/>
                    </a:lnTo>
                    <a:lnTo>
                      <a:pt x="3722"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426570" y="5300961"/>
                <a:ext cx="353968" cy="1536123"/>
              </a:xfrm>
              <a:custGeom>
                <a:rect b="b" l="l" r="r" t="t"/>
                <a:pathLst>
                  <a:path extrusionOk="0" h="9196" w="2119">
                    <a:moveTo>
                      <a:pt x="1" y="0"/>
                    </a:moveTo>
                    <a:lnTo>
                      <a:pt x="1" y="9195"/>
                    </a:lnTo>
                    <a:lnTo>
                      <a:pt x="2118" y="9195"/>
                    </a:lnTo>
                    <a:lnTo>
                      <a:pt x="211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4266951" y="5239657"/>
                <a:ext cx="610215" cy="122108"/>
              </a:xfrm>
              <a:custGeom>
                <a:rect b="b" l="l" r="r" t="t"/>
                <a:pathLst>
                  <a:path extrusionOk="0" h="731" w="3653">
                    <a:moveTo>
                      <a:pt x="455" y="0"/>
                    </a:moveTo>
                    <a:cubicBezTo>
                      <a:pt x="226" y="0"/>
                      <a:pt x="0" y="201"/>
                      <a:pt x="0" y="429"/>
                    </a:cubicBezTo>
                    <a:lnTo>
                      <a:pt x="0" y="730"/>
                    </a:lnTo>
                    <a:lnTo>
                      <a:pt x="3653" y="730"/>
                    </a:lnTo>
                    <a:lnTo>
                      <a:pt x="3653" y="429"/>
                    </a:lnTo>
                    <a:cubicBezTo>
                      <a:pt x="3653" y="201"/>
                      <a:pt x="3428" y="0"/>
                      <a:pt x="3198"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4273466" y="5363267"/>
                <a:ext cx="597353" cy="71327"/>
              </a:xfrm>
              <a:custGeom>
                <a:rect b="b" l="l" r="r" t="t"/>
                <a:pathLst>
                  <a:path extrusionOk="0" h="427" w="3576">
                    <a:moveTo>
                      <a:pt x="3575" y="0"/>
                    </a:moveTo>
                    <a:lnTo>
                      <a:pt x="0" y="6"/>
                    </a:lnTo>
                    <a:cubicBezTo>
                      <a:pt x="0" y="234"/>
                      <a:pt x="187" y="427"/>
                      <a:pt x="416" y="427"/>
                    </a:cubicBezTo>
                    <a:lnTo>
                      <a:pt x="3159" y="427"/>
                    </a:lnTo>
                    <a:cubicBezTo>
                      <a:pt x="3389"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4449699" y="5337209"/>
                <a:ext cx="36917" cy="97720"/>
              </a:xfrm>
              <a:custGeom>
                <a:rect b="b" l="l" r="r" t="t"/>
                <a:pathLst>
                  <a:path extrusionOk="0" h="585" w="221">
                    <a:moveTo>
                      <a:pt x="1" y="1"/>
                    </a:moveTo>
                    <a:lnTo>
                      <a:pt x="1" y="585"/>
                    </a:lnTo>
                    <a:lnTo>
                      <a:pt x="220" y="585"/>
                    </a:lnTo>
                    <a:lnTo>
                      <a:pt x="220"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4657337" y="5337209"/>
                <a:ext cx="37084" cy="97720"/>
              </a:xfrm>
              <a:custGeom>
                <a:rect b="b" l="l" r="r" t="t"/>
                <a:pathLst>
                  <a:path extrusionOk="0" h="585" w="222">
                    <a:moveTo>
                      <a:pt x="0" y="1"/>
                    </a:moveTo>
                    <a:lnTo>
                      <a:pt x="0" y="585"/>
                    </a:lnTo>
                    <a:lnTo>
                      <a:pt x="221" y="585"/>
                    </a:lnTo>
                    <a:lnTo>
                      <a:pt x="221"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1585366" y="5239657"/>
                <a:ext cx="596852" cy="122108"/>
              </a:xfrm>
              <a:custGeom>
                <a:rect b="b" l="l" r="r" t="t"/>
                <a:pathLst>
                  <a:path extrusionOk="0" h="731" w="3573">
                    <a:moveTo>
                      <a:pt x="429" y="0"/>
                    </a:moveTo>
                    <a:cubicBezTo>
                      <a:pt x="203" y="0"/>
                      <a:pt x="0" y="201"/>
                      <a:pt x="0" y="429"/>
                    </a:cubicBezTo>
                    <a:lnTo>
                      <a:pt x="0" y="730"/>
                    </a:lnTo>
                    <a:lnTo>
                      <a:pt x="3573" y="730"/>
                    </a:lnTo>
                    <a:lnTo>
                      <a:pt x="3573" y="429"/>
                    </a:lnTo>
                    <a:cubicBezTo>
                      <a:pt x="3573" y="201"/>
                      <a:pt x="3401" y="0"/>
                      <a:pt x="3171"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1587370" y="5363267"/>
                <a:ext cx="597353" cy="71327"/>
              </a:xfrm>
              <a:custGeom>
                <a:rect b="b" l="l" r="r" t="t"/>
                <a:pathLst>
                  <a:path extrusionOk="0" h="427" w="3576">
                    <a:moveTo>
                      <a:pt x="3575" y="0"/>
                    </a:moveTo>
                    <a:lnTo>
                      <a:pt x="0" y="6"/>
                    </a:lnTo>
                    <a:cubicBezTo>
                      <a:pt x="0" y="234"/>
                      <a:pt x="187" y="427"/>
                      <a:pt x="417" y="427"/>
                    </a:cubicBezTo>
                    <a:lnTo>
                      <a:pt x="3159" y="427"/>
                    </a:lnTo>
                    <a:cubicBezTo>
                      <a:pt x="3389"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1767780" y="5337209"/>
                <a:ext cx="24890" cy="97720"/>
              </a:xfrm>
              <a:custGeom>
                <a:rect b="b" l="l" r="r" t="t"/>
                <a:pathLst>
                  <a:path extrusionOk="0" h="585" w="149">
                    <a:moveTo>
                      <a:pt x="1" y="1"/>
                    </a:moveTo>
                    <a:lnTo>
                      <a:pt x="1" y="585"/>
                    </a:lnTo>
                    <a:lnTo>
                      <a:pt x="148" y="585"/>
                    </a:lnTo>
                    <a:lnTo>
                      <a:pt x="148"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1975251" y="5337209"/>
                <a:ext cx="36917" cy="97720"/>
              </a:xfrm>
              <a:custGeom>
                <a:rect b="b" l="l" r="r" t="t"/>
                <a:pathLst>
                  <a:path extrusionOk="0" h="585" w="221">
                    <a:moveTo>
                      <a:pt x="1" y="1"/>
                    </a:moveTo>
                    <a:lnTo>
                      <a:pt x="1" y="585"/>
                    </a:lnTo>
                    <a:lnTo>
                      <a:pt x="220" y="585"/>
                    </a:lnTo>
                    <a:lnTo>
                      <a:pt x="220"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6912955" y="5239657"/>
                <a:ext cx="610048" cy="122108"/>
              </a:xfrm>
              <a:custGeom>
                <a:rect b="b" l="l" r="r" t="t"/>
                <a:pathLst>
                  <a:path extrusionOk="0" h="731" w="3652">
                    <a:moveTo>
                      <a:pt x="470" y="0"/>
                    </a:moveTo>
                    <a:cubicBezTo>
                      <a:pt x="240" y="0"/>
                      <a:pt x="1" y="201"/>
                      <a:pt x="1" y="429"/>
                    </a:cubicBezTo>
                    <a:lnTo>
                      <a:pt x="1" y="730"/>
                    </a:lnTo>
                    <a:lnTo>
                      <a:pt x="3651" y="730"/>
                    </a:lnTo>
                    <a:lnTo>
                      <a:pt x="3651" y="429"/>
                    </a:lnTo>
                    <a:cubicBezTo>
                      <a:pt x="3651" y="201"/>
                      <a:pt x="3442" y="0"/>
                      <a:pt x="3212"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6921474" y="5363267"/>
                <a:ext cx="597353" cy="71327"/>
              </a:xfrm>
              <a:custGeom>
                <a:rect b="b" l="l" r="r" t="t"/>
                <a:pathLst>
                  <a:path extrusionOk="0" h="427" w="3576">
                    <a:moveTo>
                      <a:pt x="3575" y="0"/>
                    </a:moveTo>
                    <a:lnTo>
                      <a:pt x="1" y="6"/>
                    </a:lnTo>
                    <a:cubicBezTo>
                      <a:pt x="1" y="234"/>
                      <a:pt x="187" y="427"/>
                      <a:pt x="415" y="427"/>
                    </a:cubicBezTo>
                    <a:lnTo>
                      <a:pt x="3159" y="427"/>
                    </a:lnTo>
                    <a:cubicBezTo>
                      <a:pt x="3387" y="427"/>
                      <a:pt x="3575" y="230"/>
                      <a:pt x="357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7095870" y="5337209"/>
                <a:ext cx="36750" cy="97720"/>
              </a:xfrm>
              <a:custGeom>
                <a:rect b="b" l="l" r="r" t="t"/>
                <a:pathLst>
                  <a:path extrusionOk="0" h="585" w="220">
                    <a:moveTo>
                      <a:pt x="0" y="1"/>
                    </a:moveTo>
                    <a:lnTo>
                      <a:pt x="0" y="585"/>
                    </a:lnTo>
                    <a:lnTo>
                      <a:pt x="219" y="585"/>
                    </a:lnTo>
                    <a:lnTo>
                      <a:pt x="219"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7315201" y="5337209"/>
                <a:ext cx="24556" cy="97720"/>
              </a:xfrm>
              <a:custGeom>
                <a:rect b="b" l="l" r="r" t="t"/>
                <a:pathLst>
                  <a:path extrusionOk="0" h="585" w="147">
                    <a:moveTo>
                      <a:pt x="1" y="1"/>
                    </a:moveTo>
                    <a:lnTo>
                      <a:pt x="1" y="585"/>
                    </a:lnTo>
                    <a:lnTo>
                      <a:pt x="146" y="585"/>
                    </a:lnTo>
                    <a:lnTo>
                      <a:pt x="146"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65" y="5081469"/>
                <a:ext cx="9143876" cy="182577"/>
              </a:xfrm>
              <a:custGeom>
                <a:rect b="b" l="l" r="r" t="t"/>
                <a:pathLst>
                  <a:path extrusionOk="0" h="1093" w="54739">
                    <a:moveTo>
                      <a:pt x="1" y="0"/>
                    </a:moveTo>
                    <a:lnTo>
                      <a:pt x="1" y="1093"/>
                    </a:lnTo>
                    <a:lnTo>
                      <a:pt x="54738" y="1093"/>
                    </a:lnTo>
                    <a:lnTo>
                      <a:pt x="5473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3651721" y="5648073"/>
                <a:ext cx="1840836" cy="353462"/>
              </a:xfrm>
              <a:custGeom>
                <a:rect b="b" l="l" r="r" t="t"/>
                <a:pathLst>
                  <a:path extrusionOk="0" h="2116" w="11020">
                    <a:moveTo>
                      <a:pt x="0" y="1"/>
                    </a:moveTo>
                    <a:lnTo>
                      <a:pt x="0" y="2116"/>
                    </a:lnTo>
                    <a:lnTo>
                      <a:pt x="11019" y="2116"/>
                    </a:lnTo>
                    <a:lnTo>
                      <a:pt x="11019"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3633179" y="5629532"/>
                <a:ext cx="1877753" cy="390545"/>
              </a:xfrm>
              <a:custGeom>
                <a:rect b="b" l="l" r="r" t="t"/>
                <a:pathLst>
                  <a:path extrusionOk="0" h="2338" w="11241">
                    <a:moveTo>
                      <a:pt x="11024" y="220"/>
                    </a:moveTo>
                    <a:lnTo>
                      <a:pt x="11024" y="2120"/>
                    </a:lnTo>
                    <a:lnTo>
                      <a:pt x="222" y="2120"/>
                    </a:lnTo>
                    <a:lnTo>
                      <a:pt x="222" y="220"/>
                    </a:lnTo>
                    <a:close/>
                    <a:moveTo>
                      <a:pt x="0" y="1"/>
                    </a:moveTo>
                    <a:lnTo>
                      <a:pt x="0" y="2338"/>
                    </a:lnTo>
                    <a:lnTo>
                      <a:pt x="11241" y="2338"/>
                    </a:lnTo>
                    <a:lnTo>
                      <a:pt x="11241"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21481" y="4928471"/>
                <a:ext cx="4295444" cy="37066"/>
              </a:xfrm>
              <a:custGeom>
                <a:rect b="b" l="l" r="r" t="t"/>
                <a:pathLst>
                  <a:path extrusionOk="0" h="222" w="38609">
                    <a:moveTo>
                      <a:pt x="0" y="0"/>
                    </a:moveTo>
                    <a:lnTo>
                      <a:pt x="0" y="222"/>
                    </a:lnTo>
                    <a:lnTo>
                      <a:pt x="38609" y="222"/>
                    </a:lnTo>
                    <a:lnTo>
                      <a:pt x="38609"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18143"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17809"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433084" y="4937646"/>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432416" y="4936644"/>
                <a:ext cx="417613" cy="177900"/>
              </a:xfrm>
              <a:custGeom>
                <a:rect b="b" l="l" r="r" t="t"/>
                <a:pathLst>
                  <a:path extrusionOk="0" h="1065" w="2500">
                    <a:moveTo>
                      <a:pt x="2446" y="0"/>
                    </a:moveTo>
                    <a:lnTo>
                      <a:pt x="1" y="921"/>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847525"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846690"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1262132" y="4937646"/>
                <a:ext cx="417445" cy="177900"/>
              </a:xfrm>
              <a:custGeom>
                <a:rect b="b" l="l" r="r" t="t"/>
                <a:pathLst>
                  <a:path extrusionOk="0" h="1065" w="2499">
                    <a:moveTo>
                      <a:pt x="53" y="1"/>
                    </a:moveTo>
                    <a:lnTo>
                      <a:pt x="0" y="142"/>
                    </a:lnTo>
                    <a:lnTo>
                      <a:pt x="2446" y="1064"/>
                    </a:lnTo>
                    <a:lnTo>
                      <a:pt x="2499" y="923"/>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1261130"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1676406"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1675738" y="4936644"/>
                <a:ext cx="417780" cy="177900"/>
              </a:xfrm>
              <a:custGeom>
                <a:rect b="b" l="l" r="r" t="t"/>
                <a:pathLst>
                  <a:path extrusionOk="0" h="1065" w="2501">
                    <a:moveTo>
                      <a:pt x="2448" y="0"/>
                    </a:moveTo>
                    <a:lnTo>
                      <a:pt x="0" y="923"/>
                    </a:lnTo>
                    <a:lnTo>
                      <a:pt x="54"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2091013" y="4937646"/>
                <a:ext cx="417613" cy="177900"/>
              </a:xfrm>
              <a:custGeom>
                <a:rect b="b" l="l" r="r" t="t"/>
                <a:pathLst>
                  <a:path extrusionOk="0" h="1065" w="2500">
                    <a:moveTo>
                      <a:pt x="54" y="1"/>
                    </a:moveTo>
                    <a:lnTo>
                      <a:pt x="1" y="144"/>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2090679" y="4936644"/>
                <a:ext cx="417613" cy="177566"/>
              </a:xfrm>
              <a:custGeom>
                <a:rect b="b" l="l" r="r" t="t"/>
                <a:pathLst>
                  <a:path extrusionOk="0" h="1063" w="2500">
                    <a:moveTo>
                      <a:pt x="2446" y="0"/>
                    </a:moveTo>
                    <a:lnTo>
                      <a:pt x="0" y="921"/>
                    </a:lnTo>
                    <a:lnTo>
                      <a:pt x="54" y="1062"/>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2505287"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2504953"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2919894" y="4937980"/>
                <a:ext cx="417947" cy="177566"/>
              </a:xfrm>
              <a:custGeom>
                <a:rect b="b" l="l" r="r" t="t"/>
                <a:pathLst>
                  <a:path extrusionOk="0" h="1063" w="2502">
                    <a:moveTo>
                      <a:pt x="54" y="1"/>
                    </a:moveTo>
                    <a:lnTo>
                      <a:pt x="1" y="142"/>
                    </a:lnTo>
                    <a:lnTo>
                      <a:pt x="2448" y="1062"/>
                    </a:lnTo>
                    <a:lnTo>
                      <a:pt x="2502"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2919226" y="4936644"/>
                <a:ext cx="417612"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3334669" y="4937980"/>
                <a:ext cx="417445" cy="177900"/>
              </a:xfrm>
              <a:custGeom>
                <a:rect b="b" l="l" r="r" t="t"/>
                <a:pathLst>
                  <a:path extrusionOk="0" h="1065" w="2499">
                    <a:moveTo>
                      <a:pt x="53" y="1"/>
                    </a:moveTo>
                    <a:lnTo>
                      <a:pt x="0" y="142"/>
                    </a:lnTo>
                    <a:lnTo>
                      <a:pt x="2445" y="1064"/>
                    </a:lnTo>
                    <a:lnTo>
                      <a:pt x="2499" y="923"/>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3333833" y="4936644"/>
                <a:ext cx="417613" cy="177900"/>
              </a:xfrm>
              <a:custGeom>
                <a:rect b="b" l="l" r="r" t="t"/>
                <a:pathLst>
                  <a:path extrusionOk="0" h="1065" w="2500">
                    <a:moveTo>
                      <a:pt x="2446" y="0"/>
                    </a:moveTo>
                    <a:lnTo>
                      <a:pt x="1" y="923"/>
                    </a:lnTo>
                    <a:lnTo>
                      <a:pt x="54" y="1064"/>
                    </a:lnTo>
                    <a:lnTo>
                      <a:pt x="2500"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3748942"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3748274"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4073501" y="4928460"/>
                <a:ext cx="5054497" cy="37096"/>
              </a:xfrm>
              <a:custGeom>
                <a:rect b="b" l="l" r="r" t="t"/>
                <a:pathLst>
                  <a:path extrusionOk="0" h="222" w="38609">
                    <a:moveTo>
                      <a:pt x="0" y="0"/>
                    </a:moveTo>
                    <a:lnTo>
                      <a:pt x="0" y="222"/>
                    </a:lnTo>
                    <a:lnTo>
                      <a:pt x="38609" y="222"/>
                    </a:lnTo>
                    <a:lnTo>
                      <a:pt x="38609"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415118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4150520"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4565796" y="4937646"/>
                <a:ext cx="417947" cy="177900"/>
              </a:xfrm>
              <a:custGeom>
                <a:rect b="b" l="l" r="r" t="t"/>
                <a:pathLst>
                  <a:path extrusionOk="0" h="1065" w="2502">
                    <a:moveTo>
                      <a:pt x="54" y="1"/>
                    </a:moveTo>
                    <a:lnTo>
                      <a:pt x="1" y="142"/>
                    </a:lnTo>
                    <a:lnTo>
                      <a:pt x="2448" y="1064"/>
                    </a:lnTo>
                    <a:lnTo>
                      <a:pt x="2501"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4565127"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4980403" y="4937980"/>
                <a:ext cx="417613" cy="177566"/>
              </a:xfrm>
              <a:custGeom>
                <a:rect b="b" l="l" r="r" t="t"/>
                <a:pathLst>
                  <a:path extrusionOk="0" h="1063" w="2500">
                    <a:moveTo>
                      <a:pt x="54" y="1"/>
                    </a:moveTo>
                    <a:lnTo>
                      <a:pt x="1" y="142"/>
                    </a:lnTo>
                    <a:lnTo>
                      <a:pt x="2446" y="1062"/>
                    </a:lnTo>
                    <a:lnTo>
                      <a:pt x="2500"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497940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5394843"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5394175" y="4936644"/>
                <a:ext cx="417780" cy="177900"/>
              </a:xfrm>
              <a:custGeom>
                <a:rect b="b" l="l" r="r" t="t"/>
                <a:pathLst>
                  <a:path extrusionOk="0" h="1065" w="2501">
                    <a:moveTo>
                      <a:pt x="2447" y="0"/>
                    </a:moveTo>
                    <a:lnTo>
                      <a:pt x="0" y="923"/>
                    </a:lnTo>
                    <a:lnTo>
                      <a:pt x="53" y="1064"/>
                    </a:lnTo>
                    <a:lnTo>
                      <a:pt x="2501" y="142"/>
                    </a:lnTo>
                    <a:lnTo>
                      <a:pt x="2447"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5809451" y="4937980"/>
                <a:ext cx="417445" cy="177566"/>
              </a:xfrm>
              <a:custGeom>
                <a:rect b="b" l="l" r="r" t="t"/>
                <a:pathLst>
                  <a:path extrusionOk="0" h="1063" w="2499">
                    <a:moveTo>
                      <a:pt x="54" y="1"/>
                    </a:moveTo>
                    <a:lnTo>
                      <a:pt x="0"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5808449" y="4936644"/>
                <a:ext cx="417780" cy="177900"/>
              </a:xfrm>
              <a:custGeom>
                <a:rect b="b" l="l" r="r" t="t"/>
                <a:pathLst>
                  <a:path extrusionOk="0" h="1065" w="2501">
                    <a:moveTo>
                      <a:pt x="2448" y="0"/>
                    </a:moveTo>
                    <a:lnTo>
                      <a:pt x="0" y="923"/>
                    </a:lnTo>
                    <a:lnTo>
                      <a:pt x="53"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6224058"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6223390"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6638332" y="4937980"/>
                <a:ext cx="417613" cy="177900"/>
              </a:xfrm>
              <a:custGeom>
                <a:rect b="b" l="l" r="r" t="t"/>
                <a:pathLst>
                  <a:path extrusionOk="0" h="1065" w="2500">
                    <a:moveTo>
                      <a:pt x="54" y="1"/>
                    </a:moveTo>
                    <a:lnTo>
                      <a:pt x="1"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663766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7052939"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7052271"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7467213" y="4937980"/>
                <a:ext cx="417947" cy="177900"/>
              </a:xfrm>
              <a:custGeom>
                <a:rect b="b" l="l" r="r" t="t"/>
                <a:pathLst>
                  <a:path extrusionOk="0" h="1065" w="2502">
                    <a:moveTo>
                      <a:pt x="54" y="1"/>
                    </a:moveTo>
                    <a:lnTo>
                      <a:pt x="1" y="142"/>
                    </a:lnTo>
                    <a:lnTo>
                      <a:pt x="2448" y="1064"/>
                    </a:lnTo>
                    <a:lnTo>
                      <a:pt x="2502"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7466544" y="4936644"/>
                <a:ext cx="417613" cy="177900"/>
              </a:xfrm>
              <a:custGeom>
                <a:rect b="b" l="l" r="r" t="t"/>
                <a:pathLst>
                  <a:path extrusionOk="0" h="1065" w="2500">
                    <a:moveTo>
                      <a:pt x="2446" y="0"/>
                    </a:moveTo>
                    <a:lnTo>
                      <a:pt x="1"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7881987" y="4937980"/>
                <a:ext cx="417445" cy="177566"/>
              </a:xfrm>
              <a:custGeom>
                <a:rect b="b" l="l" r="r" t="t"/>
                <a:pathLst>
                  <a:path extrusionOk="0" h="1063" w="2499">
                    <a:moveTo>
                      <a:pt x="53" y="1"/>
                    </a:moveTo>
                    <a:lnTo>
                      <a:pt x="0" y="142"/>
                    </a:lnTo>
                    <a:lnTo>
                      <a:pt x="2445" y="1062"/>
                    </a:lnTo>
                    <a:lnTo>
                      <a:pt x="2499" y="921"/>
                    </a:lnTo>
                    <a:lnTo>
                      <a:pt x="53"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7881319" y="4936644"/>
                <a:ext cx="417445" cy="177900"/>
              </a:xfrm>
              <a:custGeom>
                <a:rect b="b" l="l" r="r" t="t"/>
                <a:pathLst>
                  <a:path extrusionOk="0" h="1065" w="2499">
                    <a:moveTo>
                      <a:pt x="2445" y="0"/>
                    </a:moveTo>
                    <a:lnTo>
                      <a:pt x="0" y="923"/>
                    </a:lnTo>
                    <a:lnTo>
                      <a:pt x="53" y="1064"/>
                    </a:lnTo>
                    <a:lnTo>
                      <a:pt x="2499" y="142"/>
                    </a:lnTo>
                    <a:lnTo>
                      <a:pt x="244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8296595" y="4937980"/>
                <a:ext cx="417445" cy="177900"/>
              </a:xfrm>
              <a:custGeom>
                <a:rect b="b" l="l" r="r" t="t"/>
                <a:pathLst>
                  <a:path extrusionOk="0" h="1065" w="2499">
                    <a:moveTo>
                      <a:pt x="54" y="1"/>
                    </a:moveTo>
                    <a:lnTo>
                      <a:pt x="0" y="142"/>
                    </a:lnTo>
                    <a:lnTo>
                      <a:pt x="2446" y="1064"/>
                    </a:lnTo>
                    <a:lnTo>
                      <a:pt x="2499" y="923"/>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8295592" y="4936644"/>
                <a:ext cx="417445" cy="177900"/>
              </a:xfrm>
              <a:custGeom>
                <a:rect b="b" l="l" r="r" t="t"/>
                <a:pathLst>
                  <a:path extrusionOk="0" h="1065" w="2499">
                    <a:moveTo>
                      <a:pt x="2446" y="0"/>
                    </a:moveTo>
                    <a:lnTo>
                      <a:pt x="0" y="923"/>
                    </a:lnTo>
                    <a:lnTo>
                      <a:pt x="54" y="1064"/>
                    </a:lnTo>
                    <a:lnTo>
                      <a:pt x="2499" y="142"/>
                    </a:lnTo>
                    <a:lnTo>
                      <a:pt x="2446"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8711202" y="4937980"/>
                <a:ext cx="417613" cy="177566"/>
              </a:xfrm>
              <a:custGeom>
                <a:rect b="b" l="l" r="r" t="t"/>
                <a:pathLst>
                  <a:path extrusionOk="0" h="1063" w="2500">
                    <a:moveTo>
                      <a:pt x="54" y="1"/>
                    </a:moveTo>
                    <a:lnTo>
                      <a:pt x="1" y="142"/>
                    </a:lnTo>
                    <a:lnTo>
                      <a:pt x="2446" y="1062"/>
                    </a:lnTo>
                    <a:lnTo>
                      <a:pt x="2499" y="921"/>
                    </a:lnTo>
                    <a:lnTo>
                      <a:pt x="54"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8710200" y="4936644"/>
                <a:ext cx="417947" cy="177900"/>
              </a:xfrm>
              <a:custGeom>
                <a:rect b="b" l="l" r="r" t="t"/>
                <a:pathLst>
                  <a:path extrusionOk="0" h="1065" w="2502">
                    <a:moveTo>
                      <a:pt x="2448" y="0"/>
                    </a:moveTo>
                    <a:lnTo>
                      <a:pt x="0" y="923"/>
                    </a:lnTo>
                    <a:lnTo>
                      <a:pt x="54" y="1064"/>
                    </a:lnTo>
                    <a:lnTo>
                      <a:pt x="2501" y="142"/>
                    </a:lnTo>
                    <a:lnTo>
                      <a:pt x="2448"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1" name="Google Shape;2391;p54"/>
            <p:cNvSpPr/>
            <p:nvPr/>
          </p:nvSpPr>
          <p:spPr>
            <a:xfrm>
              <a:off x="326" y="4777685"/>
              <a:ext cx="9143986" cy="48518"/>
            </a:xfrm>
            <a:custGeom>
              <a:rect b="b" l="l" r="r" t="t"/>
              <a:pathLst>
                <a:path extrusionOk="0" h="366" w="55105">
                  <a:moveTo>
                    <a:pt x="0" y="1"/>
                  </a:moveTo>
                  <a:lnTo>
                    <a:pt x="0" y="366"/>
                  </a:lnTo>
                  <a:lnTo>
                    <a:pt x="55105" y="366"/>
                  </a:lnTo>
                  <a:lnTo>
                    <a:pt x="55105"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2" name="Google Shape;2392;p54"/>
          <p:cNvSpPr txBox="1"/>
          <p:nvPr>
            <p:ph type="title"/>
          </p:nvPr>
        </p:nvSpPr>
        <p:spPr>
          <a:xfrm rot="-624">
            <a:off x="2918950" y="2201754"/>
            <a:ext cx="3305700" cy="60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2393" name="Google Shape;2393;p54"/>
          <p:cNvSpPr txBox="1"/>
          <p:nvPr>
            <p:ph idx="1" type="subTitle"/>
          </p:nvPr>
        </p:nvSpPr>
        <p:spPr>
          <a:xfrm>
            <a:off x="2066700" y="692388"/>
            <a:ext cx="5010600" cy="159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2394" name="Google Shape;2394;p54"/>
          <p:cNvGrpSpPr/>
          <p:nvPr/>
        </p:nvGrpSpPr>
        <p:grpSpPr>
          <a:xfrm>
            <a:off x="-500" y="4603498"/>
            <a:ext cx="9144595" cy="553913"/>
            <a:chOff x="3154536" y="2256163"/>
            <a:chExt cx="2337695" cy="177252"/>
          </a:xfrm>
        </p:grpSpPr>
        <p:sp>
          <p:nvSpPr>
            <p:cNvPr id="2395" name="Google Shape;2395;p54"/>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54"/>
          <p:cNvGrpSpPr/>
          <p:nvPr/>
        </p:nvGrpSpPr>
        <p:grpSpPr>
          <a:xfrm>
            <a:off x="5926900" y="4181770"/>
            <a:ext cx="661668" cy="421722"/>
            <a:chOff x="7746090" y="5473975"/>
            <a:chExt cx="153306" cy="97693"/>
          </a:xfrm>
        </p:grpSpPr>
        <p:sp>
          <p:nvSpPr>
            <p:cNvPr id="2399" name="Google Shape;2399;p54"/>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 name="Google Shape;2401;p54"/>
          <p:cNvGrpSpPr/>
          <p:nvPr/>
        </p:nvGrpSpPr>
        <p:grpSpPr>
          <a:xfrm>
            <a:off x="2555050" y="4181770"/>
            <a:ext cx="661668" cy="421722"/>
            <a:chOff x="7746090" y="5473975"/>
            <a:chExt cx="153306" cy="97693"/>
          </a:xfrm>
        </p:grpSpPr>
        <p:sp>
          <p:nvSpPr>
            <p:cNvPr id="2402" name="Google Shape;2402;p54"/>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54"/>
          <p:cNvGrpSpPr/>
          <p:nvPr/>
        </p:nvGrpSpPr>
        <p:grpSpPr>
          <a:xfrm>
            <a:off x="7940178" y="1836875"/>
            <a:ext cx="800744" cy="592008"/>
            <a:chOff x="8016378" y="1836875"/>
            <a:chExt cx="800744" cy="592008"/>
          </a:xfrm>
        </p:grpSpPr>
        <p:sp>
          <p:nvSpPr>
            <p:cNvPr id="2405" name="Google Shape;2405;p54"/>
            <p:cNvSpPr/>
            <p:nvPr/>
          </p:nvSpPr>
          <p:spPr>
            <a:xfrm rot="-1598160">
              <a:off x="8687745" y="1856081"/>
              <a:ext cx="111154" cy="107589"/>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6" name="Google Shape;2406;p54"/>
            <p:cNvGrpSpPr/>
            <p:nvPr/>
          </p:nvGrpSpPr>
          <p:grpSpPr>
            <a:xfrm>
              <a:off x="8016378" y="1951725"/>
              <a:ext cx="758295" cy="477158"/>
              <a:chOff x="7982553" y="770625"/>
              <a:chExt cx="758295" cy="477158"/>
            </a:xfrm>
          </p:grpSpPr>
          <p:sp>
            <p:nvSpPr>
              <p:cNvPr id="2407" name="Google Shape;2407;p54"/>
              <p:cNvSpPr/>
              <p:nvPr/>
            </p:nvSpPr>
            <p:spPr>
              <a:xfrm rot="-1598271">
                <a:off x="8215454" y="833058"/>
                <a:ext cx="361217" cy="349384"/>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rot="-1598257">
                <a:off x="8029122" y="923708"/>
                <a:ext cx="284076" cy="274987"/>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rot="-1598222">
                <a:off x="8504708" y="963004"/>
                <a:ext cx="202880" cy="196386"/>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0" name="Google Shape;2410;p54"/>
            <p:cNvSpPr/>
            <p:nvPr/>
          </p:nvSpPr>
          <p:spPr>
            <a:xfrm>
              <a:off x="8117250" y="1927650"/>
              <a:ext cx="303600" cy="30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54"/>
          <p:cNvGrpSpPr/>
          <p:nvPr/>
        </p:nvGrpSpPr>
        <p:grpSpPr>
          <a:xfrm>
            <a:off x="1119455" y="1979425"/>
            <a:ext cx="631525" cy="421730"/>
            <a:chOff x="1089380" y="3826200"/>
            <a:chExt cx="631525" cy="421730"/>
          </a:xfrm>
        </p:grpSpPr>
        <p:sp>
          <p:nvSpPr>
            <p:cNvPr id="2412" name="Google Shape;2412;p54"/>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54"/>
          <p:cNvGrpSpPr/>
          <p:nvPr/>
        </p:nvGrpSpPr>
        <p:grpSpPr>
          <a:xfrm>
            <a:off x="7474280" y="330532"/>
            <a:ext cx="951416" cy="673755"/>
            <a:chOff x="1442050" y="867213"/>
            <a:chExt cx="1070450" cy="758050"/>
          </a:xfrm>
        </p:grpSpPr>
        <p:sp>
          <p:nvSpPr>
            <p:cNvPr id="2416" name="Google Shape;2416;p54"/>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2424" name="Shape 2424"/>
        <p:cNvGrpSpPr/>
        <p:nvPr/>
      </p:nvGrpSpPr>
      <p:grpSpPr>
        <a:xfrm>
          <a:off x="0" y="0"/>
          <a:ext cx="0" cy="0"/>
          <a:chOff x="0" y="0"/>
          <a:chExt cx="0" cy="0"/>
        </a:xfrm>
      </p:grpSpPr>
      <p:pic>
        <p:nvPicPr>
          <p:cNvPr id="2425" name="Google Shape;2425;p55"/>
          <p:cNvPicPr preferRelativeResize="0"/>
          <p:nvPr>
            <p:ph idx="2" type="pic"/>
          </p:nvPr>
        </p:nvPicPr>
        <p:blipFill rotWithShape="1">
          <a:blip r:embed="rId3">
            <a:alphaModFix/>
          </a:blip>
          <a:srcRect b="7359" l="0" r="0" t="7359"/>
          <a:stretch/>
        </p:blipFill>
        <p:spPr>
          <a:xfrm>
            <a:off x="150" y="-47625"/>
            <a:ext cx="9143849" cy="5205023"/>
          </a:xfrm>
          <a:prstGeom prst="rect">
            <a:avLst/>
          </a:prstGeom>
        </p:spPr>
      </p:pic>
      <p:sp>
        <p:nvSpPr>
          <p:cNvPr id="2426" name="Google Shape;2426;p55"/>
          <p:cNvSpPr txBox="1"/>
          <p:nvPr>
            <p:ph type="title"/>
          </p:nvPr>
        </p:nvSpPr>
        <p:spPr>
          <a:xfrm>
            <a:off x="75" y="4049800"/>
            <a:ext cx="9144000" cy="55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2427" name="Google Shape;2427;p55"/>
          <p:cNvGrpSpPr/>
          <p:nvPr/>
        </p:nvGrpSpPr>
        <p:grpSpPr>
          <a:xfrm>
            <a:off x="-500" y="4603498"/>
            <a:ext cx="9144595" cy="553913"/>
            <a:chOff x="3154536" y="2256163"/>
            <a:chExt cx="2337695" cy="177252"/>
          </a:xfrm>
        </p:grpSpPr>
        <p:sp>
          <p:nvSpPr>
            <p:cNvPr id="2428" name="Google Shape;2428;p55"/>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55"/>
          <p:cNvGrpSpPr/>
          <p:nvPr/>
        </p:nvGrpSpPr>
        <p:grpSpPr>
          <a:xfrm>
            <a:off x="8423993" y="4280090"/>
            <a:ext cx="507396" cy="323404"/>
            <a:chOff x="7746090" y="5473975"/>
            <a:chExt cx="153306" cy="97693"/>
          </a:xfrm>
        </p:grpSpPr>
        <p:sp>
          <p:nvSpPr>
            <p:cNvPr id="2432" name="Google Shape;2432;p55"/>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55"/>
          <p:cNvGrpSpPr/>
          <p:nvPr/>
        </p:nvGrpSpPr>
        <p:grpSpPr>
          <a:xfrm>
            <a:off x="8858287" y="4390915"/>
            <a:ext cx="333348" cy="212473"/>
            <a:chOff x="7746090" y="5473975"/>
            <a:chExt cx="153306" cy="97693"/>
          </a:xfrm>
        </p:grpSpPr>
        <p:sp>
          <p:nvSpPr>
            <p:cNvPr id="2435" name="Google Shape;2435;p55"/>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 name="Google Shape;2437;p55"/>
          <p:cNvGrpSpPr/>
          <p:nvPr/>
        </p:nvGrpSpPr>
        <p:grpSpPr>
          <a:xfrm>
            <a:off x="85762" y="4390915"/>
            <a:ext cx="333348" cy="212473"/>
            <a:chOff x="7746090" y="5473975"/>
            <a:chExt cx="153306" cy="97693"/>
          </a:xfrm>
        </p:grpSpPr>
        <p:sp>
          <p:nvSpPr>
            <p:cNvPr id="2438" name="Google Shape;2438;p55"/>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0" name="Google Shape;2440;p55"/>
          <p:cNvGrpSpPr/>
          <p:nvPr/>
        </p:nvGrpSpPr>
        <p:grpSpPr>
          <a:xfrm>
            <a:off x="289872" y="3985585"/>
            <a:ext cx="333336" cy="294506"/>
            <a:chOff x="85750" y="3858325"/>
            <a:chExt cx="457125" cy="403875"/>
          </a:xfrm>
        </p:grpSpPr>
        <p:sp>
          <p:nvSpPr>
            <p:cNvPr id="2441" name="Google Shape;2441;p55"/>
            <p:cNvSpPr/>
            <p:nvPr/>
          </p:nvSpPr>
          <p:spPr>
            <a:xfrm>
              <a:off x="184675" y="3858325"/>
              <a:ext cx="303600" cy="30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330475" y="3976500"/>
              <a:ext cx="212400" cy="212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85750" y="4049800"/>
              <a:ext cx="212400" cy="212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7" name="Shape 2447"/>
        <p:cNvGrpSpPr/>
        <p:nvPr/>
      </p:nvGrpSpPr>
      <p:grpSpPr>
        <a:xfrm>
          <a:off x="0" y="0"/>
          <a:ext cx="0" cy="0"/>
          <a:chOff x="0" y="0"/>
          <a:chExt cx="0" cy="0"/>
        </a:xfrm>
      </p:grpSpPr>
      <p:sp>
        <p:nvSpPr>
          <p:cNvPr id="2448" name="Google Shape;2448;p56"/>
          <p:cNvSpPr txBox="1"/>
          <p:nvPr>
            <p:ph type="title"/>
          </p:nvPr>
        </p:nvSpPr>
        <p:spPr>
          <a:xfrm>
            <a:off x="4572000" y="1237550"/>
            <a:ext cx="3781500" cy="1622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a:t>
            </a:r>
            <a:r>
              <a:rPr lang="en"/>
              <a:t>reinforces</a:t>
            </a:r>
            <a:r>
              <a:rPr lang="en"/>
              <a:t> </a:t>
            </a:r>
            <a:endParaRPr/>
          </a:p>
          <a:p>
            <a:pPr indent="0" lvl="0" marL="0" rtl="0" algn="l">
              <a:spcBef>
                <a:spcPts val="0"/>
              </a:spcBef>
              <a:spcAft>
                <a:spcPts val="0"/>
              </a:spcAft>
              <a:buNone/>
            </a:pPr>
            <a:r>
              <a:rPr lang="en"/>
              <a:t>the concept</a:t>
            </a:r>
            <a:endParaRPr/>
          </a:p>
        </p:txBody>
      </p:sp>
      <p:sp>
        <p:nvSpPr>
          <p:cNvPr id="2449" name="Google Shape;2449;p56"/>
          <p:cNvSpPr txBox="1"/>
          <p:nvPr>
            <p:ph idx="1" type="subTitle"/>
          </p:nvPr>
        </p:nvSpPr>
        <p:spPr>
          <a:xfrm rot="-273">
            <a:off x="4572000" y="2828801"/>
            <a:ext cx="3781500" cy="91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2450" name="Google Shape;2450;p56"/>
          <p:cNvPicPr preferRelativeResize="0"/>
          <p:nvPr>
            <p:ph idx="2" type="pic"/>
          </p:nvPr>
        </p:nvPicPr>
        <p:blipFill rotWithShape="1">
          <a:blip r:embed="rId3">
            <a:alphaModFix/>
          </a:blip>
          <a:srcRect b="3730" l="28555" r="18865" t="1338"/>
          <a:stretch/>
        </p:blipFill>
        <p:spPr>
          <a:xfrm>
            <a:off x="1254525" y="743600"/>
            <a:ext cx="2812652" cy="3389600"/>
          </a:xfrm>
          <a:prstGeom prst="rect">
            <a:avLst/>
          </a:prstGeom>
        </p:spPr>
      </p:pic>
      <p:sp>
        <p:nvSpPr>
          <p:cNvPr id="2451" name="Google Shape;2451;p56"/>
          <p:cNvSpPr/>
          <p:nvPr/>
        </p:nvSpPr>
        <p:spPr>
          <a:xfrm flipH="1">
            <a:off x="-274102" y="1008450"/>
            <a:ext cx="1987003" cy="1182304"/>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2" name="Google Shape;2452;p56"/>
          <p:cNvGrpSpPr/>
          <p:nvPr/>
        </p:nvGrpSpPr>
        <p:grpSpPr>
          <a:xfrm>
            <a:off x="-3504847" y="1923059"/>
            <a:ext cx="4549831" cy="2603830"/>
            <a:chOff x="2210917" y="4994035"/>
            <a:chExt cx="926835" cy="530420"/>
          </a:xfrm>
        </p:grpSpPr>
        <p:sp>
          <p:nvSpPr>
            <p:cNvPr id="2453" name="Google Shape;2453;p56"/>
            <p:cNvSpPr/>
            <p:nvPr/>
          </p:nvSpPr>
          <p:spPr>
            <a:xfrm>
              <a:off x="2228309" y="5367628"/>
              <a:ext cx="850309" cy="66642"/>
            </a:xfrm>
            <a:custGeom>
              <a:rect b="b" l="l" r="r" t="t"/>
              <a:pathLst>
                <a:path extrusionOk="0" h="1571" w="20045">
                  <a:moveTo>
                    <a:pt x="2899" y="1"/>
                  </a:moveTo>
                  <a:lnTo>
                    <a:pt x="1" y="571"/>
                  </a:lnTo>
                  <a:lnTo>
                    <a:pt x="1" y="1571"/>
                  </a:lnTo>
                  <a:lnTo>
                    <a:pt x="19850" y="1571"/>
                  </a:lnTo>
                  <a:cubicBezTo>
                    <a:pt x="19959" y="1571"/>
                    <a:pt x="20045" y="1485"/>
                    <a:pt x="20045" y="1376"/>
                  </a:cubicBezTo>
                  <a:lnTo>
                    <a:pt x="200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2210917" y="5324529"/>
              <a:ext cx="17519" cy="109741"/>
            </a:xfrm>
            <a:custGeom>
              <a:rect b="b" l="l" r="r" t="t"/>
              <a:pathLst>
                <a:path extrusionOk="0" h="2587" w="413">
                  <a:moveTo>
                    <a:pt x="19" y="0"/>
                  </a:moveTo>
                  <a:cubicBezTo>
                    <a:pt x="9" y="0"/>
                    <a:pt x="1" y="8"/>
                    <a:pt x="1" y="19"/>
                  </a:cubicBezTo>
                  <a:lnTo>
                    <a:pt x="1" y="2570"/>
                  </a:lnTo>
                  <a:cubicBezTo>
                    <a:pt x="1" y="2581"/>
                    <a:pt x="9" y="2587"/>
                    <a:pt x="19" y="2587"/>
                  </a:cubicBezTo>
                  <a:lnTo>
                    <a:pt x="413" y="2587"/>
                  </a:lnTo>
                  <a:lnTo>
                    <a:pt x="413" y="19"/>
                  </a:lnTo>
                  <a:cubicBezTo>
                    <a:pt x="413" y="8"/>
                    <a:pt x="407" y="0"/>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2404734" y="4994035"/>
              <a:ext cx="69187" cy="186690"/>
            </a:xfrm>
            <a:custGeom>
              <a:rect b="b" l="l" r="r" t="t"/>
              <a:pathLst>
                <a:path extrusionOk="0" h="4401" w="1631">
                  <a:moveTo>
                    <a:pt x="816" y="0"/>
                  </a:moveTo>
                  <a:cubicBezTo>
                    <a:pt x="427" y="0"/>
                    <a:pt x="111" y="314"/>
                    <a:pt x="111" y="703"/>
                  </a:cubicBezTo>
                  <a:cubicBezTo>
                    <a:pt x="111" y="904"/>
                    <a:pt x="195" y="1082"/>
                    <a:pt x="329" y="1212"/>
                  </a:cubicBezTo>
                  <a:lnTo>
                    <a:pt x="1" y="4401"/>
                  </a:lnTo>
                  <a:lnTo>
                    <a:pt x="1630" y="4401"/>
                  </a:lnTo>
                  <a:lnTo>
                    <a:pt x="1302" y="1212"/>
                  </a:lnTo>
                  <a:cubicBezTo>
                    <a:pt x="1435" y="1082"/>
                    <a:pt x="1519" y="904"/>
                    <a:pt x="1519" y="703"/>
                  </a:cubicBezTo>
                  <a:cubicBezTo>
                    <a:pt x="1519" y="314"/>
                    <a:pt x="1206" y="0"/>
                    <a:pt x="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2843399" y="5049690"/>
              <a:ext cx="252272" cy="74108"/>
            </a:xfrm>
            <a:custGeom>
              <a:rect b="b" l="l" r="r" t="t"/>
              <a:pathLst>
                <a:path extrusionOk="0" h="1747" w="5947">
                  <a:moveTo>
                    <a:pt x="740" y="0"/>
                  </a:moveTo>
                  <a:cubicBezTo>
                    <a:pt x="662" y="0"/>
                    <a:pt x="591" y="47"/>
                    <a:pt x="562" y="123"/>
                  </a:cubicBezTo>
                  <a:lnTo>
                    <a:pt x="50" y="1488"/>
                  </a:lnTo>
                  <a:cubicBezTo>
                    <a:pt x="0" y="1613"/>
                    <a:pt x="95" y="1746"/>
                    <a:pt x="228" y="1746"/>
                  </a:cubicBezTo>
                  <a:lnTo>
                    <a:pt x="5719" y="1746"/>
                  </a:lnTo>
                  <a:cubicBezTo>
                    <a:pt x="5852" y="1746"/>
                    <a:pt x="5947" y="1613"/>
                    <a:pt x="5899" y="1488"/>
                  </a:cubicBezTo>
                  <a:lnTo>
                    <a:pt x="5387" y="123"/>
                  </a:lnTo>
                  <a:cubicBezTo>
                    <a:pt x="5358" y="51"/>
                    <a:pt x="5287" y="0"/>
                    <a:pt x="52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2351369" y="5180683"/>
              <a:ext cx="528680" cy="187072"/>
            </a:xfrm>
            <a:custGeom>
              <a:rect b="b" l="l" r="r" t="t"/>
              <a:pathLst>
                <a:path extrusionOk="0" h="4410" w="12463">
                  <a:moveTo>
                    <a:pt x="21" y="1"/>
                  </a:moveTo>
                  <a:cubicBezTo>
                    <a:pt x="8" y="1"/>
                    <a:pt x="0" y="11"/>
                    <a:pt x="0" y="21"/>
                  </a:cubicBezTo>
                  <a:lnTo>
                    <a:pt x="0" y="4410"/>
                  </a:lnTo>
                  <a:lnTo>
                    <a:pt x="12462" y="4410"/>
                  </a:lnTo>
                  <a:lnTo>
                    <a:pt x="124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2523849" y="5180683"/>
              <a:ext cx="234371" cy="23628"/>
            </a:xfrm>
            <a:custGeom>
              <a:rect b="b" l="l" r="r" t="t"/>
              <a:pathLst>
                <a:path extrusionOk="0" h="557" w="5525">
                  <a:moveTo>
                    <a:pt x="1" y="1"/>
                  </a:moveTo>
                  <a:cubicBezTo>
                    <a:pt x="1" y="308"/>
                    <a:pt x="318" y="556"/>
                    <a:pt x="704" y="556"/>
                  </a:cubicBezTo>
                  <a:lnTo>
                    <a:pt x="4824" y="556"/>
                  </a:lnTo>
                  <a:cubicBezTo>
                    <a:pt x="5209" y="556"/>
                    <a:pt x="5525" y="306"/>
                    <a:pt x="5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2351284" y="5249743"/>
              <a:ext cx="221644" cy="40044"/>
            </a:xfrm>
            <a:custGeom>
              <a:rect b="b" l="l" r="r" t="t"/>
              <a:pathLst>
                <a:path extrusionOk="0" h="944" w="5225">
                  <a:moveTo>
                    <a:pt x="0" y="0"/>
                  </a:moveTo>
                  <a:lnTo>
                    <a:pt x="0" y="943"/>
                  </a:lnTo>
                  <a:lnTo>
                    <a:pt x="5225" y="943"/>
                  </a:lnTo>
                  <a:lnTo>
                    <a:pt x="52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2879922" y="5123755"/>
              <a:ext cx="257829" cy="243915"/>
            </a:xfrm>
            <a:custGeom>
              <a:rect b="b" l="l" r="r" t="t"/>
              <a:pathLst>
                <a:path extrusionOk="0" h="5750" w="6078">
                  <a:moveTo>
                    <a:pt x="0" y="0"/>
                  </a:moveTo>
                  <a:lnTo>
                    <a:pt x="0" y="3118"/>
                  </a:lnTo>
                  <a:lnTo>
                    <a:pt x="0" y="5750"/>
                  </a:lnTo>
                  <a:lnTo>
                    <a:pt x="5885" y="5750"/>
                  </a:lnTo>
                  <a:cubicBezTo>
                    <a:pt x="5994" y="5750"/>
                    <a:pt x="6078" y="5664"/>
                    <a:pt x="6078" y="5557"/>
                  </a:cubicBezTo>
                  <a:lnTo>
                    <a:pt x="6078" y="3313"/>
                  </a:lnTo>
                  <a:cubicBezTo>
                    <a:pt x="6078" y="3208"/>
                    <a:pt x="5994" y="3122"/>
                    <a:pt x="5885" y="3122"/>
                  </a:cubicBezTo>
                  <a:lnTo>
                    <a:pt x="4192" y="3122"/>
                  </a:lnTo>
                  <a:lnTo>
                    <a:pt x="4192" y="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2939989" y="5169060"/>
              <a:ext cx="60321" cy="60279"/>
            </a:xfrm>
            <a:custGeom>
              <a:rect b="b" l="l" r="r" t="t"/>
              <a:pathLst>
                <a:path extrusionOk="0" h="1421" w="1422">
                  <a:moveTo>
                    <a:pt x="1" y="0"/>
                  </a:moveTo>
                  <a:lnTo>
                    <a:pt x="1" y="1421"/>
                  </a:lnTo>
                  <a:lnTo>
                    <a:pt x="1421" y="1421"/>
                  </a:lnTo>
                  <a:lnTo>
                    <a:pt x="14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3057620" y="5180683"/>
              <a:ext cx="79622" cy="8314"/>
            </a:xfrm>
            <a:custGeom>
              <a:rect b="b" l="l" r="r" t="t"/>
              <a:pathLst>
                <a:path extrusionOk="0" h="196" w="1877">
                  <a:moveTo>
                    <a:pt x="1" y="1"/>
                  </a:moveTo>
                  <a:lnTo>
                    <a:pt x="1" y="196"/>
                  </a:lnTo>
                  <a:lnTo>
                    <a:pt x="1876" y="196"/>
                  </a:lnTo>
                  <a:lnTo>
                    <a:pt x="1876"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3069455" y="5188955"/>
              <a:ext cx="6830" cy="67066"/>
            </a:xfrm>
            <a:custGeom>
              <a:rect b="b" l="l" r="r" t="t"/>
              <a:pathLst>
                <a:path extrusionOk="0" h="1581" w="161">
                  <a:moveTo>
                    <a:pt x="1" y="1"/>
                  </a:moveTo>
                  <a:lnTo>
                    <a:pt x="1" y="1581"/>
                  </a:lnTo>
                  <a:lnTo>
                    <a:pt x="161" y="1581"/>
                  </a:lnTo>
                  <a:lnTo>
                    <a:pt x="161"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3095119" y="5188955"/>
              <a:ext cx="6745" cy="67066"/>
            </a:xfrm>
            <a:custGeom>
              <a:rect b="b" l="l" r="r" t="t"/>
              <a:pathLst>
                <a:path extrusionOk="0" h="1581" w="159">
                  <a:moveTo>
                    <a:pt x="0" y="1"/>
                  </a:moveTo>
                  <a:lnTo>
                    <a:pt x="0" y="1581"/>
                  </a:lnTo>
                  <a:lnTo>
                    <a:pt x="158" y="1581"/>
                  </a:lnTo>
                  <a:lnTo>
                    <a:pt x="158"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3120656" y="5188955"/>
              <a:ext cx="6745" cy="67066"/>
            </a:xfrm>
            <a:custGeom>
              <a:rect b="b" l="l" r="r" t="t"/>
              <a:pathLst>
                <a:path extrusionOk="0" h="1581" w="159">
                  <a:moveTo>
                    <a:pt x="1" y="1"/>
                  </a:moveTo>
                  <a:lnTo>
                    <a:pt x="1" y="1581"/>
                  </a:lnTo>
                  <a:lnTo>
                    <a:pt x="159" y="1581"/>
                  </a:lnTo>
                  <a:lnTo>
                    <a:pt x="1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2429167" y="5360332"/>
              <a:ext cx="180115" cy="163572"/>
            </a:xfrm>
            <a:custGeom>
              <a:rect b="b" l="l" r="r" t="t"/>
              <a:pathLst>
                <a:path extrusionOk="0" h="3856" w="4246">
                  <a:moveTo>
                    <a:pt x="2123" y="0"/>
                  </a:moveTo>
                  <a:cubicBezTo>
                    <a:pt x="1974" y="0"/>
                    <a:pt x="1822" y="18"/>
                    <a:pt x="1671" y="54"/>
                  </a:cubicBezTo>
                  <a:cubicBezTo>
                    <a:pt x="638" y="304"/>
                    <a:pt x="1" y="1345"/>
                    <a:pt x="251" y="2378"/>
                  </a:cubicBezTo>
                  <a:cubicBezTo>
                    <a:pt x="462" y="3261"/>
                    <a:pt x="1251" y="3855"/>
                    <a:pt x="2121" y="3855"/>
                  </a:cubicBezTo>
                  <a:cubicBezTo>
                    <a:pt x="2271" y="3855"/>
                    <a:pt x="2423" y="3838"/>
                    <a:pt x="2575" y="3801"/>
                  </a:cubicBezTo>
                  <a:cubicBezTo>
                    <a:pt x="3610" y="3551"/>
                    <a:pt x="4246" y="2509"/>
                    <a:pt x="3995" y="1476"/>
                  </a:cubicBezTo>
                  <a:cubicBezTo>
                    <a:pt x="3784" y="593"/>
                    <a:pt x="2994" y="0"/>
                    <a:pt x="2123" y="0"/>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2442572" y="5373058"/>
              <a:ext cx="153772" cy="139689"/>
            </a:xfrm>
            <a:custGeom>
              <a:rect b="b" l="l" r="r" t="t"/>
              <a:pathLst>
                <a:path extrusionOk="0" h="3293" w="3625">
                  <a:moveTo>
                    <a:pt x="1814" y="1"/>
                  </a:moveTo>
                  <a:cubicBezTo>
                    <a:pt x="1686" y="1"/>
                    <a:pt x="1557" y="16"/>
                    <a:pt x="1427" y="47"/>
                  </a:cubicBezTo>
                  <a:cubicBezTo>
                    <a:pt x="543" y="260"/>
                    <a:pt x="0" y="1150"/>
                    <a:pt x="213" y="2033"/>
                  </a:cubicBezTo>
                  <a:cubicBezTo>
                    <a:pt x="395" y="2787"/>
                    <a:pt x="1069" y="3293"/>
                    <a:pt x="1811" y="3293"/>
                  </a:cubicBezTo>
                  <a:cubicBezTo>
                    <a:pt x="1939" y="3293"/>
                    <a:pt x="2068" y="3278"/>
                    <a:pt x="2198" y="3247"/>
                  </a:cubicBezTo>
                  <a:cubicBezTo>
                    <a:pt x="3081" y="3033"/>
                    <a:pt x="3624" y="2144"/>
                    <a:pt x="3411" y="1260"/>
                  </a:cubicBezTo>
                  <a:cubicBezTo>
                    <a:pt x="3229" y="507"/>
                    <a:pt x="2556" y="1"/>
                    <a:pt x="1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2486647" y="5377894"/>
              <a:ext cx="65242" cy="129423"/>
            </a:xfrm>
            <a:custGeom>
              <a:rect b="b" l="l" r="r" t="t"/>
              <a:pathLst>
                <a:path extrusionOk="0" h="3051" w="1538">
                  <a:moveTo>
                    <a:pt x="146" y="1"/>
                  </a:moveTo>
                  <a:lnTo>
                    <a:pt x="0" y="68"/>
                  </a:lnTo>
                  <a:lnTo>
                    <a:pt x="1390" y="3051"/>
                  </a:lnTo>
                  <a:lnTo>
                    <a:pt x="1538" y="2981"/>
                  </a:ln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2454577" y="5410260"/>
              <a:ext cx="129423" cy="65157"/>
            </a:xfrm>
            <a:custGeom>
              <a:rect b="b" l="l" r="r" t="t"/>
              <a:pathLst>
                <a:path extrusionOk="0" h="1536" w="3051">
                  <a:moveTo>
                    <a:pt x="2982" y="0"/>
                  </a:moveTo>
                  <a:lnTo>
                    <a:pt x="0" y="1388"/>
                  </a:lnTo>
                  <a:lnTo>
                    <a:pt x="68" y="1535"/>
                  </a:lnTo>
                  <a:lnTo>
                    <a:pt x="3050" y="146"/>
                  </a:lnTo>
                  <a:lnTo>
                    <a:pt x="29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2452753" y="5415308"/>
              <a:ext cx="133496" cy="54170"/>
            </a:xfrm>
            <a:custGeom>
              <a:rect b="b" l="l" r="r" t="t"/>
              <a:pathLst>
                <a:path extrusionOk="0" h="1277" w="3147">
                  <a:moveTo>
                    <a:pt x="55" y="0"/>
                  </a:moveTo>
                  <a:lnTo>
                    <a:pt x="0" y="152"/>
                  </a:lnTo>
                  <a:lnTo>
                    <a:pt x="3091" y="1277"/>
                  </a:lnTo>
                  <a:lnTo>
                    <a:pt x="3146" y="1125"/>
                  </a:lnTo>
                  <a:lnTo>
                    <a:pt x="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2492034" y="5375730"/>
              <a:ext cx="54213" cy="133496"/>
            </a:xfrm>
            <a:custGeom>
              <a:rect b="b" l="l" r="r" t="t"/>
              <a:pathLst>
                <a:path extrusionOk="0" h="3147" w="1278">
                  <a:moveTo>
                    <a:pt x="1126" y="0"/>
                  </a:moveTo>
                  <a:lnTo>
                    <a:pt x="1" y="3091"/>
                  </a:lnTo>
                  <a:lnTo>
                    <a:pt x="152" y="3147"/>
                  </a:lnTo>
                  <a:lnTo>
                    <a:pt x="1278" y="56"/>
                  </a:lnTo>
                  <a:lnTo>
                    <a:pt x="112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2507263" y="5430325"/>
              <a:ext cx="24561" cy="24646"/>
            </a:xfrm>
            <a:custGeom>
              <a:rect b="b" l="l" r="r" t="t"/>
              <a:pathLst>
                <a:path extrusionOk="0" h="581" w="579">
                  <a:moveTo>
                    <a:pt x="289" y="1"/>
                  </a:moveTo>
                  <a:cubicBezTo>
                    <a:pt x="131" y="1"/>
                    <a:pt x="0" y="132"/>
                    <a:pt x="0" y="292"/>
                  </a:cubicBezTo>
                  <a:cubicBezTo>
                    <a:pt x="0" y="450"/>
                    <a:pt x="129" y="581"/>
                    <a:pt x="289" y="581"/>
                  </a:cubicBezTo>
                  <a:cubicBezTo>
                    <a:pt x="451" y="581"/>
                    <a:pt x="578" y="450"/>
                    <a:pt x="578" y="292"/>
                  </a:cubicBezTo>
                  <a:cubicBezTo>
                    <a:pt x="578" y="132"/>
                    <a:pt x="449"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2647079" y="5360926"/>
              <a:ext cx="179734" cy="163529"/>
            </a:xfrm>
            <a:custGeom>
              <a:rect b="b" l="l" r="r" t="t"/>
              <a:pathLst>
                <a:path extrusionOk="0" h="3855" w="4237">
                  <a:moveTo>
                    <a:pt x="2121" y="1"/>
                  </a:moveTo>
                  <a:cubicBezTo>
                    <a:pt x="1975" y="1"/>
                    <a:pt x="1827" y="17"/>
                    <a:pt x="1679" y="52"/>
                  </a:cubicBezTo>
                  <a:cubicBezTo>
                    <a:pt x="642" y="294"/>
                    <a:pt x="0" y="1331"/>
                    <a:pt x="242" y="2366"/>
                  </a:cubicBezTo>
                  <a:cubicBezTo>
                    <a:pt x="451" y="3256"/>
                    <a:pt x="1242" y="3854"/>
                    <a:pt x="2117" y="3854"/>
                  </a:cubicBezTo>
                  <a:cubicBezTo>
                    <a:pt x="2263" y="3854"/>
                    <a:pt x="2410" y="3838"/>
                    <a:pt x="2558" y="3803"/>
                  </a:cubicBezTo>
                  <a:cubicBezTo>
                    <a:pt x="3593" y="3559"/>
                    <a:pt x="4237" y="2524"/>
                    <a:pt x="3995" y="1487"/>
                  </a:cubicBezTo>
                  <a:cubicBezTo>
                    <a:pt x="3786" y="600"/>
                    <a:pt x="2995" y="1"/>
                    <a:pt x="2121"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2660611" y="5372761"/>
              <a:ext cx="153688" cy="139604"/>
            </a:xfrm>
            <a:custGeom>
              <a:rect b="b" l="l" r="r" t="t"/>
              <a:pathLst>
                <a:path extrusionOk="0" h="3291" w="3623">
                  <a:moveTo>
                    <a:pt x="1812" y="0"/>
                  </a:moveTo>
                  <a:cubicBezTo>
                    <a:pt x="1685" y="0"/>
                    <a:pt x="1556" y="15"/>
                    <a:pt x="1428" y="46"/>
                  </a:cubicBezTo>
                  <a:cubicBezTo>
                    <a:pt x="544" y="257"/>
                    <a:pt x="1" y="1144"/>
                    <a:pt x="212" y="2028"/>
                  </a:cubicBezTo>
                  <a:cubicBezTo>
                    <a:pt x="392" y="2783"/>
                    <a:pt x="1067" y="3291"/>
                    <a:pt x="1811" y="3291"/>
                  </a:cubicBezTo>
                  <a:cubicBezTo>
                    <a:pt x="1937" y="3291"/>
                    <a:pt x="2066" y="3276"/>
                    <a:pt x="2194" y="3245"/>
                  </a:cubicBezTo>
                  <a:cubicBezTo>
                    <a:pt x="3078" y="3032"/>
                    <a:pt x="3623" y="2145"/>
                    <a:pt x="3412" y="1261"/>
                  </a:cubicBezTo>
                  <a:cubicBezTo>
                    <a:pt x="3231" y="507"/>
                    <a:pt x="2556" y="0"/>
                    <a:pt x="1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2704431" y="5377809"/>
              <a:ext cx="65284" cy="129423"/>
            </a:xfrm>
            <a:custGeom>
              <a:rect b="b" l="l" r="r" t="t"/>
              <a:pathLst>
                <a:path extrusionOk="0" h="3051" w="1539">
                  <a:moveTo>
                    <a:pt x="147" y="1"/>
                  </a:moveTo>
                  <a:lnTo>
                    <a:pt x="1" y="68"/>
                  </a:lnTo>
                  <a:lnTo>
                    <a:pt x="1391" y="3051"/>
                  </a:lnTo>
                  <a:lnTo>
                    <a:pt x="1538" y="2981"/>
                  </a:ln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2672361" y="5410175"/>
              <a:ext cx="129423" cy="65157"/>
            </a:xfrm>
            <a:custGeom>
              <a:rect b="b" l="l" r="r" t="t"/>
              <a:pathLst>
                <a:path extrusionOk="0" h="1536" w="3051">
                  <a:moveTo>
                    <a:pt x="2981" y="0"/>
                  </a:moveTo>
                  <a:lnTo>
                    <a:pt x="1" y="1390"/>
                  </a:lnTo>
                  <a:lnTo>
                    <a:pt x="68" y="1535"/>
                  </a:lnTo>
                  <a:lnTo>
                    <a:pt x="3051" y="146"/>
                  </a:lnTo>
                  <a:lnTo>
                    <a:pt x="29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2670537" y="5415181"/>
              <a:ext cx="133496" cy="54213"/>
            </a:xfrm>
            <a:custGeom>
              <a:rect b="b" l="l" r="r" t="t"/>
              <a:pathLst>
                <a:path extrusionOk="0" h="1278" w="3147">
                  <a:moveTo>
                    <a:pt x="56" y="1"/>
                  </a:moveTo>
                  <a:lnTo>
                    <a:pt x="1" y="153"/>
                  </a:lnTo>
                  <a:lnTo>
                    <a:pt x="3092" y="1278"/>
                  </a:lnTo>
                  <a:lnTo>
                    <a:pt x="3147" y="1126"/>
                  </a:lnTo>
                  <a:lnTo>
                    <a:pt x="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2709861" y="5375815"/>
              <a:ext cx="54213" cy="133496"/>
            </a:xfrm>
            <a:custGeom>
              <a:rect b="b" l="l" r="r" t="t"/>
              <a:pathLst>
                <a:path extrusionOk="0" h="3147" w="1278">
                  <a:moveTo>
                    <a:pt x="1125" y="0"/>
                  </a:moveTo>
                  <a:lnTo>
                    <a:pt x="0" y="3091"/>
                  </a:lnTo>
                  <a:lnTo>
                    <a:pt x="152" y="3147"/>
                  </a:lnTo>
                  <a:lnTo>
                    <a:pt x="1277" y="56"/>
                  </a:lnTo>
                  <a:lnTo>
                    <a:pt x="11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2725047" y="5430325"/>
              <a:ext cx="24561" cy="24646"/>
            </a:xfrm>
            <a:custGeom>
              <a:rect b="b" l="l" r="r" t="t"/>
              <a:pathLst>
                <a:path extrusionOk="0" h="581" w="579">
                  <a:moveTo>
                    <a:pt x="290" y="1"/>
                  </a:moveTo>
                  <a:cubicBezTo>
                    <a:pt x="130" y="1"/>
                    <a:pt x="1" y="132"/>
                    <a:pt x="1" y="292"/>
                  </a:cubicBezTo>
                  <a:cubicBezTo>
                    <a:pt x="1" y="450"/>
                    <a:pt x="130" y="581"/>
                    <a:pt x="290" y="581"/>
                  </a:cubicBezTo>
                  <a:cubicBezTo>
                    <a:pt x="450" y="581"/>
                    <a:pt x="579" y="450"/>
                    <a:pt x="579" y="292"/>
                  </a:cubicBezTo>
                  <a:cubicBezTo>
                    <a:pt x="579" y="132"/>
                    <a:pt x="450" y="1"/>
                    <a:pt x="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2865118" y="5360926"/>
              <a:ext cx="179437" cy="163444"/>
            </a:xfrm>
            <a:custGeom>
              <a:rect b="b" l="l" r="r" t="t"/>
              <a:pathLst>
                <a:path extrusionOk="0" h="3853" w="4230">
                  <a:moveTo>
                    <a:pt x="2115" y="0"/>
                  </a:moveTo>
                  <a:cubicBezTo>
                    <a:pt x="1622" y="0"/>
                    <a:pt x="1129" y="189"/>
                    <a:pt x="753" y="565"/>
                  </a:cubicBezTo>
                  <a:cubicBezTo>
                    <a:pt x="1" y="1317"/>
                    <a:pt x="1" y="2536"/>
                    <a:pt x="753" y="3289"/>
                  </a:cubicBezTo>
                  <a:cubicBezTo>
                    <a:pt x="1129" y="3665"/>
                    <a:pt x="1622" y="3853"/>
                    <a:pt x="2115" y="3853"/>
                  </a:cubicBezTo>
                  <a:cubicBezTo>
                    <a:pt x="2608" y="3853"/>
                    <a:pt x="3101" y="3665"/>
                    <a:pt x="3477" y="3289"/>
                  </a:cubicBezTo>
                  <a:cubicBezTo>
                    <a:pt x="4229" y="2536"/>
                    <a:pt x="4229" y="1317"/>
                    <a:pt x="3477" y="565"/>
                  </a:cubicBezTo>
                  <a:cubicBezTo>
                    <a:pt x="3101" y="189"/>
                    <a:pt x="2608" y="0"/>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2878438" y="5373228"/>
              <a:ext cx="152882" cy="139604"/>
            </a:xfrm>
            <a:custGeom>
              <a:rect b="b" l="l" r="r" t="t"/>
              <a:pathLst>
                <a:path extrusionOk="0" h="3291" w="3604">
                  <a:moveTo>
                    <a:pt x="1803" y="0"/>
                  </a:moveTo>
                  <a:cubicBezTo>
                    <a:pt x="1685" y="0"/>
                    <a:pt x="1567" y="13"/>
                    <a:pt x="1448" y="39"/>
                  </a:cubicBezTo>
                  <a:cubicBezTo>
                    <a:pt x="560" y="234"/>
                    <a:pt x="0" y="1111"/>
                    <a:pt x="195" y="1998"/>
                  </a:cubicBezTo>
                  <a:cubicBezTo>
                    <a:pt x="364" y="2766"/>
                    <a:pt x="1044" y="3290"/>
                    <a:pt x="1798" y="3290"/>
                  </a:cubicBezTo>
                  <a:cubicBezTo>
                    <a:pt x="1916" y="3290"/>
                    <a:pt x="2035" y="3277"/>
                    <a:pt x="2155" y="3251"/>
                  </a:cubicBezTo>
                  <a:cubicBezTo>
                    <a:pt x="3042" y="3056"/>
                    <a:pt x="3604" y="2179"/>
                    <a:pt x="3409" y="1291"/>
                  </a:cubicBezTo>
                  <a:cubicBezTo>
                    <a:pt x="3239" y="523"/>
                    <a:pt x="2558" y="0"/>
                    <a:pt x="18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2922173" y="5377894"/>
              <a:ext cx="65157" cy="129423"/>
            </a:xfrm>
            <a:custGeom>
              <a:rect b="b" l="l" r="r" t="t"/>
              <a:pathLst>
                <a:path extrusionOk="0" h="3051" w="1536">
                  <a:moveTo>
                    <a:pt x="146" y="1"/>
                  </a:moveTo>
                  <a:lnTo>
                    <a:pt x="0" y="68"/>
                  </a:lnTo>
                  <a:lnTo>
                    <a:pt x="1390" y="3051"/>
                  </a:lnTo>
                  <a:lnTo>
                    <a:pt x="1536" y="2981"/>
                  </a:lnTo>
                  <a:lnTo>
                    <a:pt x="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2890018" y="5410175"/>
              <a:ext cx="129381" cy="65242"/>
            </a:xfrm>
            <a:custGeom>
              <a:rect b="b" l="l" r="r" t="t"/>
              <a:pathLst>
                <a:path extrusionOk="0" h="1538" w="3050">
                  <a:moveTo>
                    <a:pt x="2982" y="0"/>
                  </a:moveTo>
                  <a:lnTo>
                    <a:pt x="0" y="1390"/>
                  </a:lnTo>
                  <a:lnTo>
                    <a:pt x="70" y="1537"/>
                  </a:lnTo>
                  <a:lnTo>
                    <a:pt x="3050" y="148"/>
                  </a:lnTo>
                  <a:lnTo>
                    <a:pt x="29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2888279" y="5415181"/>
              <a:ext cx="133496" cy="54213"/>
            </a:xfrm>
            <a:custGeom>
              <a:rect b="b" l="l" r="r" t="t"/>
              <a:pathLst>
                <a:path extrusionOk="0" h="1278" w="3147">
                  <a:moveTo>
                    <a:pt x="55" y="1"/>
                  </a:moveTo>
                  <a:lnTo>
                    <a:pt x="0" y="153"/>
                  </a:lnTo>
                  <a:lnTo>
                    <a:pt x="3091" y="1278"/>
                  </a:lnTo>
                  <a:lnTo>
                    <a:pt x="3146" y="1126"/>
                  </a:lnTo>
                  <a:lnTo>
                    <a:pt x="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2927560" y="5375900"/>
              <a:ext cx="54213" cy="133496"/>
            </a:xfrm>
            <a:custGeom>
              <a:rect b="b" l="l" r="r" t="t"/>
              <a:pathLst>
                <a:path extrusionOk="0" h="3147" w="1278">
                  <a:moveTo>
                    <a:pt x="1126" y="1"/>
                  </a:moveTo>
                  <a:lnTo>
                    <a:pt x="1" y="3091"/>
                  </a:lnTo>
                  <a:lnTo>
                    <a:pt x="152" y="3147"/>
                  </a:lnTo>
                  <a:lnTo>
                    <a:pt x="1277" y="54"/>
                  </a:lnTo>
                  <a:lnTo>
                    <a:pt x="11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2942789" y="5430325"/>
              <a:ext cx="24561" cy="24646"/>
            </a:xfrm>
            <a:custGeom>
              <a:rect b="b" l="l" r="r" t="t"/>
              <a:pathLst>
                <a:path extrusionOk="0" h="581" w="579">
                  <a:moveTo>
                    <a:pt x="289" y="1"/>
                  </a:moveTo>
                  <a:cubicBezTo>
                    <a:pt x="129" y="1"/>
                    <a:pt x="0" y="132"/>
                    <a:pt x="0" y="292"/>
                  </a:cubicBezTo>
                  <a:cubicBezTo>
                    <a:pt x="0" y="450"/>
                    <a:pt x="129" y="581"/>
                    <a:pt x="289" y="581"/>
                  </a:cubicBezTo>
                  <a:cubicBezTo>
                    <a:pt x="447" y="581"/>
                    <a:pt x="578" y="450"/>
                    <a:pt x="578" y="292"/>
                  </a:cubicBezTo>
                  <a:cubicBezTo>
                    <a:pt x="578" y="132"/>
                    <a:pt x="447" y="1"/>
                    <a:pt x="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7" name="Google Shape;2487;p56"/>
          <p:cNvSpPr/>
          <p:nvPr/>
        </p:nvSpPr>
        <p:spPr>
          <a:xfrm rot="-1598302">
            <a:off x="1750436" y="1537947"/>
            <a:ext cx="228978" cy="221659"/>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rot="-1598356">
            <a:off x="1149804" y="699693"/>
            <a:ext cx="174644" cy="16906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rot="-1598356">
            <a:off x="328529" y="1829355"/>
            <a:ext cx="174644" cy="16906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0" name="Google Shape;2490;p56"/>
          <p:cNvGrpSpPr/>
          <p:nvPr/>
        </p:nvGrpSpPr>
        <p:grpSpPr>
          <a:xfrm>
            <a:off x="6774150" y="328975"/>
            <a:ext cx="1070450" cy="758050"/>
            <a:chOff x="1442050" y="867213"/>
            <a:chExt cx="1070450" cy="758050"/>
          </a:xfrm>
        </p:grpSpPr>
        <p:sp>
          <p:nvSpPr>
            <p:cNvPr id="2491" name="Google Shape;2491;p56"/>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9" name="Shape 2499"/>
        <p:cNvGrpSpPr/>
        <p:nvPr/>
      </p:nvGrpSpPr>
      <p:grpSpPr>
        <a:xfrm>
          <a:off x="0" y="0"/>
          <a:ext cx="0" cy="0"/>
          <a:chOff x="0" y="0"/>
          <a:chExt cx="0" cy="0"/>
        </a:xfrm>
      </p:grpSpPr>
      <p:sp>
        <p:nvSpPr>
          <p:cNvPr id="2500" name="Google Shape;2500;p57"/>
          <p:cNvSpPr/>
          <p:nvPr/>
        </p:nvSpPr>
        <p:spPr>
          <a:xfrm>
            <a:off x="6873899" y="1021638"/>
            <a:ext cx="1550100" cy="1550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txBox="1"/>
          <p:nvPr>
            <p:ph type="title"/>
          </p:nvPr>
        </p:nvSpPr>
        <p:spPr>
          <a:xfrm>
            <a:off x="2674125" y="1205250"/>
            <a:ext cx="39369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Components</a:t>
            </a:r>
            <a:endParaRPr/>
          </a:p>
        </p:txBody>
      </p:sp>
      <p:sp>
        <p:nvSpPr>
          <p:cNvPr id="2502" name="Google Shape;2502;p57"/>
          <p:cNvSpPr txBox="1"/>
          <p:nvPr>
            <p:ph idx="2" type="title"/>
          </p:nvPr>
        </p:nvSpPr>
        <p:spPr>
          <a:xfrm>
            <a:off x="7014675" y="1184850"/>
            <a:ext cx="1268700" cy="122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503" name="Google Shape;2503;p57"/>
          <p:cNvSpPr txBox="1"/>
          <p:nvPr>
            <p:ph idx="1" type="subTitle"/>
          </p:nvPr>
        </p:nvSpPr>
        <p:spPr>
          <a:xfrm rot="303">
            <a:off x="3211725" y="1971000"/>
            <a:ext cx="3399300" cy="417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Clr>
                <a:schemeClr val="hlink"/>
              </a:buClr>
              <a:buSzPts val="1100"/>
              <a:buFont typeface="Arial"/>
              <a:buNone/>
            </a:pPr>
            <a:r>
              <a:rPr lang="en"/>
              <a:t>You can enter a subtitle here if you need it</a:t>
            </a:r>
            <a:endParaRPr/>
          </a:p>
        </p:txBody>
      </p:sp>
      <p:grpSp>
        <p:nvGrpSpPr>
          <p:cNvPr id="2504" name="Google Shape;2504;p57"/>
          <p:cNvGrpSpPr/>
          <p:nvPr/>
        </p:nvGrpSpPr>
        <p:grpSpPr>
          <a:xfrm>
            <a:off x="2849346" y="3056152"/>
            <a:ext cx="5434041" cy="1550099"/>
            <a:chOff x="437915" y="5501008"/>
            <a:chExt cx="9205558" cy="2625952"/>
          </a:xfrm>
        </p:grpSpPr>
        <p:sp>
          <p:nvSpPr>
            <p:cNvPr id="2505" name="Google Shape;2505;p57"/>
            <p:cNvSpPr/>
            <p:nvPr/>
          </p:nvSpPr>
          <p:spPr>
            <a:xfrm>
              <a:off x="4178387" y="5703514"/>
              <a:ext cx="750377" cy="1401710"/>
            </a:xfrm>
            <a:custGeom>
              <a:rect b="b" l="l" r="r" t="t"/>
              <a:pathLst>
                <a:path extrusionOk="0" h="3807" w="2038">
                  <a:moveTo>
                    <a:pt x="0" y="0"/>
                  </a:moveTo>
                  <a:lnTo>
                    <a:pt x="0" y="3806"/>
                  </a:lnTo>
                  <a:lnTo>
                    <a:pt x="133" y="3806"/>
                  </a:lnTo>
                  <a:cubicBezTo>
                    <a:pt x="660" y="3806"/>
                    <a:pt x="1136" y="3597"/>
                    <a:pt x="1480" y="3251"/>
                  </a:cubicBezTo>
                  <a:cubicBezTo>
                    <a:pt x="1824" y="2905"/>
                    <a:pt x="2038" y="2429"/>
                    <a:pt x="2038" y="1904"/>
                  </a:cubicBezTo>
                  <a:cubicBezTo>
                    <a:pt x="2038" y="851"/>
                    <a:pt x="1187" y="0"/>
                    <a:pt x="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a:off x="3393400" y="5703514"/>
              <a:ext cx="616355" cy="1401710"/>
            </a:xfrm>
            <a:custGeom>
              <a:rect b="b" l="l" r="r" t="t"/>
              <a:pathLst>
                <a:path extrusionOk="0" h="3807" w="1674">
                  <a:moveTo>
                    <a:pt x="1" y="0"/>
                  </a:moveTo>
                  <a:lnTo>
                    <a:pt x="1" y="3806"/>
                  </a:lnTo>
                  <a:lnTo>
                    <a:pt x="1673" y="3806"/>
                  </a:lnTo>
                  <a:lnTo>
                    <a:pt x="16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a:off x="2934631" y="6974884"/>
              <a:ext cx="398753" cy="131077"/>
            </a:xfrm>
            <a:custGeom>
              <a:rect b="b" l="l" r="r" t="t"/>
              <a:pathLst>
                <a:path extrusionOk="0" h="356" w="1083">
                  <a:moveTo>
                    <a:pt x="0" y="1"/>
                  </a:moveTo>
                  <a:lnTo>
                    <a:pt x="0" y="355"/>
                  </a:lnTo>
                  <a:lnTo>
                    <a:pt x="1083" y="355"/>
                  </a:lnTo>
                  <a:lnTo>
                    <a:pt x="10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a:off x="2934631" y="6603009"/>
              <a:ext cx="398753" cy="339106"/>
            </a:xfrm>
            <a:custGeom>
              <a:rect b="b" l="l" r="r" t="t"/>
              <a:pathLst>
                <a:path extrusionOk="0" h="921" w="1083">
                  <a:moveTo>
                    <a:pt x="0" y="0"/>
                  </a:moveTo>
                  <a:lnTo>
                    <a:pt x="0" y="921"/>
                  </a:lnTo>
                  <a:lnTo>
                    <a:pt x="1083" y="921"/>
                  </a:lnTo>
                  <a:lnTo>
                    <a:pt x="10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a:off x="2934631" y="6231503"/>
              <a:ext cx="398753" cy="340210"/>
            </a:xfrm>
            <a:custGeom>
              <a:rect b="b" l="l" r="r" t="t"/>
              <a:pathLst>
                <a:path extrusionOk="0" h="924" w="1083">
                  <a:moveTo>
                    <a:pt x="0" y="1"/>
                  </a:moveTo>
                  <a:lnTo>
                    <a:pt x="0" y="923"/>
                  </a:lnTo>
                  <a:lnTo>
                    <a:pt x="1083" y="923"/>
                  </a:lnTo>
                  <a:lnTo>
                    <a:pt x="10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a:off x="2934631" y="5703514"/>
              <a:ext cx="398753" cy="124817"/>
            </a:xfrm>
            <a:custGeom>
              <a:rect b="b" l="l" r="r" t="t"/>
              <a:pathLst>
                <a:path extrusionOk="0" h="339" w="1083">
                  <a:moveTo>
                    <a:pt x="0" y="0"/>
                  </a:moveTo>
                  <a:lnTo>
                    <a:pt x="0" y="338"/>
                  </a:lnTo>
                  <a:lnTo>
                    <a:pt x="1083" y="338"/>
                  </a:lnTo>
                  <a:lnTo>
                    <a:pt x="10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a:off x="1647061" y="5703514"/>
              <a:ext cx="1227555" cy="1401710"/>
            </a:xfrm>
            <a:custGeom>
              <a:rect b="b" l="l" r="r" t="t"/>
              <a:pathLst>
                <a:path extrusionOk="0" h="3807" w="3334">
                  <a:moveTo>
                    <a:pt x="1" y="0"/>
                  </a:moveTo>
                  <a:lnTo>
                    <a:pt x="1" y="3806"/>
                  </a:lnTo>
                  <a:lnTo>
                    <a:pt x="3333" y="3806"/>
                  </a:lnTo>
                  <a:lnTo>
                    <a:pt x="33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a:off x="1570845" y="5617357"/>
              <a:ext cx="911277" cy="86525"/>
            </a:xfrm>
            <a:custGeom>
              <a:rect b="b" l="l" r="r" t="t"/>
              <a:pathLst>
                <a:path extrusionOk="0" h="235" w="2475">
                  <a:moveTo>
                    <a:pt x="1" y="0"/>
                  </a:moveTo>
                  <a:lnTo>
                    <a:pt x="1" y="234"/>
                  </a:lnTo>
                  <a:lnTo>
                    <a:pt x="2475" y="234"/>
                  </a:lnTo>
                  <a:lnTo>
                    <a:pt x="247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a:off x="5361759" y="7104856"/>
              <a:ext cx="4281715" cy="739331"/>
            </a:xfrm>
            <a:custGeom>
              <a:rect b="b" l="l" r="r" t="t"/>
              <a:pathLst>
                <a:path extrusionOk="0" h="2008" w="11629">
                  <a:moveTo>
                    <a:pt x="0" y="0"/>
                  </a:moveTo>
                  <a:lnTo>
                    <a:pt x="0" y="890"/>
                  </a:lnTo>
                  <a:lnTo>
                    <a:pt x="0" y="1339"/>
                  </a:lnTo>
                  <a:lnTo>
                    <a:pt x="0" y="2007"/>
                  </a:lnTo>
                  <a:lnTo>
                    <a:pt x="394" y="2007"/>
                  </a:lnTo>
                  <a:cubicBezTo>
                    <a:pt x="355" y="1894"/>
                    <a:pt x="334" y="1773"/>
                    <a:pt x="334" y="1648"/>
                  </a:cubicBezTo>
                  <a:cubicBezTo>
                    <a:pt x="334" y="1023"/>
                    <a:pt x="841" y="519"/>
                    <a:pt x="1464" y="519"/>
                  </a:cubicBezTo>
                  <a:cubicBezTo>
                    <a:pt x="2068" y="519"/>
                    <a:pt x="2562" y="994"/>
                    <a:pt x="2591" y="1591"/>
                  </a:cubicBezTo>
                  <a:lnTo>
                    <a:pt x="3169" y="1591"/>
                  </a:lnTo>
                  <a:cubicBezTo>
                    <a:pt x="3196" y="994"/>
                    <a:pt x="3690" y="519"/>
                    <a:pt x="4296" y="519"/>
                  </a:cubicBezTo>
                  <a:cubicBezTo>
                    <a:pt x="4922" y="519"/>
                    <a:pt x="5426" y="1025"/>
                    <a:pt x="5426" y="1648"/>
                  </a:cubicBezTo>
                  <a:cubicBezTo>
                    <a:pt x="5426" y="1773"/>
                    <a:pt x="5405" y="1894"/>
                    <a:pt x="5366" y="2007"/>
                  </a:cubicBezTo>
                  <a:lnTo>
                    <a:pt x="6264" y="2007"/>
                  </a:lnTo>
                  <a:cubicBezTo>
                    <a:pt x="6225" y="1894"/>
                    <a:pt x="6205" y="1773"/>
                    <a:pt x="6205" y="1648"/>
                  </a:cubicBezTo>
                  <a:cubicBezTo>
                    <a:pt x="6205" y="1023"/>
                    <a:pt x="6709" y="519"/>
                    <a:pt x="7334" y="519"/>
                  </a:cubicBezTo>
                  <a:cubicBezTo>
                    <a:pt x="7939" y="519"/>
                    <a:pt x="8433" y="994"/>
                    <a:pt x="8461" y="1591"/>
                  </a:cubicBezTo>
                  <a:lnTo>
                    <a:pt x="9037" y="1591"/>
                  </a:lnTo>
                  <a:cubicBezTo>
                    <a:pt x="9066" y="994"/>
                    <a:pt x="9558" y="519"/>
                    <a:pt x="10165" y="519"/>
                  </a:cubicBezTo>
                  <a:cubicBezTo>
                    <a:pt x="10790" y="519"/>
                    <a:pt x="11296" y="1025"/>
                    <a:pt x="11296" y="1648"/>
                  </a:cubicBezTo>
                  <a:cubicBezTo>
                    <a:pt x="11296" y="1773"/>
                    <a:pt x="11276" y="1894"/>
                    <a:pt x="11237" y="2007"/>
                  </a:cubicBezTo>
                  <a:lnTo>
                    <a:pt x="11628" y="2007"/>
                  </a:lnTo>
                  <a:lnTo>
                    <a:pt x="11628" y="0"/>
                  </a:lnTo>
                  <a:lnTo>
                    <a:pt x="7746" y="0"/>
                  </a:lnTo>
                  <a:lnTo>
                    <a:pt x="7746" y="322"/>
                  </a:lnTo>
                  <a:lnTo>
                    <a:pt x="3901" y="322"/>
                  </a:lnTo>
                  <a:lnTo>
                    <a:pt x="39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a:off x="5371332" y="5501008"/>
              <a:ext cx="4272142" cy="1604216"/>
            </a:xfrm>
            <a:custGeom>
              <a:rect b="b" l="l" r="r" t="t"/>
              <a:pathLst>
                <a:path extrusionOk="0" h="4357" w="11603">
                  <a:moveTo>
                    <a:pt x="960" y="1"/>
                  </a:moveTo>
                  <a:cubicBezTo>
                    <a:pt x="429" y="1"/>
                    <a:pt x="1" y="429"/>
                    <a:pt x="1" y="960"/>
                  </a:cubicBezTo>
                  <a:lnTo>
                    <a:pt x="1" y="4356"/>
                  </a:lnTo>
                  <a:lnTo>
                    <a:pt x="3881" y="4356"/>
                  </a:lnTo>
                  <a:lnTo>
                    <a:pt x="3881" y="4108"/>
                  </a:lnTo>
                  <a:lnTo>
                    <a:pt x="206" y="4108"/>
                  </a:lnTo>
                  <a:lnTo>
                    <a:pt x="206" y="3914"/>
                  </a:lnTo>
                  <a:lnTo>
                    <a:pt x="3881" y="3914"/>
                  </a:lnTo>
                  <a:lnTo>
                    <a:pt x="3881" y="3606"/>
                  </a:lnTo>
                  <a:lnTo>
                    <a:pt x="206" y="3606"/>
                  </a:lnTo>
                  <a:lnTo>
                    <a:pt x="206" y="3411"/>
                  </a:lnTo>
                  <a:lnTo>
                    <a:pt x="3881" y="3411"/>
                  </a:lnTo>
                  <a:lnTo>
                    <a:pt x="3881" y="3104"/>
                  </a:lnTo>
                  <a:lnTo>
                    <a:pt x="206" y="3104"/>
                  </a:lnTo>
                  <a:lnTo>
                    <a:pt x="206" y="2909"/>
                  </a:lnTo>
                  <a:lnTo>
                    <a:pt x="3881" y="2909"/>
                  </a:lnTo>
                  <a:lnTo>
                    <a:pt x="3881" y="2602"/>
                  </a:lnTo>
                  <a:lnTo>
                    <a:pt x="206" y="2602"/>
                  </a:lnTo>
                  <a:lnTo>
                    <a:pt x="206" y="2407"/>
                  </a:lnTo>
                  <a:lnTo>
                    <a:pt x="3881" y="2407"/>
                  </a:lnTo>
                  <a:lnTo>
                    <a:pt x="3881" y="2100"/>
                  </a:lnTo>
                  <a:lnTo>
                    <a:pt x="206" y="2100"/>
                  </a:lnTo>
                  <a:lnTo>
                    <a:pt x="206" y="1905"/>
                  </a:lnTo>
                  <a:lnTo>
                    <a:pt x="3881" y="1905"/>
                  </a:lnTo>
                  <a:lnTo>
                    <a:pt x="3881" y="1597"/>
                  </a:lnTo>
                  <a:lnTo>
                    <a:pt x="206" y="1597"/>
                  </a:lnTo>
                  <a:lnTo>
                    <a:pt x="206" y="1403"/>
                  </a:lnTo>
                  <a:lnTo>
                    <a:pt x="3881" y="1403"/>
                  </a:lnTo>
                  <a:lnTo>
                    <a:pt x="3881" y="1095"/>
                  </a:lnTo>
                  <a:lnTo>
                    <a:pt x="206" y="1095"/>
                  </a:lnTo>
                  <a:lnTo>
                    <a:pt x="206" y="901"/>
                  </a:lnTo>
                  <a:lnTo>
                    <a:pt x="3877" y="901"/>
                  </a:lnTo>
                  <a:lnTo>
                    <a:pt x="3877" y="679"/>
                  </a:lnTo>
                  <a:lnTo>
                    <a:pt x="3752" y="679"/>
                  </a:lnTo>
                  <a:lnTo>
                    <a:pt x="3752" y="341"/>
                  </a:lnTo>
                  <a:lnTo>
                    <a:pt x="7849" y="341"/>
                  </a:lnTo>
                  <a:lnTo>
                    <a:pt x="7849" y="679"/>
                  </a:lnTo>
                  <a:lnTo>
                    <a:pt x="7724" y="679"/>
                  </a:lnTo>
                  <a:lnTo>
                    <a:pt x="7724" y="901"/>
                  </a:lnTo>
                  <a:lnTo>
                    <a:pt x="11397" y="901"/>
                  </a:lnTo>
                  <a:lnTo>
                    <a:pt x="11397" y="1095"/>
                  </a:lnTo>
                  <a:lnTo>
                    <a:pt x="7724" y="1095"/>
                  </a:lnTo>
                  <a:lnTo>
                    <a:pt x="7724" y="1403"/>
                  </a:lnTo>
                  <a:lnTo>
                    <a:pt x="11397" y="1403"/>
                  </a:lnTo>
                  <a:lnTo>
                    <a:pt x="11397" y="1597"/>
                  </a:lnTo>
                  <a:lnTo>
                    <a:pt x="7724" y="1597"/>
                  </a:lnTo>
                  <a:lnTo>
                    <a:pt x="7724" y="1905"/>
                  </a:lnTo>
                  <a:lnTo>
                    <a:pt x="11397" y="1905"/>
                  </a:lnTo>
                  <a:lnTo>
                    <a:pt x="11397" y="2100"/>
                  </a:lnTo>
                  <a:lnTo>
                    <a:pt x="7724" y="2100"/>
                  </a:lnTo>
                  <a:lnTo>
                    <a:pt x="7724" y="2407"/>
                  </a:lnTo>
                  <a:lnTo>
                    <a:pt x="11397" y="2407"/>
                  </a:lnTo>
                  <a:lnTo>
                    <a:pt x="11397" y="2602"/>
                  </a:lnTo>
                  <a:lnTo>
                    <a:pt x="7724" y="2602"/>
                  </a:lnTo>
                  <a:lnTo>
                    <a:pt x="7724" y="2909"/>
                  </a:lnTo>
                  <a:lnTo>
                    <a:pt x="11397" y="2909"/>
                  </a:lnTo>
                  <a:lnTo>
                    <a:pt x="11397" y="3104"/>
                  </a:lnTo>
                  <a:lnTo>
                    <a:pt x="7724" y="3104"/>
                  </a:lnTo>
                  <a:lnTo>
                    <a:pt x="7724" y="3411"/>
                  </a:lnTo>
                  <a:lnTo>
                    <a:pt x="11397" y="3411"/>
                  </a:lnTo>
                  <a:lnTo>
                    <a:pt x="11397" y="3606"/>
                  </a:lnTo>
                  <a:lnTo>
                    <a:pt x="7724" y="3606"/>
                  </a:lnTo>
                  <a:lnTo>
                    <a:pt x="7724" y="3914"/>
                  </a:lnTo>
                  <a:lnTo>
                    <a:pt x="11397" y="3914"/>
                  </a:lnTo>
                  <a:lnTo>
                    <a:pt x="11397" y="4108"/>
                  </a:lnTo>
                  <a:lnTo>
                    <a:pt x="7724" y="4108"/>
                  </a:lnTo>
                  <a:lnTo>
                    <a:pt x="7724" y="4356"/>
                  </a:lnTo>
                  <a:lnTo>
                    <a:pt x="11602" y="4356"/>
                  </a:lnTo>
                  <a:lnTo>
                    <a:pt x="11602" y="960"/>
                  </a:lnTo>
                  <a:cubicBezTo>
                    <a:pt x="11602" y="429"/>
                    <a:pt x="11174" y="1"/>
                    <a:pt x="106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7"/>
            <p:cNvSpPr/>
            <p:nvPr/>
          </p:nvSpPr>
          <p:spPr>
            <a:xfrm>
              <a:off x="8215990" y="6941747"/>
              <a:ext cx="1352741" cy="72166"/>
            </a:xfrm>
            <a:custGeom>
              <a:rect b="b" l="l" r="r" t="t"/>
              <a:pathLst>
                <a:path extrusionOk="0" h="196" w="3674">
                  <a:moveTo>
                    <a:pt x="0" y="1"/>
                  </a:moveTo>
                  <a:lnTo>
                    <a:pt x="0" y="195"/>
                  </a:lnTo>
                  <a:lnTo>
                    <a:pt x="3673" y="195"/>
                  </a:lnTo>
                  <a:lnTo>
                    <a:pt x="36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7"/>
            <p:cNvSpPr/>
            <p:nvPr/>
          </p:nvSpPr>
          <p:spPr>
            <a:xfrm>
              <a:off x="8215990" y="6756914"/>
              <a:ext cx="1352741" cy="72166"/>
            </a:xfrm>
            <a:custGeom>
              <a:rect b="b" l="l" r="r" t="t"/>
              <a:pathLst>
                <a:path extrusionOk="0" h="196" w="3674">
                  <a:moveTo>
                    <a:pt x="0" y="0"/>
                  </a:moveTo>
                  <a:lnTo>
                    <a:pt x="0" y="195"/>
                  </a:lnTo>
                  <a:lnTo>
                    <a:pt x="3673" y="195"/>
                  </a:lnTo>
                  <a:lnTo>
                    <a:pt x="36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a:off x="8215990" y="6571345"/>
              <a:ext cx="1352741" cy="71798"/>
            </a:xfrm>
            <a:custGeom>
              <a:rect b="b" l="l" r="r" t="t"/>
              <a:pathLst>
                <a:path extrusionOk="0" h="195" w="3674">
                  <a:moveTo>
                    <a:pt x="0" y="0"/>
                  </a:moveTo>
                  <a:lnTo>
                    <a:pt x="0" y="195"/>
                  </a:lnTo>
                  <a:lnTo>
                    <a:pt x="3673" y="195"/>
                  </a:lnTo>
                  <a:lnTo>
                    <a:pt x="36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a:off x="8215990" y="6384671"/>
              <a:ext cx="1352741" cy="72166"/>
            </a:xfrm>
            <a:custGeom>
              <a:rect b="b" l="l" r="r" t="t"/>
              <a:pathLst>
                <a:path extrusionOk="0" h="196" w="3674">
                  <a:moveTo>
                    <a:pt x="0" y="1"/>
                  </a:moveTo>
                  <a:lnTo>
                    <a:pt x="0" y="196"/>
                  </a:lnTo>
                  <a:lnTo>
                    <a:pt x="3673" y="196"/>
                  </a:lnTo>
                  <a:lnTo>
                    <a:pt x="36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a:off x="8215990" y="6199838"/>
              <a:ext cx="1352741" cy="72166"/>
            </a:xfrm>
            <a:custGeom>
              <a:rect b="b" l="l" r="r" t="t"/>
              <a:pathLst>
                <a:path extrusionOk="0" h="196" w="3674">
                  <a:moveTo>
                    <a:pt x="0" y="1"/>
                  </a:moveTo>
                  <a:lnTo>
                    <a:pt x="0" y="195"/>
                  </a:lnTo>
                  <a:lnTo>
                    <a:pt x="3673" y="195"/>
                  </a:lnTo>
                  <a:lnTo>
                    <a:pt x="36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a:off x="8215990" y="6014269"/>
              <a:ext cx="1352741" cy="72166"/>
            </a:xfrm>
            <a:custGeom>
              <a:rect b="b" l="l" r="r" t="t"/>
              <a:pathLst>
                <a:path extrusionOk="0" h="196" w="3674">
                  <a:moveTo>
                    <a:pt x="0" y="1"/>
                  </a:moveTo>
                  <a:lnTo>
                    <a:pt x="0" y="195"/>
                  </a:lnTo>
                  <a:lnTo>
                    <a:pt x="3673" y="195"/>
                  </a:lnTo>
                  <a:lnTo>
                    <a:pt x="36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a:off x="8215990" y="5828700"/>
              <a:ext cx="1352741" cy="72166"/>
            </a:xfrm>
            <a:custGeom>
              <a:rect b="b" l="l" r="r" t="t"/>
              <a:pathLst>
                <a:path extrusionOk="0" h="196" w="3674">
                  <a:moveTo>
                    <a:pt x="0" y="0"/>
                  </a:moveTo>
                  <a:lnTo>
                    <a:pt x="0" y="195"/>
                  </a:lnTo>
                  <a:lnTo>
                    <a:pt x="3673" y="195"/>
                  </a:lnTo>
                  <a:lnTo>
                    <a:pt x="36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a:off x="8691327" y="7296685"/>
              <a:ext cx="829907" cy="547503"/>
            </a:xfrm>
            <a:custGeom>
              <a:rect b="b" l="l" r="r" t="t"/>
              <a:pathLst>
                <a:path extrusionOk="0" h="1487" w="2254">
                  <a:moveTo>
                    <a:pt x="1128" y="0"/>
                  </a:moveTo>
                  <a:cubicBezTo>
                    <a:pt x="523" y="0"/>
                    <a:pt x="29" y="478"/>
                    <a:pt x="0" y="1074"/>
                  </a:cubicBezTo>
                  <a:lnTo>
                    <a:pt x="322" y="1074"/>
                  </a:lnTo>
                  <a:cubicBezTo>
                    <a:pt x="349" y="678"/>
                    <a:pt x="660" y="361"/>
                    <a:pt x="1056" y="328"/>
                  </a:cubicBezTo>
                  <a:cubicBezTo>
                    <a:pt x="1077" y="326"/>
                    <a:pt x="1101" y="324"/>
                    <a:pt x="1126" y="324"/>
                  </a:cubicBezTo>
                  <a:cubicBezTo>
                    <a:pt x="1569" y="324"/>
                    <a:pt x="1929" y="683"/>
                    <a:pt x="1929" y="1127"/>
                  </a:cubicBezTo>
                  <a:cubicBezTo>
                    <a:pt x="1929" y="1150"/>
                    <a:pt x="1927" y="1177"/>
                    <a:pt x="1925" y="1199"/>
                  </a:cubicBezTo>
                  <a:cubicBezTo>
                    <a:pt x="1960" y="1250"/>
                    <a:pt x="1980" y="1310"/>
                    <a:pt x="1980" y="1375"/>
                  </a:cubicBezTo>
                  <a:cubicBezTo>
                    <a:pt x="1980" y="1410"/>
                    <a:pt x="1978" y="1441"/>
                    <a:pt x="1968" y="1468"/>
                  </a:cubicBezTo>
                  <a:lnTo>
                    <a:pt x="2134" y="1486"/>
                  </a:lnTo>
                  <a:lnTo>
                    <a:pt x="2194" y="1486"/>
                  </a:lnTo>
                  <a:cubicBezTo>
                    <a:pt x="2233" y="1373"/>
                    <a:pt x="2253" y="1252"/>
                    <a:pt x="2253" y="1127"/>
                  </a:cubicBezTo>
                  <a:cubicBezTo>
                    <a:pt x="2253" y="504"/>
                    <a:pt x="1747" y="0"/>
                    <a:pt x="1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a:off x="8743242" y="7836087"/>
              <a:ext cx="755900" cy="290872"/>
            </a:xfrm>
            <a:custGeom>
              <a:rect b="b" l="l" r="r" t="t"/>
              <a:pathLst>
                <a:path extrusionOk="0" h="790" w="2053">
                  <a:moveTo>
                    <a:pt x="1825" y="1"/>
                  </a:moveTo>
                  <a:cubicBezTo>
                    <a:pt x="1811" y="50"/>
                    <a:pt x="1784" y="93"/>
                    <a:pt x="1749" y="126"/>
                  </a:cubicBezTo>
                  <a:cubicBezTo>
                    <a:pt x="1702" y="175"/>
                    <a:pt x="1637" y="206"/>
                    <a:pt x="1565" y="214"/>
                  </a:cubicBezTo>
                  <a:cubicBezTo>
                    <a:pt x="1419" y="367"/>
                    <a:pt x="1212" y="464"/>
                    <a:pt x="981" y="464"/>
                  </a:cubicBezTo>
                  <a:cubicBezTo>
                    <a:pt x="753" y="464"/>
                    <a:pt x="546" y="369"/>
                    <a:pt x="401" y="216"/>
                  </a:cubicBezTo>
                  <a:lnTo>
                    <a:pt x="1" y="216"/>
                  </a:lnTo>
                  <a:cubicBezTo>
                    <a:pt x="196" y="560"/>
                    <a:pt x="560" y="790"/>
                    <a:pt x="985" y="790"/>
                  </a:cubicBezTo>
                  <a:cubicBezTo>
                    <a:pt x="1481" y="790"/>
                    <a:pt x="1903" y="470"/>
                    <a:pt x="2053" y="21"/>
                  </a:cubicBezTo>
                  <a:lnTo>
                    <a:pt x="1993" y="21"/>
                  </a:lnTo>
                  <a:lnTo>
                    <a:pt x="18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a:off x="8126151" y="7692124"/>
              <a:ext cx="1296775" cy="224966"/>
            </a:xfrm>
            <a:custGeom>
              <a:rect b="b" l="l" r="r" t="t"/>
              <a:pathLst>
                <a:path extrusionOk="0" h="611" w="3522">
                  <a:moveTo>
                    <a:pt x="345" y="131"/>
                  </a:moveTo>
                  <a:cubicBezTo>
                    <a:pt x="439" y="131"/>
                    <a:pt x="515" y="209"/>
                    <a:pt x="515" y="305"/>
                  </a:cubicBezTo>
                  <a:cubicBezTo>
                    <a:pt x="515" y="400"/>
                    <a:pt x="439" y="476"/>
                    <a:pt x="345" y="476"/>
                  </a:cubicBezTo>
                  <a:cubicBezTo>
                    <a:pt x="246" y="476"/>
                    <a:pt x="170" y="400"/>
                    <a:pt x="170" y="305"/>
                  </a:cubicBezTo>
                  <a:cubicBezTo>
                    <a:pt x="170" y="207"/>
                    <a:pt x="248" y="131"/>
                    <a:pt x="345" y="131"/>
                  </a:cubicBezTo>
                  <a:close/>
                  <a:moveTo>
                    <a:pt x="3173" y="131"/>
                  </a:moveTo>
                  <a:cubicBezTo>
                    <a:pt x="3270" y="131"/>
                    <a:pt x="3347" y="209"/>
                    <a:pt x="3347" y="305"/>
                  </a:cubicBezTo>
                  <a:cubicBezTo>
                    <a:pt x="3347" y="400"/>
                    <a:pt x="3267" y="476"/>
                    <a:pt x="3173" y="476"/>
                  </a:cubicBezTo>
                  <a:cubicBezTo>
                    <a:pt x="3077" y="476"/>
                    <a:pt x="3001" y="400"/>
                    <a:pt x="3001" y="305"/>
                  </a:cubicBezTo>
                  <a:cubicBezTo>
                    <a:pt x="3001" y="207"/>
                    <a:pt x="3077" y="131"/>
                    <a:pt x="3173" y="131"/>
                  </a:cubicBezTo>
                  <a:close/>
                  <a:moveTo>
                    <a:pt x="308" y="0"/>
                  </a:moveTo>
                  <a:cubicBezTo>
                    <a:pt x="224" y="0"/>
                    <a:pt x="146" y="33"/>
                    <a:pt x="90" y="90"/>
                  </a:cubicBezTo>
                  <a:cubicBezTo>
                    <a:pt x="80" y="96"/>
                    <a:pt x="72" y="107"/>
                    <a:pt x="64" y="117"/>
                  </a:cubicBezTo>
                  <a:cubicBezTo>
                    <a:pt x="37" y="152"/>
                    <a:pt x="19" y="189"/>
                    <a:pt x="8" y="234"/>
                  </a:cubicBezTo>
                  <a:cubicBezTo>
                    <a:pt x="2" y="256"/>
                    <a:pt x="0" y="279"/>
                    <a:pt x="0" y="308"/>
                  </a:cubicBezTo>
                  <a:cubicBezTo>
                    <a:pt x="0" y="474"/>
                    <a:pt x="136" y="611"/>
                    <a:pt x="306" y="611"/>
                  </a:cubicBezTo>
                  <a:lnTo>
                    <a:pt x="3218" y="611"/>
                  </a:lnTo>
                  <a:cubicBezTo>
                    <a:pt x="3229" y="611"/>
                    <a:pt x="3239" y="611"/>
                    <a:pt x="3249" y="609"/>
                  </a:cubicBezTo>
                  <a:cubicBezTo>
                    <a:pt x="3321" y="603"/>
                    <a:pt x="3384" y="570"/>
                    <a:pt x="3434" y="523"/>
                  </a:cubicBezTo>
                  <a:cubicBezTo>
                    <a:pt x="3466" y="486"/>
                    <a:pt x="3493" y="445"/>
                    <a:pt x="3507" y="398"/>
                  </a:cubicBezTo>
                  <a:cubicBezTo>
                    <a:pt x="3515" y="365"/>
                    <a:pt x="3522" y="334"/>
                    <a:pt x="3522" y="303"/>
                  </a:cubicBezTo>
                  <a:cubicBezTo>
                    <a:pt x="3522" y="238"/>
                    <a:pt x="3501" y="178"/>
                    <a:pt x="3464" y="127"/>
                  </a:cubicBezTo>
                  <a:cubicBezTo>
                    <a:pt x="3411" y="51"/>
                    <a:pt x="3319" y="0"/>
                    <a:pt x="3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a:off x="9079402" y="7414138"/>
              <a:ext cx="322537" cy="324378"/>
            </a:xfrm>
            <a:custGeom>
              <a:rect b="b" l="l" r="r" t="t"/>
              <a:pathLst>
                <a:path extrusionOk="0" h="881" w="876">
                  <a:moveTo>
                    <a:pt x="68" y="1"/>
                  </a:moveTo>
                  <a:cubicBezTo>
                    <a:pt x="47" y="1"/>
                    <a:pt x="23" y="5"/>
                    <a:pt x="0" y="7"/>
                  </a:cubicBezTo>
                  <a:lnTo>
                    <a:pt x="4" y="89"/>
                  </a:lnTo>
                  <a:lnTo>
                    <a:pt x="133" y="89"/>
                  </a:lnTo>
                  <a:lnTo>
                    <a:pt x="133" y="581"/>
                  </a:lnTo>
                  <a:lnTo>
                    <a:pt x="68" y="581"/>
                  </a:lnTo>
                  <a:lnTo>
                    <a:pt x="68" y="636"/>
                  </a:lnTo>
                  <a:cubicBezTo>
                    <a:pt x="144" y="636"/>
                    <a:pt x="207" y="685"/>
                    <a:pt x="230" y="753"/>
                  </a:cubicBezTo>
                  <a:lnTo>
                    <a:pt x="299" y="753"/>
                  </a:lnTo>
                  <a:lnTo>
                    <a:pt x="236" y="642"/>
                  </a:lnTo>
                  <a:lnTo>
                    <a:pt x="660" y="396"/>
                  </a:lnTo>
                  <a:lnTo>
                    <a:pt x="724" y="507"/>
                  </a:lnTo>
                  <a:lnTo>
                    <a:pt x="299" y="753"/>
                  </a:lnTo>
                  <a:lnTo>
                    <a:pt x="621" y="753"/>
                  </a:lnTo>
                  <a:cubicBezTo>
                    <a:pt x="724" y="753"/>
                    <a:pt x="814" y="804"/>
                    <a:pt x="871" y="880"/>
                  </a:cubicBezTo>
                  <a:cubicBezTo>
                    <a:pt x="873" y="858"/>
                    <a:pt x="875" y="835"/>
                    <a:pt x="875" y="808"/>
                  </a:cubicBezTo>
                  <a:cubicBezTo>
                    <a:pt x="875" y="366"/>
                    <a:pt x="515" y="5"/>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a:off x="9165927" y="7559206"/>
              <a:ext cx="180046" cy="132181"/>
            </a:xfrm>
            <a:custGeom>
              <a:rect b="b" l="l" r="r" t="t"/>
              <a:pathLst>
                <a:path extrusionOk="0" h="359" w="489">
                  <a:moveTo>
                    <a:pt x="425" y="0"/>
                  </a:moveTo>
                  <a:lnTo>
                    <a:pt x="1" y="246"/>
                  </a:lnTo>
                  <a:lnTo>
                    <a:pt x="64" y="359"/>
                  </a:lnTo>
                  <a:lnTo>
                    <a:pt x="489" y="113"/>
                  </a:lnTo>
                  <a:lnTo>
                    <a:pt x="4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a:off x="9231098" y="7741093"/>
              <a:ext cx="127763" cy="127763"/>
            </a:xfrm>
            <a:custGeom>
              <a:rect b="b" l="l" r="r" t="t"/>
              <a:pathLst>
                <a:path extrusionOk="0" h="347" w="347">
                  <a:moveTo>
                    <a:pt x="172" y="0"/>
                  </a:moveTo>
                  <a:cubicBezTo>
                    <a:pt x="76" y="0"/>
                    <a:pt x="0" y="76"/>
                    <a:pt x="0" y="175"/>
                  </a:cubicBezTo>
                  <a:cubicBezTo>
                    <a:pt x="0" y="269"/>
                    <a:pt x="76" y="347"/>
                    <a:pt x="172" y="347"/>
                  </a:cubicBezTo>
                  <a:cubicBezTo>
                    <a:pt x="269" y="347"/>
                    <a:pt x="346" y="269"/>
                    <a:pt x="346" y="175"/>
                  </a:cubicBezTo>
                  <a:cubicBezTo>
                    <a:pt x="346" y="76"/>
                    <a:pt x="266" y="0"/>
                    <a:pt x="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a:off x="8890519" y="7915249"/>
              <a:ext cx="428945" cy="93153"/>
            </a:xfrm>
            <a:custGeom>
              <a:rect b="b" l="l" r="r" t="t"/>
              <a:pathLst>
                <a:path extrusionOk="0" h="253" w="1165">
                  <a:moveTo>
                    <a:pt x="1165" y="1"/>
                  </a:moveTo>
                  <a:lnTo>
                    <a:pt x="1165" y="1"/>
                  </a:lnTo>
                  <a:cubicBezTo>
                    <a:pt x="1155" y="3"/>
                    <a:pt x="1144" y="3"/>
                    <a:pt x="1134" y="3"/>
                  </a:cubicBezTo>
                  <a:lnTo>
                    <a:pt x="648" y="3"/>
                  </a:lnTo>
                  <a:lnTo>
                    <a:pt x="648" y="167"/>
                  </a:lnTo>
                  <a:lnTo>
                    <a:pt x="519" y="167"/>
                  </a:lnTo>
                  <a:lnTo>
                    <a:pt x="519" y="3"/>
                  </a:lnTo>
                  <a:lnTo>
                    <a:pt x="1" y="3"/>
                  </a:lnTo>
                  <a:cubicBezTo>
                    <a:pt x="144" y="154"/>
                    <a:pt x="351" y="253"/>
                    <a:pt x="581" y="253"/>
                  </a:cubicBezTo>
                  <a:cubicBezTo>
                    <a:pt x="812" y="253"/>
                    <a:pt x="1019" y="154"/>
                    <a:pt x="11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7"/>
            <p:cNvSpPr/>
            <p:nvPr/>
          </p:nvSpPr>
          <p:spPr>
            <a:xfrm>
              <a:off x="9045160" y="7649782"/>
              <a:ext cx="119663" cy="42710"/>
            </a:xfrm>
            <a:custGeom>
              <a:rect b="b" l="l" r="r" t="t"/>
              <a:pathLst>
                <a:path extrusionOk="0" h="116" w="325">
                  <a:moveTo>
                    <a:pt x="173" y="0"/>
                  </a:moveTo>
                  <a:cubicBezTo>
                    <a:pt x="170" y="0"/>
                    <a:pt x="168" y="0"/>
                    <a:pt x="165" y="0"/>
                  </a:cubicBezTo>
                  <a:cubicBezTo>
                    <a:pt x="87" y="0"/>
                    <a:pt x="23" y="47"/>
                    <a:pt x="1" y="115"/>
                  </a:cubicBezTo>
                  <a:lnTo>
                    <a:pt x="325" y="115"/>
                  </a:lnTo>
                  <a:cubicBezTo>
                    <a:pt x="303" y="48"/>
                    <a:pt x="243" y="0"/>
                    <a:pt x="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7"/>
            <p:cNvSpPr/>
            <p:nvPr/>
          </p:nvSpPr>
          <p:spPr>
            <a:xfrm>
              <a:off x="9081611" y="7915985"/>
              <a:ext cx="47865" cy="60752"/>
            </a:xfrm>
            <a:custGeom>
              <a:rect b="b" l="l" r="r" t="t"/>
              <a:pathLst>
                <a:path extrusionOk="0" h="165" w="130">
                  <a:moveTo>
                    <a:pt x="0" y="1"/>
                  </a:moveTo>
                  <a:lnTo>
                    <a:pt x="0" y="165"/>
                  </a:lnTo>
                  <a:lnTo>
                    <a:pt x="129" y="165"/>
                  </a:lnTo>
                  <a:lnTo>
                    <a:pt x="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7"/>
            <p:cNvSpPr/>
            <p:nvPr/>
          </p:nvSpPr>
          <p:spPr>
            <a:xfrm>
              <a:off x="9080875" y="7446539"/>
              <a:ext cx="48601" cy="181519"/>
            </a:xfrm>
            <a:custGeom>
              <a:rect b="b" l="l" r="r" t="t"/>
              <a:pathLst>
                <a:path extrusionOk="0" h="493" w="132">
                  <a:moveTo>
                    <a:pt x="0" y="1"/>
                  </a:moveTo>
                  <a:lnTo>
                    <a:pt x="0" y="493"/>
                  </a:lnTo>
                  <a:lnTo>
                    <a:pt x="131" y="493"/>
                  </a:lnTo>
                  <a:lnTo>
                    <a:pt x="1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7"/>
            <p:cNvSpPr/>
            <p:nvPr/>
          </p:nvSpPr>
          <p:spPr>
            <a:xfrm>
              <a:off x="8808412" y="7416347"/>
              <a:ext cx="296027" cy="275040"/>
            </a:xfrm>
            <a:custGeom>
              <a:rect b="b" l="l" r="r" t="t"/>
              <a:pathLst>
                <a:path extrusionOk="0" h="747" w="804">
                  <a:moveTo>
                    <a:pt x="732" y="1"/>
                  </a:moveTo>
                  <a:cubicBezTo>
                    <a:pt x="338" y="34"/>
                    <a:pt x="25" y="349"/>
                    <a:pt x="0" y="747"/>
                  </a:cubicBezTo>
                  <a:lnTo>
                    <a:pt x="576" y="747"/>
                  </a:lnTo>
                  <a:lnTo>
                    <a:pt x="152" y="501"/>
                  </a:lnTo>
                  <a:lnTo>
                    <a:pt x="215" y="390"/>
                  </a:lnTo>
                  <a:lnTo>
                    <a:pt x="640" y="636"/>
                  </a:lnTo>
                  <a:lnTo>
                    <a:pt x="576" y="747"/>
                  </a:lnTo>
                  <a:lnTo>
                    <a:pt x="640" y="747"/>
                  </a:lnTo>
                  <a:cubicBezTo>
                    <a:pt x="664" y="679"/>
                    <a:pt x="730" y="630"/>
                    <a:pt x="804" y="630"/>
                  </a:cubicBezTo>
                  <a:lnTo>
                    <a:pt x="804" y="575"/>
                  </a:lnTo>
                  <a:lnTo>
                    <a:pt x="738" y="575"/>
                  </a:lnTo>
                  <a:lnTo>
                    <a:pt x="738" y="83"/>
                  </a:lnTo>
                  <a:lnTo>
                    <a:pt x="7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7"/>
            <p:cNvSpPr/>
            <p:nvPr/>
          </p:nvSpPr>
          <p:spPr>
            <a:xfrm>
              <a:off x="8864009" y="7559206"/>
              <a:ext cx="179310" cy="132181"/>
            </a:xfrm>
            <a:custGeom>
              <a:rect b="b" l="l" r="r" t="t"/>
              <a:pathLst>
                <a:path extrusionOk="0" h="359" w="487">
                  <a:moveTo>
                    <a:pt x="64" y="0"/>
                  </a:moveTo>
                  <a:lnTo>
                    <a:pt x="1" y="113"/>
                  </a:lnTo>
                  <a:lnTo>
                    <a:pt x="425" y="359"/>
                  </a:lnTo>
                  <a:lnTo>
                    <a:pt x="487" y="246"/>
                  </a:lnTo>
                  <a:lnTo>
                    <a:pt x="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7"/>
            <p:cNvSpPr/>
            <p:nvPr/>
          </p:nvSpPr>
          <p:spPr>
            <a:xfrm>
              <a:off x="7646764" y="7295580"/>
              <a:ext cx="831380" cy="830643"/>
            </a:xfrm>
            <a:custGeom>
              <a:rect b="b" l="l" r="r" t="t"/>
              <a:pathLst>
                <a:path extrusionOk="0" h="2256" w="2258">
                  <a:moveTo>
                    <a:pt x="1130" y="1"/>
                  </a:moveTo>
                  <a:cubicBezTo>
                    <a:pt x="505" y="1"/>
                    <a:pt x="1" y="507"/>
                    <a:pt x="1" y="1130"/>
                  </a:cubicBezTo>
                  <a:cubicBezTo>
                    <a:pt x="1" y="1255"/>
                    <a:pt x="21" y="1376"/>
                    <a:pt x="60" y="1489"/>
                  </a:cubicBezTo>
                  <a:cubicBezTo>
                    <a:pt x="207" y="1935"/>
                    <a:pt x="627" y="2256"/>
                    <a:pt x="1121" y="2256"/>
                  </a:cubicBezTo>
                  <a:cubicBezTo>
                    <a:pt x="1124" y="2256"/>
                    <a:pt x="1127" y="2256"/>
                    <a:pt x="1130" y="2256"/>
                  </a:cubicBezTo>
                  <a:cubicBezTo>
                    <a:pt x="1554" y="2256"/>
                    <a:pt x="1919" y="2024"/>
                    <a:pt x="2114" y="1682"/>
                  </a:cubicBezTo>
                  <a:lnTo>
                    <a:pt x="1712" y="1682"/>
                  </a:lnTo>
                  <a:cubicBezTo>
                    <a:pt x="1661" y="1737"/>
                    <a:pt x="1602" y="1786"/>
                    <a:pt x="1534" y="1825"/>
                  </a:cubicBezTo>
                  <a:cubicBezTo>
                    <a:pt x="1407" y="1898"/>
                    <a:pt x="1270" y="1932"/>
                    <a:pt x="1134" y="1932"/>
                  </a:cubicBezTo>
                  <a:cubicBezTo>
                    <a:pt x="855" y="1932"/>
                    <a:pt x="583" y="1788"/>
                    <a:pt x="433" y="1530"/>
                  </a:cubicBezTo>
                  <a:cubicBezTo>
                    <a:pt x="298" y="1294"/>
                    <a:pt x="296" y="1020"/>
                    <a:pt x="400" y="790"/>
                  </a:cubicBezTo>
                  <a:cubicBezTo>
                    <a:pt x="468" y="643"/>
                    <a:pt x="581" y="515"/>
                    <a:pt x="728" y="431"/>
                  </a:cubicBezTo>
                  <a:cubicBezTo>
                    <a:pt x="855" y="356"/>
                    <a:pt x="994" y="322"/>
                    <a:pt x="1130" y="322"/>
                  </a:cubicBezTo>
                  <a:cubicBezTo>
                    <a:pt x="1154" y="322"/>
                    <a:pt x="1178" y="323"/>
                    <a:pt x="1202" y="325"/>
                  </a:cubicBezTo>
                  <a:cubicBezTo>
                    <a:pt x="1454" y="349"/>
                    <a:pt x="1692" y="489"/>
                    <a:pt x="1827" y="724"/>
                  </a:cubicBezTo>
                  <a:cubicBezTo>
                    <a:pt x="1893" y="835"/>
                    <a:pt x="1925" y="956"/>
                    <a:pt x="1934" y="1073"/>
                  </a:cubicBezTo>
                  <a:lnTo>
                    <a:pt x="2257" y="1073"/>
                  </a:lnTo>
                  <a:cubicBezTo>
                    <a:pt x="2231" y="476"/>
                    <a:pt x="1735" y="1"/>
                    <a:pt x="1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7"/>
            <p:cNvSpPr/>
            <p:nvPr/>
          </p:nvSpPr>
          <p:spPr>
            <a:xfrm>
              <a:off x="8060981" y="7416347"/>
              <a:ext cx="297868" cy="336528"/>
            </a:xfrm>
            <a:custGeom>
              <a:rect b="b" l="l" r="r" t="t"/>
              <a:pathLst>
                <a:path extrusionOk="0" h="914" w="809">
                  <a:moveTo>
                    <a:pt x="597" y="390"/>
                  </a:moveTo>
                  <a:lnTo>
                    <a:pt x="661" y="501"/>
                  </a:lnTo>
                  <a:lnTo>
                    <a:pt x="237" y="747"/>
                  </a:lnTo>
                  <a:lnTo>
                    <a:pt x="171" y="636"/>
                  </a:lnTo>
                  <a:lnTo>
                    <a:pt x="597" y="390"/>
                  </a:lnTo>
                  <a:close/>
                  <a:moveTo>
                    <a:pt x="73" y="1"/>
                  </a:moveTo>
                  <a:lnTo>
                    <a:pt x="65" y="83"/>
                  </a:lnTo>
                  <a:lnTo>
                    <a:pt x="65" y="575"/>
                  </a:lnTo>
                  <a:lnTo>
                    <a:pt x="1" y="575"/>
                  </a:lnTo>
                  <a:lnTo>
                    <a:pt x="1" y="630"/>
                  </a:lnTo>
                  <a:cubicBezTo>
                    <a:pt x="95" y="630"/>
                    <a:pt x="173" y="708"/>
                    <a:pt x="173" y="802"/>
                  </a:cubicBezTo>
                  <a:cubicBezTo>
                    <a:pt x="173" y="831"/>
                    <a:pt x="165" y="860"/>
                    <a:pt x="153" y="884"/>
                  </a:cubicBezTo>
                  <a:lnTo>
                    <a:pt x="200" y="913"/>
                  </a:lnTo>
                  <a:lnTo>
                    <a:pt x="231" y="862"/>
                  </a:lnTo>
                  <a:cubicBezTo>
                    <a:pt x="231" y="862"/>
                    <a:pt x="235" y="864"/>
                    <a:pt x="239" y="866"/>
                  </a:cubicBezTo>
                  <a:cubicBezTo>
                    <a:pt x="247" y="856"/>
                    <a:pt x="255" y="847"/>
                    <a:pt x="265" y="839"/>
                  </a:cubicBezTo>
                  <a:cubicBezTo>
                    <a:pt x="323" y="782"/>
                    <a:pt x="399" y="749"/>
                    <a:pt x="483" y="749"/>
                  </a:cubicBezTo>
                  <a:lnTo>
                    <a:pt x="809" y="749"/>
                  </a:lnTo>
                  <a:cubicBezTo>
                    <a:pt x="800" y="630"/>
                    <a:pt x="768" y="511"/>
                    <a:pt x="698" y="401"/>
                  </a:cubicBezTo>
                  <a:cubicBezTo>
                    <a:pt x="563" y="165"/>
                    <a:pt x="323" y="23"/>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7"/>
            <p:cNvSpPr/>
            <p:nvPr/>
          </p:nvSpPr>
          <p:spPr>
            <a:xfrm>
              <a:off x="8123205" y="7559206"/>
              <a:ext cx="181151" cy="132181"/>
            </a:xfrm>
            <a:custGeom>
              <a:rect b="b" l="l" r="r" t="t"/>
              <a:pathLst>
                <a:path extrusionOk="0" h="359" w="492">
                  <a:moveTo>
                    <a:pt x="426" y="0"/>
                  </a:moveTo>
                  <a:lnTo>
                    <a:pt x="0" y="246"/>
                  </a:lnTo>
                  <a:lnTo>
                    <a:pt x="66" y="359"/>
                  </a:lnTo>
                  <a:lnTo>
                    <a:pt x="492" y="113"/>
                  </a:lnTo>
                  <a:lnTo>
                    <a:pt x="4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7"/>
            <p:cNvSpPr/>
            <p:nvPr/>
          </p:nvSpPr>
          <p:spPr>
            <a:xfrm>
              <a:off x="8188744" y="7741093"/>
              <a:ext cx="127027" cy="127763"/>
            </a:xfrm>
            <a:custGeom>
              <a:rect b="b" l="l" r="r" t="t"/>
              <a:pathLst>
                <a:path extrusionOk="0" h="347" w="345">
                  <a:moveTo>
                    <a:pt x="175" y="0"/>
                  </a:moveTo>
                  <a:cubicBezTo>
                    <a:pt x="76" y="0"/>
                    <a:pt x="0" y="76"/>
                    <a:pt x="0" y="175"/>
                  </a:cubicBezTo>
                  <a:cubicBezTo>
                    <a:pt x="0" y="269"/>
                    <a:pt x="78" y="347"/>
                    <a:pt x="175" y="347"/>
                  </a:cubicBezTo>
                  <a:cubicBezTo>
                    <a:pt x="269" y="347"/>
                    <a:pt x="345" y="269"/>
                    <a:pt x="345" y="175"/>
                  </a:cubicBezTo>
                  <a:cubicBezTo>
                    <a:pt x="345" y="76"/>
                    <a:pt x="269" y="0"/>
                    <a:pt x="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7"/>
            <p:cNvSpPr/>
            <p:nvPr/>
          </p:nvSpPr>
          <p:spPr>
            <a:xfrm>
              <a:off x="7754644" y="7587925"/>
              <a:ext cx="522834" cy="421213"/>
            </a:xfrm>
            <a:custGeom>
              <a:rect b="b" l="l" r="r" t="t"/>
              <a:pathLst>
                <a:path extrusionOk="0" h="1144" w="1420">
                  <a:moveTo>
                    <a:pt x="608" y="398"/>
                  </a:moveTo>
                  <a:lnTo>
                    <a:pt x="671" y="509"/>
                  </a:lnTo>
                  <a:lnTo>
                    <a:pt x="247" y="754"/>
                  </a:lnTo>
                  <a:lnTo>
                    <a:pt x="181" y="644"/>
                  </a:lnTo>
                  <a:lnTo>
                    <a:pt x="608" y="398"/>
                  </a:lnTo>
                  <a:close/>
                  <a:moveTo>
                    <a:pt x="903" y="568"/>
                  </a:moveTo>
                  <a:lnTo>
                    <a:pt x="903" y="1060"/>
                  </a:lnTo>
                  <a:lnTo>
                    <a:pt x="774" y="1060"/>
                  </a:lnTo>
                  <a:lnTo>
                    <a:pt x="774" y="568"/>
                  </a:lnTo>
                  <a:close/>
                  <a:moveTo>
                    <a:pt x="107" y="0"/>
                  </a:moveTo>
                  <a:cubicBezTo>
                    <a:pt x="1" y="232"/>
                    <a:pt x="5" y="506"/>
                    <a:pt x="140" y="742"/>
                  </a:cubicBezTo>
                  <a:cubicBezTo>
                    <a:pt x="289" y="999"/>
                    <a:pt x="560" y="1144"/>
                    <a:pt x="838" y="1144"/>
                  </a:cubicBezTo>
                  <a:cubicBezTo>
                    <a:pt x="975" y="1144"/>
                    <a:pt x="1114" y="1109"/>
                    <a:pt x="1241" y="1035"/>
                  </a:cubicBezTo>
                  <a:cubicBezTo>
                    <a:pt x="1309" y="994"/>
                    <a:pt x="1368" y="947"/>
                    <a:pt x="1419" y="892"/>
                  </a:cubicBezTo>
                  <a:lnTo>
                    <a:pt x="1315" y="892"/>
                  </a:lnTo>
                  <a:cubicBezTo>
                    <a:pt x="1145" y="892"/>
                    <a:pt x="1009" y="757"/>
                    <a:pt x="1009" y="591"/>
                  </a:cubicBezTo>
                  <a:cubicBezTo>
                    <a:pt x="1009" y="568"/>
                    <a:pt x="1013" y="541"/>
                    <a:pt x="1020" y="519"/>
                  </a:cubicBezTo>
                  <a:cubicBezTo>
                    <a:pt x="1009" y="511"/>
                    <a:pt x="1003" y="509"/>
                    <a:pt x="1003" y="509"/>
                  </a:cubicBezTo>
                  <a:lnTo>
                    <a:pt x="1038" y="449"/>
                  </a:lnTo>
                  <a:lnTo>
                    <a:pt x="989" y="420"/>
                  </a:lnTo>
                  <a:cubicBezTo>
                    <a:pt x="958" y="476"/>
                    <a:pt x="901" y="511"/>
                    <a:pt x="837" y="511"/>
                  </a:cubicBezTo>
                  <a:cubicBezTo>
                    <a:pt x="743" y="511"/>
                    <a:pt x="667" y="435"/>
                    <a:pt x="667" y="338"/>
                  </a:cubicBezTo>
                  <a:cubicBezTo>
                    <a:pt x="667" y="312"/>
                    <a:pt x="673" y="283"/>
                    <a:pt x="687" y="256"/>
                  </a:cubicBezTo>
                  <a:lnTo>
                    <a:pt x="638" y="230"/>
                  </a:lnTo>
                  <a:lnTo>
                    <a:pt x="608" y="281"/>
                  </a:lnTo>
                  <a:lnTo>
                    <a:pt x="181" y="35"/>
                  </a:lnTo>
                  <a:lnTo>
                    <a:pt x="1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7"/>
            <p:cNvSpPr/>
            <p:nvPr/>
          </p:nvSpPr>
          <p:spPr>
            <a:xfrm>
              <a:off x="6753160" y="5623984"/>
              <a:ext cx="1509223" cy="125186"/>
            </a:xfrm>
            <a:custGeom>
              <a:rect b="b" l="l" r="r" t="t"/>
              <a:pathLst>
                <a:path extrusionOk="0" h="340" w="4099">
                  <a:moveTo>
                    <a:pt x="1" y="1"/>
                  </a:moveTo>
                  <a:lnTo>
                    <a:pt x="1" y="339"/>
                  </a:lnTo>
                  <a:lnTo>
                    <a:pt x="4098" y="339"/>
                  </a:lnTo>
                  <a:lnTo>
                    <a:pt x="40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7"/>
            <p:cNvSpPr/>
            <p:nvPr/>
          </p:nvSpPr>
          <p:spPr>
            <a:xfrm>
              <a:off x="6799920" y="7104856"/>
              <a:ext cx="1416438" cy="118926"/>
            </a:xfrm>
            <a:custGeom>
              <a:rect b="b" l="l" r="r" t="t"/>
              <a:pathLst>
                <a:path extrusionOk="0" h="323" w="3847">
                  <a:moveTo>
                    <a:pt x="1" y="0"/>
                  </a:moveTo>
                  <a:lnTo>
                    <a:pt x="1" y="322"/>
                  </a:lnTo>
                  <a:lnTo>
                    <a:pt x="3846" y="322"/>
                  </a:lnTo>
                  <a:lnTo>
                    <a:pt x="384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7"/>
            <p:cNvSpPr/>
            <p:nvPr/>
          </p:nvSpPr>
          <p:spPr>
            <a:xfrm>
              <a:off x="6799920" y="5748802"/>
              <a:ext cx="1416438" cy="1356423"/>
            </a:xfrm>
            <a:custGeom>
              <a:rect b="b" l="l" r="r" t="t"/>
              <a:pathLst>
                <a:path extrusionOk="0" h="3684" w="3847">
                  <a:moveTo>
                    <a:pt x="1" y="0"/>
                  </a:moveTo>
                  <a:lnTo>
                    <a:pt x="1" y="217"/>
                  </a:lnTo>
                  <a:lnTo>
                    <a:pt x="1" y="414"/>
                  </a:lnTo>
                  <a:lnTo>
                    <a:pt x="1" y="722"/>
                  </a:lnTo>
                  <a:lnTo>
                    <a:pt x="1" y="916"/>
                  </a:lnTo>
                  <a:lnTo>
                    <a:pt x="1" y="1228"/>
                  </a:lnTo>
                  <a:lnTo>
                    <a:pt x="1" y="1423"/>
                  </a:lnTo>
                  <a:lnTo>
                    <a:pt x="1" y="1730"/>
                  </a:lnTo>
                  <a:lnTo>
                    <a:pt x="1" y="1927"/>
                  </a:lnTo>
                  <a:lnTo>
                    <a:pt x="1" y="2234"/>
                  </a:lnTo>
                  <a:lnTo>
                    <a:pt x="1" y="2431"/>
                  </a:lnTo>
                  <a:lnTo>
                    <a:pt x="1" y="2738"/>
                  </a:lnTo>
                  <a:lnTo>
                    <a:pt x="1" y="2933"/>
                  </a:lnTo>
                  <a:lnTo>
                    <a:pt x="1" y="3241"/>
                  </a:lnTo>
                  <a:lnTo>
                    <a:pt x="1" y="3437"/>
                  </a:lnTo>
                  <a:lnTo>
                    <a:pt x="1" y="3683"/>
                  </a:lnTo>
                  <a:lnTo>
                    <a:pt x="222" y="3683"/>
                  </a:lnTo>
                  <a:lnTo>
                    <a:pt x="222" y="217"/>
                  </a:lnTo>
                  <a:lnTo>
                    <a:pt x="456" y="217"/>
                  </a:lnTo>
                  <a:lnTo>
                    <a:pt x="456" y="3683"/>
                  </a:lnTo>
                  <a:lnTo>
                    <a:pt x="749" y="3683"/>
                  </a:lnTo>
                  <a:lnTo>
                    <a:pt x="749" y="217"/>
                  </a:lnTo>
                  <a:lnTo>
                    <a:pt x="985" y="217"/>
                  </a:lnTo>
                  <a:lnTo>
                    <a:pt x="985" y="3683"/>
                  </a:lnTo>
                  <a:lnTo>
                    <a:pt x="1274" y="3683"/>
                  </a:lnTo>
                  <a:lnTo>
                    <a:pt x="1274" y="217"/>
                  </a:lnTo>
                  <a:lnTo>
                    <a:pt x="1510" y="217"/>
                  </a:lnTo>
                  <a:lnTo>
                    <a:pt x="1510" y="3683"/>
                  </a:lnTo>
                  <a:lnTo>
                    <a:pt x="1801" y="3683"/>
                  </a:lnTo>
                  <a:lnTo>
                    <a:pt x="1801" y="217"/>
                  </a:lnTo>
                  <a:lnTo>
                    <a:pt x="2034" y="217"/>
                  </a:lnTo>
                  <a:lnTo>
                    <a:pt x="2034" y="3683"/>
                  </a:lnTo>
                  <a:lnTo>
                    <a:pt x="2327" y="3683"/>
                  </a:lnTo>
                  <a:lnTo>
                    <a:pt x="2327" y="217"/>
                  </a:lnTo>
                  <a:lnTo>
                    <a:pt x="2559" y="217"/>
                  </a:lnTo>
                  <a:lnTo>
                    <a:pt x="2559" y="3683"/>
                  </a:lnTo>
                  <a:lnTo>
                    <a:pt x="2852" y="3683"/>
                  </a:lnTo>
                  <a:lnTo>
                    <a:pt x="2852" y="217"/>
                  </a:lnTo>
                  <a:lnTo>
                    <a:pt x="3088" y="217"/>
                  </a:lnTo>
                  <a:lnTo>
                    <a:pt x="3088" y="3683"/>
                  </a:lnTo>
                  <a:lnTo>
                    <a:pt x="3377" y="3683"/>
                  </a:lnTo>
                  <a:lnTo>
                    <a:pt x="3377" y="217"/>
                  </a:lnTo>
                  <a:lnTo>
                    <a:pt x="3613" y="217"/>
                  </a:lnTo>
                  <a:lnTo>
                    <a:pt x="3613" y="3683"/>
                  </a:lnTo>
                  <a:lnTo>
                    <a:pt x="3846" y="3683"/>
                  </a:lnTo>
                  <a:lnTo>
                    <a:pt x="3846" y="3437"/>
                  </a:lnTo>
                  <a:lnTo>
                    <a:pt x="3846" y="3241"/>
                  </a:lnTo>
                  <a:lnTo>
                    <a:pt x="3846" y="2933"/>
                  </a:lnTo>
                  <a:lnTo>
                    <a:pt x="3846" y="2738"/>
                  </a:lnTo>
                  <a:lnTo>
                    <a:pt x="3846" y="2431"/>
                  </a:lnTo>
                  <a:lnTo>
                    <a:pt x="3846" y="2234"/>
                  </a:lnTo>
                  <a:lnTo>
                    <a:pt x="3846" y="1927"/>
                  </a:lnTo>
                  <a:lnTo>
                    <a:pt x="3846" y="1730"/>
                  </a:lnTo>
                  <a:lnTo>
                    <a:pt x="3846" y="1423"/>
                  </a:lnTo>
                  <a:lnTo>
                    <a:pt x="3846" y="1228"/>
                  </a:lnTo>
                  <a:lnTo>
                    <a:pt x="3846" y="916"/>
                  </a:lnTo>
                  <a:lnTo>
                    <a:pt x="3846" y="722"/>
                  </a:lnTo>
                  <a:lnTo>
                    <a:pt x="3846" y="414"/>
                  </a:lnTo>
                  <a:lnTo>
                    <a:pt x="3846" y="217"/>
                  </a:lnTo>
                  <a:lnTo>
                    <a:pt x="3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7"/>
            <p:cNvSpPr/>
            <p:nvPr/>
          </p:nvSpPr>
          <p:spPr>
            <a:xfrm>
              <a:off x="8123205" y="7733361"/>
              <a:ext cx="26510" cy="44920"/>
            </a:xfrm>
            <a:custGeom>
              <a:rect b="b" l="l" r="r" t="t"/>
              <a:pathLst>
                <a:path extrusionOk="0" h="122" w="72">
                  <a:moveTo>
                    <a:pt x="66" y="1"/>
                  </a:moveTo>
                  <a:lnTo>
                    <a:pt x="35" y="52"/>
                  </a:lnTo>
                  <a:lnTo>
                    <a:pt x="0" y="111"/>
                  </a:lnTo>
                  <a:cubicBezTo>
                    <a:pt x="0" y="111"/>
                    <a:pt x="6" y="116"/>
                    <a:pt x="16" y="122"/>
                  </a:cubicBezTo>
                  <a:cubicBezTo>
                    <a:pt x="27" y="77"/>
                    <a:pt x="47" y="40"/>
                    <a:pt x="72" y="5"/>
                  </a:cubicBezTo>
                  <a:cubicBezTo>
                    <a:pt x="68" y="3"/>
                    <a:pt x="66" y="1"/>
                    <a:pt x="66" y="1"/>
                  </a:cubicBezTo>
                  <a:close/>
                </a:path>
              </a:pathLst>
            </a:custGeom>
            <a:solidFill>
              <a:srgbClr val="249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7"/>
            <p:cNvSpPr/>
            <p:nvPr/>
          </p:nvSpPr>
          <p:spPr>
            <a:xfrm>
              <a:off x="8042939" y="5828700"/>
              <a:ext cx="87262" cy="1276525"/>
            </a:xfrm>
            <a:custGeom>
              <a:rect b="b" l="l" r="r" t="t"/>
              <a:pathLst>
                <a:path extrusionOk="0" h="3467" w="237">
                  <a:moveTo>
                    <a:pt x="1" y="0"/>
                  </a:moveTo>
                  <a:lnTo>
                    <a:pt x="1" y="3466"/>
                  </a:lnTo>
                  <a:lnTo>
                    <a:pt x="237" y="3466"/>
                  </a:lnTo>
                  <a:lnTo>
                    <a:pt x="2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7"/>
            <p:cNvSpPr/>
            <p:nvPr/>
          </p:nvSpPr>
          <p:spPr>
            <a:xfrm>
              <a:off x="7999861" y="7648309"/>
              <a:ext cx="126658" cy="127027"/>
            </a:xfrm>
            <a:custGeom>
              <a:rect b="b" l="l" r="r" t="t"/>
              <a:pathLst>
                <a:path extrusionOk="0" h="345" w="344">
                  <a:moveTo>
                    <a:pt x="171" y="0"/>
                  </a:moveTo>
                  <a:cubicBezTo>
                    <a:pt x="105" y="0"/>
                    <a:pt x="48" y="37"/>
                    <a:pt x="21" y="90"/>
                  </a:cubicBezTo>
                  <a:cubicBezTo>
                    <a:pt x="7" y="113"/>
                    <a:pt x="1" y="142"/>
                    <a:pt x="1" y="172"/>
                  </a:cubicBezTo>
                  <a:cubicBezTo>
                    <a:pt x="1" y="267"/>
                    <a:pt x="77" y="345"/>
                    <a:pt x="171" y="345"/>
                  </a:cubicBezTo>
                  <a:cubicBezTo>
                    <a:pt x="239" y="345"/>
                    <a:pt x="294" y="308"/>
                    <a:pt x="323" y="254"/>
                  </a:cubicBezTo>
                  <a:cubicBezTo>
                    <a:pt x="335" y="232"/>
                    <a:pt x="343" y="203"/>
                    <a:pt x="343" y="172"/>
                  </a:cubicBezTo>
                  <a:cubicBezTo>
                    <a:pt x="343" y="78"/>
                    <a:pt x="267" y="0"/>
                    <a:pt x="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7"/>
            <p:cNvSpPr/>
            <p:nvPr/>
          </p:nvSpPr>
          <p:spPr>
            <a:xfrm>
              <a:off x="7794041" y="7415611"/>
              <a:ext cx="295291" cy="266203"/>
            </a:xfrm>
            <a:custGeom>
              <a:rect b="b" l="l" r="r" t="t"/>
              <a:pathLst>
                <a:path extrusionOk="0" h="723" w="802">
                  <a:moveTo>
                    <a:pt x="737" y="0"/>
                  </a:moveTo>
                  <a:cubicBezTo>
                    <a:pt x="598" y="0"/>
                    <a:pt x="458" y="35"/>
                    <a:pt x="328" y="107"/>
                  </a:cubicBezTo>
                  <a:cubicBezTo>
                    <a:pt x="181" y="191"/>
                    <a:pt x="68" y="321"/>
                    <a:pt x="0" y="466"/>
                  </a:cubicBezTo>
                  <a:lnTo>
                    <a:pt x="74" y="499"/>
                  </a:lnTo>
                  <a:lnTo>
                    <a:pt x="140" y="388"/>
                  </a:lnTo>
                  <a:lnTo>
                    <a:pt x="564" y="634"/>
                  </a:lnTo>
                  <a:lnTo>
                    <a:pt x="531" y="694"/>
                  </a:lnTo>
                  <a:lnTo>
                    <a:pt x="580" y="722"/>
                  </a:lnTo>
                  <a:cubicBezTo>
                    <a:pt x="611" y="669"/>
                    <a:pt x="667" y="632"/>
                    <a:pt x="730" y="632"/>
                  </a:cubicBezTo>
                  <a:lnTo>
                    <a:pt x="730" y="577"/>
                  </a:lnTo>
                  <a:lnTo>
                    <a:pt x="667" y="577"/>
                  </a:lnTo>
                  <a:lnTo>
                    <a:pt x="667" y="85"/>
                  </a:lnTo>
                  <a:lnTo>
                    <a:pt x="796" y="85"/>
                  </a:lnTo>
                  <a:lnTo>
                    <a:pt x="802" y="3"/>
                  </a:lnTo>
                  <a:cubicBezTo>
                    <a:pt x="780" y="1"/>
                    <a:pt x="759" y="0"/>
                    <a:pt x="7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7"/>
            <p:cNvSpPr/>
            <p:nvPr/>
          </p:nvSpPr>
          <p:spPr>
            <a:xfrm>
              <a:off x="8039257" y="7795218"/>
              <a:ext cx="47129" cy="181519"/>
            </a:xfrm>
            <a:custGeom>
              <a:rect b="b" l="l" r="r" t="t"/>
              <a:pathLst>
                <a:path extrusionOk="0" h="493" w="128">
                  <a:moveTo>
                    <a:pt x="1" y="1"/>
                  </a:moveTo>
                  <a:lnTo>
                    <a:pt x="1" y="493"/>
                  </a:lnTo>
                  <a:lnTo>
                    <a:pt x="128" y="493"/>
                  </a:lnTo>
                  <a:lnTo>
                    <a:pt x="1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7"/>
            <p:cNvSpPr/>
            <p:nvPr/>
          </p:nvSpPr>
          <p:spPr>
            <a:xfrm>
              <a:off x="8039257" y="7446539"/>
              <a:ext cx="47865" cy="181519"/>
            </a:xfrm>
            <a:custGeom>
              <a:rect b="b" l="l" r="r" t="t"/>
              <a:pathLst>
                <a:path extrusionOk="0" h="493" w="130">
                  <a:moveTo>
                    <a:pt x="1" y="1"/>
                  </a:moveTo>
                  <a:lnTo>
                    <a:pt x="1" y="493"/>
                  </a:lnTo>
                  <a:lnTo>
                    <a:pt x="130" y="493"/>
                  </a:lnTo>
                  <a:lnTo>
                    <a:pt x="1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7"/>
            <p:cNvSpPr/>
            <p:nvPr/>
          </p:nvSpPr>
          <p:spPr>
            <a:xfrm>
              <a:off x="7821287" y="7559206"/>
              <a:ext cx="180783" cy="132181"/>
            </a:xfrm>
            <a:custGeom>
              <a:rect b="b" l="l" r="r" t="t"/>
              <a:pathLst>
                <a:path extrusionOk="0" h="359" w="491">
                  <a:moveTo>
                    <a:pt x="66" y="0"/>
                  </a:moveTo>
                  <a:lnTo>
                    <a:pt x="0" y="113"/>
                  </a:lnTo>
                  <a:lnTo>
                    <a:pt x="427" y="359"/>
                  </a:lnTo>
                  <a:lnTo>
                    <a:pt x="457" y="308"/>
                  </a:lnTo>
                  <a:lnTo>
                    <a:pt x="490" y="246"/>
                  </a:lnTo>
                  <a:lnTo>
                    <a:pt x="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7"/>
            <p:cNvSpPr/>
            <p:nvPr/>
          </p:nvSpPr>
          <p:spPr>
            <a:xfrm>
              <a:off x="7821287" y="7733361"/>
              <a:ext cx="180783" cy="132549"/>
            </a:xfrm>
            <a:custGeom>
              <a:rect b="b" l="l" r="r" t="t"/>
              <a:pathLst>
                <a:path extrusionOk="0" h="360" w="491">
                  <a:moveTo>
                    <a:pt x="427" y="1"/>
                  </a:moveTo>
                  <a:lnTo>
                    <a:pt x="0" y="247"/>
                  </a:lnTo>
                  <a:lnTo>
                    <a:pt x="66" y="359"/>
                  </a:lnTo>
                  <a:lnTo>
                    <a:pt x="490" y="114"/>
                  </a:lnTo>
                  <a:lnTo>
                    <a:pt x="4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7"/>
            <p:cNvSpPr/>
            <p:nvPr/>
          </p:nvSpPr>
          <p:spPr>
            <a:xfrm>
              <a:off x="7850006" y="5828700"/>
              <a:ext cx="86157" cy="1276525"/>
            </a:xfrm>
            <a:custGeom>
              <a:rect b="b" l="l" r="r" t="t"/>
              <a:pathLst>
                <a:path extrusionOk="0" h="3467" w="234">
                  <a:moveTo>
                    <a:pt x="0" y="0"/>
                  </a:moveTo>
                  <a:lnTo>
                    <a:pt x="0" y="3466"/>
                  </a:lnTo>
                  <a:lnTo>
                    <a:pt x="234" y="3466"/>
                  </a:lnTo>
                  <a:lnTo>
                    <a:pt x="2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7"/>
            <p:cNvSpPr/>
            <p:nvPr/>
          </p:nvSpPr>
          <p:spPr>
            <a:xfrm>
              <a:off x="7656705" y="5828700"/>
              <a:ext cx="87262" cy="1276525"/>
            </a:xfrm>
            <a:custGeom>
              <a:rect b="b" l="l" r="r" t="t"/>
              <a:pathLst>
                <a:path extrusionOk="0" h="3467" w="237">
                  <a:moveTo>
                    <a:pt x="0" y="0"/>
                  </a:moveTo>
                  <a:lnTo>
                    <a:pt x="0" y="3466"/>
                  </a:lnTo>
                  <a:lnTo>
                    <a:pt x="236" y="3466"/>
                  </a:lnTo>
                  <a:lnTo>
                    <a:pt x="2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7"/>
            <p:cNvSpPr/>
            <p:nvPr/>
          </p:nvSpPr>
          <p:spPr>
            <a:xfrm>
              <a:off x="7462667" y="5828700"/>
              <a:ext cx="86525" cy="1276525"/>
            </a:xfrm>
            <a:custGeom>
              <a:rect b="b" l="l" r="r" t="t"/>
              <a:pathLst>
                <a:path extrusionOk="0" h="3467" w="235">
                  <a:moveTo>
                    <a:pt x="1" y="0"/>
                  </a:moveTo>
                  <a:lnTo>
                    <a:pt x="1" y="3466"/>
                  </a:lnTo>
                  <a:lnTo>
                    <a:pt x="234" y="3466"/>
                  </a:lnTo>
                  <a:lnTo>
                    <a:pt x="2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7"/>
            <p:cNvSpPr/>
            <p:nvPr/>
          </p:nvSpPr>
          <p:spPr>
            <a:xfrm>
              <a:off x="7268630" y="5828700"/>
              <a:ext cx="86525" cy="1276525"/>
            </a:xfrm>
            <a:custGeom>
              <a:rect b="b" l="l" r="r" t="t"/>
              <a:pathLst>
                <a:path extrusionOk="0" h="3467" w="235">
                  <a:moveTo>
                    <a:pt x="1" y="0"/>
                  </a:moveTo>
                  <a:lnTo>
                    <a:pt x="1" y="3466"/>
                  </a:lnTo>
                  <a:lnTo>
                    <a:pt x="234" y="3466"/>
                  </a:lnTo>
                  <a:lnTo>
                    <a:pt x="2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7"/>
            <p:cNvSpPr/>
            <p:nvPr/>
          </p:nvSpPr>
          <p:spPr>
            <a:xfrm>
              <a:off x="6530035" y="7295580"/>
              <a:ext cx="831011" cy="831380"/>
            </a:xfrm>
            <a:custGeom>
              <a:rect b="b" l="l" r="r" t="t"/>
              <a:pathLst>
                <a:path extrusionOk="0" h="2258" w="2257">
                  <a:moveTo>
                    <a:pt x="1127" y="1"/>
                  </a:moveTo>
                  <a:cubicBezTo>
                    <a:pt x="523" y="1"/>
                    <a:pt x="29" y="476"/>
                    <a:pt x="0" y="1075"/>
                  </a:cubicBezTo>
                  <a:lnTo>
                    <a:pt x="326" y="1075"/>
                  </a:lnTo>
                  <a:cubicBezTo>
                    <a:pt x="351" y="679"/>
                    <a:pt x="664" y="362"/>
                    <a:pt x="1058" y="329"/>
                  </a:cubicBezTo>
                  <a:cubicBezTo>
                    <a:pt x="1078" y="327"/>
                    <a:pt x="1105" y="323"/>
                    <a:pt x="1127" y="323"/>
                  </a:cubicBezTo>
                  <a:cubicBezTo>
                    <a:pt x="1570" y="323"/>
                    <a:pt x="1933" y="681"/>
                    <a:pt x="1933" y="1128"/>
                  </a:cubicBezTo>
                  <a:cubicBezTo>
                    <a:pt x="1933" y="1151"/>
                    <a:pt x="1929" y="1177"/>
                    <a:pt x="1927" y="1200"/>
                  </a:cubicBezTo>
                  <a:cubicBezTo>
                    <a:pt x="1964" y="1251"/>
                    <a:pt x="1984" y="1311"/>
                    <a:pt x="1984" y="1376"/>
                  </a:cubicBezTo>
                  <a:cubicBezTo>
                    <a:pt x="1984" y="1460"/>
                    <a:pt x="1949" y="1538"/>
                    <a:pt x="1894" y="1594"/>
                  </a:cubicBezTo>
                  <a:cubicBezTo>
                    <a:pt x="1847" y="1643"/>
                    <a:pt x="1781" y="1674"/>
                    <a:pt x="1710" y="1682"/>
                  </a:cubicBezTo>
                  <a:cubicBezTo>
                    <a:pt x="1564" y="1835"/>
                    <a:pt x="1355" y="1932"/>
                    <a:pt x="1125" y="1932"/>
                  </a:cubicBezTo>
                  <a:cubicBezTo>
                    <a:pt x="898" y="1932"/>
                    <a:pt x="689" y="1837"/>
                    <a:pt x="543" y="1684"/>
                  </a:cubicBezTo>
                  <a:lnTo>
                    <a:pt x="144" y="1684"/>
                  </a:lnTo>
                  <a:cubicBezTo>
                    <a:pt x="338" y="2028"/>
                    <a:pt x="705" y="2258"/>
                    <a:pt x="1127" y="2258"/>
                  </a:cubicBezTo>
                  <a:cubicBezTo>
                    <a:pt x="1626" y="2258"/>
                    <a:pt x="2048" y="1938"/>
                    <a:pt x="2195" y="1489"/>
                  </a:cubicBezTo>
                  <a:cubicBezTo>
                    <a:pt x="2234" y="1378"/>
                    <a:pt x="2255" y="1255"/>
                    <a:pt x="2257" y="1130"/>
                  </a:cubicBezTo>
                  <a:cubicBezTo>
                    <a:pt x="2257" y="505"/>
                    <a:pt x="1751" y="1"/>
                    <a:pt x="11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7"/>
            <p:cNvSpPr/>
            <p:nvPr/>
          </p:nvSpPr>
          <p:spPr>
            <a:xfrm>
              <a:off x="5964490" y="7692124"/>
              <a:ext cx="1298616" cy="224966"/>
            </a:xfrm>
            <a:custGeom>
              <a:rect b="b" l="l" r="r" t="t"/>
              <a:pathLst>
                <a:path extrusionOk="0" h="611" w="3527">
                  <a:moveTo>
                    <a:pt x="347" y="131"/>
                  </a:moveTo>
                  <a:cubicBezTo>
                    <a:pt x="442" y="131"/>
                    <a:pt x="519" y="209"/>
                    <a:pt x="519" y="305"/>
                  </a:cubicBezTo>
                  <a:cubicBezTo>
                    <a:pt x="519" y="400"/>
                    <a:pt x="442" y="476"/>
                    <a:pt x="347" y="476"/>
                  </a:cubicBezTo>
                  <a:cubicBezTo>
                    <a:pt x="251" y="476"/>
                    <a:pt x="173" y="400"/>
                    <a:pt x="173" y="305"/>
                  </a:cubicBezTo>
                  <a:cubicBezTo>
                    <a:pt x="173" y="207"/>
                    <a:pt x="253" y="131"/>
                    <a:pt x="347" y="131"/>
                  </a:cubicBezTo>
                  <a:close/>
                  <a:moveTo>
                    <a:pt x="3176" y="131"/>
                  </a:moveTo>
                  <a:cubicBezTo>
                    <a:pt x="3274" y="131"/>
                    <a:pt x="3350" y="209"/>
                    <a:pt x="3350" y="305"/>
                  </a:cubicBezTo>
                  <a:cubicBezTo>
                    <a:pt x="3350" y="400"/>
                    <a:pt x="3274" y="476"/>
                    <a:pt x="3176" y="476"/>
                  </a:cubicBezTo>
                  <a:cubicBezTo>
                    <a:pt x="3082" y="476"/>
                    <a:pt x="3004" y="400"/>
                    <a:pt x="3004" y="305"/>
                  </a:cubicBezTo>
                  <a:cubicBezTo>
                    <a:pt x="3004" y="207"/>
                    <a:pt x="3082" y="131"/>
                    <a:pt x="3176" y="131"/>
                  </a:cubicBezTo>
                  <a:close/>
                  <a:moveTo>
                    <a:pt x="312" y="0"/>
                  </a:moveTo>
                  <a:cubicBezTo>
                    <a:pt x="226" y="0"/>
                    <a:pt x="151" y="33"/>
                    <a:pt x="93" y="90"/>
                  </a:cubicBezTo>
                  <a:cubicBezTo>
                    <a:pt x="83" y="96"/>
                    <a:pt x="77" y="107"/>
                    <a:pt x="69" y="117"/>
                  </a:cubicBezTo>
                  <a:cubicBezTo>
                    <a:pt x="40" y="152"/>
                    <a:pt x="21" y="193"/>
                    <a:pt x="11" y="234"/>
                  </a:cubicBezTo>
                  <a:cubicBezTo>
                    <a:pt x="7" y="256"/>
                    <a:pt x="5" y="279"/>
                    <a:pt x="1" y="308"/>
                  </a:cubicBezTo>
                  <a:cubicBezTo>
                    <a:pt x="1" y="474"/>
                    <a:pt x="140" y="611"/>
                    <a:pt x="308" y="611"/>
                  </a:cubicBezTo>
                  <a:lnTo>
                    <a:pt x="3223" y="611"/>
                  </a:lnTo>
                  <a:cubicBezTo>
                    <a:pt x="3231" y="611"/>
                    <a:pt x="3244" y="611"/>
                    <a:pt x="3252" y="609"/>
                  </a:cubicBezTo>
                  <a:cubicBezTo>
                    <a:pt x="3326" y="603"/>
                    <a:pt x="3389" y="570"/>
                    <a:pt x="3436" y="523"/>
                  </a:cubicBezTo>
                  <a:cubicBezTo>
                    <a:pt x="3494" y="465"/>
                    <a:pt x="3526" y="389"/>
                    <a:pt x="3526" y="303"/>
                  </a:cubicBezTo>
                  <a:cubicBezTo>
                    <a:pt x="3526" y="238"/>
                    <a:pt x="3506" y="178"/>
                    <a:pt x="3471" y="127"/>
                  </a:cubicBezTo>
                  <a:cubicBezTo>
                    <a:pt x="3414" y="51"/>
                    <a:pt x="3326" y="0"/>
                    <a:pt x="32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7"/>
            <p:cNvSpPr/>
            <p:nvPr/>
          </p:nvSpPr>
          <p:spPr>
            <a:xfrm>
              <a:off x="6918478" y="7414138"/>
              <a:ext cx="323273" cy="324378"/>
            </a:xfrm>
            <a:custGeom>
              <a:rect b="b" l="l" r="r" t="t"/>
              <a:pathLst>
                <a:path extrusionOk="0" h="881" w="878">
                  <a:moveTo>
                    <a:pt x="70" y="1"/>
                  </a:moveTo>
                  <a:cubicBezTo>
                    <a:pt x="50" y="1"/>
                    <a:pt x="23" y="5"/>
                    <a:pt x="1" y="7"/>
                  </a:cubicBezTo>
                  <a:lnTo>
                    <a:pt x="7" y="89"/>
                  </a:lnTo>
                  <a:lnTo>
                    <a:pt x="134" y="89"/>
                  </a:lnTo>
                  <a:lnTo>
                    <a:pt x="134" y="581"/>
                  </a:lnTo>
                  <a:lnTo>
                    <a:pt x="70" y="581"/>
                  </a:lnTo>
                  <a:lnTo>
                    <a:pt x="70" y="636"/>
                  </a:lnTo>
                  <a:cubicBezTo>
                    <a:pt x="146" y="636"/>
                    <a:pt x="208" y="685"/>
                    <a:pt x="232" y="753"/>
                  </a:cubicBezTo>
                  <a:lnTo>
                    <a:pt x="300" y="753"/>
                  </a:lnTo>
                  <a:lnTo>
                    <a:pt x="236" y="642"/>
                  </a:lnTo>
                  <a:lnTo>
                    <a:pt x="663" y="396"/>
                  </a:lnTo>
                  <a:lnTo>
                    <a:pt x="726" y="507"/>
                  </a:lnTo>
                  <a:lnTo>
                    <a:pt x="300" y="753"/>
                  </a:lnTo>
                  <a:lnTo>
                    <a:pt x="624" y="753"/>
                  </a:lnTo>
                  <a:cubicBezTo>
                    <a:pt x="726" y="753"/>
                    <a:pt x="817" y="804"/>
                    <a:pt x="872" y="880"/>
                  </a:cubicBezTo>
                  <a:cubicBezTo>
                    <a:pt x="874" y="858"/>
                    <a:pt x="878" y="835"/>
                    <a:pt x="878" y="808"/>
                  </a:cubicBezTo>
                  <a:cubicBezTo>
                    <a:pt x="878" y="366"/>
                    <a:pt x="515" y="5"/>
                    <a:pt x="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7"/>
            <p:cNvSpPr/>
            <p:nvPr/>
          </p:nvSpPr>
          <p:spPr>
            <a:xfrm>
              <a:off x="7005372" y="7559206"/>
              <a:ext cx="180783" cy="132181"/>
            </a:xfrm>
            <a:custGeom>
              <a:rect b="b" l="l" r="r" t="t"/>
              <a:pathLst>
                <a:path extrusionOk="0" h="359" w="491">
                  <a:moveTo>
                    <a:pt x="427" y="0"/>
                  </a:moveTo>
                  <a:lnTo>
                    <a:pt x="0" y="246"/>
                  </a:lnTo>
                  <a:lnTo>
                    <a:pt x="64" y="359"/>
                  </a:lnTo>
                  <a:lnTo>
                    <a:pt x="490" y="113"/>
                  </a:lnTo>
                  <a:lnTo>
                    <a:pt x="4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7"/>
            <p:cNvSpPr/>
            <p:nvPr/>
          </p:nvSpPr>
          <p:spPr>
            <a:xfrm>
              <a:off x="7070174" y="7741093"/>
              <a:ext cx="128131" cy="127763"/>
            </a:xfrm>
            <a:custGeom>
              <a:rect b="b" l="l" r="r" t="t"/>
              <a:pathLst>
                <a:path extrusionOk="0" h="347" w="348">
                  <a:moveTo>
                    <a:pt x="173" y="0"/>
                  </a:moveTo>
                  <a:cubicBezTo>
                    <a:pt x="79" y="0"/>
                    <a:pt x="1" y="76"/>
                    <a:pt x="1" y="175"/>
                  </a:cubicBezTo>
                  <a:cubicBezTo>
                    <a:pt x="1" y="269"/>
                    <a:pt x="79" y="347"/>
                    <a:pt x="173" y="347"/>
                  </a:cubicBezTo>
                  <a:cubicBezTo>
                    <a:pt x="271" y="347"/>
                    <a:pt x="347" y="269"/>
                    <a:pt x="347" y="175"/>
                  </a:cubicBezTo>
                  <a:cubicBezTo>
                    <a:pt x="347" y="76"/>
                    <a:pt x="267" y="0"/>
                    <a:pt x="1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7"/>
            <p:cNvSpPr/>
            <p:nvPr/>
          </p:nvSpPr>
          <p:spPr>
            <a:xfrm>
              <a:off x="7075697" y="5828700"/>
              <a:ext cx="86894" cy="1276525"/>
            </a:xfrm>
            <a:custGeom>
              <a:rect b="b" l="l" r="r" t="t"/>
              <a:pathLst>
                <a:path extrusionOk="0" h="3467" w="236">
                  <a:moveTo>
                    <a:pt x="0" y="0"/>
                  </a:moveTo>
                  <a:lnTo>
                    <a:pt x="0" y="3466"/>
                  </a:lnTo>
                  <a:lnTo>
                    <a:pt x="236" y="3466"/>
                  </a:lnTo>
                  <a:lnTo>
                    <a:pt x="2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7"/>
            <p:cNvSpPr/>
            <p:nvPr/>
          </p:nvSpPr>
          <p:spPr>
            <a:xfrm>
              <a:off x="6729963" y="7915249"/>
              <a:ext cx="429681" cy="93153"/>
            </a:xfrm>
            <a:custGeom>
              <a:rect b="b" l="l" r="r" t="t"/>
              <a:pathLst>
                <a:path extrusionOk="0" h="253" w="1167">
                  <a:moveTo>
                    <a:pt x="1167" y="1"/>
                  </a:moveTo>
                  <a:cubicBezTo>
                    <a:pt x="1156" y="3"/>
                    <a:pt x="1146" y="3"/>
                    <a:pt x="1136" y="3"/>
                  </a:cubicBezTo>
                  <a:lnTo>
                    <a:pt x="648" y="3"/>
                  </a:lnTo>
                  <a:lnTo>
                    <a:pt x="648" y="167"/>
                  </a:lnTo>
                  <a:lnTo>
                    <a:pt x="521" y="167"/>
                  </a:lnTo>
                  <a:lnTo>
                    <a:pt x="521" y="3"/>
                  </a:lnTo>
                  <a:lnTo>
                    <a:pt x="0" y="3"/>
                  </a:lnTo>
                  <a:cubicBezTo>
                    <a:pt x="144" y="154"/>
                    <a:pt x="351" y="253"/>
                    <a:pt x="582" y="253"/>
                  </a:cubicBezTo>
                  <a:cubicBezTo>
                    <a:pt x="812" y="253"/>
                    <a:pt x="1021" y="154"/>
                    <a:pt x="1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7"/>
            <p:cNvSpPr/>
            <p:nvPr/>
          </p:nvSpPr>
          <p:spPr>
            <a:xfrm>
              <a:off x="6884604" y="7649782"/>
              <a:ext cx="120399" cy="42710"/>
            </a:xfrm>
            <a:custGeom>
              <a:rect b="b" l="l" r="r" t="t"/>
              <a:pathLst>
                <a:path extrusionOk="0" h="116" w="327">
                  <a:moveTo>
                    <a:pt x="173" y="0"/>
                  </a:moveTo>
                  <a:cubicBezTo>
                    <a:pt x="171" y="0"/>
                    <a:pt x="167" y="0"/>
                    <a:pt x="164" y="0"/>
                  </a:cubicBezTo>
                  <a:cubicBezTo>
                    <a:pt x="89" y="0"/>
                    <a:pt x="23" y="47"/>
                    <a:pt x="0" y="115"/>
                  </a:cubicBezTo>
                  <a:lnTo>
                    <a:pt x="326" y="115"/>
                  </a:lnTo>
                  <a:cubicBezTo>
                    <a:pt x="305" y="48"/>
                    <a:pt x="247" y="0"/>
                    <a:pt x="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7"/>
            <p:cNvSpPr/>
            <p:nvPr/>
          </p:nvSpPr>
          <p:spPr>
            <a:xfrm>
              <a:off x="6920687" y="7915985"/>
              <a:ext cx="47129" cy="60752"/>
            </a:xfrm>
            <a:custGeom>
              <a:rect b="b" l="l" r="r" t="t"/>
              <a:pathLst>
                <a:path extrusionOk="0" h="165" w="128">
                  <a:moveTo>
                    <a:pt x="1" y="1"/>
                  </a:moveTo>
                  <a:lnTo>
                    <a:pt x="1" y="165"/>
                  </a:lnTo>
                  <a:lnTo>
                    <a:pt x="128" y="165"/>
                  </a:lnTo>
                  <a:lnTo>
                    <a:pt x="1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7"/>
            <p:cNvSpPr/>
            <p:nvPr/>
          </p:nvSpPr>
          <p:spPr>
            <a:xfrm>
              <a:off x="6920687" y="7446539"/>
              <a:ext cx="47129" cy="181519"/>
            </a:xfrm>
            <a:custGeom>
              <a:rect b="b" l="l" r="r" t="t"/>
              <a:pathLst>
                <a:path extrusionOk="0" h="493" w="128">
                  <a:moveTo>
                    <a:pt x="1" y="1"/>
                  </a:moveTo>
                  <a:lnTo>
                    <a:pt x="1" y="493"/>
                  </a:lnTo>
                  <a:lnTo>
                    <a:pt x="128" y="493"/>
                  </a:lnTo>
                  <a:lnTo>
                    <a:pt x="1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7"/>
            <p:cNvSpPr/>
            <p:nvPr/>
          </p:nvSpPr>
          <p:spPr>
            <a:xfrm>
              <a:off x="6881659" y="5828700"/>
              <a:ext cx="86157" cy="1276525"/>
            </a:xfrm>
            <a:custGeom>
              <a:rect b="b" l="l" r="r" t="t"/>
              <a:pathLst>
                <a:path extrusionOk="0" h="3467" w="234">
                  <a:moveTo>
                    <a:pt x="0" y="0"/>
                  </a:moveTo>
                  <a:lnTo>
                    <a:pt x="0" y="3466"/>
                  </a:lnTo>
                  <a:lnTo>
                    <a:pt x="234" y="3466"/>
                  </a:lnTo>
                  <a:lnTo>
                    <a:pt x="2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7"/>
            <p:cNvSpPr/>
            <p:nvPr/>
          </p:nvSpPr>
          <p:spPr>
            <a:xfrm>
              <a:off x="6648961" y="7416347"/>
              <a:ext cx="296395" cy="275040"/>
            </a:xfrm>
            <a:custGeom>
              <a:rect b="b" l="l" r="r" t="t"/>
              <a:pathLst>
                <a:path extrusionOk="0" h="747" w="805">
                  <a:moveTo>
                    <a:pt x="733" y="1"/>
                  </a:moveTo>
                  <a:cubicBezTo>
                    <a:pt x="339" y="34"/>
                    <a:pt x="26" y="349"/>
                    <a:pt x="1" y="747"/>
                  </a:cubicBezTo>
                  <a:lnTo>
                    <a:pt x="575" y="747"/>
                  </a:lnTo>
                  <a:lnTo>
                    <a:pt x="149" y="501"/>
                  </a:lnTo>
                  <a:lnTo>
                    <a:pt x="212" y="390"/>
                  </a:lnTo>
                  <a:lnTo>
                    <a:pt x="638" y="636"/>
                  </a:lnTo>
                  <a:lnTo>
                    <a:pt x="575" y="747"/>
                  </a:lnTo>
                  <a:lnTo>
                    <a:pt x="640" y="747"/>
                  </a:lnTo>
                  <a:cubicBezTo>
                    <a:pt x="663" y="679"/>
                    <a:pt x="731" y="630"/>
                    <a:pt x="804" y="630"/>
                  </a:cubicBezTo>
                  <a:lnTo>
                    <a:pt x="804" y="575"/>
                  </a:lnTo>
                  <a:lnTo>
                    <a:pt x="739" y="575"/>
                  </a:lnTo>
                  <a:lnTo>
                    <a:pt x="739" y="83"/>
                  </a:lnTo>
                  <a:lnTo>
                    <a:pt x="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7"/>
            <p:cNvSpPr/>
            <p:nvPr/>
          </p:nvSpPr>
          <p:spPr>
            <a:xfrm>
              <a:off x="6703454" y="7559206"/>
              <a:ext cx="180783" cy="132181"/>
            </a:xfrm>
            <a:custGeom>
              <a:rect b="b" l="l" r="r" t="t"/>
              <a:pathLst>
                <a:path extrusionOk="0" h="359" w="491">
                  <a:moveTo>
                    <a:pt x="62" y="0"/>
                  </a:moveTo>
                  <a:lnTo>
                    <a:pt x="1" y="113"/>
                  </a:lnTo>
                  <a:lnTo>
                    <a:pt x="427" y="359"/>
                  </a:lnTo>
                  <a:lnTo>
                    <a:pt x="490" y="246"/>
                  </a:lnTo>
                  <a:lnTo>
                    <a:pt x="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7"/>
            <p:cNvSpPr/>
            <p:nvPr/>
          </p:nvSpPr>
          <p:spPr>
            <a:xfrm>
              <a:off x="5446075" y="6941747"/>
              <a:ext cx="1352741" cy="72166"/>
            </a:xfrm>
            <a:custGeom>
              <a:rect b="b" l="l" r="r" t="t"/>
              <a:pathLst>
                <a:path extrusionOk="0" h="196" w="3674">
                  <a:moveTo>
                    <a:pt x="1" y="1"/>
                  </a:moveTo>
                  <a:lnTo>
                    <a:pt x="1" y="195"/>
                  </a:lnTo>
                  <a:lnTo>
                    <a:pt x="3674" y="195"/>
                  </a:lnTo>
                  <a:lnTo>
                    <a:pt x="36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7"/>
            <p:cNvSpPr/>
            <p:nvPr/>
          </p:nvSpPr>
          <p:spPr>
            <a:xfrm>
              <a:off x="5446075" y="6756914"/>
              <a:ext cx="1352741" cy="72166"/>
            </a:xfrm>
            <a:custGeom>
              <a:rect b="b" l="l" r="r" t="t"/>
              <a:pathLst>
                <a:path extrusionOk="0" h="196" w="3674">
                  <a:moveTo>
                    <a:pt x="1" y="0"/>
                  </a:moveTo>
                  <a:lnTo>
                    <a:pt x="1" y="195"/>
                  </a:lnTo>
                  <a:lnTo>
                    <a:pt x="3674" y="195"/>
                  </a:lnTo>
                  <a:lnTo>
                    <a:pt x="36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7"/>
            <p:cNvSpPr/>
            <p:nvPr/>
          </p:nvSpPr>
          <p:spPr>
            <a:xfrm>
              <a:off x="5446075" y="6571345"/>
              <a:ext cx="1352741" cy="71798"/>
            </a:xfrm>
            <a:custGeom>
              <a:rect b="b" l="l" r="r" t="t"/>
              <a:pathLst>
                <a:path extrusionOk="0" h="195" w="3674">
                  <a:moveTo>
                    <a:pt x="1" y="0"/>
                  </a:moveTo>
                  <a:lnTo>
                    <a:pt x="1" y="195"/>
                  </a:lnTo>
                  <a:lnTo>
                    <a:pt x="3674" y="195"/>
                  </a:lnTo>
                  <a:lnTo>
                    <a:pt x="36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7"/>
            <p:cNvSpPr/>
            <p:nvPr/>
          </p:nvSpPr>
          <p:spPr>
            <a:xfrm>
              <a:off x="5446075" y="6384671"/>
              <a:ext cx="1352741" cy="72166"/>
            </a:xfrm>
            <a:custGeom>
              <a:rect b="b" l="l" r="r" t="t"/>
              <a:pathLst>
                <a:path extrusionOk="0" h="196" w="3674">
                  <a:moveTo>
                    <a:pt x="1" y="1"/>
                  </a:moveTo>
                  <a:lnTo>
                    <a:pt x="1" y="196"/>
                  </a:lnTo>
                  <a:lnTo>
                    <a:pt x="3674" y="196"/>
                  </a:lnTo>
                  <a:lnTo>
                    <a:pt x="36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7"/>
            <p:cNvSpPr/>
            <p:nvPr/>
          </p:nvSpPr>
          <p:spPr>
            <a:xfrm>
              <a:off x="5446075" y="6199838"/>
              <a:ext cx="1352741" cy="72166"/>
            </a:xfrm>
            <a:custGeom>
              <a:rect b="b" l="l" r="r" t="t"/>
              <a:pathLst>
                <a:path extrusionOk="0" h="196" w="3674">
                  <a:moveTo>
                    <a:pt x="1" y="1"/>
                  </a:moveTo>
                  <a:lnTo>
                    <a:pt x="1" y="195"/>
                  </a:lnTo>
                  <a:lnTo>
                    <a:pt x="3674" y="195"/>
                  </a:lnTo>
                  <a:lnTo>
                    <a:pt x="36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7"/>
            <p:cNvSpPr/>
            <p:nvPr/>
          </p:nvSpPr>
          <p:spPr>
            <a:xfrm>
              <a:off x="5446075" y="6014269"/>
              <a:ext cx="1352741" cy="72166"/>
            </a:xfrm>
            <a:custGeom>
              <a:rect b="b" l="l" r="r" t="t"/>
              <a:pathLst>
                <a:path extrusionOk="0" h="196" w="3674">
                  <a:moveTo>
                    <a:pt x="1" y="1"/>
                  </a:moveTo>
                  <a:lnTo>
                    <a:pt x="1" y="195"/>
                  </a:lnTo>
                  <a:lnTo>
                    <a:pt x="3674" y="195"/>
                  </a:lnTo>
                  <a:lnTo>
                    <a:pt x="36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7"/>
            <p:cNvSpPr/>
            <p:nvPr/>
          </p:nvSpPr>
          <p:spPr>
            <a:xfrm>
              <a:off x="5446075" y="5828700"/>
              <a:ext cx="1352741" cy="72166"/>
            </a:xfrm>
            <a:custGeom>
              <a:rect b="b" l="l" r="r" t="t"/>
              <a:pathLst>
                <a:path extrusionOk="0" h="196" w="3674">
                  <a:moveTo>
                    <a:pt x="1" y="0"/>
                  </a:moveTo>
                  <a:lnTo>
                    <a:pt x="1" y="195"/>
                  </a:lnTo>
                  <a:lnTo>
                    <a:pt x="3674" y="195"/>
                  </a:lnTo>
                  <a:lnTo>
                    <a:pt x="367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7"/>
            <p:cNvSpPr/>
            <p:nvPr/>
          </p:nvSpPr>
          <p:spPr>
            <a:xfrm>
              <a:off x="5486944" y="7295580"/>
              <a:ext cx="831380" cy="830643"/>
            </a:xfrm>
            <a:custGeom>
              <a:rect b="b" l="l" r="r" t="t"/>
              <a:pathLst>
                <a:path extrusionOk="0" h="2256" w="2258">
                  <a:moveTo>
                    <a:pt x="1130" y="1"/>
                  </a:moveTo>
                  <a:cubicBezTo>
                    <a:pt x="505" y="1"/>
                    <a:pt x="0" y="507"/>
                    <a:pt x="0" y="1130"/>
                  </a:cubicBezTo>
                  <a:cubicBezTo>
                    <a:pt x="0" y="1255"/>
                    <a:pt x="21" y="1376"/>
                    <a:pt x="58" y="1489"/>
                  </a:cubicBezTo>
                  <a:cubicBezTo>
                    <a:pt x="209" y="1935"/>
                    <a:pt x="626" y="2256"/>
                    <a:pt x="1120" y="2256"/>
                  </a:cubicBezTo>
                  <a:cubicBezTo>
                    <a:pt x="1124" y="2256"/>
                    <a:pt x="1127" y="2256"/>
                    <a:pt x="1130" y="2256"/>
                  </a:cubicBezTo>
                  <a:cubicBezTo>
                    <a:pt x="1552" y="2256"/>
                    <a:pt x="1919" y="2024"/>
                    <a:pt x="2114" y="1682"/>
                  </a:cubicBezTo>
                  <a:lnTo>
                    <a:pt x="1712" y="1682"/>
                  </a:lnTo>
                  <a:cubicBezTo>
                    <a:pt x="1661" y="1737"/>
                    <a:pt x="1601" y="1786"/>
                    <a:pt x="1532" y="1825"/>
                  </a:cubicBezTo>
                  <a:cubicBezTo>
                    <a:pt x="1406" y="1898"/>
                    <a:pt x="1268" y="1932"/>
                    <a:pt x="1133" y="1932"/>
                  </a:cubicBezTo>
                  <a:cubicBezTo>
                    <a:pt x="854" y="1932"/>
                    <a:pt x="583" y="1788"/>
                    <a:pt x="433" y="1530"/>
                  </a:cubicBezTo>
                  <a:cubicBezTo>
                    <a:pt x="298" y="1294"/>
                    <a:pt x="294" y="1020"/>
                    <a:pt x="400" y="790"/>
                  </a:cubicBezTo>
                  <a:cubicBezTo>
                    <a:pt x="466" y="643"/>
                    <a:pt x="578" y="515"/>
                    <a:pt x="728" y="431"/>
                  </a:cubicBezTo>
                  <a:cubicBezTo>
                    <a:pt x="853" y="356"/>
                    <a:pt x="992" y="322"/>
                    <a:pt x="1129" y="322"/>
                  </a:cubicBezTo>
                  <a:cubicBezTo>
                    <a:pt x="1153" y="322"/>
                    <a:pt x="1178" y="323"/>
                    <a:pt x="1202" y="325"/>
                  </a:cubicBezTo>
                  <a:cubicBezTo>
                    <a:pt x="1452" y="349"/>
                    <a:pt x="1691" y="489"/>
                    <a:pt x="1827" y="724"/>
                  </a:cubicBezTo>
                  <a:cubicBezTo>
                    <a:pt x="1890" y="835"/>
                    <a:pt x="1923" y="956"/>
                    <a:pt x="1931" y="1073"/>
                  </a:cubicBezTo>
                  <a:lnTo>
                    <a:pt x="2257" y="1073"/>
                  </a:lnTo>
                  <a:cubicBezTo>
                    <a:pt x="2228" y="476"/>
                    <a:pt x="1734" y="1"/>
                    <a:pt x="1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7"/>
            <p:cNvSpPr/>
            <p:nvPr/>
          </p:nvSpPr>
          <p:spPr>
            <a:xfrm>
              <a:off x="5900425" y="7417084"/>
              <a:ext cx="297868" cy="335792"/>
            </a:xfrm>
            <a:custGeom>
              <a:rect b="b" l="l" r="r" t="t"/>
              <a:pathLst>
                <a:path extrusionOk="0" h="912" w="809">
                  <a:moveTo>
                    <a:pt x="599" y="388"/>
                  </a:moveTo>
                  <a:lnTo>
                    <a:pt x="663" y="499"/>
                  </a:lnTo>
                  <a:lnTo>
                    <a:pt x="236" y="745"/>
                  </a:lnTo>
                  <a:lnTo>
                    <a:pt x="173" y="634"/>
                  </a:lnTo>
                  <a:lnTo>
                    <a:pt x="599" y="388"/>
                  </a:lnTo>
                  <a:close/>
                  <a:moveTo>
                    <a:pt x="72" y="1"/>
                  </a:moveTo>
                  <a:lnTo>
                    <a:pt x="66" y="83"/>
                  </a:lnTo>
                  <a:lnTo>
                    <a:pt x="66" y="573"/>
                  </a:lnTo>
                  <a:lnTo>
                    <a:pt x="1" y="573"/>
                  </a:lnTo>
                  <a:lnTo>
                    <a:pt x="1" y="628"/>
                  </a:lnTo>
                  <a:cubicBezTo>
                    <a:pt x="97" y="628"/>
                    <a:pt x="173" y="706"/>
                    <a:pt x="173" y="800"/>
                  </a:cubicBezTo>
                  <a:cubicBezTo>
                    <a:pt x="173" y="829"/>
                    <a:pt x="165" y="858"/>
                    <a:pt x="152" y="882"/>
                  </a:cubicBezTo>
                  <a:lnTo>
                    <a:pt x="202" y="911"/>
                  </a:lnTo>
                  <a:lnTo>
                    <a:pt x="232" y="860"/>
                  </a:lnTo>
                  <a:cubicBezTo>
                    <a:pt x="232" y="860"/>
                    <a:pt x="234" y="862"/>
                    <a:pt x="240" y="864"/>
                  </a:cubicBezTo>
                  <a:cubicBezTo>
                    <a:pt x="247" y="854"/>
                    <a:pt x="255" y="845"/>
                    <a:pt x="265" y="837"/>
                  </a:cubicBezTo>
                  <a:cubicBezTo>
                    <a:pt x="322" y="780"/>
                    <a:pt x="398" y="747"/>
                    <a:pt x="482" y="747"/>
                  </a:cubicBezTo>
                  <a:lnTo>
                    <a:pt x="808" y="747"/>
                  </a:lnTo>
                  <a:cubicBezTo>
                    <a:pt x="800" y="628"/>
                    <a:pt x="767" y="509"/>
                    <a:pt x="698" y="401"/>
                  </a:cubicBezTo>
                  <a:cubicBezTo>
                    <a:pt x="562" y="165"/>
                    <a:pt x="325" y="24"/>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7"/>
            <p:cNvSpPr/>
            <p:nvPr/>
          </p:nvSpPr>
          <p:spPr>
            <a:xfrm>
              <a:off x="5963018" y="7559206"/>
              <a:ext cx="181519" cy="132181"/>
            </a:xfrm>
            <a:custGeom>
              <a:rect b="b" l="l" r="r" t="t"/>
              <a:pathLst>
                <a:path extrusionOk="0" h="359" w="493">
                  <a:moveTo>
                    <a:pt x="429" y="0"/>
                  </a:moveTo>
                  <a:lnTo>
                    <a:pt x="1" y="246"/>
                  </a:lnTo>
                  <a:lnTo>
                    <a:pt x="64" y="359"/>
                  </a:lnTo>
                  <a:lnTo>
                    <a:pt x="493" y="113"/>
                  </a:lnTo>
                  <a:lnTo>
                    <a:pt x="4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7"/>
            <p:cNvSpPr/>
            <p:nvPr/>
          </p:nvSpPr>
          <p:spPr>
            <a:xfrm>
              <a:off x="6028188" y="7741093"/>
              <a:ext cx="127763" cy="127763"/>
            </a:xfrm>
            <a:custGeom>
              <a:rect b="b" l="l" r="r" t="t"/>
              <a:pathLst>
                <a:path extrusionOk="0" h="347" w="347">
                  <a:moveTo>
                    <a:pt x="174" y="0"/>
                  </a:moveTo>
                  <a:cubicBezTo>
                    <a:pt x="80" y="0"/>
                    <a:pt x="2" y="76"/>
                    <a:pt x="0" y="175"/>
                  </a:cubicBezTo>
                  <a:cubicBezTo>
                    <a:pt x="0" y="269"/>
                    <a:pt x="80" y="347"/>
                    <a:pt x="174" y="347"/>
                  </a:cubicBezTo>
                  <a:cubicBezTo>
                    <a:pt x="269" y="347"/>
                    <a:pt x="346" y="269"/>
                    <a:pt x="346" y="175"/>
                  </a:cubicBezTo>
                  <a:cubicBezTo>
                    <a:pt x="346" y="76"/>
                    <a:pt x="269" y="0"/>
                    <a:pt x="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7"/>
            <p:cNvSpPr/>
            <p:nvPr/>
          </p:nvSpPr>
          <p:spPr>
            <a:xfrm>
              <a:off x="5594088" y="7587925"/>
              <a:ext cx="523202" cy="421213"/>
            </a:xfrm>
            <a:custGeom>
              <a:rect b="b" l="l" r="r" t="t"/>
              <a:pathLst>
                <a:path extrusionOk="0" h="1144" w="1421">
                  <a:moveTo>
                    <a:pt x="607" y="398"/>
                  </a:moveTo>
                  <a:lnTo>
                    <a:pt x="673" y="509"/>
                  </a:lnTo>
                  <a:lnTo>
                    <a:pt x="246" y="754"/>
                  </a:lnTo>
                  <a:lnTo>
                    <a:pt x="183" y="644"/>
                  </a:lnTo>
                  <a:lnTo>
                    <a:pt x="607" y="398"/>
                  </a:lnTo>
                  <a:close/>
                  <a:moveTo>
                    <a:pt x="902" y="568"/>
                  </a:moveTo>
                  <a:lnTo>
                    <a:pt x="902" y="1060"/>
                  </a:lnTo>
                  <a:lnTo>
                    <a:pt x="775" y="1060"/>
                  </a:lnTo>
                  <a:lnTo>
                    <a:pt x="775" y="568"/>
                  </a:lnTo>
                  <a:close/>
                  <a:moveTo>
                    <a:pt x="109" y="0"/>
                  </a:moveTo>
                  <a:lnTo>
                    <a:pt x="109" y="0"/>
                  </a:lnTo>
                  <a:cubicBezTo>
                    <a:pt x="0" y="232"/>
                    <a:pt x="7" y="506"/>
                    <a:pt x="142" y="742"/>
                  </a:cubicBezTo>
                  <a:cubicBezTo>
                    <a:pt x="289" y="999"/>
                    <a:pt x="560" y="1144"/>
                    <a:pt x="839" y="1144"/>
                  </a:cubicBezTo>
                  <a:cubicBezTo>
                    <a:pt x="976" y="1144"/>
                    <a:pt x="1114" y="1109"/>
                    <a:pt x="1241" y="1035"/>
                  </a:cubicBezTo>
                  <a:cubicBezTo>
                    <a:pt x="1310" y="994"/>
                    <a:pt x="1370" y="947"/>
                    <a:pt x="1421" y="892"/>
                  </a:cubicBezTo>
                  <a:lnTo>
                    <a:pt x="1314" y="892"/>
                  </a:lnTo>
                  <a:cubicBezTo>
                    <a:pt x="1146" y="892"/>
                    <a:pt x="1011" y="757"/>
                    <a:pt x="1009" y="591"/>
                  </a:cubicBezTo>
                  <a:cubicBezTo>
                    <a:pt x="1009" y="568"/>
                    <a:pt x="1015" y="541"/>
                    <a:pt x="1019" y="519"/>
                  </a:cubicBezTo>
                  <a:cubicBezTo>
                    <a:pt x="1009" y="511"/>
                    <a:pt x="1005" y="509"/>
                    <a:pt x="1005" y="509"/>
                  </a:cubicBezTo>
                  <a:lnTo>
                    <a:pt x="1038" y="449"/>
                  </a:lnTo>
                  <a:lnTo>
                    <a:pt x="988" y="420"/>
                  </a:lnTo>
                  <a:cubicBezTo>
                    <a:pt x="958" y="476"/>
                    <a:pt x="902" y="511"/>
                    <a:pt x="839" y="511"/>
                  </a:cubicBezTo>
                  <a:cubicBezTo>
                    <a:pt x="745" y="511"/>
                    <a:pt x="667" y="435"/>
                    <a:pt x="667" y="338"/>
                  </a:cubicBezTo>
                  <a:cubicBezTo>
                    <a:pt x="667" y="312"/>
                    <a:pt x="675" y="283"/>
                    <a:pt x="687" y="256"/>
                  </a:cubicBezTo>
                  <a:lnTo>
                    <a:pt x="638" y="230"/>
                  </a:lnTo>
                  <a:lnTo>
                    <a:pt x="607" y="281"/>
                  </a:lnTo>
                  <a:lnTo>
                    <a:pt x="183" y="35"/>
                  </a:lnTo>
                  <a:lnTo>
                    <a:pt x="1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7"/>
            <p:cNvSpPr/>
            <p:nvPr/>
          </p:nvSpPr>
          <p:spPr>
            <a:xfrm>
              <a:off x="5963018" y="7733361"/>
              <a:ext cx="26878" cy="44920"/>
            </a:xfrm>
            <a:custGeom>
              <a:rect b="b" l="l" r="r" t="t"/>
              <a:pathLst>
                <a:path extrusionOk="0" h="122" w="73">
                  <a:moveTo>
                    <a:pt x="64" y="1"/>
                  </a:moveTo>
                  <a:lnTo>
                    <a:pt x="34" y="52"/>
                  </a:lnTo>
                  <a:lnTo>
                    <a:pt x="1" y="111"/>
                  </a:lnTo>
                  <a:cubicBezTo>
                    <a:pt x="1" y="111"/>
                    <a:pt x="5" y="116"/>
                    <a:pt x="15" y="122"/>
                  </a:cubicBezTo>
                  <a:cubicBezTo>
                    <a:pt x="25" y="77"/>
                    <a:pt x="46" y="40"/>
                    <a:pt x="73" y="5"/>
                  </a:cubicBezTo>
                  <a:cubicBezTo>
                    <a:pt x="66" y="3"/>
                    <a:pt x="64" y="1"/>
                    <a:pt x="64" y="1"/>
                  </a:cubicBezTo>
                  <a:close/>
                </a:path>
              </a:pathLst>
            </a:custGeom>
            <a:solidFill>
              <a:srgbClr val="249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7"/>
            <p:cNvSpPr/>
            <p:nvPr/>
          </p:nvSpPr>
          <p:spPr>
            <a:xfrm>
              <a:off x="5839305" y="7648309"/>
              <a:ext cx="127027" cy="127027"/>
            </a:xfrm>
            <a:custGeom>
              <a:rect b="b" l="l" r="r" t="t"/>
              <a:pathLst>
                <a:path extrusionOk="0" h="345" w="345">
                  <a:moveTo>
                    <a:pt x="173" y="0"/>
                  </a:moveTo>
                  <a:cubicBezTo>
                    <a:pt x="109" y="0"/>
                    <a:pt x="50" y="37"/>
                    <a:pt x="21" y="90"/>
                  </a:cubicBezTo>
                  <a:cubicBezTo>
                    <a:pt x="9" y="113"/>
                    <a:pt x="1" y="142"/>
                    <a:pt x="1" y="172"/>
                  </a:cubicBezTo>
                  <a:cubicBezTo>
                    <a:pt x="1" y="267"/>
                    <a:pt x="79" y="345"/>
                    <a:pt x="173" y="345"/>
                  </a:cubicBezTo>
                  <a:cubicBezTo>
                    <a:pt x="238" y="345"/>
                    <a:pt x="296" y="308"/>
                    <a:pt x="325" y="254"/>
                  </a:cubicBezTo>
                  <a:cubicBezTo>
                    <a:pt x="337" y="232"/>
                    <a:pt x="345" y="203"/>
                    <a:pt x="345" y="172"/>
                  </a:cubicBezTo>
                  <a:cubicBezTo>
                    <a:pt x="345" y="78"/>
                    <a:pt x="267" y="0"/>
                    <a:pt x="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7"/>
            <p:cNvSpPr/>
            <p:nvPr/>
          </p:nvSpPr>
          <p:spPr>
            <a:xfrm>
              <a:off x="5634221" y="7415611"/>
              <a:ext cx="295291" cy="266203"/>
            </a:xfrm>
            <a:custGeom>
              <a:rect b="b" l="l" r="r" t="t"/>
              <a:pathLst>
                <a:path extrusionOk="0" h="723" w="802">
                  <a:moveTo>
                    <a:pt x="736" y="0"/>
                  </a:moveTo>
                  <a:cubicBezTo>
                    <a:pt x="596" y="0"/>
                    <a:pt x="456" y="35"/>
                    <a:pt x="328" y="107"/>
                  </a:cubicBezTo>
                  <a:cubicBezTo>
                    <a:pt x="178" y="191"/>
                    <a:pt x="66" y="321"/>
                    <a:pt x="0" y="466"/>
                  </a:cubicBezTo>
                  <a:lnTo>
                    <a:pt x="74" y="499"/>
                  </a:lnTo>
                  <a:lnTo>
                    <a:pt x="137" y="388"/>
                  </a:lnTo>
                  <a:lnTo>
                    <a:pt x="564" y="634"/>
                  </a:lnTo>
                  <a:lnTo>
                    <a:pt x="529" y="694"/>
                  </a:lnTo>
                  <a:lnTo>
                    <a:pt x="578" y="722"/>
                  </a:lnTo>
                  <a:cubicBezTo>
                    <a:pt x="609" y="669"/>
                    <a:pt x="666" y="632"/>
                    <a:pt x="730" y="632"/>
                  </a:cubicBezTo>
                  <a:lnTo>
                    <a:pt x="730" y="577"/>
                  </a:lnTo>
                  <a:lnTo>
                    <a:pt x="666" y="577"/>
                  </a:lnTo>
                  <a:lnTo>
                    <a:pt x="666" y="85"/>
                  </a:lnTo>
                  <a:lnTo>
                    <a:pt x="793" y="85"/>
                  </a:lnTo>
                  <a:lnTo>
                    <a:pt x="802" y="3"/>
                  </a:lnTo>
                  <a:cubicBezTo>
                    <a:pt x="780" y="1"/>
                    <a:pt x="758" y="0"/>
                    <a:pt x="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7"/>
            <p:cNvSpPr/>
            <p:nvPr/>
          </p:nvSpPr>
          <p:spPr>
            <a:xfrm>
              <a:off x="5878702" y="7795218"/>
              <a:ext cx="47865" cy="181519"/>
            </a:xfrm>
            <a:custGeom>
              <a:rect b="b" l="l" r="r" t="t"/>
              <a:pathLst>
                <a:path extrusionOk="0" h="493" w="130">
                  <a:moveTo>
                    <a:pt x="0" y="1"/>
                  </a:moveTo>
                  <a:lnTo>
                    <a:pt x="0" y="493"/>
                  </a:lnTo>
                  <a:lnTo>
                    <a:pt x="129" y="493"/>
                  </a:lnTo>
                  <a:lnTo>
                    <a:pt x="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7"/>
            <p:cNvSpPr/>
            <p:nvPr/>
          </p:nvSpPr>
          <p:spPr>
            <a:xfrm>
              <a:off x="5879438" y="7446539"/>
              <a:ext cx="47129" cy="181519"/>
            </a:xfrm>
            <a:custGeom>
              <a:rect b="b" l="l" r="r" t="t"/>
              <a:pathLst>
                <a:path extrusionOk="0" h="493" w="128">
                  <a:moveTo>
                    <a:pt x="0" y="1"/>
                  </a:moveTo>
                  <a:lnTo>
                    <a:pt x="0" y="493"/>
                  </a:lnTo>
                  <a:lnTo>
                    <a:pt x="127" y="49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7"/>
            <p:cNvSpPr/>
            <p:nvPr/>
          </p:nvSpPr>
          <p:spPr>
            <a:xfrm>
              <a:off x="5661100" y="7559206"/>
              <a:ext cx="180783" cy="132181"/>
            </a:xfrm>
            <a:custGeom>
              <a:rect b="b" l="l" r="r" t="t"/>
              <a:pathLst>
                <a:path extrusionOk="0" h="359" w="491">
                  <a:moveTo>
                    <a:pt x="64" y="0"/>
                  </a:moveTo>
                  <a:lnTo>
                    <a:pt x="1" y="113"/>
                  </a:lnTo>
                  <a:lnTo>
                    <a:pt x="425" y="359"/>
                  </a:lnTo>
                  <a:lnTo>
                    <a:pt x="454" y="308"/>
                  </a:lnTo>
                  <a:lnTo>
                    <a:pt x="491" y="246"/>
                  </a:lnTo>
                  <a:lnTo>
                    <a:pt x="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7"/>
            <p:cNvSpPr/>
            <p:nvPr/>
          </p:nvSpPr>
          <p:spPr>
            <a:xfrm>
              <a:off x="5661100" y="7733361"/>
              <a:ext cx="180783" cy="132549"/>
            </a:xfrm>
            <a:custGeom>
              <a:rect b="b" l="l" r="r" t="t"/>
              <a:pathLst>
                <a:path extrusionOk="0" h="360" w="491">
                  <a:moveTo>
                    <a:pt x="425" y="1"/>
                  </a:moveTo>
                  <a:lnTo>
                    <a:pt x="1" y="247"/>
                  </a:lnTo>
                  <a:lnTo>
                    <a:pt x="64" y="359"/>
                  </a:lnTo>
                  <a:lnTo>
                    <a:pt x="491" y="114"/>
                  </a:lnTo>
                  <a:lnTo>
                    <a:pt x="4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7"/>
            <p:cNvSpPr/>
            <p:nvPr/>
          </p:nvSpPr>
          <p:spPr>
            <a:xfrm>
              <a:off x="5221109" y="7432180"/>
              <a:ext cx="143227" cy="165687"/>
            </a:xfrm>
            <a:custGeom>
              <a:rect b="b" l="l" r="r" t="t"/>
              <a:pathLst>
                <a:path extrusionOk="0" h="450" w="389">
                  <a:moveTo>
                    <a:pt x="1" y="1"/>
                  </a:moveTo>
                  <a:lnTo>
                    <a:pt x="1" y="144"/>
                  </a:lnTo>
                  <a:lnTo>
                    <a:pt x="1" y="308"/>
                  </a:lnTo>
                  <a:lnTo>
                    <a:pt x="1" y="450"/>
                  </a:lnTo>
                  <a:lnTo>
                    <a:pt x="388" y="450"/>
                  </a:lnTo>
                  <a:lnTo>
                    <a:pt x="3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7"/>
            <p:cNvSpPr/>
            <p:nvPr/>
          </p:nvSpPr>
          <p:spPr>
            <a:xfrm>
              <a:off x="5113229" y="7485199"/>
              <a:ext cx="107512" cy="60752"/>
            </a:xfrm>
            <a:custGeom>
              <a:rect b="b" l="l" r="r" t="t"/>
              <a:pathLst>
                <a:path extrusionOk="0" h="165" w="292">
                  <a:moveTo>
                    <a:pt x="1" y="0"/>
                  </a:moveTo>
                  <a:lnTo>
                    <a:pt x="1" y="164"/>
                  </a:lnTo>
                  <a:lnTo>
                    <a:pt x="292" y="164"/>
                  </a:lnTo>
                  <a:lnTo>
                    <a:pt x="2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7"/>
            <p:cNvSpPr/>
            <p:nvPr/>
          </p:nvSpPr>
          <p:spPr>
            <a:xfrm>
              <a:off x="4967792" y="7432180"/>
              <a:ext cx="142859" cy="165687"/>
            </a:xfrm>
            <a:custGeom>
              <a:rect b="b" l="l" r="r" t="t"/>
              <a:pathLst>
                <a:path extrusionOk="0" h="450" w="388">
                  <a:moveTo>
                    <a:pt x="0" y="1"/>
                  </a:moveTo>
                  <a:lnTo>
                    <a:pt x="0" y="450"/>
                  </a:lnTo>
                  <a:lnTo>
                    <a:pt x="388" y="450"/>
                  </a:lnTo>
                  <a:lnTo>
                    <a:pt x="3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7"/>
            <p:cNvSpPr/>
            <p:nvPr/>
          </p:nvSpPr>
          <p:spPr>
            <a:xfrm>
              <a:off x="686446" y="7104856"/>
              <a:ext cx="4281715" cy="739331"/>
            </a:xfrm>
            <a:custGeom>
              <a:rect b="b" l="l" r="r" t="t"/>
              <a:pathLst>
                <a:path extrusionOk="0" h="2008" w="11629">
                  <a:moveTo>
                    <a:pt x="0" y="0"/>
                  </a:moveTo>
                  <a:lnTo>
                    <a:pt x="0" y="890"/>
                  </a:lnTo>
                  <a:lnTo>
                    <a:pt x="0" y="1339"/>
                  </a:lnTo>
                  <a:lnTo>
                    <a:pt x="0" y="2007"/>
                  </a:lnTo>
                  <a:lnTo>
                    <a:pt x="394" y="2007"/>
                  </a:lnTo>
                  <a:cubicBezTo>
                    <a:pt x="355" y="1894"/>
                    <a:pt x="334" y="1773"/>
                    <a:pt x="334" y="1648"/>
                  </a:cubicBezTo>
                  <a:cubicBezTo>
                    <a:pt x="334" y="1023"/>
                    <a:pt x="841" y="519"/>
                    <a:pt x="1464" y="519"/>
                  </a:cubicBezTo>
                  <a:cubicBezTo>
                    <a:pt x="2068" y="519"/>
                    <a:pt x="2562" y="994"/>
                    <a:pt x="2591" y="1591"/>
                  </a:cubicBezTo>
                  <a:lnTo>
                    <a:pt x="3167" y="1591"/>
                  </a:lnTo>
                  <a:cubicBezTo>
                    <a:pt x="3196" y="994"/>
                    <a:pt x="3690" y="519"/>
                    <a:pt x="4294" y="519"/>
                  </a:cubicBezTo>
                  <a:cubicBezTo>
                    <a:pt x="4922" y="519"/>
                    <a:pt x="5426" y="1025"/>
                    <a:pt x="5426" y="1648"/>
                  </a:cubicBezTo>
                  <a:cubicBezTo>
                    <a:pt x="5426" y="1773"/>
                    <a:pt x="5405" y="1894"/>
                    <a:pt x="5366" y="2007"/>
                  </a:cubicBezTo>
                  <a:lnTo>
                    <a:pt x="6262" y="2007"/>
                  </a:lnTo>
                  <a:cubicBezTo>
                    <a:pt x="6225" y="1894"/>
                    <a:pt x="6205" y="1773"/>
                    <a:pt x="6205" y="1648"/>
                  </a:cubicBezTo>
                  <a:cubicBezTo>
                    <a:pt x="6205" y="1023"/>
                    <a:pt x="6711" y="519"/>
                    <a:pt x="7334" y="519"/>
                  </a:cubicBezTo>
                  <a:cubicBezTo>
                    <a:pt x="7939" y="519"/>
                    <a:pt x="8433" y="994"/>
                    <a:pt x="8461" y="1591"/>
                  </a:cubicBezTo>
                  <a:lnTo>
                    <a:pt x="9037" y="1591"/>
                  </a:lnTo>
                  <a:cubicBezTo>
                    <a:pt x="9066" y="994"/>
                    <a:pt x="9560" y="519"/>
                    <a:pt x="10165" y="519"/>
                  </a:cubicBezTo>
                  <a:cubicBezTo>
                    <a:pt x="10790" y="519"/>
                    <a:pt x="11296" y="1025"/>
                    <a:pt x="11296" y="1648"/>
                  </a:cubicBezTo>
                  <a:cubicBezTo>
                    <a:pt x="11296" y="1773"/>
                    <a:pt x="11276" y="1894"/>
                    <a:pt x="11237" y="2007"/>
                  </a:cubicBezTo>
                  <a:lnTo>
                    <a:pt x="11628" y="2007"/>
                  </a:lnTo>
                  <a:lnTo>
                    <a:pt x="11628" y="1339"/>
                  </a:lnTo>
                  <a:lnTo>
                    <a:pt x="11622" y="1339"/>
                  </a:lnTo>
                  <a:lnTo>
                    <a:pt x="11622" y="890"/>
                  </a:lnTo>
                  <a:lnTo>
                    <a:pt x="116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7"/>
            <p:cNvSpPr/>
            <p:nvPr/>
          </p:nvSpPr>
          <p:spPr>
            <a:xfrm>
              <a:off x="4015277" y="7296685"/>
              <a:ext cx="830643" cy="547503"/>
            </a:xfrm>
            <a:custGeom>
              <a:rect b="b" l="l" r="r" t="t"/>
              <a:pathLst>
                <a:path extrusionOk="0" h="1487" w="2256">
                  <a:moveTo>
                    <a:pt x="1128" y="0"/>
                  </a:moveTo>
                  <a:cubicBezTo>
                    <a:pt x="523" y="0"/>
                    <a:pt x="27" y="478"/>
                    <a:pt x="1" y="1074"/>
                  </a:cubicBezTo>
                  <a:lnTo>
                    <a:pt x="324" y="1074"/>
                  </a:lnTo>
                  <a:cubicBezTo>
                    <a:pt x="351" y="678"/>
                    <a:pt x="663" y="361"/>
                    <a:pt x="1058" y="328"/>
                  </a:cubicBezTo>
                  <a:cubicBezTo>
                    <a:pt x="1079" y="326"/>
                    <a:pt x="1103" y="324"/>
                    <a:pt x="1128" y="324"/>
                  </a:cubicBezTo>
                  <a:cubicBezTo>
                    <a:pt x="1571" y="324"/>
                    <a:pt x="1931" y="683"/>
                    <a:pt x="1931" y="1127"/>
                  </a:cubicBezTo>
                  <a:cubicBezTo>
                    <a:pt x="1931" y="1150"/>
                    <a:pt x="1929" y="1177"/>
                    <a:pt x="1927" y="1199"/>
                  </a:cubicBezTo>
                  <a:cubicBezTo>
                    <a:pt x="1962" y="1250"/>
                    <a:pt x="1983" y="1310"/>
                    <a:pt x="1983" y="1375"/>
                  </a:cubicBezTo>
                  <a:cubicBezTo>
                    <a:pt x="1983" y="1410"/>
                    <a:pt x="1981" y="1441"/>
                    <a:pt x="1970" y="1468"/>
                  </a:cubicBezTo>
                  <a:lnTo>
                    <a:pt x="2136" y="1486"/>
                  </a:lnTo>
                  <a:lnTo>
                    <a:pt x="2196" y="1486"/>
                  </a:lnTo>
                  <a:cubicBezTo>
                    <a:pt x="2235" y="1373"/>
                    <a:pt x="2255" y="1252"/>
                    <a:pt x="2255" y="1127"/>
                  </a:cubicBezTo>
                  <a:cubicBezTo>
                    <a:pt x="2255" y="504"/>
                    <a:pt x="1749" y="0"/>
                    <a:pt x="1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7"/>
            <p:cNvSpPr/>
            <p:nvPr/>
          </p:nvSpPr>
          <p:spPr>
            <a:xfrm>
              <a:off x="4069034" y="7836087"/>
              <a:ext cx="755532" cy="290872"/>
            </a:xfrm>
            <a:custGeom>
              <a:rect b="b" l="l" r="r" t="t"/>
              <a:pathLst>
                <a:path extrusionOk="0" h="790" w="2052">
                  <a:moveTo>
                    <a:pt x="1826" y="1"/>
                  </a:moveTo>
                  <a:cubicBezTo>
                    <a:pt x="1812" y="50"/>
                    <a:pt x="1783" y="93"/>
                    <a:pt x="1750" y="126"/>
                  </a:cubicBezTo>
                  <a:cubicBezTo>
                    <a:pt x="1703" y="175"/>
                    <a:pt x="1638" y="206"/>
                    <a:pt x="1566" y="214"/>
                  </a:cubicBezTo>
                  <a:cubicBezTo>
                    <a:pt x="1418" y="367"/>
                    <a:pt x="1211" y="464"/>
                    <a:pt x="982" y="464"/>
                  </a:cubicBezTo>
                  <a:cubicBezTo>
                    <a:pt x="752" y="464"/>
                    <a:pt x="545" y="369"/>
                    <a:pt x="400" y="216"/>
                  </a:cubicBezTo>
                  <a:lnTo>
                    <a:pt x="0" y="216"/>
                  </a:lnTo>
                  <a:cubicBezTo>
                    <a:pt x="193" y="560"/>
                    <a:pt x="562" y="790"/>
                    <a:pt x="982" y="790"/>
                  </a:cubicBezTo>
                  <a:cubicBezTo>
                    <a:pt x="1478" y="790"/>
                    <a:pt x="1900" y="470"/>
                    <a:pt x="2052" y="21"/>
                  </a:cubicBezTo>
                  <a:lnTo>
                    <a:pt x="1992" y="21"/>
                  </a:lnTo>
                  <a:lnTo>
                    <a:pt x="18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7"/>
            <p:cNvSpPr/>
            <p:nvPr/>
          </p:nvSpPr>
          <p:spPr>
            <a:xfrm>
              <a:off x="3450101" y="7692124"/>
              <a:ext cx="1298248" cy="224966"/>
            </a:xfrm>
            <a:custGeom>
              <a:rect b="b" l="l" r="r" t="t"/>
              <a:pathLst>
                <a:path extrusionOk="0" h="611" w="3526">
                  <a:moveTo>
                    <a:pt x="343" y="131"/>
                  </a:moveTo>
                  <a:cubicBezTo>
                    <a:pt x="441" y="131"/>
                    <a:pt x="517" y="209"/>
                    <a:pt x="517" y="305"/>
                  </a:cubicBezTo>
                  <a:cubicBezTo>
                    <a:pt x="517" y="400"/>
                    <a:pt x="441" y="476"/>
                    <a:pt x="343" y="476"/>
                  </a:cubicBezTo>
                  <a:cubicBezTo>
                    <a:pt x="246" y="476"/>
                    <a:pt x="168" y="400"/>
                    <a:pt x="168" y="305"/>
                  </a:cubicBezTo>
                  <a:cubicBezTo>
                    <a:pt x="168" y="207"/>
                    <a:pt x="248" y="131"/>
                    <a:pt x="343" y="131"/>
                  </a:cubicBezTo>
                  <a:close/>
                  <a:moveTo>
                    <a:pt x="3175" y="131"/>
                  </a:moveTo>
                  <a:cubicBezTo>
                    <a:pt x="3272" y="131"/>
                    <a:pt x="3350" y="209"/>
                    <a:pt x="3350" y="305"/>
                  </a:cubicBezTo>
                  <a:cubicBezTo>
                    <a:pt x="3350" y="400"/>
                    <a:pt x="3270" y="476"/>
                    <a:pt x="3175" y="476"/>
                  </a:cubicBezTo>
                  <a:cubicBezTo>
                    <a:pt x="3077" y="476"/>
                    <a:pt x="3001" y="400"/>
                    <a:pt x="3001" y="305"/>
                  </a:cubicBezTo>
                  <a:cubicBezTo>
                    <a:pt x="3001" y="207"/>
                    <a:pt x="3079" y="131"/>
                    <a:pt x="3175" y="131"/>
                  </a:cubicBezTo>
                  <a:close/>
                  <a:moveTo>
                    <a:pt x="310" y="0"/>
                  </a:moveTo>
                  <a:cubicBezTo>
                    <a:pt x="226" y="0"/>
                    <a:pt x="148" y="33"/>
                    <a:pt x="93" y="90"/>
                  </a:cubicBezTo>
                  <a:cubicBezTo>
                    <a:pt x="82" y="96"/>
                    <a:pt x="74" y="107"/>
                    <a:pt x="66" y="117"/>
                  </a:cubicBezTo>
                  <a:cubicBezTo>
                    <a:pt x="37" y="152"/>
                    <a:pt x="21" y="189"/>
                    <a:pt x="11" y="234"/>
                  </a:cubicBezTo>
                  <a:cubicBezTo>
                    <a:pt x="2" y="256"/>
                    <a:pt x="0" y="279"/>
                    <a:pt x="0" y="305"/>
                  </a:cubicBezTo>
                  <a:cubicBezTo>
                    <a:pt x="0" y="471"/>
                    <a:pt x="138" y="609"/>
                    <a:pt x="308" y="609"/>
                  </a:cubicBezTo>
                  <a:lnTo>
                    <a:pt x="812" y="609"/>
                  </a:lnTo>
                  <a:lnTo>
                    <a:pt x="1683" y="611"/>
                  </a:lnTo>
                  <a:lnTo>
                    <a:pt x="3220" y="611"/>
                  </a:lnTo>
                  <a:cubicBezTo>
                    <a:pt x="3231" y="611"/>
                    <a:pt x="3241" y="611"/>
                    <a:pt x="3251" y="609"/>
                  </a:cubicBezTo>
                  <a:cubicBezTo>
                    <a:pt x="3323" y="603"/>
                    <a:pt x="3386" y="570"/>
                    <a:pt x="3436" y="523"/>
                  </a:cubicBezTo>
                  <a:cubicBezTo>
                    <a:pt x="3470" y="486"/>
                    <a:pt x="3497" y="445"/>
                    <a:pt x="3511" y="398"/>
                  </a:cubicBezTo>
                  <a:cubicBezTo>
                    <a:pt x="3520" y="365"/>
                    <a:pt x="3526" y="334"/>
                    <a:pt x="3526" y="303"/>
                  </a:cubicBezTo>
                  <a:cubicBezTo>
                    <a:pt x="3526" y="238"/>
                    <a:pt x="3505" y="178"/>
                    <a:pt x="3468" y="127"/>
                  </a:cubicBezTo>
                  <a:cubicBezTo>
                    <a:pt x="3415" y="51"/>
                    <a:pt x="3323" y="0"/>
                    <a:pt x="32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7"/>
            <p:cNvSpPr/>
            <p:nvPr/>
          </p:nvSpPr>
          <p:spPr>
            <a:xfrm>
              <a:off x="4404089" y="7414138"/>
              <a:ext cx="322537" cy="324378"/>
            </a:xfrm>
            <a:custGeom>
              <a:rect b="b" l="l" r="r" t="t"/>
              <a:pathLst>
                <a:path extrusionOk="0" h="881" w="876">
                  <a:moveTo>
                    <a:pt x="68" y="1"/>
                  </a:moveTo>
                  <a:cubicBezTo>
                    <a:pt x="45" y="1"/>
                    <a:pt x="23" y="5"/>
                    <a:pt x="0" y="7"/>
                  </a:cubicBezTo>
                  <a:lnTo>
                    <a:pt x="4" y="89"/>
                  </a:lnTo>
                  <a:lnTo>
                    <a:pt x="133" y="89"/>
                  </a:lnTo>
                  <a:lnTo>
                    <a:pt x="133" y="581"/>
                  </a:lnTo>
                  <a:lnTo>
                    <a:pt x="68" y="581"/>
                  </a:lnTo>
                  <a:lnTo>
                    <a:pt x="68" y="636"/>
                  </a:lnTo>
                  <a:cubicBezTo>
                    <a:pt x="144" y="636"/>
                    <a:pt x="207" y="685"/>
                    <a:pt x="230" y="753"/>
                  </a:cubicBezTo>
                  <a:lnTo>
                    <a:pt x="299" y="753"/>
                  </a:lnTo>
                  <a:lnTo>
                    <a:pt x="236" y="642"/>
                  </a:lnTo>
                  <a:lnTo>
                    <a:pt x="660" y="396"/>
                  </a:lnTo>
                  <a:lnTo>
                    <a:pt x="724" y="507"/>
                  </a:lnTo>
                  <a:lnTo>
                    <a:pt x="299" y="753"/>
                  </a:lnTo>
                  <a:lnTo>
                    <a:pt x="621" y="753"/>
                  </a:lnTo>
                  <a:cubicBezTo>
                    <a:pt x="724" y="753"/>
                    <a:pt x="814" y="804"/>
                    <a:pt x="871" y="880"/>
                  </a:cubicBezTo>
                  <a:cubicBezTo>
                    <a:pt x="873" y="858"/>
                    <a:pt x="875" y="835"/>
                    <a:pt x="875" y="808"/>
                  </a:cubicBezTo>
                  <a:cubicBezTo>
                    <a:pt x="875" y="366"/>
                    <a:pt x="515" y="5"/>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7"/>
            <p:cNvSpPr/>
            <p:nvPr/>
          </p:nvSpPr>
          <p:spPr>
            <a:xfrm>
              <a:off x="4490614" y="7559206"/>
              <a:ext cx="180046" cy="132181"/>
            </a:xfrm>
            <a:custGeom>
              <a:rect b="b" l="l" r="r" t="t"/>
              <a:pathLst>
                <a:path extrusionOk="0" h="359" w="489">
                  <a:moveTo>
                    <a:pt x="425" y="0"/>
                  </a:moveTo>
                  <a:lnTo>
                    <a:pt x="1" y="246"/>
                  </a:lnTo>
                  <a:lnTo>
                    <a:pt x="64" y="359"/>
                  </a:lnTo>
                  <a:lnTo>
                    <a:pt x="489" y="113"/>
                  </a:lnTo>
                  <a:lnTo>
                    <a:pt x="4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7"/>
            <p:cNvSpPr/>
            <p:nvPr/>
          </p:nvSpPr>
          <p:spPr>
            <a:xfrm>
              <a:off x="4555048" y="7741093"/>
              <a:ext cx="128499" cy="127763"/>
            </a:xfrm>
            <a:custGeom>
              <a:rect b="b" l="l" r="r" t="t"/>
              <a:pathLst>
                <a:path extrusionOk="0" h="347" w="349">
                  <a:moveTo>
                    <a:pt x="174" y="0"/>
                  </a:moveTo>
                  <a:cubicBezTo>
                    <a:pt x="78" y="0"/>
                    <a:pt x="2" y="76"/>
                    <a:pt x="0" y="175"/>
                  </a:cubicBezTo>
                  <a:cubicBezTo>
                    <a:pt x="0" y="269"/>
                    <a:pt x="78" y="347"/>
                    <a:pt x="174" y="347"/>
                  </a:cubicBezTo>
                  <a:cubicBezTo>
                    <a:pt x="271" y="347"/>
                    <a:pt x="349" y="269"/>
                    <a:pt x="349" y="175"/>
                  </a:cubicBezTo>
                  <a:cubicBezTo>
                    <a:pt x="349" y="76"/>
                    <a:pt x="269" y="0"/>
                    <a:pt x="1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7"/>
            <p:cNvSpPr/>
            <p:nvPr/>
          </p:nvSpPr>
          <p:spPr>
            <a:xfrm>
              <a:off x="4215206" y="7915249"/>
              <a:ext cx="428945" cy="93153"/>
            </a:xfrm>
            <a:custGeom>
              <a:rect b="b" l="l" r="r" t="t"/>
              <a:pathLst>
                <a:path extrusionOk="0" h="253" w="1165">
                  <a:moveTo>
                    <a:pt x="1165" y="1"/>
                  </a:moveTo>
                  <a:lnTo>
                    <a:pt x="1165" y="1"/>
                  </a:lnTo>
                  <a:cubicBezTo>
                    <a:pt x="1155" y="3"/>
                    <a:pt x="1144" y="3"/>
                    <a:pt x="1134" y="3"/>
                  </a:cubicBezTo>
                  <a:lnTo>
                    <a:pt x="648" y="3"/>
                  </a:lnTo>
                  <a:lnTo>
                    <a:pt x="648" y="167"/>
                  </a:lnTo>
                  <a:lnTo>
                    <a:pt x="519" y="167"/>
                  </a:lnTo>
                  <a:lnTo>
                    <a:pt x="519" y="3"/>
                  </a:lnTo>
                  <a:lnTo>
                    <a:pt x="1" y="3"/>
                  </a:lnTo>
                  <a:cubicBezTo>
                    <a:pt x="142" y="154"/>
                    <a:pt x="351" y="253"/>
                    <a:pt x="581" y="253"/>
                  </a:cubicBezTo>
                  <a:cubicBezTo>
                    <a:pt x="812" y="253"/>
                    <a:pt x="1019" y="154"/>
                    <a:pt x="11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7"/>
            <p:cNvSpPr/>
            <p:nvPr/>
          </p:nvSpPr>
          <p:spPr>
            <a:xfrm>
              <a:off x="4369847" y="7649782"/>
              <a:ext cx="119663" cy="42710"/>
            </a:xfrm>
            <a:custGeom>
              <a:rect b="b" l="l" r="r" t="t"/>
              <a:pathLst>
                <a:path extrusionOk="0" h="116" w="325">
                  <a:moveTo>
                    <a:pt x="173" y="0"/>
                  </a:moveTo>
                  <a:cubicBezTo>
                    <a:pt x="171" y="0"/>
                    <a:pt x="168" y="0"/>
                    <a:pt x="165" y="0"/>
                  </a:cubicBezTo>
                  <a:cubicBezTo>
                    <a:pt x="89" y="0"/>
                    <a:pt x="23" y="47"/>
                    <a:pt x="1" y="115"/>
                  </a:cubicBezTo>
                  <a:lnTo>
                    <a:pt x="325" y="115"/>
                  </a:lnTo>
                  <a:cubicBezTo>
                    <a:pt x="303" y="48"/>
                    <a:pt x="244" y="0"/>
                    <a:pt x="173" y="0"/>
                  </a:cubicBezTo>
                  <a:close/>
                </a:path>
              </a:pathLst>
            </a:custGeom>
            <a:solidFill>
              <a:srgbClr val="C6BD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7"/>
            <p:cNvSpPr/>
            <p:nvPr/>
          </p:nvSpPr>
          <p:spPr>
            <a:xfrm>
              <a:off x="4405562" y="7915985"/>
              <a:ext cx="47865" cy="60752"/>
            </a:xfrm>
            <a:custGeom>
              <a:rect b="b" l="l" r="r" t="t"/>
              <a:pathLst>
                <a:path extrusionOk="0" h="165" w="130">
                  <a:moveTo>
                    <a:pt x="0" y="1"/>
                  </a:moveTo>
                  <a:lnTo>
                    <a:pt x="0" y="165"/>
                  </a:lnTo>
                  <a:lnTo>
                    <a:pt x="129" y="165"/>
                  </a:lnTo>
                  <a:lnTo>
                    <a:pt x="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7"/>
            <p:cNvSpPr/>
            <p:nvPr/>
          </p:nvSpPr>
          <p:spPr>
            <a:xfrm>
              <a:off x="4406298" y="7446539"/>
              <a:ext cx="47129" cy="181519"/>
            </a:xfrm>
            <a:custGeom>
              <a:rect b="b" l="l" r="r" t="t"/>
              <a:pathLst>
                <a:path extrusionOk="0" h="493" w="128">
                  <a:moveTo>
                    <a:pt x="0" y="1"/>
                  </a:moveTo>
                  <a:lnTo>
                    <a:pt x="0" y="493"/>
                  </a:lnTo>
                  <a:lnTo>
                    <a:pt x="127" y="49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7"/>
            <p:cNvSpPr/>
            <p:nvPr/>
          </p:nvSpPr>
          <p:spPr>
            <a:xfrm>
              <a:off x="4133099" y="7416347"/>
              <a:ext cx="296027" cy="275040"/>
            </a:xfrm>
            <a:custGeom>
              <a:rect b="b" l="l" r="r" t="t"/>
              <a:pathLst>
                <a:path extrusionOk="0" h="747" w="804">
                  <a:moveTo>
                    <a:pt x="732" y="1"/>
                  </a:moveTo>
                  <a:cubicBezTo>
                    <a:pt x="338" y="34"/>
                    <a:pt x="25" y="349"/>
                    <a:pt x="0" y="747"/>
                  </a:cubicBezTo>
                  <a:lnTo>
                    <a:pt x="576" y="747"/>
                  </a:lnTo>
                  <a:lnTo>
                    <a:pt x="152" y="501"/>
                  </a:lnTo>
                  <a:lnTo>
                    <a:pt x="215" y="390"/>
                  </a:lnTo>
                  <a:lnTo>
                    <a:pt x="640" y="636"/>
                  </a:lnTo>
                  <a:lnTo>
                    <a:pt x="576" y="747"/>
                  </a:lnTo>
                  <a:lnTo>
                    <a:pt x="640" y="747"/>
                  </a:lnTo>
                  <a:cubicBezTo>
                    <a:pt x="666" y="679"/>
                    <a:pt x="730" y="630"/>
                    <a:pt x="804" y="630"/>
                  </a:cubicBezTo>
                  <a:lnTo>
                    <a:pt x="804" y="575"/>
                  </a:lnTo>
                  <a:lnTo>
                    <a:pt x="738" y="575"/>
                  </a:lnTo>
                  <a:lnTo>
                    <a:pt x="738" y="83"/>
                  </a:lnTo>
                  <a:lnTo>
                    <a:pt x="7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7"/>
            <p:cNvSpPr/>
            <p:nvPr/>
          </p:nvSpPr>
          <p:spPr>
            <a:xfrm>
              <a:off x="4188696" y="7559206"/>
              <a:ext cx="180046" cy="132181"/>
            </a:xfrm>
            <a:custGeom>
              <a:rect b="b" l="l" r="r" t="t"/>
              <a:pathLst>
                <a:path extrusionOk="0" h="359" w="489">
                  <a:moveTo>
                    <a:pt x="62" y="0"/>
                  </a:moveTo>
                  <a:lnTo>
                    <a:pt x="1" y="113"/>
                  </a:lnTo>
                  <a:lnTo>
                    <a:pt x="425" y="359"/>
                  </a:lnTo>
                  <a:lnTo>
                    <a:pt x="489" y="246"/>
                  </a:lnTo>
                  <a:lnTo>
                    <a:pt x="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7"/>
            <p:cNvSpPr/>
            <p:nvPr/>
          </p:nvSpPr>
          <p:spPr>
            <a:xfrm>
              <a:off x="4009386" y="5703514"/>
              <a:ext cx="169369" cy="1401710"/>
            </a:xfrm>
            <a:custGeom>
              <a:rect b="b" l="l" r="r" t="t"/>
              <a:pathLst>
                <a:path extrusionOk="0" h="3807" w="460">
                  <a:moveTo>
                    <a:pt x="0" y="0"/>
                  </a:moveTo>
                  <a:lnTo>
                    <a:pt x="0" y="3806"/>
                  </a:lnTo>
                  <a:lnTo>
                    <a:pt x="459" y="3806"/>
                  </a:lnTo>
                  <a:lnTo>
                    <a:pt x="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7"/>
            <p:cNvSpPr/>
            <p:nvPr/>
          </p:nvSpPr>
          <p:spPr>
            <a:xfrm>
              <a:off x="3756438" y="5617357"/>
              <a:ext cx="177837" cy="86525"/>
            </a:xfrm>
            <a:custGeom>
              <a:rect b="b" l="l" r="r" t="t"/>
              <a:pathLst>
                <a:path extrusionOk="0" h="235" w="483">
                  <a:moveTo>
                    <a:pt x="0" y="0"/>
                  </a:moveTo>
                  <a:lnTo>
                    <a:pt x="0" y="234"/>
                  </a:lnTo>
                  <a:lnTo>
                    <a:pt x="482" y="234"/>
                  </a:lnTo>
                  <a:lnTo>
                    <a:pt x="4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7"/>
            <p:cNvSpPr/>
            <p:nvPr/>
          </p:nvSpPr>
          <p:spPr>
            <a:xfrm>
              <a:off x="2971451" y="7295580"/>
              <a:ext cx="831380" cy="830643"/>
            </a:xfrm>
            <a:custGeom>
              <a:rect b="b" l="l" r="r" t="t"/>
              <a:pathLst>
                <a:path extrusionOk="0" h="2256" w="2258">
                  <a:moveTo>
                    <a:pt x="1130" y="1"/>
                  </a:moveTo>
                  <a:cubicBezTo>
                    <a:pt x="505" y="1"/>
                    <a:pt x="1" y="507"/>
                    <a:pt x="1" y="1130"/>
                  </a:cubicBezTo>
                  <a:cubicBezTo>
                    <a:pt x="1" y="1255"/>
                    <a:pt x="21" y="1376"/>
                    <a:pt x="60" y="1489"/>
                  </a:cubicBezTo>
                  <a:cubicBezTo>
                    <a:pt x="207" y="1935"/>
                    <a:pt x="629" y="2256"/>
                    <a:pt x="1119" y="2256"/>
                  </a:cubicBezTo>
                  <a:cubicBezTo>
                    <a:pt x="1122" y="2256"/>
                    <a:pt x="1125" y="2256"/>
                    <a:pt x="1128" y="2256"/>
                  </a:cubicBezTo>
                  <a:cubicBezTo>
                    <a:pt x="1550" y="2256"/>
                    <a:pt x="1917" y="2024"/>
                    <a:pt x="2112" y="1682"/>
                  </a:cubicBezTo>
                  <a:lnTo>
                    <a:pt x="1712" y="1682"/>
                  </a:lnTo>
                  <a:cubicBezTo>
                    <a:pt x="1661" y="1737"/>
                    <a:pt x="1602" y="1786"/>
                    <a:pt x="1534" y="1825"/>
                  </a:cubicBezTo>
                  <a:cubicBezTo>
                    <a:pt x="1408" y="1898"/>
                    <a:pt x="1270" y="1932"/>
                    <a:pt x="1134" y="1932"/>
                  </a:cubicBezTo>
                  <a:cubicBezTo>
                    <a:pt x="855" y="1932"/>
                    <a:pt x="583" y="1788"/>
                    <a:pt x="433" y="1530"/>
                  </a:cubicBezTo>
                  <a:cubicBezTo>
                    <a:pt x="298" y="1294"/>
                    <a:pt x="296" y="1020"/>
                    <a:pt x="400" y="790"/>
                  </a:cubicBezTo>
                  <a:cubicBezTo>
                    <a:pt x="468" y="643"/>
                    <a:pt x="581" y="515"/>
                    <a:pt x="728" y="431"/>
                  </a:cubicBezTo>
                  <a:cubicBezTo>
                    <a:pt x="856" y="356"/>
                    <a:pt x="995" y="322"/>
                    <a:pt x="1130" y="322"/>
                  </a:cubicBezTo>
                  <a:cubicBezTo>
                    <a:pt x="1154" y="322"/>
                    <a:pt x="1178" y="323"/>
                    <a:pt x="1202" y="325"/>
                  </a:cubicBezTo>
                  <a:cubicBezTo>
                    <a:pt x="1454" y="349"/>
                    <a:pt x="1692" y="489"/>
                    <a:pt x="1827" y="724"/>
                  </a:cubicBezTo>
                  <a:cubicBezTo>
                    <a:pt x="1893" y="835"/>
                    <a:pt x="1925" y="956"/>
                    <a:pt x="1934" y="1073"/>
                  </a:cubicBezTo>
                  <a:lnTo>
                    <a:pt x="2258" y="1073"/>
                  </a:lnTo>
                  <a:cubicBezTo>
                    <a:pt x="2231" y="476"/>
                    <a:pt x="1735" y="1"/>
                    <a:pt x="1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7"/>
            <p:cNvSpPr/>
            <p:nvPr/>
          </p:nvSpPr>
          <p:spPr>
            <a:xfrm>
              <a:off x="3386036" y="7416347"/>
              <a:ext cx="297500" cy="336528"/>
            </a:xfrm>
            <a:custGeom>
              <a:rect b="b" l="l" r="r" t="t"/>
              <a:pathLst>
                <a:path extrusionOk="0" h="914" w="808">
                  <a:moveTo>
                    <a:pt x="597" y="390"/>
                  </a:moveTo>
                  <a:lnTo>
                    <a:pt x="660" y="501"/>
                  </a:lnTo>
                  <a:lnTo>
                    <a:pt x="236" y="747"/>
                  </a:lnTo>
                  <a:lnTo>
                    <a:pt x="172" y="636"/>
                  </a:lnTo>
                  <a:lnTo>
                    <a:pt x="597" y="390"/>
                  </a:lnTo>
                  <a:close/>
                  <a:moveTo>
                    <a:pt x="72" y="1"/>
                  </a:moveTo>
                  <a:lnTo>
                    <a:pt x="64" y="83"/>
                  </a:lnTo>
                  <a:lnTo>
                    <a:pt x="64" y="575"/>
                  </a:lnTo>
                  <a:lnTo>
                    <a:pt x="0" y="575"/>
                  </a:lnTo>
                  <a:lnTo>
                    <a:pt x="0" y="630"/>
                  </a:lnTo>
                  <a:cubicBezTo>
                    <a:pt x="94" y="630"/>
                    <a:pt x="172" y="708"/>
                    <a:pt x="172" y="802"/>
                  </a:cubicBezTo>
                  <a:cubicBezTo>
                    <a:pt x="172" y="831"/>
                    <a:pt x="164" y="860"/>
                    <a:pt x="152" y="884"/>
                  </a:cubicBezTo>
                  <a:lnTo>
                    <a:pt x="199" y="913"/>
                  </a:lnTo>
                  <a:lnTo>
                    <a:pt x="230" y="862"/>
                  </a:lnTo>
                  <a:cubicBezTo>
                    <a:pt x="230" y="862"/>
                    <a:pt x="234" y="864"/>
                    <a:pt x="238" y="866"/>
                  </a:cubicBezTo>
                  <a:cubicBezTo>
                    <a:pt x="246" y="856"/>
                    <a:pt x="254" y="847"/>
                    <a:pt x="264" y="839"/>
                  </a:cubicBezTo>
                  <a:cubicBezTo>
                    <a:pt x="320" y="782"/>
                    <a:pt x="398" y="749"/>
                    <a:pt x="482" y="749"/>
                  </a:cubicBezTo>
                  <a:lnTo>
                    <a:pt x="808" y="749"/>
                  </a:lnTo>
                  <a:cubicBezTo>
                    <a:pt x="799" y="630"/>
                    <a:pt x="767" y="511"/>
                    <a:pt x="697" y="401"/>
                  </a:cubicBezTo>
                  <a:cubicBezTo>
                    <a:pt x="562" y="165"/>
                    <a:pt x="322" y="23"/>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7"/>
            <p:cNvSpPr/>
            <p:nvPr/>
          </p:nvSpPr>
          <p:spPr>
            <a:xfrm>
              <a:off x="3447892" y="7559206"/>
              <a:ext cx="181519" cy="132181"/>
            </a:xfrm>
            <a:custGeom>
              <a:rect b="b" l="l" r="r" t="t"/>
              <a:pathLst>
                <a:path extrusionOk="0" h="359" w="493">
                  <a:moveTo>
                    <a:pt x="429" y="0"/>
                  </a:moveTo>
                  <a:lnTo>
                    <a:pt x="0" y="246"/>
                  </a:lnTo>
                  <a:lnTo>
                    <a:pt x="68" y="359"/>
                  </a:lnTo>
                  <a:lnTo>
                    <a:pt x="492" y="113"/>
                  </a:lnTo>
                  <a:lnTo>
                    <a:pt x="4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7"/>
            <p:cNvSpPr/>
            <p:nvPr/>
          </p:nvSpPr>
          <p:spPr>
            <a:xfrm>
              <a:off x="3513430" y="7741093"/>
              <a:ext cx="128499" cy="127763"/>
            </a:xfrm>
            <a:custGeom>
              <a:rect b="b" l="l" r="r" t="t"/>
              <a:pathLst>
                <a:path extrusionOk="0" h="347" w="349">
                  <a:moveTo>
                    <a:pt x="175" y="0"/>
                  </a:moveTo>
                  <a:cubicBezTo>
                    <a:pt x="78" y="0"/>
                    <a:pt x="0" y="76"/>
                    <a:pt x="0" y="175"/>
                  </a:cubicBezTo>
                  <a:cubicBezTo>
                    <a:pt x="0" y="269"/>
                    <a:pt x="78" y="347"/>
                    <a:pt x="175" y="347"/>
                  </a:cubicBezTo>
                  <a:cubicBezTo>
                    <a:pt x="271" y="347"/>
                    <a:pt x="349" y="269"/>
                    <a:pt x="349" y="175"/>
                  </a:cubicBezTo>
                  <a:cubicBezTo>
                    <a:pt x="349" y="76"/>
                    <a:pt x="269" y="0"/>
                    <a:pt x="1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7"/>
            <p:cNvSpPr/>
            <p:nvPr/>
          </p:nvSpPr>
          <p:spPr>
            <a:xfrm>
              <a:off x="3079331" y="7587925"/>
              <a:ext cx="522834" cy="421213"/>
            </a:xfrm>
            <a:custGeom>
              <a:rect b="b" l="l" r="r" t="t"/>
              <a:pathLst>
                <a:path extrusionOk="0" h="1144" w="1420">
                  <a:moveTo>
                    <a:pt x="608" y="398"/>
                  </a:moveTo>
                  <a:lnTo>
                    <a:pt x="671" y="509"/>
                  </a:lnTo>
                  <a:lnTo>
                    <a:pt x="247" y="754"/>
                  </a:lnTo>
                  <a:lnTo>
                    <a:pt x="181" y="644"/>
                  </a:lnTo>
                  <a:lnTo>
                    <a:pt x="608" y="398"/>
                  </a:lnTo>
                  <a:close/>
                  <a:moveTo>
                    <a:pt x="903" y="568"/>
                  </a:moveTo>
                  <a:lnTo>
                    <a:pt x="903" y="1060"/>
                  </a:lnTo>
                  <a:lnTo>
                    <a:pt x="774" y="1060"/>
                  </a:lnTo>
                  <a:lnTo>
                    <a:pt x="774" y="568"/>
                  </a:lnTo>
                  <a:close/>
                  <a:moveTo>
                    <a:pt x="107" y="0"/>
                  </a:moveTo>
                  <a:cubicBezTo>
                    <a:pt x="1" y="232"/>
                    <a:pt x="5" y="506"/>
                    <a:pt x="140" y="742"/>
                  </a:cubicBezTo>
                  <a:cubicBezTo>
                    <a:pt x="289" y="999"/>
                    <a:pt x="560" y="1144"/>
                    <a:pt x="838" y="1144"/>
                  </a:cubicBezTo>
                  <a:cubicBezTo>
                    <a:pt x="975" y="1144"/>
                    <a:pt x="1114" y="1109"/>
                    <a:pt x="1241" y="1035"/>
                  </a:cubicBezTo>
                  <a:cubicBezTo>
                    <a:pt x="1309" y="994"/>
                    <a:pt x="1368" y="947"/>
                    <a:pt x="1419" y="892"/>
                  </a:cubicBezTo>
                  <a:lnTo>
                    <a:pt x="1315" y="892"/>
                  </a:lnTo>
                  <a:cubicBezTo>
                    <a:pt x="1145" y="892"/>
                    <a:pt x="1009" y="757"/>
                    <a:pt x="1009" y="591"/>
                  </a:cubicBezTo>
                  <a:cubicBezTo>
                    <a:pt x="1009" y="568"/>
                    <a:pt x="1015" y="541"/>
                    <a:pt x="1020" y="519"/>
                  </a:cubicBezTo>
                  <a:cubicBezTo>
                    <a:pt x="1009" y="511"/>
                    <a:pt x="1003" y="509"/>
                    <a:pt x="1003" y="509"/>
                  </a:cubicBezTo>
                  <a:lnTo>
                    <a:pt x="1038" y="449"/>
                  </a:lnTo>
                  <a:lnTo>
                    <a:pt x="989" y="420"/>
                  </a:lnTo>
                  <a:cubicBezTo>
                    <a:pt x="958" y="476"/>
                    <a:pt x="903" y="511"/>
                    <a:pt x="837" y="511"/>
                  </a:cubicBezTo>
                  <a:cubicBezTo>
                    <a:pt x="743" y="511"/>
                    <a:pt x="667" y="435"/>
                    <a:pt x="667" y="338"/>
                  </a:cubicBezTo>
                  <a:cubicBezTo>
                    <a:pt x="667" y="312"/>
                    <a:pt x="673" y="283"/>
                    <a:pt x="688" y="256"/>
                  </a:cubicBezTo>
                  <a:lnTo>
                    <a:pt x="638" y="230"/>
                  </a:lnTo>
                  <a:lnTo>
                    <a:pt x="608" y="281"/>
                  </a:lnTo>
                  <a:lnTo>
                    <a:pt x="181" y="35"/>
                  </a:lnTo>
                  <a:lnTo>
                    <a:pt x="1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7"/>
            <p:cNvSpPr/>
            <p:nvPr/>
          </p:nvSpPr>
          <p:spPr>
            <a:xfrm>
              <a:off x="3449365" y="7733361"/>
              <a:ext cx="26510" cy="44920"/>
            </a:xfrm>
            <a:custGeom>
              <a:rect b="b" l="l" r="r" t="t"/>
              <a:pathLst>
                <a:path extrusionOk="0" h="122" w="72">
                  <a:moveTo>
                    <a:pt x="64" y="1"/>
                  </a:moveTo>
                  <a:lnTo>
                    <a:pt x="33" y="52"/>
                  </a:lnTo>
                  <a:lnTo>
                    <a:pt x="0" y="111"/>
                  </a:lnTo>
                  <a:cubicBezTo>
                    <a:pt x="0" y="111"/>
                    <a:pt x="4" y="116"/>
                    <a:pt x="15" y="122"/>
                  </a:cubicBezTo>
                  <a:cubicBezTo>
                    <a:pt x="25" y="77"/>
                    <a:pt x="45" y="40"/>
                    <a:pt x="72" y="5"/>
                  </a:cubicBezTo>
                  <a:cubicBezTo>
                    <a:pt x="66" y="3"/>
                    <a:pt x="64" y="1"/>
                    <a:pt x="64" y="1"/>
                  </a:cubicBezTo>
                  <a:close/>
                </a:path>
              </a:pathLst>
            </a:custGeom>
            <a:solidFill>
              <a:srgbClr val="C6BD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7"/>
            <p:cNvSpPr/>
            <p:nvPr/>
          </p:nvSpPr>
          <p:spPr>
            <a:xfrm>
              <a:off x="3324916" y="7648309"/>
              <a:ext cx="126290" cy="127027"/>
            </a:xfrm>
            <a:custGeom>
              <a:rect b="b" l="l" r="r" t="t"/>
              <a:pathLst>
                <a:path extrusionOk="0" h="345" w="343">
                  <a:moveTo>
                    <a:pt x="170" y="0"/>
                  </a:moveTo>
                  <a:cubicBezTo>
                    <a:pt x="107" y="0"/>
                    <a:pt x="47" y="37"/>
                    <a:pt x="21" y="90"/>
                  </a:cubicBezTo>
                  <a:cubicBezTo>
                    <a:pt x="6" y="113"/>
                    <a:pt x="0" y="142"/>
                    <a:pt x="0" y="172"/>
                  </a:cubicBezTo>
                  <a:cubicBezTo>
                    <a:pt x="0" y="267"/>
                    <a:pt x="76" y="345"/>
                    <a:pt x="170" y="345"/>
                  </a:cubicBezTo>
                  <a:cubicBezTo>
                    <a:pt x="238" y="345"/>
                    <a:pt x="293" y="308"/>
                    <a:pt x="322" y="254"/>
                  </a:cubicBezTo>
                  <a:cubicBezTo>
                    <a:pt x="334" y="232"/>
                    <a:pt x="342" y="203"/>
                    <a:pt x="342" y="172"/>
                  </a:cubicBezTo>
                  <a:cubicBezTo>
                    <a:pt x="342" y="78"/>
                    <a:pt x="266" y="0"/>
                    <a:pt x="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7"/>
            <p:cNvSpPr/>
            <p:nvPr/>
          </p:nvSpPr>
          <p:spPr>
            <a:xfrm>
              <a:off x="3118728" y="7415611"/>
              <a:ext cx="295291" cy="266203"/>
            </a:xfrm>
            <a:custGeom>
              <a:rect b="b" l="l" r="r" t="t"/>
              <a:pathLst>
                <a:path extrusionOk="0" h="723" w="802">
                  <a:moveTo>
                    <a:pt x="737" y="0"/>
                  </a:moveTo>
                  <a:cubicBezTo>
                    <a:pt x="598" y="0"/>
                    <a:pt x="458" y="35"/>
                    <a:pt x="328" y="107"/>
                  </a:cubicBezTo>
                  <a:cubicBezTo>
                    <a:pt x="181" y="191"/>
                    <a:pt x="68" y="321"/>
                    <a:pt x="0" y="466"/>
                  </a:cubicBezTo>
                  <a:lnTo>
                    <a:pt x="74" y="499"/>
                  </a:lnTo>
                  <a:lnTo>
                    <a:pt x="140" y="388"/>
                  </a:lnTo>
                  <a:lnTo>
                    <a:pt x="564" y="634"/>
                  </a:lnTo>
                  <a:lnTo>
                    <a:pt x="531" y="694"/>
                  </a:lnTo>
                  <a:lnTo>
                    <a:pt x="581" y="722"/>
                  </a:lnTo>
                  <a:cubicBezTo>
                    <a:pt x="611" y="669"/>
                    <a:pt x="667" y="632"/>
                    <a:pt x="730" y="632"/>
                  </a:cubicBezTo>
                  <a:lnTo>
                    <a:pt x="730" y="577"/>
                  </a:lnTo>
                  <a:lnTo>
                    <a:pt x="667" y="577"/>
                  </a:lnTo>
                  <a:lnTo>
                    <a:pt x="667" y="85"/>
                  </a:lnTo>
                  <a:lnTo>
                    <a:pt x="796" y="85"/>
                  </a:lnTo>
                  <a:lnTo>
                    <a:pt x="802" y="3"/>
                  </a:lnTo>
                  <a:cubicBezTo>
                    <a:pt x="780" y="1"/>
                    <a:pt x="759" y="0"/>
                    <a:pt x="7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7"/>
            <p:cNvSpPr/>
            <p:nvPr/>
          </p:nvSpPr>
          <p:spPr>
            <a:xfrm>
              <a:off x="3363944" y="7795218"/>
              <a:ext cx="47865" cy="181519"/>
            </a:xfrm>
            <a:custGeom>
              <a:rect b="b" l="l" r="r" t="t"/>
              <a:pathLst>
                <a:path extrusionOk="0" h="493" w="130">
                  <a:moveTo>
                    <a:pt x="1" y="1"/>
                  </a:moveTo>
                  <a:lnTo>
                    <a:pt x="1" y="493"/>
                  </a:lnTo>
                  <a:lnTo>
                    <a:pt x="130" y="493"/>
                  </a:lnTo>
                  <a:lnTo>
                    <a:pt x="1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7"/>
            <p:cNvSpPr/>
            <p:nvPr/>
          </p:nvSpPr>
          <p:spPr>
            <a:xfrm>
              <a:off x="3363944" y="7446539"/>
              <a:ext cx="47865" cy="181519"/>
            </a:xfrm>
            <a:custGeom>
              <a:rect b="b" l="l" r="r" t="t"/>
              <a:pathLst>
                <a:path extrusionOk="0" h="493" w="130">
                  <a:moveTo>
                    <a:pt x="1" y="1"/>
                  </a:moveTo>
                  <a:lnTo>
                    <a:pt x="1" y="493"/>
                  </a:lnTo>
                  <a:lnTo>
                    <a:pt x="130" y="493"/>
                  </a:lnTo>
                  <a:lnTo>
                    <a:pt x="1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7"/>
            <p:cNvSpPr/>
            <p:nvPr/>
          </p:nvSpPr>
          <p:spPr>
            <a:xfrm>
              <a:off x="3333016" y="5703514"/>
              <a:ext cx="60752" cy="1401710"/>
            </a:xfrm>
            <a:custGeom>
              <a:rect b="b" l="l" r="r" t="t"/>
              <a:pathLst>
                <a:path extrusionOk="0" h="3807" w="165">
                  <a:moveTo>
                    <a:pt x="1" y="0"/>
                  </a:moveTo>
                  <a:lnTo>
                    <a:pt x="1" y="338"/>
                  </a:lnTo>
                  <a:lnTo>
                    <a:pt x="1" y="424"/>
                  </a:lnTo>
                  <a:lnTo>
                    <a:pt x="1" y="1347"/>
                  </a:lnTo>
                  <a:lnTo>
                    <a:pt x="1" y="1435"/>
                  </a:lnTo>
                  <a:lnTo>
                    <a:pt x="1" y="2357"/>
                  </a:lnTo>
                  <a:lnTo>
                    <a:pt x="1" y="2443"/>
                  </a:lnTo>
                  <a:lnTo>
                    <a:pt x="1" y="3364"/>
                  </a:lnTo>
                  <a:lnTo>
                    <a:pt x="1" y="3454"/>
                  </a:lnTo>
                  <a:lnTo>
                    <a:pt x="1" y="3806"/>
                  </a:lnTo>
                  <a:lnTo>
                    <a:pt x="165" y="3806"/>
                  </a:lnTo>
                  <a:lnTo>
                    <a:pt x="16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7"/>
            <p:cNvSpPr/>
            <p:nvPr/>
          </p:nvSpPr>
          <p:spPr>
            <a:xfrm>
              <a:off x="2934631" y="6941747"/>
              <a:ext cx="398753" cy="33506"/>
            </a:xfrm>
            <a:custGeom>
              <a:rect b="b" l="l" r="r" t="t"/>
              <a:pathLst>
                <a:path extrusionOk="0" h="91" w="1083">
                  <a:moveTo>
                    <a:pt x="0" y="1"/>
                  </a:moveTo>
                  <a:lnTo>
                    <a:pt x="0" y="91"/>
                  </a:lnTo>
                  <a:lnTo>
                    <a:pt x="1083" y="91"/>
                  </a:lnTo>
                  <a:lnTo>
                    <a:pt x="10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7"/>
            <p:cNvSpPr/>
            <p:nvPr/>
          </p:nvSpPr>
          <p:spPr>
            <a:xfrm>
              <a:off x="2934631" y="6571345"/>
              <a:ext cx="398753" cy="33506"/>
            </a:xfrm>
            <a:custGeom>
              <a:rect b="b" l="l" r="r" t="t"/>
              <a:pathLst>
                <a:path extrusionOk="0" h="91" w="1083">
                  <a:moveTo>
                    <a:pt x="0" y="0"/>
                  </a:moveTo>
                  <a:lnTo>
                    <a:pt x="0" y="90"/>
                  </a:lnTo>
                  <a:lnTo>
                    <a:pt x="1083" y="90"/>
                  </a:lnTo>
                  <a:lnTo>
                    <a:pt x="10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7"/>
            <p:cNvSpPr/>
            <p:nvPr/>
          </p:nvSpPr>
          <p:spPr>
            <a:xfrm>
              <a:off x="2934631" y="6199102"/>
              <a:ext cx="398753" cy="33506"/>
            </a:xfrm>
            <a:custGeom>
              <a:rect b="b" l="l" r="r" t="t"/>
              <a:pathLst>
                <a:path extrusionOk="0" h="91" w="1083">
                  <a:moveTo>
                    <a:pt x="0" y="1"/>
                  </a:moveTo>
                  <a:lnTo>
                    <a:pt x="0" y="91"/>
                  </a:lnTo>
                  <a:lnTo>
                    <a:pt x="1083" y="91"/>
                  </a:lnTo>
                  <a:lnTo>
                    <a:pt x="1083" y="1"/>
                  </a:lnTo>
                  <a:close/>
                </a:path>
              </a:pathLst>
            </a:custGeom>
            <a:solidFill>
              <a:srgbClr val="AD78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7"/>
            <p:cNvSpPr/>
            <p:nvPr/>
          </p:nvSpPr>
          <p:spPr>
            <a:xfrm>
              <a:off x="2934631" y="5859628"/>
              <a:ext cx="398753" cy="339106"/>
            </a:xfrm>
            <a:custGeom>
              <a:rect b="b" l="l" r="r" t="t"/>
              <a:pathLst>
                <a:path extrusionOk="0" h="921" w="1083">
                  <a:moveTo>
                    <a:pt x="0" y="0"/>
                  </a:moveTo>
                  <a:lnTo>
                    <a:pt x="0" y="921"/>
                  </a:lnTo>
                  <a:lnTo>
                    <a:pt x="1083" y="921"/>
                  </a:lnTo>
                  <a:lnTo>
                    <a:pt x="10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7"/>
            <p:cNvSpPr/>
            <p:nvPr/>
          </p:nvSpPr>
          <p:spPr>
            <a:xfrm>
              <a:off x="2934631" y="5827963"/>
              <a:ext cx="398753" cy="32769"/>
            </a:xfrm>
            <a:custGeom>
              <a:rect b="b" l="l" r="r" t="t"/>
              <a:pathLst>
                <a:path extrusionOk="0" h="89" w="1083">
                  <a:moveTo>
                    <a:pt x="0" y="0"/>
                  </a:moveTo>
                  <a:lnTo>
                    <a:pt x="0" y="88"/>
                  </a:lnTo>
                  <a:lnTo>
                    <a:pt x="1083" y="88"/>
                  </a:lnTo>
                  <a:lnTo>
                    <a:pt x="10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7"/>
            <p:cNvSpPr/>
            <p:nvPr/>
          </p:nvSpPr>
          <p:spPr>
            <a:xfrm>
              <a:off x="3145974" y="7559206"/>
              <a:ext cx="180783" cy="132181"/>
            </a:xfrm>
            <a:custGeom>
              <a:rect b="b" l="l" r="r" t="t"/>
              <a:pathLst>
                <a:path extrusionOk="0" h="359" w="491">
                  <a:moveTo>
                    <a:pt x="66" y="0"/>
                  </a:moveTo>
                  <a:lnTo>
                    <a:pt x="0" y="113"/>
                  </a:lnTo>
                  <a:lnTo>
                    <a:pt x="427" y="359"/>
                  </a:lnTo>
                  <a:lnTo>
                    <a:pt x="457" y="308"/>
                  </a:lnTo>
                  <a:lnTo>
                    <a:pt x="490" y="246"/>
                  </a:lnTo>
                  <a:lnTo>
                    <a:pt x="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7"/>
            <p:cNvSpPr/>
            <p:nvPr/>
          </p:nvSpPr>
          <p:spPr>
            <a:xfrm>
              <a:off x="3145974" y="7733361"/>
              <a:ext cx="180783" cy="132549"/>
            </a:xfrm>
            <a:custGeom>
              <a:rect b="b" l="l" r="r" t="t"/>
              <a:pathLst>
                <a:path extrusionOk="0" h="360" w="491">
                  <a:moveTo>
                    <a:pt x="427" y="1"/>
                  </a:moveTo>
                  <a:lnTo>
                    <a:pt x="0" y="247"/>
                  </a:lnTo>
                  <a:lnTo>
                    <a:pt x="66" y="359"/>
                  </a:lnTo>
                  <a:lnTo>
                    <a:pt x="490" y="114"/>
                  </a:lnTo>
                  <a:lnTo>
                    <a:pt x="4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7"/>
            <p:cNvSpPr/>
            <p:nvPr/>
          </p:nvSpPr>
          <p:spPr>
            <a:xfrm>
              <a:off x="2874248" y="5703514"/>
              <a:ext cx="60752" cy="1401710"/>
            </a:xfrm>
            <a:custGeom>
              <a:rect b="b" l="l" r="r" t="t"/>
              <a:pathLst>
                <a:path extrusionOk="0" h="3807" w="165">
                  <a:moveTo>
                    <a:pt x="0" y="0"/>
                  </a:moveTo>
                  <a:lnTo>
                    <a:pt x="0" y="3806"/>
                  </a:lnTo>
                  <a:lnTo>
                    <a:pt x="164" y="3806"/>
                  </a:lnTo>
                  <a:lnTo>
                    <a:pt x="164" y="3454"/>
                  </a:lnTo>
                  <a:lnTo>
                    <a:pt x="164" y="3364"/>
                  </a:lnTo>
                  <a:lnTo>
                    <a:pt x="164" y="2443"/>
                  </a:lnTo>
                  <a:lnTo>
                    <a:pt x="164" y="2357"/>
                  </a:lnTo>
                  <a:lnTo>
                    <a:pt x="164" y="1435"/>
                  </a:lnTo>
                  <a:lnTo>
                    <a:pt x="164" y="1347"/>
                  </a:lnTo>
                  <a:lnTo>
                    <a:pt x="164" y="424"/>
                  </a:lnTo>
                  <a:lnTo>
                    <a:pt x="164" y="338"/>
                  </a:lnTo>
                  <a:lnTo>
                    <a:pt x="1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7"/>
            <p:cNvSpPr/>
            <p:nvPr/>
          </p:nvSpPr>
          <p:spPr>
            <a:xfrm>
              <a:off x="1854722" y="7293371"/>
              <a:ext cx="831011" cy="833589"/>
            </a:xfrm>
            <a:custGeom>
              <a:rect b="b" l="l" r="r" t="t"/>
              <a:pathLst>
                <a:path extrusionOk="0" h="2264" w="2257">
                  <a:moveTo>
                    <a:pt x="1128" y="1"/>
                  </a:moveTo>
                  <a:cubicBezTo>
                    <a:pt x="523" y="1"/>
                    <a:pt x="29" y="478"/>
                    <a:pt x="0" y="1075"/>
                  </a:cubicBezTo>
                  <a:lnTo>
                    <a:pt x="326" y="1075"/>
                  </a:lnTo>
                  <a:cubicBezTo>
                    <a:pt x="355" y="657"/>
                    <a:pt x="703" y="327"/>
                    <a:pt x="1128" y="327"/>
                  </a:cubicBezTo>
                  <a:cubicBezTo>
                    <a:pt x="1150" y="327"/>
                    <a:pt x="1175" y="329"/>
                    <a:pt x="1197" y="333"/>
                  </a:cubicBezTo>
                  <a:cubicBezTo>
                    <a:pt x="1609" y="368"/>
                    <a:pt x="1933" y="714"/>
                    <a:pt x="1933" y="1134"/>
                  </a:cubicBezTo>
                  <a:cubicBezTo>
                    <a:pt x="1933" y="1157"/>
                    <a:pt x="1929" y="1183"/>
                    <a:pt x="1927" y="1206"/>
                  </a:cubicBezTo>
                  <a:cubicBezTo>
                    <a:pt x="1962" y="1257"/>
                    <a:pt x="1984" y="1317"/>
                    <a:pt x="1984" y="1382"/>
                  </a:cubicBezTo>
                  <a:cubicBezTo>
                    <a:pt x="1984" y="1466"/>
                    <a:pt x="1949" y="1544"/>
                    <a:pt x="1894" y="1600"/>
                  </a:cubicBezTo>
                  <a:cubicBezTo>
                    <a:pt x="1845" y="1649"/>
                    <a:pt x="1781" y="1680"/>
                    <a:pt x="1710" y="1688"/>
                  </a:cubicBezTo>
                  <a:cubicBezTo>
                    <a:pt x="1564" y="1841"/>
                    <a:pt x="1355" y="1938"/>
                    <a:pt x="1126" y="1938"/>
                  </a:cubicBezTo>
                  <a:cubicBezTo>
                    <a:pt x="898" y="1938"/>
                    <a:pt x="689" y="1843"/>
                    <a:pt x="543" y="1690"/>
                  </a:cubicBezTo>
                  <a:lnTo>
                    <a:pt x="144" y="1690"/>
                  </a:lnTo>
                  <a:cubicBezTo>
                    <a:pt x="336" y="2034"/>
                    <a:pt x="705" y="2264"/>
                    <a:pt x="1126" y="2264"/>
                  </a:cubicBezTo>
                  <a:cubicBezTo>
                    <a:pt x="1626" y="2264"/>
                    <a:pt x="2048" y="1944"/>
                    <a:pt x="2195" y="1495"/>
                  </a:cubicBezTo>
                  <a:cubicBezTo>
                    <a:pt x="2234" y="1384"/>
                    <a:pt x="2255" y="1261"/>
                    <a:pt x="2257" y="1132"/>
                  </a:cubicBezTo>
                  <a:cubicBezTo>
                    <a:pt x="2257" y="507"/>
                    <a:pt x="1753" y="1"/>
                    <a:pt x="1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7"/>
            <p:cNvSpPr/>
            <p:nvPr/>
          </p:nvSpPr>
          <p:spPr>
            <a:xfrm>
              <a:off x="1289177" y="7692124"/>
              <a:ext cx="1298616" cy="224966"/>
            </a:xfrm>
            <a:custGeom>
              <a:rect b="b" l="l" r="r" t="t"/>
              <a:pathLst>
                <a:path extrusionOk="0" h="611" w="3527">
                  <a:moveTo>
                    <a:pt x="345" y="131"/>
                  </a:moveTo>
                  <a:cubicBezTo>
                    <a:pt x="442" y="131"/>
                    <a:pt x="520" y="209"/>
                    <a:pt x="520" y="305"/>
                  </a:cubicBezTo>
                  <a:cubicBezTo>
                    <a:pt x="520" y="400"/>
                    <a:pt x="442" y="476"/>
                    <a:pt x="345" y="476"/>
                  </a:cubicBezTo>
                  <a:cubicBezTo>
                    <a:pt x="251" y="476"/>
                    <a:pt x="173" y="400"/>
                    <a:pt x="173" y="305"/>
                  </a:cubicBezTo>
                  <a:cubicBezTo>
                    <a:pt x="173" y="207"/>
                    <a:pt x="251" y="131"/>
                    <a:pt x="345" y="131"/>
                  </a:cubicBezTo>
                  <a:close/>
                  <a:moveTo>
                    <a:pt x="3176" y="131"/>
                  </a:moveTo>
                  <a:cubicBezTo>
                    <a:pt x="3274" y="131"/>
                    <a:pt x="3350" y="209"/>
                    <a:pt x="3350" y="305"/>
                  </a:cubicBezTo>
                  <a:cubicBezTo>
                    <a:pt x="3350" y="400"/>
                    <a:pt x="3274" y="476"/>
                    <a:pt x="3176" y="476"/>
                  </a:cubicBezTo>
                  <a:cubicBezTo>
                    <a:pt x="3080" y="476"/>
                    <a:pt x="3002" y="400"/>
                    <a:pt x="3002" y="305"/>
                  </a:cubicBezTo>
                  <a:cubicBezTo>
                    <a:pt x="3002" y="207"/>
                    <a:pt x="3080" y="131"/>
                    <a:pt x="3176" y="131"/>
                  </a:cubicBezTo>
                  <a:close/>
                  <a:moveTo>
                    <a:pt x="310" y="0"/>
                  </a:moveTo>
                  <a:cubicBezTo>
                    <a:pt x="226" y="0"/>
                    <a:pt x="151" y="33"/>
                    <a:pt x="93" y="90"/>
                  </a:cubicBezTo>
                  <a:cubicBezTo>
                    <a:pt x="83" y="96"/>
                    <a:pt x="75" y="107"/>
                    <a:pt x="69" y="117"/>
                  </a:cubicBezTo>
                  <a:cubicBezTo>
                    <a:pt x="42" y="152"/>
                    <a:pt x="21" y="189"/>
                    <a:pt x="11" y="234"/>
                  </a:cubicBezTo>
                  <a:cubicBezTo>
                    <a:pt x="5" y="256"/>
                    <a:pt x="1" y="279"/>
                    <a:pt x="1" y="305"/>
                  </a:cubicBezTo>
                  <a:cubicBezTo>
                    <a:pt x="1" y="471"/>
                    <a:pt x="140" y="609"/>
                    <a:pt x="308" y="609"/>
                  </a:cubicBezTo>
                  <a:lnTo>
                    <a:pt x="1680" y="609"/>
                  </a:lnTo>
                  <a:lnTo>
                    <a:pt x="2083" y="611"/>
                  </a:lnTo>
                  <a:lnTo>
                    <a:pt x="3221" y="611"/>
                  </a:lnTo>
                  <a:cubicBezTo>
                    <a:pt x="3231" y="611"/>
                    <a:pt x="3242" y="611"/>
                    <a:pt x="3252" y="609"/>
                  </a:cubicBezTo>
                  <a:cubicBezTo>
                    <a:pt x="3324" y="603"/>
                    <a:pt x="3389" y="570"/>
                    <a:pt x="3436" y="523"/>
                  </a:cubicBezTo>
                  <a:cubicBezTo>
                    <a:pt x="3494" y="465"/>
                    <a:pt x="3526" y="389"/>
                    <a:pt x="3526" y="303"/>
                  </a:cubicBezTo>
                  <a:cubicBezTo>
                    <a:pt x="3526" y="238"/>
                    <a:pt x="3506" y="178"/>
                    <a:pt x="3471" y="127"/>
                  </a:cubicBezTo>
                  <a:cubicBezTo>
                    <a:pt x="3416" y="51"/>
                    <a:pt x="3324" y="0"/>
                    <a:pt x="3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7"/>
            <p:cNvSpPr/>
            <p:nvPr/>
          </p:nvSpPr>
          <p:spPr>
            <a:xfrm>
              <a:off x="2268202" y="7416347"/>
              <a:ext cx="296763" cy="322169"/>
            </a:xfrm>
            <a:custGeom>
              <a:rect b="b" l="l" r="r" t="t"/>
              <a:pathLst>
                <a:path extrusionOk="0" h="875" w="806">
                  <a:moveTo>
                    <a:pt x="68" y="1"/>
                  </a:moveTo>
                  <a:lnTo>
                    <a:pt x="64" y="83"/>
                  </a:lnTo>
                  <a:lnTo>
                    <a:pt x="64" y="575"/>
                  </a:lnTo>
                  <a:lnTo>
                    <a:pt x="0" y="575"/>
                  </a:lnTo>
                  <a:lnTo>
                    <a:pt x="0" y="630"/>
                  </a:lnTo>
                  <a:cubicBezTo>
                    <a:pt x="74" y="630"/>
                    <a:pt x="138" y="679"/>
                    <a:pt x="160" y="747"/>
                  </a:cubicBezTo>
                  <a:lnTo>
                    <a:pt x="232" y="747"/>
                  </a:lnTo>
                  <a:lnTo>
                    <a:pt x="169" y="636"/>
                  </a:lnTo>
                  <a:lnTo>
                    <a:pt x="595" y="390"/>
                  </a:lnTo>
                  <a:lnTo>
                    <a:pt x="658" y="501"/>
                  </a:lnTo>
                  <a:lnTo>
                    <a:pt x="232" y="747"/>
                  </a:lnTo>
                  <a:lnTo>
                    <a:pt x="554" y="747"/>
                  </a:lnTo>
                  <a:cubicBezTo>
                    <a:pt x="656" y="747"/>
                    <a:pt x="744" y="798"/>
                    <a:pt x="802" y="874"/>
                  </a:cubicBezTo>
                  <a:cubicBezTo>
                    <a:pt x="804" y="852"/>
                    <a:pt x="806" y="829"/>
                    <a:pt x="806" y="802"/>
                  </a:cubicBezTo>
                  <a:cubicBezTo>
                    <a:pt x="806" y="382"/>
                    <a:pt x="486" y="36"/>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7"/>
            <p:cNvSpPr/>
            <p:nvPr/>
          </p:nvSpPr>
          <p:spPr>
            <a:xfrm>
              <a:off x="2330059" y="7559206"/>
              <a:ext cx="180783" cy="132181"/>
            </a:xfrm>
            <a:custGeom>
              <a:rect b="b" l="l" r="r" t="t"/>
              <a:pathLst>
                <a:path extrusionOk="0" h="359" w="491">
                  <a:moveTo>
                    <a:pt x="427" y="0"/>
                  </a:moveTo>
                  <a:lnTo>
                    <a:pt x="1" y="246"/>
                  </a:lnTo>
                  <a:lnTo>
                    <a:pt x="64" y="359"/>
                  </a:lnTo>
                  <a:lnTo>
                    <a:pt x="490" y="113"/>
                  </a:lnTo>
                  <a:lnTo>
                    <a:pt x="4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7"/>
            <p:cNvSpPr/>
            <p:nvPr/>
          </p:nvSpPr>
          <p:spPr>
            <a:xfrm>
              <a:off x="2394861" y="7741093"/>
              <a:ext cx="128868" cy="127763"/>
            </a:xfrm>
            <a:custGeom>
              <a:rect b="b" l="l" r="r" t="t"/>
              <a:pathLst>
                <a:path extrusionOk="0" h="347" w="350">
                  <a:moveTo>
                    <a:pt x="175" y="0"/>
                  </a:moveTo>
                  <a:cubicBezTo>
                    <a:pt x="79" y="0"/>
                    <a:pt x="1" y="76"/>
                    <a:pt x="1" y="175"/>
                  </a:cubicBezTo>
                  <a:cubicBezTo>
                    <a:pt x="1" y="269"/>
                    <a:pt x="79" y="347"/>
                    <a:pt x="175" y="347"/>
                  </a:cubicBezTo>
                  <a:cubicBezTo>
                    <a:pt x="273" y="347"/>
                    <a:pt x="349" y="269"/>
                    <a:pt x="349" y="175"/>
                  </a:cubicBezTo>
                  <a:cubicBezTo>
                    <a:pt x="349" y="76"/>
                    <a:pt x="271" y="0"/>
                    <a:pt x="1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7"/>
            <p:cNvSpPr/>
            <p:nvPr/>
          </p:nvSpPr>
          <p:spPr>
            <a:xfrm>
              <a:off x="2054650" y="7915249"/>
              <a:ext cx="429681" cy="93153"/>
            </a:xfrm>
            <a:custGeom>
              <a:rect b="b" l="l" r="r" t="t"/>
              <a:pathLst>
                <a:path extrusionOk="0" h="253" w="1167">
                  <a:moveTo>
                    <a:pt x="1167" y="1"/>
                  </a:moveTo>
                  <a:cubicBezTo>
                    <a:pt x="1156" y="3"/>
                    <a:pt x="1146" y="3"/>
                    <a:pt x="1136" y="3"/>
                  </a:cubicBezTo>
                  <a:lnTo>
                    <a:pt x="648" y="3"/>
                  </a:lnTo>
                  <a:lnTo>
                    <a:pt x="648" y="167"/>
                  </a:lnTo>
                  <a:lnTo>
                    <a:pt x="521" y="167"/>
                  </a:lnTo>
                  <a:lnTo>
                    <a:pt x="521" y="3"/>
                  </a:lnTo>
                  <a:lnTo>
                    <a:pt x="0" y="3"/>
                  </a:lnTo>
                  <a:cubicBezTo>
                    <a:pt x="146" y="154"/>
                    <a:pt x="351" y="253"/>
                    <a:pt x="583" y="253"/>
                  </a:cubicBezTo>
                  <a:cubicBezTo>
                    <a:pt x="812" y="253"/>
                    <a:pt x="1021" y="154"/>
                    <a:pt x="1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7"/>
            <p:cNvSpPr/>
            <p:nvPr/>
          </p:nvSpPr>
          <p:spPr>
            <a:xfrm>
              <a:off x="2209291" y="7649782"/>
              <a:ext cx="120399" cy="42710"/>
            </a:xfrm>
            <a:custGeom>
              <a:rect b="b" l="l" r="r" t="t"/>
              <a:pathLst>
                <a:path extrusionOk="0" h="116" w="327">
                  <a:moveTo>
                    <a:pt x="173" y="0"/>
                  </a:moveTo>
                  <a:cubicBezTo>
                    <a:pt x="170" y="0"/>
                    <a:pt x="167" y="0"/>
                    <a:pt x="165" y="0"/>
                  </a:cubicBezTo>
                  <a:cubicBezTo>
                    <a:pt x="91" y="0"/>
                    <a:pt x="23" y="47"/>
                    <a:pt x="1" y="115"/>
                  </a:cubicBezTo>
                  <a:lnTo>
                    <a:pt x="326" y="115"/>
                  </a:lnTo>
                  <a:cubicBezTo>
                    <a:pt x="305" y="48"/>
                    <a:pt x="243" y="0"/>
                    <a:pt x="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7"/>
            <p:cNvSpPr/>
            <p:nvPr/>
          </p:nvSpPr>
          <p:spPr>
            <a:xfrm>
              <a:off x="1974016" y="7415611"/>
              <a:ext cx="321801" cy="275776"/>
            </a:xfrm>
            <a:custGeom>
              <a:rect b="b" l="l" r="r" t="t"/>
              <a:pathLst>
                <a:path extrusionOk="0" h="749" w="874">
                  <a:moveTo>
                    <a:pt x="802" y="1"/>
                  </a:moveTo>
                  <a:cubicBezTo>
                    <a:pt x="375" y="1"/>
                    <a:pt x="27" y="331"/>
                    <a:pt x="0" y="747"/>
                  </a:cubicBezTo>
                  <a:lnTo>
                    <a:pt x="570" y="747"/>
                  </a:lnTo>
                  <a:lnTo>
                    <a:pt x="148" y="503"/>
                  </a:lnTo>
                  <a:lnTo>
                    <a:pt x="211" y="392"/>
                  </a:lnTo>
                  <a:lnTo>
                    <a:pt x="638" y="638"/>
                  </a:lnTo>
                  <a:lnTo>
                    <a:pt x="575" y="747"/>
                  </a:lnTo>
                  <a:lnTo>
                    <a:pt x="640" y="747"/>
                  </a:lnTo>
                  <a:cubicBezTo>
                    <a:pt x="666" y="681"/>
                    <a:pt x="730" y="632"/>
                    <a:pt x="804" y="632"/>
                  </a:cubicBezTo>
                  <a:lnTo>
                    <a:pt x="804" y="577"/>
                  </a:lnTo>
                  <a:lnTo>
                    <a:pt x="740" y="577"/>
                  </a:lnTo>
                  <a:lnTo>
                    <a:pt x="740" y="85"/>
                  </a:lnTo>
                  <a:lnTo>
                    <a:pt x="867" y="85"/>
                  </a:lnTo>
                  <a:lnTo>
                    <a:pt x="873" y="3"/>
                  </a:lnTo>
                  <a:cubicBezTo>
                    <a:pt x="851" y="3"/>
                    <a:pt x="826" y="1"/>
                    <a:pt x="802" y="1"/>
                  </a:cubicBezTo>
                  <a:close/>
                  <a:moveTo>
                    <a:pt x="570" y="747"/>
                  </a:moveTo>
                  <a:lnTo>
                    <a:pt x="574" y="749"/>
                  </a:lnTo>
                  <a:lnTo>
                    <a:pt x="575" y="74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7"/>
            <p:cNvSpPr/>
            <p:nvPr/>
          </p:nvSpPr>
          <p:spPr>
            <a:xfrm>
              <a:off x="2245374" y="7915985"/>
              <a:ext cx="47497" cy="60752"/>
            </a:xfrm>
            <a:custGeom>
              <a:rect b="b" l="l" r="r" t="t"/>
              <a:pathLst>
                <a:path extrusionOk="0" h="165" w="129">
                  <a:moveTo>
                    <a:pt x="1" y="1"/>
                  </a:moveTo>
                  <a:lnTo>
                    <a:pt x="1" y="165"/>
                  </a:lnTo>
                  <a:lnTo>
                    <a:pt x="128" y="165"/>
                  </a:lnTo>
                  <a:lnTo>
                    <a:pt x="1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7"/>
            <p:cNvSpPr/>
            <p:nvPr/>
          </p:nvSpPr>
          <p:spPr>
            <a:xfrm>
              <a:off x="2245374" y="7446539"/>
              <a:ext cx="47497" cy="181519"/>
            </a:xfrm>
            <a:custGeom>
              <a:rect b="b" l="l" r="r" t="t"/>
              <a:pathLst>
                <a:path extrusionOk="0" h="493" w="129">
                  <a:moveTo>
                    <a:pt x="1" y="1"/>
                  </a:moveTo>
                  <a:lnTo>
                    <a:pt x="1" y="493"/>
                  </a:lnTo>
                  <a:lnTo>
                    <a:pt x="128" y="493"/>
                  </a:lnTo>
                  <a:lnTo>
                    <a:pt x="1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7"/>
            <p:cNvSpPr/>
            <p:nvPr/>
          </p:nvSpPr>
          <p:spPr>
            <a:xfrm>
              <a:off x="2027404" y="7559206"/>
              <a:ext cx="181519" cy="132181"/>
            </a:xfrm>
            <a:custGeom>
              <a:rect b="b" l="l" r="r" t="t"/>
              <a:pathLst>
                <a:path extrusionOk="0" h="359" w="493">
                  <a:moveTo>
                    <a:pt x="66" y="0"/>
                  </a:moveTo>
                  <a:lnTo>
                    <a:pt x="1" y="113"/>
                  </a:lnTo>
                  <a:lnTo>
                    <a:pt x="429" y="359"/>
                  </a:lnTo>
                  <a:lnTo>
                    <a:pt x="493" y="246"/>
                  </a:lnTo>
                  <a:lnTo>
                    <a:pt x="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7"/>
            <p:cNvSpPr/>
            <p:nvPr/>
          </p:nvSpPr>
          <p:spPr>
            <a:xfrm>
              <a:off x="1478060" y="5703514"/>
              <a:ext cx="169369" cy="1401710"/>
            </a:xfrm>
            <a:custGeom>
              <a:rect b="b" l="l" r="r" t="t"/>
              <a:pathLst>
                <a:path extrusionOk="0" h="3807" w="460">
                  <a:moveTo>
                    <a:pt x="0" y="0"/>
                  </a:moveTo>
                  <a:lnTo>
                    <a:pt x="0" y="3806"/>
                  </a:lnTo>
                  <a:lnTo>
                    <a:pt x="460" y="3806"/>
                  </a:lnTo>
                  <a:lnTo>
                    <a:pt x="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7"/>
            <p:cNvSpPr/>
            <p:nvPr/>
          </p:nvSpPr>
          <p:spPr>
            <a:xfrm>
              <a:off x="811631" y="7295580"/>
              <a:ext cx="831380" cy="830643"/>
            </a:xfrm>
            <a:custGeom>
              <a:rect b="b" l="l" r="r" t="t"/>
              <a:pathLst>
                <a:path extrusionOk="0" h="2256" w="2258">
                  <a:moveTo>
                    <a:pt x="1130" y="1"/>
                  </a:moveTo>
                  <a:cubicBezTo>
                    <a:pt x="505" y="1"/>
                    <a:pt x="1" y="507"/>
                    <a:pt x="1" y="1130"/>
                  </a:cubicBezTo>
                  <a:cubicBezTo>
                    <a:pt x="1" y="1255"/>
                    <a:pt x="21" y="1376"/>
                    <a:pt x="58" y="1489"/>
                  </a:cubicBezTo>
                  <a:cubicBezTo>
                    <a:pt x="207" y="1935"/>
                    <a:pt x="624" y="2256"/>
                    <a:pt x="1118" y="2256"/>
                  </a:cubicBezTo>
                  <a:cubicBezTo>
                    <a:pt x="1122" y="2256"/>
                    <a:pt x="1125" y="2256"/>
                    <a:pt x="1128" y="2256"/>
                  </a:cubicBezTo>
                  <a:cubicBezTo>
                    <a:pt x="1550" y="2256"/>
                    <a:pt x="1917" y="2024"/>
                    <a:pt x="2112" y="1682"/>
                  </a:cubicBezTo>
                  <a:lnTo>
                    <a:pt x="1712" y="1682"/>
                  </a:lnTo>
                  <a:cubicBezTo>
                    <a:pt x="1661" y="1737"/>
                    <a:pt x="1601" y="1786"/>
                    <a:pt x="1532" y="1825"/>
                  </a:cubicBezTo>
                  <a:cubicBezTo>
                    <a:pt x="1406" y="1898"/>
                    <a:pt x="1269" y="1932"/>
                    <a:pt x="1133" y="1932"/>
                  </a:cubicBezTo>
                  <a:cubicBezTo>
                    <a:pt x="855" y="1932"/>
                    <a:pt x="583" y="1788"/>
                    <a:pt x="433" y="1530"/>
                  </a:cubicBezTo>
                  <a:cubicBezTo>
                    <a:pt x="298" y="1294"/>
                    <a:pt x="294" y="1020"/>
                    <a:pt x="400" y="790"/>
                  </a:cubicBezTo>
                  <a:cubicBezTo>
                    <a:pt x="466" y="643"/>
                    <a:pt x="579" y="515"/>
                    <a:pt x="728" y="431"/>
                  </a:cubicBezTo>
                  <a:cubicBezTo>
                    <a:pt x="854" y="356"/>
                    <a:pt x="992" y="322"/>
                    <a:pt x="1129" y="322"/>
                  </a:cubicBezTo>
                  <a:cubicBezTo>
                    <a:pt x="1153" y="322"/>
                    <a:pt x="1178" y="323"/>
                    <a:pt x="1202" y="325"/>
                  </a:cubicBezTo>
                  <a:cubicBezTo>
                    <a:pt x="1452" y="349"/>
                    <a:pt x="1692" y="489"/>
                    <a:pt x="1827" y="724"/>
                  </a:cubicBezTo>
                  <a:cubicBezTo>
                    <a:pt x="1890" y="835"/>
                    <a:pt x="1923" y="956"/>
                    <a:pt x="1931" y="1073"/>
                  </a:cubicBezTo>
                  <a:lnTo>
                    <a:pt x="2257" y="1073"/>
                  </a:lnTo>
                  <a:cubicBezTo>
                    <a:pt x="2229" y="476"/>
                    <a:pt x="1735" y="1"/>
                    <a:pt x="1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7"/>
            <p:cNvSpPr/>
            <p:nvPr/>
          </p:nvSpPr>
          <p:spPr>
            <a:xfrm>
              <a:off x="1225112" y="7416347"/>
              <a:ext cx="297868" cy="336528"/>
            </a:xfrm>
            <a:custGeom>
              <a:rect b="b" l="l" r="r" t="t"/>
              <a:pathLst>
                <a:path extrusionOk="0" h="914" w="809">
                  <a:moveTo>
                    <a:pt x="599" y="390"/>
                  </a:moveTo>
                  <a:lnTo>
                    <a:pt x="663" y="501"/>
                  </a:lnTo>
                  <a:lnTo>
                    <a:pt x="236" y="747"/>
                  </a:lnTo>
                  <a:lnTo>
                    <a:pt x="173" y="636"/>
                  </a:lnTo>
                  <a:lnTo>
                    <a:pt x="599" y="390"/>
                  </a:lnTo>
                  <a:close/>
                  <a:moveTo>
                    <a:pt x="73" y="1"/>
                  </a:moveTo>
                  <a:lnTo>
                    <a:pt x="66" y="83"/>
                  </a:lnTo>
                  <a:lnTo>
                    <a:pt x="66" y="575"/>
                  </a:lnTo>
                  <a:lnTo>
                    <a:pt x="1" y="575"/>
                  </a:lnTo>
                  <a:lnTo>
                    <a:pt x="1" y="630"/>
                  </a:lnTo>
                  <a:cubicBezTo>
                    <a:pt x="97" y="630"/>
                    <a:pt x="173" y="708"/>
                    <a:pt x="173" y="802"/>
                  </a:cubicBezTo>
                  <a:cubicBezTo>
                    <a:pt x="173" y="831"/>
                    <a:pt x="165" y="860"/>
                    <a:pt x="152" y="884"/>
                  </a:cubicBezTo>
                  <a:lnTo>
                    <a:pt x="202" y="913"/>
                  </a:lnTo>
                  <a:lnTo>
                    <a:pt x="232" y="862"/>
                  </a:lnTo>
                  <a:cubicBezTo>
                    <a:pt x="232" y="862"/>
                    <a:pt x="234" y="864"/>
                    <a:pt x="241" y="866"/>
                  </a:cubicBezTo>
                  <a:cubicBezTo>
                    <a:pt x="247" y="856"/>
                    <a:pt x="255" y="847"/>
                    <a:pt x="265" y="839"/>
                  </a:cubicBezTo>
                  <a:cubicBezTo>
                    <a:pt x="323" y="782"/>
                    <a:pt x="398" y="749"/>
                    <a:pt x="482" y="749"/>
                  </a:cubicBezTo>
                  <a:lnTo>
                    <a:pt x="808" y="749"/>
                  </a:lnTo>
                  <a:cubicBezTo>
                    <a:pt x="800" y="630"/>
                    <a:pt x="767" y="511"/>
                    <a:pt x="698" y="401"/>
                  </a:cubicBezTo>
                  <a:cubicBezTo>
                    <a:pt x="562" y="165"/>
                    <a:pt x="325" y="23"/>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7"/>
            <p:cNvSpPr/>
            <p:nvPr/>
          </p:nvSpPr>
          <p:spPr>
            <a:xfrm>
              <a:off x="728788" y="5703514"/>
              <a:ext cx="749641" cy="1401710"/>
            </a:xfrm>
            <a:custGeom>
              <a:rect b="b" l="l" r="r" t="t"/>
              <a:pathLst>
                <a:path extrusionOk="0" h="3807" w="2036">
                  <a:moveTo>
                    <a:pt x="1902" y="0"/>
                  </a:moveTo>
                  <a:cubicBezTo>
                    <a:pt x="1377" y="0"/>
                    <a:pt x="902" y="209"/>
                    <a:pt x="556" y="556"/>
                  </a:cubicBezTo>
                  <a:cubicBezTo>
                    <a:pt x="211" y="902"/>
                    <a:pt x="0" y="1377"/>
                    <a:pt x="0" y="1904"/>
                  </a:cubicBezTo>
                  <a:cubicBezTo>
                    <a:pt x="0" y="2954"/>
                    <a:pt x="853" y="3806"/>
                    <a:pt x="1902" y="3806"/>
                  </a:cubicBezTo>
                  <a:lnTo>
                    <a:pt x="2035" y="3806"/>
                  </a:lnTo>
                  <a:lnTo>
                    <a:pt x="20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7"/>
            <p:cNvSpPr/>
            <p:nvPr/>
          </p:nvSpPr>
          <p:spPr>
            <a:xfrm>
              <a:off x="1288441" y="7559206"/>
              <a:ext cx="180783" cy="132181"/>
            </a:xfrm>
            <a:custGeom>
              <a:rect b="b" l="l" r="r" t="t"/>
              <a:pathLst>
                <a:path extrusionOk="0" h="359" w="491">
                  <a:moveTo>
                    <a:pt x="427" y="0"/>
                  </a:moveTo>
                  <a:lnTo>
                    <a:pt x="1" y="246"/>
                  </a:lnTo>
                  <a:lnTo>
                    <a:pt x="62" y="359"/>
                  </a:lnTo>
                  <a:lnTo>
                    <a:pt x="491" y="113"/>
                  </a:lnTo>
                  <a:lnTo>
                    <a:pt x="4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7"/>
            <p:cNvSpPr/>
            <p:nvPr/>
          </p:nvSpPr>
          <p:spPr>
            <a:xfrm>
              <a:off x="1353611" y="7741093"/>
              <a:ext cx="127763" cy="127763"/>
            </a:xfrm>
            <a:custGeom>
              <a:rect b="b" l="l" r="r" t="t"/>
              <a:pathLst>
                <a:path extrusionOk="0" h="347" w="347">
                  <a:moveTo>
                    <a:pt x="172" y="0"/>
                  </a:moveTo>
                  <a:cubicBezTo>
                    <a:pt x="78" y="0"/>
                    <a:pt x="0" y="76"/>
                    <a:pt x="0" y="175"/>
                  </a:cubicBezTo>
                  <a:cubicBezTo>
                    <a:pt x="0" y="269"/>
                    <a:pt x="78" y="347"/>
                    <a:pt x="172" y="347"/>
                  </a:cubicBezTo>
                  <a:cubicBezTo>
                    <a:pt x="271" y="347"/>
                    <a:pt x="347" y="269"/>
                    <a:pt x="347" y="175"/>
                  </a:cubicBezTo>
                  <a:cubicBezTo>
                    <a:pt x="347" y="76"/>
                    <a:pt x="267" y="0"/>
                    <a:pt x="1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7"/>
            <p:cNvSpPr/>
            <p:nvPr/>
          </p:nvSpPr>
          <p:spPr>
            <a:xfrm>
              <a:off x="918775" y="7587925"/>
              <a:ext cx="523570" cy="421213"/>
            </a:xfrm>
            <a:custGeom>
              <a:rect b="b" l="l" r="r" t="t"/>
              <a:pathLst>
                <a:path extrusionOk="0" h="1144" w="1422">
                  <a:moveTo>
                    <a:pt x="607" y="398"/>
                  </a:moveTo>
                  <a:lnTo>
                    <a:pt x="673" y="509"/>
                  </a:lnTo>
                  <a:lnTo>
                    <a:pt x="247" y="754"/>
                  </a:lnTo>
                  <a:lnTo>
                    <a:pt x="183" y="644"/>
                  </a:lnTo>
                  <a:lnTo>
                    <a:pt x="607" y="398"/>
                  </a:lnTo>
                  <a:close/>
                  <a:moveTo>
                    <a:pt x="902" y="568"/>
                  </a:moveTo>
                  <a:lnTo>
                    <a:pt x="902" y="1060"/>
                  </a:lnTo>
                  <a:lnTo>
                    <a:pt x="775" y="1060"/>
                  </a:lnTo>
                  <a:lnTo>
                    <a:pt x="775" y="568"/>
                  </a:lnTo>
                  <a:close/>
                  <a:moveTo>
                    <a:pt x="109" y="0"/>
                  </a:moveTo>
                  <a:lnTo>
                    <a:pt x="109" y="0"/>
                  </a:lnTo>
                  <a:cubicBezTo>
                    <a:pt x="1" y="232"/>
                    <a:pt x="7" y="506"/>
                    <a:pt x="142" y="742"/>
                  </a:cubicBezTo>
                  <a:cubicBezTo>
                    <a:pt x="289" y="999"/>
                    <a:pt x="561" y="1144"/>
                    <a:pt x="839" y="1144"/>
                  </a:cubicBezTo>
                  <a:cubicBezTo>
                    <a:pt x="976" y="1144"/>
                    <a:pt x="1114" y="1109"/>
                    <a:pt x="1241" y="1035"/>
                  </a:cubicBezTo>
                  <a:cubicBezTo>
                    <a:pt x="1310" y="994"/>
                    <a:pt x="1370" y="947"/>
                    <a:pt x="1421" y="892"/>
                  </a:cubicBezTo>
                  <a:lnTo>
                    <a:pt x="1314" y="892"/>
                  </a:lnTo>
                  <a:cubicBezTo>
                    <a:pt x="1146" y="892"/>
                    <a:pt x="1011" y="757"/>
                    <a:pt x="1011" y="591"/>
                  </a:cubicBezTo>
                  <a:cubicBezTo>
                    <a:pt x="1011" y="568"/>
                    <a:pt x="1015" y="541"/>
                    <a:pt x="1019" y="519"/>
                  </a:cubicBezTo>
                  <a:cubicBezTo>
                    <a:pt x="1009" y="511"/>
                    <a:pt x="1005" y="509"/>
                    <a:pt x="1005" y="509"/>
                  </a:cubicBezTo>
                  <a:lnTo>
                    <a:pt x="1038" y="449"/>
                  </a:lnTo>
                  <a:lnTo>
                    <a:pt x="991" y="420"/>
                  </a:lnTo>
                  <a:cubicBezTo>
                    <a:pt x="960" y="476"/>
                    <a:pt x="902" y="511"/>
                    <a:pt x="839" y="511"/>
                  </a:cubicBezTo>
                  <a:cubicBezTo>
                    <a:pt x="745" y="511"/>
                    <a:pt x="667" y="435"/>
                    <a:pt x="667" y="338"/>
                  </a:cubicBezTo>
                  <a:cubicBezTo>
                    <a:pt x="667" y="312"/>
                    <a:pt x="675" y="283"/>
                    <a:pt x="687" y="256"/>
                  </a:cubicBezTo>
                  <a:lnTo>
                    <a:pt x="638" y="230"/>
                  </a:lnTo>
                  <a:lnTo>
                    <a:pt x="607" y="281"/>
                  </a:lnTo>
                  <a:lnTo>
                    <a:pt x="183" y="35"/>
                  </a:lnTo>
                  <a:lnTo>
                    <a:pt x="1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7"/>
            <p:cNvSpPr/>
            <p:nvPr/>
          </p:nvSpPr>
          <p:spPr>
            <a:xfrm>
              <a:off x="1287705" y="7733361"/>
              <a:ext cx="26878" cy="44920"/>
            </a:xfrm>
            <a:custGeom>
              <a:rect b="b" l="l" r="r" t="t"/>
              <a:pathLst>
                <a:path extrusionOk="0" h="122" w="73">
                  <a:moveTo>
                    <a:pt x="64" y="1"/>
                  </a:moveTo>
                  <a:lnTo>
                    <a:pt x="34" y="52"/>
                  </a:lnTo>
                  <a:lnTo>
                    <a:pt x="1" y="111"/>
                  </a:lnTo>
                  <a:cubicBezTo>
                    <a:pt x="1" y="111"/>
                    <a:pt x="5" y="116"/>
                    <a:pt x="15" y="122"/>
                  </a:cubicBezTo>
                  <a:cubicBezTo>
                    <a:pt x="25" y="77"/>
                    <a:pt x="46" y="40"/>
                    <a:pt x="73" y="5"/>
                  </a:cubicBezTo>
                  <a:cubicBezTo>
                    <a:pt x="66" y="3"/>
                    <a:pt x="64" y="1"/>
                    <a:pt x="64" y="1"/>
                  </a:cubicBezTo>
                  <a:close/>
                </a:path>
              </a:pathLst>
            </a:custGeom>
            <a:solidFill>
              <a:srgbClr val="C6BD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7"/>
            <p:cNvSpPr/>
            <p:nvPr/>
          </p:nvSpPr>
          <p:spPr>
            <a:xfrm>
              <a:off x="1163992" y="7648309"/>
              <a:ext cx="127395" cy="127027"/>
            </a:xfrm>
            <a:custGeom>
              <a:rect b="b" l="l" r="r" t="t"/>
              <a:pathLst>
                <a:path extrusionOk="0" h="345" w="346">
                  <a:moveTo>
                    <a:pt x="173" y="0"/>
                  </a:moveTo>
                  <a:cubicBezTo>
                    <a:pt x="105" y="0"/>
                    <a:pt x="50" y="37"/>
                    <a:pt x="21" y="90"/>
                  </a:cubicBezTo>
                  <a:cubicBezTo>
                    <a:pt x="9" y="113"/>
                    <a:pt x="1" y="142"/>
                    <a:pt x="1" y="172"/>
                  </a:cubicBezTo>
                  <a:cubicBezTo>
                    <a:pt x="1" y="267"/>
                    <a:pt x="79" y="345"/>
                    <a:pt x="173" y="345"/>
                  </a:cubicBezTo>
                  <a:cubicBezTo>
                    <a:pt x="239" y="345"/>
                    <a:pt x="296" y="308"/>
                    <a:pt x="325" y="254"/>
                  </a:cubicBezTo>
                  <a:cubicBezTo>
                    <a:pt x="337" y="232"/>
                    <a:pt x="345" y="203"/>
                    <a:pt x="345" y="172"/>
                  </a:cubicBezTo>
                  <a:cubicBezTo>
                    <a:pt x="345" y="78"/>
                    <a:pt x="267" y="0"/>
                    <a:pt x="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7"/>
            <p:cNvSpPr/>
            <p:nvPr/>
          </p:nvSpPr>
          <p:spPr>
            <a:xfrm>
              <a:off x="958908" y="7415611"/>
              <a:ext cx="295291" cy="266203"/>
            </a:xfrm>
            <a:custGeom>
              <a:rect b="b" l="l" r="r" t="t"/>
              <a:pathLst>
                <a:path extrusionOk="0" h="723" w="802">
                  <a:moveTo>
                    <a:pt x="737" y="0"/>
                  </a:moveTo>
                  <a:cubicBezTo>
                    <a:pt x="597" y="0"/>
                    <a:pt x="456" y="35"/>
                    <a:pt x="328" y="107"/>
                  </a:cubicBezTo>
                  <a:cubicBezTo>
                    <a:pt x="179" y="191"/>
                    <a:pt x="66" y="321"/>
                    <a:pt x="0" y="466"/>
                  </a:cubicBezTo>
                  <a:lnTo>
                    <a:pt x="74" y="499"/>
                  </a:lnTo>
                  <a:lnTo>
                    <a:pt x="138" y="388"/>
                  </a:lnTo>
                  <a:lnTo>
                    <a:pt x="564" y="634"/>
                  </a:lnTo>
                  <a:lnTo>
                    <a:pt x="529" y="694"/>
                  </a:lnTo>
                  <a:lnTo>
                    <a:pt x="578" y="722"/>
                  </a:lnTo>
                  <a:cubicBezTo>
                    <a:pt x="609" y="669"/>
                    <a:pt x="666" y="632"/>
                    <a:pt x="730" y="632"/>
                  </a:cubicBezTo>
                  <a:lnTo>
                    <a:pt x="730" y="577"/>
                  </a:lnTo>
                  <a:lnTo>
                    <a:pt x="666" y="577"/>
                  </a:lnTo>
                  <a:lnTo>
                    <a:pt x="666" y="85"/>
                  </a:lnTo>
                  <a:lnTo>
                    <a:pt x="793" y="85"/>
                  </a:lnTo>
                  <a:lnTo>
                    <a:pt x="802" y="3"/>
                  </a:lnTo>
                  <a:cubicBezTo>
                    <a:pt x="780" y="1"/>
                    <a:pt x="758" y="0"/>
                    <a:pt x="7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7"/>
            <p:cNvSpPr/>
            <p:nvPr/>
          </p:nvSpPr>
          <p:spPr>
            <a:xfrm>
              <a:off x="1204125" y="7795218"/>
              <a:ext cx="47129" cy="181519"/>
            </a:xfrm>
            <a:custGeom>
              <a:rect b="b" l="l" r="r" t="t"/>
              <a:pathLst>
                <a:path extrusionOk="0" h="493" w="128">
                  <a:moveTo>
                    <a:pt x="0" y="1"/>
                  </a:moveTo>
                  <a:lnTo>
                    <a:pt x="0" y="493"/>
                  </a:lnTo>
                  <a:lnTo>
                    <a:pt x="127" y="49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7"/>
            <p:cNvSpPr/>
            <p:nvPr/>
          </p:nvSpPr>
          <p:spPr>
            <a:xfrm>
              <a:off x="1204125" y="7446539"/>
              <a:ext cx="47129" cy="181519"/>
            </a:xfrm>
            <a:custGeom>
              <a:rect b="b" l="l" r="r" t="t"/>
              <a:pathLst>
                <a:path extrusionOk="0" h="493" w="128">
                  <a:moveTo>
                    <a:pt x="0" y="1"/>
                  </a:moveTo>
                  <a:lnTo>
                    <a:pt x="0" y="493"/>
                  </a:lnTo>
                  <a:lnTo>
                    <a:pt x="127" y="49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7"/>
            <p:cNvSpPr/>
            <p:nvPr/>
          </p:nvSpPr>
          <p:spPr>
            <a:xfrm>
              <a:off x="986155" y="7559206"/>
              <a:ext cx="180415" cy="132181"/>
            </a:xfrm>
            <a:custGeom>
              <a:rect b="b" l="l" r="r" t="t"/>
              <a:pathLst>
                <a:path extrusionOk="0" h="359" w="490">
                  <a:moveTo>
                    <a:pt x="64" y="0"/>
                  </a:moveTo>
                  <a:lnTo>
                    <a:pt x="0" y="113"/>
                  </a:lnTo>
                  <a:lnTo>
                    <a:pt x="424" y="359"/>
                  </a:lnTo>
                  <a:lnTo>
                    <a:pt x="455" y="308"/>
                  </a:lnTo>
                  <a:lnTo>
                    <a:pt x="490" y="246"/>
                  </a:lnTo>
                  <a:lnTo>
                    <a:pt x="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7"/>
            <p:cNvSpPr/>
            <p:nvPr/>
          </p:nvSpPr>
          <p:spPr>
            <a:xfrm>
              <a:off x="976950" y="7729679"/>
              <a:ext cx="180783" cy="131813"/>
            </a:xfrm>
            <a:custGeom>
              <a:rect b="b" l="l" r="r" t="t"/>
              <a:pathLst>
                <a:path extrusionOk="0" h="358" w="491">
                  <a:moveTo>
                    <a:pt x="427" y="1"/>
                  </a:moveTo>
                  <a:lnTo>
                    <a:pt x="0" y="244"/>
                  </a:lnTo>
                  <a:lnTo>
                    <a:pt x="64" y="357"/>
                  </a:lnTo>
                  <a:lnTo>
                    <a:pt x="490" y="111"/>
                  </a:lnTo>
                  <a:lnTo>
                    <a:pt x="4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7"/>
            <p:cNvSpPr/>
            <p:nvPr/>
          </p:nvSpPr>
          <p:spPr>
            <a:xfrm>
              <a:off x="546164" y="7432180"/>
              <a:ext cx="142859" cy="165687"/>
            </a:xfrm>
            <a:custGeom>
              <a:rect b="b" l="l" r="r" t="t"/>
              <a:pathLst>
                <a:path extrusionOk="0" h="450" w="388">
                  <a:moveTo>
                    <a:pt x="0" y="1"/>
                  </a:moveTo>
                  <a:lnTo>
                    <a:pt x="0" y="144"/>
                  </a:lnTo>
                  <a:lnTo>
                    <a:pt x="0" y="308"/>
                  </a:lnTo>
                  <a:lnTo>
                    <a:pt x="0" y="450"/>
                  </a:lnTo>
                  <a:lnTo>
                    <a:pt x="387" y="450"/>
                  </a:lnTo>
                  <a:lnTo>
                    <a:pt x="3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7"/>
            <p:cNvSpPr/>
            <p:nvPr/>
          </p:nvSpPr>
          <p:spPr>
            <a:xfrm>
              <a:off x="437915" y="7485199"/>
              <a:ext cx="107512" cy="60752"/>
            </a:xfrm>
            <a:custGeom>
              <a:rect b="b" l="l" r="r" t="t"/>
              <a:pathLst>
                <a:path extrusionOk="0" h="165" w="292">
                  <a:moveTo>
                    <a:pt x="1" y="0"/>
                  </a:moveTo>
                  <a:lnTo>
                    <a:pt x="1" y="164"/>
                  </a:lnTo>
                  <a:lnTo>
                    <a:pt x="292" y="164"/>
                  </a:lnTo>
                  <a:lnTo>
                    <a:pt x="2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57"/>
          <p:cNvGrpSpPr/>
          <p:nvPr/>
        </p:nvGrpSpPr>
        <p:grpSpPr>
          <a:xfrm rot="-466901">
            <a:off x="6458625" y="501939"/>
            <a:ext cx="884583" cy="835607"/>
            <a:chOff x="277700" y="466875"/>
            <a:chExt cx="884575" cy="835600"/>
          </a:xfrm>
        </p:grpSpPr>
        <p:sp>
          <p:nvSpPr>
            <p:cNvPr id="2651" name="Google Shape;2651;p57"/>
            <p:cNvSpPr/>
            <p:nvPr/>
          </p:nvSpPr>
          <p:spPr>
            <a:xfrm>
              <a:off x="347700" y="5835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7"/>
            <p:cNvSpPr/>
            <p:nvPr/>
          </p:nvSpPr>
          <p:spPr>
            <a:xfrm>
              <a:off x="634075" y="466875"/>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7"/>
            <p:cNvSpPr/>
            <p:nvPr/>
          </p:nvSpPr>
          <p:spPr>
            <a:xfrm>
              <a:off x="936975" y="746700"/>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7"/>
            <p:cNvSpPr/>
            <p:nvPr/>
          </p:nvSpPr>
          <p:spPr>
            <a:xfrm>
              <a:off x="841825" y="10771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7"/>
            <p:cNvSpPr/>
            <p:nvPr/>
          </p:nvSpPr>
          <p:spPr>
            <a:xfrm>
              <a:off x="277700" y="474425"/>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57"/>
          <p:cNvGrpSpPr/>
          <p:nvPr/>
        </p:nvGrpSpPr>
        <p:grpSpPr>
          <a:xfrm>
            <a:off x="5832529" y="2664483"/>
            <a:ext cx="631477" cy="515693"/>
            <a:chOff x="190583" y="459787"/>
            <a:chExt cx="1222135" cy="998051"/>
          </a:xfrm>
        </p:grpSpPr>
        <p:sp>
          <p:nvSpPr>
            <p:cNvPr id="2657" name="Google Shape;2657;p57"/>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7"/>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7"/>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7"/>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 name="Google Shape;2661;p57"/>
          <p:cNvGrpSpPr/>
          <p:nvPr/>
        </p:nvGrpSpPr>
        <p:grpSpPr>
          <a:xfrm>
            <a:off x="1316269" y="1519725"/>
            <a:ext cx="358762" cy="345605"/>
            <a:chOff x="1362144" y="3826200"/>
            <a:chExt cx="358762" cy="345605"/>
          </a:xfrm>
        </p:grpSpPr>
        <p:sp>
          <p:nvSpPr>
            <p:cNvPr id="2662" name="Google Shape;2662;p57"/>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7"/>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7" name="Shape 2667"/>
        <p:cNvGrpSpPr/>
        <p:nvPr/>
      </p:nvGrpSpPr>
      <p:grpSpPr>
        <a:xfrm>
          <a:off x="0" y="0"/>
          <a:ext cx="0" cy="0"/>
          <a:chOff x="0" y="0"/>
          <a:chExt cx="0" cy="0"/>
        </a:xfrm>
      </p:grpSpPr>
      <p:sp>
        <p:nvSpPr>
          <p:cNvPr id="2668" name="Google Shape;2668;p58"/>
          <p:cNvSpPr txBox="1"/>
          <p:nvPr>
            <p:ph type="title"/>
          </p:nvPr>
        </p:nvSpPr>
        <p:spPr>
          <a:xfrm rot="405">
            <a:off x="948686" y="881375"/>
            <a:ext cx="5090100" cy="165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a:t>
            </a:r>
            <a:r>
              <a:rPr lang="en">
                <a:solidFill>
                  <a:schemeClr val="accent3"/>
                </a:solidFill>
              </a:rPr>
              <a:t>,</a:t>
            </a:r>
            <a:r>
              <a:rPr lang="en"/>
              <a:t>300</a:t>
            </a:r>
            <a:endParaRPr/>
          </a:p>
        </p:txBody>
      </p:sp>
      <p:sp>
        <p:nvSpPr>
          <p:cNvPr id="2669" name="Google Shape;2669;p58"/>
          <p:cNvSpPr txBox="1"/>
          <p:nvPr>
            <p:ph idx="1" type="subTitle"/>
          </p:nvPr>
        </p:nvSpPr>
        <p:spPr>
          <a:xfrm>
            <a:off x="948600" y="2507050"/>
            <a:ext cx="5090100" cy="44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2670" name="Google Shape;2670;p58"/>
          <p:cNvGrpSpPr/>
          <p:nvPr/>
        </p:nvGrpSpPr>
        <p:grpSpPr>
          <a:xfrm flipH="1">
            <a:off x="1676215" y="2947455"/>
            <a:ext cx="7630652" cy="1655690"/>
            <a:chOff x="2150765" y="6302183"/>
            <a:chExt cx="2095930" cy="454785"/>
          </a:xfrm>
        </p:grpSpPr>
        <p:sp>
          <p:nvSpPr>
            <p:cNvPr id="2671" name="Google Shape;2671;p58"/>
            <p:cNvSpPr/>
            <p:nvPr/>
          </p:nvSpPr>
          <p:spPr>
            <a:xfrm>
              <a:off x="2913477" y="6579610"/>
              <a:ext cx="35251" cy="35251"/>
            </a:xfrm>
            <a:custGeom>
              <a:rect b="b" l="l" r="r" t="t"/>
              <a:pathLst>
                <a:path extrusionOk="0" h="831" w="831">
                  <a:moveTo>
                    <a:pt x="417" y="165"/>
                  </a:moveTo>
                  <a:cubicBezTo>
                    <a:pt x="554" y="165"/>
                    <a:pt x="667" y="277"/>
                    <a:pt x="667" y="415"/>
                  </a:cubicBezTo>
                  <a:cubicBezTo>
                    <a:pt x="667" y="554"/>
                    <a:pt x="554" y="667"/>
                    <a:pt x="417" y="667"/>
                  </a:cubicBezTo>
                  <a:cubicBezTo>
                    <a:pt x="277" y="667"/>
                    <a:pt x="164" y="554"/>
                    <a:pt x="164" y="415"/>
                  </a:cubicBezTo>
                  <a:cubicBezTo>
                    <a:pt x="164" y="277"/>
                    <a:pt x="277" y="165"/>
                    <a:pt x="417" y="165"/>
                  </a:cubicBezTo>
                  <a:close/>
                  <a:moveTo>
                    <a:pt x="417" y="1"/>
                  </a:moveTo>
                  <a:cubicBezTo>
                    <a:pt x="189" y="1"/>
                    <a:pt x="0" y="187"/>
                    <a:pt x="0" y="415"/>
                  </a:cubicBezTo>
                  <a:cubicBezTo>
                    <a:pt x="0" y="644"/>
                    <a:pt x="189" y="831"/>
                    <a:pt x="417" y="831"/>
                  </a:cubicBezTo>
                  <a:cubicBezTo>
                    <a:pt x="644" y="831"/>
                    <a:pt x="831" y="644"/>
                    <a:pt x="831" y="415"/>
                  </a:cubicBezTo>
                  <a:cubicBezTo>
                    <a:pt x="831" y="187"/>
                    <a:pt x="644" y="1"/>
                    <a:pt x="4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8"/>
            <p:cNvSpPr/>
            <p:nvPr/>
          </p:nvSpPr>
          <p:spPr>
            <a:xfrm>
              <a:off x="2328674" y="6302183"/>
              <a:ext cx="92730" cy="137059"/>
            </a:xfrm>
            <a:custGeom>
              <a:rect b="b" l="l" r="r" t="t"/>
              <a:pathLst>
                <a:path extrusionOk="0" h="3231" w="2186">
                  <a:moveTo>
                    <a:pt x="154" y="0"/>
                  </a:moveTo>
                  <a:cubicBezTo>
                    <a:pt x="70" y="0"/>
                    <a:pt x="0" y="76"/>
                    <a:pt x="12" y="160"/>
                  </a:cubicBezTo>
                  <a:cubicBezTo>
                    <a:pt x="72" y="556"/>
                    <a:pt x="340" y="881"/>
                    <a:pt x="705" y="1017"/>
                  </a:cubicBezTo>
                  <a:cubicBezTo>
                    <a:pt x="761" y="1037"/>
                    <a:pt x="802" y="1088"/>
                    <a:pt x="802" y="1150"/>
                  </a:cubicBezTo>
                  <a:lnTo>
                    <a:pt x="802" y="3230"/>
                  </a:lnTo>
                  <a:lnTo>
                    <a:pt x="1386" y="3230"/>
                  </a:lnTo>
                  <a:lnTo>
                    <a:pt x="1386" y="1152"/>
                  </a:lnTo>
                  <a:cubicBezTo>
                    <a:pt x="1386" y="1091"/>
                    <a:pt x="1425" y="1039"/>
                    <a:pt x="1484" y="1019"/>
                  </a:cubicBezTo>
                  <a:cubicBezTo>
                    <a:pt x="1845" y="879"/>
                    <a:pt x="2118" y="556"/>
                    <a:pt x="2175" y="162"/>
                  </a:cubicBezTo>
                  <a:cubicBezTo>
                    <a:pt x="2185" y="74"/>
                    <a:pt x="2118" y="0"/>
                    <a:pt x="2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8"/>
            <p:cNvSpPr/>
            <p:nvPr/>
          </p:nvSpPr>
          <p:spPr>
            <a:xfrm>
              <a:off x="2455171" y="6412772"/>
              <a:ext cx="52898" cy="26470"/>
            </a:xfrm>
            <a:custGeom>
              <a:rect b="b" l="l" r="r" t="t"/>
              <a:pathLst>
                <a:path extrusionOk="0" h="624" w="1247">
                  <a:moveTo>
                    <a:pt x="624" y="0"/>
                  </a:moveTo>
                  <a:cubicBezTo>
                    <a:pt x="279" y="0"/>
                    <a:pt x="0" y="277"/>
                    <a:pt x="0" y="623"/>
                  </a:cubicBezTo>
                  <a:lnTo>
                    <a:pt x="1247" y="623"/>
                  </a:lnTo>
                  <a:cubicBezTo>
                    <a:pt x="1247" y="279"/>
                    <a:pt x="966" y="0"/>
                    <a:pt x="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8"/>
            <p:cNvSpPr/>
            <p:nvPr/>
          </p:nvSpPr>
          <p:spPr>
            <a:xfrm>
              <a:off x="2568220" y="6309310"/>
              <a:ext cx="67830" cy="129932"/>
            </a:xfrm>
            <a:custGeom>
              <a:rect b="b" l="l" r="r" t="t"/>
              <a:pathLst>
                <a:path extrusionOk="0" h="3063" w="1599">
                  <a:moveTo>
                    <a:pt x="799" y="0"/>
                  </a:moveTo>
                  <a:cubicBezTo>
                    <a:pt x="693" y="0"/>
                    <a:pt x="605" y="88"/>
                    <a:pt x="605" y="195"/>
                  </a:cubicBezTo>
                  <a:lnTo>
                    <a:pt x="605" y="918"/>
                  </a:lnTo>
                  <a:cubicBezTo>
                    <a:pt x="605" y="949"/>
                    <a:pt x="615" y="976"/>
                    <a:pt x="625" y="1002"/>
                  </a:cubicBezTo>
                  <a:cubicBezTo>
                    <a:pt x="510" y="1064"/>
                    <a:pt x="428" y="1187"/>
                    <a:pt x="428" y="1328"/>
                  </a:cubicBezTo>
                  <a:lnTo>
                    <a:pt x="428" y="2294"/>
                  </a:lnTo>
                  <a:cubicBezTo>
                    <a:pt x="428" y="2314"/>
                    <a:pt x="431" y="2335"/>
                    <a:pt x="437" y="2355"/>
                  </a:cubicBezTo>
                  <a:cubicBezTo>
                    <a:pt x="180" y="2489"/>
                    <a:pt x="0" y="2753"/>
                    <a:pt x="0" y="3062"/>
                  </a:cubicBezTo>
                  <a:lnTo>
                    <a:pt x="1597" y="3062"/>
                  </a:lnTo>
                  <a:cubicBezTo>
                    <a:pt x="1599" y="2755"/>
                    <a:pt x="1423" y="2489"/>
                    <a:pt x="1164" y="2355"/>
                  </a:cubicBezTo>
                  <a:cubicBezTo>
                    <a:pt x="1168" y="2335"/>
                    <a:pt x="1170" y="2314"/>
                    <a:pt x="1170" y="2294"/>
                  </a:cubicBezTo>
                  <a:lnTo>
                    <a:pt x="1170" y="1328"/>
                  </a:lnTo>
                  <a:cubicBezTo>
                    <a:pt x="1170" y="1187"/>
                    <a:pt x="1093" y="1066"/>
                    <a:pt x="974" y="1002"/>
                  </a:cubicBezTo>
                  <a:cubicBezTo>
                    <a:pt x="986" y="976"/>
                    <a:pt x="994" y="949"/>
                    <a:pt x="994" y="918"/>
                  </a:cubicBezTo>
                  <a:lnTo>
                    <a:pt x="994" y="195"/>
                  </a:lnTo>
                  <a:cubicBezTo>
                    <a:pt x="994" y="88"/>
                    <a:pt x="908" y="0"/>
                    <a:pt x="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8"/>
            <p:cNvSpPr/>
            <p:nvPr/>
          </p:nvSpPr>
          <p:spPr>
            <a:xfrm>
              <a:off x="2863209" y="6439285"/>
              <a:ext cx="70587" cy="15950"/>
            </a:xfrm>
            <a:custGeom>
              <a:rect b="b" l="l" r="r" t="t"/>
              <a:pathLst>
                <a:path extrusionOk="0" h="376" w="1664">
                  <a:moveTo>
                    <a:pt x="1" y="0"/>
                  </a:moveTo>
                  <a:lnTo>
                    <a:pt x="1" y="376"/>
                  </a:lnTo>
                  <a:lnTo>
                    <a:pt x="1643" y="376"/>
                  </a:lnTo>
                  <a:cubicBezTo>
                    <a:pt x="1653" y="376"/>
                    <a:pt x="1663" y="365"/>
                    <a:pt x="1663" y="357"/>
                  </a:cubicBezTo>
                  <a:lnTo>
                    <a:pt x="1663" y="19"/>
                  </a:lnTo>
                  <a:cubicBezTo>
                    <a:pt x="1663" y="9"/>
                    <a:pt x="1655" y="0"/>
                    <a:pt x="16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8"/>
            <p:cNvSpPr/>
            <p:nvPr/>
          </p:nvSpPr>
          <p:spPr>
            <a:xfrm>
              <a:off x="2876444" y="6455192"/>
              <a:ext cx="8314" cy="103081"/>
            </a:xfrm>
            <a:custGeom>
              <a:rect b="b" l="l" r="r" t="t"/>
              <a:pathLst>
                <a:path extrusionOk="0" h="2430" w="196">
                  <a:moveTo>
                    <a:pt x="0" y="1"/>
                  </a:moveTo>
                  <a:lnTo>
                    <a:pt x="0" y="2429"/>
                  </a:lnTo>
                  <a:lnTo>
                    <a:pt x="195" y="2429"/>
                  </a:lnTo>
                  <a:lnTo>
                    <a:pt x="1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8"/>
            <p:cNvSpPr/>
            <p:nvPr/>
          </p:nvSpPr>
          <p:spPr>
            <a:xfrm>
              <a:off x="2896339" y="6455192"/>
              <a:ext cx="8314" cy="103081"/>
            </a:xfrm>
            <a:custGeom>
              <a:rect b="b" l="l" r="r" t="t"/>
              <a:pathLst>
                <a:path extrusionOk="0" h="2430" w="196">
                  <a:moveTo>
                    <a:pt x="1" y="1"/>
                  </a:moveTo>
                  <a:lnTo>
                    <a:pt x="1" y="2429"/>
                  </a:lnTo>
                  <a:lnTo>
                    <a:pt x="195" y="2429"/>
                  </a:lnTo>
                  <a:lnTo>
                    <a:pt x="1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8"/>
            <p:cNvSpPr/>
            <p:nvPr/>
          </p:nvSpPr>
          <p:spPr>
            <a:xfrm>
              <a:off x="2916064" y="6455192"/>
              <a:ext cx="8314" cy="103081"/>
            </a:xfrm>
            <a:custGeom>
              <a:rect b="b" l="l" r="r" t="t"/>
              <a:pathLst>
                <a:path extrusionOk="0" h="2430" w="196">
                  <a:moveTo>
                    <a:pt x="1" y="1"/>
                  </a:moveTo>
                  <a:lnTo>
                    <a:pt x="1" y="2429"/>
                  </a:lnTo>
                  <a:lnTo>
                    <a:pt x="196" y="2429"/>
                  </a:lnTo>
                  <a:lnTo>
                    <a:pt x="1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8"/>
            <p:cNvSpPr/>
            <p:nvPr/>
          </p:nvSpPr>
          <p:spPr>
            <a:xfrm>
              <a:off x="2152419" y="6565442"/>
              <a:ext cx="138883" cy="138035"/>
            </a:xfrm>
            <a:custGeom>
              <a:rect b="b" l="l" r="r" t="t"/>
              <a:pathLst>
                <a:path extrusionOk="0" h="3254" w="3274">
                  <a:moveTo>
                    <a:pt x="2788" y="1"/>
                  </a:moveTo>
                  <a:lnTo>
                    <a:pt x="82" y="3022"/>
                  </a:lnTo>
                  <a:cubicBezTo>
                    <a:pt x="0" y="3108"/>
                    <a:pt x="64" y="3253"/>
                    <a:pt x="185" y="3253"/>
                  </a:cubicBezTo>
                  <a:lnTo>
                    <a:pt x="2579" y="3253"/>
                  </a:lnTo>
                  <a:lnTo>
                    <a:pt x="3274" y="1005"/>
                  </a:lnTo>
                  <a:cubicBezTo>
                    <a:pt x="3112" y="866"/>
                    <a:pt x="2790" y="1"/>
                    <a:pt x="2788"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8"/>
            <p:cNvSpPr/>
            <p:nvPr/>
          </p:nvSpPr>
          <p:spPr>
            <a:xfrm>
              <a:off x="2150765" y="6559800"/>
              <a:ext cx="144016" cy="146731"/>
            </a:xfrm>
            <a:custGeom>
              <a:rect b="b" l="l" r="r" t="t"/>
              <a:pathLst>
                <a:path extrusionOk="0" h="3459" w="3395">
                  <a:moveTo>
                    <a:pt x="2802" y="271"/>
                  </a:moveTo>
                  <a:cubicBezTo>
                    <a:pt x="2893" y="496"/>
                    <a:pt x="3093" y="988"/>
                    <a:pt x="3231" y="1156"/>
                  </a:cubicBezTo>
                  <a:lnTo>
                    <a:pt x="2565" y="3315"/>
                  </a:lnTo>
                  <a:lnTo>
                    <a:pt x="224" y="3315"/>
                  </a:lnTo>
                  <a:cubicBezTo>
                    <a:pt x="183" y="3315"/>
                    <a:pt x="166" y="3286"/>
                    <a:pt x="162" y="3276"/>
                  </a:cubicBezTo>
                  <a:cubicBezTo>
                    <a:pt x="158" y="3268"/>
                    <a:pt x="146" y="3235"/>
                    <a:pt x="175" y="3204"/>
                  </a:cubicBezTo>
                  <a:lnTo>
                    <a:pt x="2802" y="271"/>
                  </a:lnTo>
                  <a:close/>
                  <a:moveTo>
                    <a:pt x="2854" y="0"/>
                  </a:moveTo>
                  <a:lnTo>
                    <a:pt x="70" y="3108"/>
                  </a:lnTo>
                  <a:cubicBezTo>
                    <a:pt x="13" y="3171"/>
                    <a:pt x="0" y="3257"/>
                    <a:pt x="33" y="3335"/>
                  </a:cubicBezTo>
                  <a:cubicBezTo>
                    <a:pt x="70" y="3409"/>
                    <a:pt x="142" y="3458"/>
                    <a:pt x="226" y="3458"/>
                  </a:cubicBezTo>
                  <a:lnTo>
                    <a:pt x="2673" y="3458"/>
                  </a:lnTo>
                  <a:lnTo>
                    <a:pt x="3395" y="1117"/>
                  </a:lnTo>
                  <a:lnTo>
                    <a:pt x="3362" y="1087"/>
                  </a:lnTo>
                  <a:cubicBezTo>
                    <a:pt x="3253" y="992"/>
                    <a:pt x="3018" y="437"/>
                    <a:pt x="2895" y="111"/>
                  </a:cubicBezTo>
                  <a:lnTo>
                    <a:pt x="28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8"/>
            <p:cNvSpPr/>
            <p:nvPr/>
          </p:nvSpPr>
          <p:spPr>
            <a:xfrm>
              <a:off x="2177447" y="6573204"/>
              <a:ext cx="99093" cy="131757"/>
            </a:xfrm>
            <a:custGeom>
              <a:rect b="b" l="l" r="r" t="t"/>
              <a:pathLst>
                <a:path extrusionOk="0" h="3106" w="2336">
                  <a:moveTo>
                    <a:pt x="2221" y="0"/>
                  </a:moveTo>
                  <a:lnTo>
                    <a:pt x="1" y="3021"/>
                  </a:lnTo>
                  <a:lnTo>
                    <a:pt x="116" y="3105"/>
                  </a:lnTo>
                  <a:lnTo>
                    <a:pt x="2335" y="86"/>
                  </a:lnTo>
                  <a:lnTo>
                    <a:pt x="22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8"/>
            <p:cNvSpPr/>
            <p:nvPr/>
          </p:nvSpPr>
          <p:spPr>
            <a:xfrm>
              <a:off x="2208499" y="6582579"/>
              <a:ext cx="72114" cy="122212"/>
            </a:xfrm>
            <a:custGeom>
              <a:rect b="b" l="l" r="r" t="t"/>
              <a:pathLst>
                <a:path extrusionOk="0" h="2881" w="1700">
                  <a:moveTo>
                    <a:pt x="1575" y="0"/>
                  </a:moveTo>
                  <a:lnTo>
                    <a:pt x="0" y="2808"/>
                  </a:lnTo>
                  <a:lnTo>
                    <a:pt x="126" y="2880"/>
                  </a:lnTo>
                  <a:lnTo>
                    <a:pt x="1700" y="70"/>
                  </a:lnTo>
                  <a:lnTo>
                    <a:pt x="15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8"/>
            <p:cNvSpPr/>
            <p:nvPr/>
          </p:nvSpPr>
          <p:spPr>
            <a:xfrm>
              <a:off x="2238744" y="6593778"/>
              <a:ext cx="47807" cy="110462"/>
            </a:xfrm>
            <a:custGeom>
              <a:rect b="b" l="l" r="r" t="t"/>
              <a:pathLst>
                <a:path extrusionOk="0" h="2604" w="1127">
                  <a:moveTo>
                    <a:pt x="993" y="1"/>
                  </a:moveTo>
                  <a:lnTo>
                    <a:pt x="1" y="2551"/>
                  </a:lnTo>
                  <a:lnTo>
                    <a:pt x="134" y="2604"/>
                  </a:lnTo>
                  <a:lnTo>
                    <a:pt x="1126" y="52"/>
                  </a:lnTo>
                  <a:lnTo>
                    <a:pt x="9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8"/>
            <p:cNvSpPr/>
            <p:nvPr/>
          </p:nvSpPr>
          <p:spPr>
            <a:xfrm>
              <a:off x="2752450" y="6583979"/>
              <a:ext cx="170444" cy="170444"/>
            </a:xfrm>
            <a:custGeom>
              <a:rect b="b" l="l" r="r" t="t"/>
              <a:pathLst>
                <a:path extrusionOk="0" h="4018" w="4018">
                  <a:moveTo>
                    <a:pt x="2009" y="0"/>
                  </a:moveTo>
                  <a:cubicBezTo>
                    <a:pt x="900" y="0"/>
                    <a:pt x="0" y="900"/>
                    <a:pt x="0" y="2009"/>
                  </a:cubicBezTo>
                  <a:cubicBezTo>
                    <a:pt x="0" y="3118"/>
                    <a:pt x="900" y="4018"/>
                    <a:pt x="2009" y="4018"/>
                  </a:cubicBezTo>
                  <a:cubicBezTo>
                    <a:pt x="3118" y="4018"/>
                    <a:pt x="4018" y="3118"/>
                    <a:pt x="4018" y="2009"/>
                  </a:cubicBezTo>
                  <a:cubicBezTo>
                    <a:pt x="4018" y="900"/>
                    <a:pt x="3118" y="0"/>
                    <a:pt x="2009" y="0"/>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8"/>
            <p:cNvSpPr/>
            <p:nvPr/>
          </p:nvSpPr>
          <p:spPr>
            <a:xfrm>
              <a:off x="2762631" y="6593693"/>
              <a:ext cx="150888" cy="150888"/>
            </a:xfrm>
            <a:custGeom>
              <a:rect b="b" l="l" r="r" t="t"/>
              <a:pathLst>
                <a:path extrusionOk="0" h="3557" w="3557">
                  <a:moveTo>
                    <a:pt x="1779" y="1"/>
                  </a:moveTo>
                  <a:cubicBezTo>
                    <a:pt x="798" y="1"/>
                    <a:pt x="0" y="798"/>
                    <a:pt x="0" y="1780"/>
                  </a:cubicBezTo>
                  <a:cubicBezTo>
                    <a:pt x="0" y="2762"/>
                    <a:pt x="798" y="3557"/>
                    <a:pt x="1779" y="3557"/>
                  </a:cubicBezTo>
                  <a:cubicBezTo>
                    <a:pt x="2761" y="3557"/>
                    <a:pt x="3556" y="2762"/>
                    <a:pt x="3556" y="1780"/>
                  </a:cubicBezTo>
                  <a:cubicBezTo>
                    <a:pt x="3556" y="798"/>
                    <a:pt x="2761" y="1"/>
                    <a:pt x="17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8"/>
            <p:cNvSpPr/>
            <p:nvPr/>
          </p:nvSpPr>
          <p:spPr>
            <a:xfrm>
              <a:off x="2759322" y="6590766"/>
              <a:ext cx="156784" cy="156784"/>
            </a:xfrm>
            <a:custGeom>
              <a:rect b="b" l="l" r="r" t="t"/>
              <a:pathLst>
                <a:path extrusionOk="0" h="3696" w="3696">
                  <a:moveTo>
                    <a:pt x="1847" y="139"/>
                  </a:moveTo>
                  <a:cubicBezTo>
                    <a:pt x="2790" y="139"/>
                    <a:pt x="3557" y="906"/>
                    <a:pt x="3552" y="1847"/>
                  </a:cubicBezTo>
                  <a:cubicBezTo>
                    <a:pt x="3552" y="2786"/>
                    <a:pt x="2788" y="3552"/>
                    <a:pt x="1847" y="3552"/>
                  </a:cubicBezTo>
                  <a:cubicBezTo>
                    <a:pt x="906" y="3552"/>
                    <a:pt x="140" y="2786"/>
                    <a:pt x="140" y="1847"/>
                  </a:cubicBezTo>
                  <a:cubicBezTo>
                    <a:pt x="140" y="906"/>
                    <a:pt x="906" y="139"/>
                    <a:pt x="1847" y="139"/>
                  </a:cubicBezTo>
                  <a:close/>
                  <a:moveTo>
                    <a:pt x="1847" y="0"/>
                  </a:moveTo>
                  <a:cubicBezTo>
                    <a:pt x="830" y="0"/>
                    <a:pt x="0" y="830"/>
                    <a:pt x="0" y="1849"/>
                  </a:cubicBezTo>
                  <a:cubicBezTo>
                    <a:pt x="0" y="2866"/>
                    <a:pt x="826" y="3696"/>
                    <a:pt x="1847" y="3696"/>
                  </a:cubicBezTo>
                  <a:cubicBezTo>
                    <a:pt x="2870" y="3696"/>
                    <a:pt x="3696" y="2868"/>
                    <a:pt x="3694" y="1849"/>
                  </a:cubicBezTo>
                  <a:cubicBezTo>
                    <a:pt x="3694" y="830"/>
                    <a:pt x="2866" y="0"/>
                    <a:pt x="18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8"/>
            <p:cNvSpPr/>
            <p:nvPr/>
          </p:nvSpPr>
          <p:spPr>
            <a:xfrm>
              <a:off x="2835466" y="6593608"/>
              <a:ext cx="4581" cy="150888"/>
            </a:xfrm>
            <a:custGeom>
              <a:rect b="b" l="l" r="r" t="t"/>
              <a:pathLst>
                <a:path extrusionOk="0" h="3557" w="108">
                  <a:moveTo>
                    <a:pt x="1" y="1"/>
                  </a:moveTo>
                  <a:lnTo>
                    <a:pt x="1" y="3557"/>
                  </a:lnTo>
                  <a:lnTo>
                    <a:pt x="107" y="3557"/>
                  </a:lnTo>
                  <a:lnTo>
                    <a:pt x="107"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8"/>
            <p:cNvSpPr/>
            <p:nvPr/>
          </p:nvSpPr>
          <p:spPr>
            <a:xfrm>
              <a:off x="2762292" y="6666910"/>
              <a:ext cx="150888" cy="4581"/>
            </a:xfrm>
            <a:custGeom>
              <a:rect b="b" l="l" r="r" t="t"/>
              <a:pathLst>
                <a:path extrusionOk="0" h="108" w="3557">
                  <a:moveTo>
                    <a:pt x="0" y="1"/>
                  </a:moveTo>
                  <a:lnTo>
                    <a:pt x="0" y="107"/>
                  </a:lnTo>
                  <a:lnTo>
                    <a:pt x="3556" y="107"/>
                  </a:lnTo>
                  <a:lnTo>
                    <a:pt x="3556"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8"/>
            <p:cNvSpPr/>
            <p:nvPr/>
          </p:nvSpPr>
          <p:spPr>
            <a:xfrm>
              <a:off x="2782526" y="6614225"/>
              <a:ext cx="109953" cy="109953"/>
            </a:xfrm>
            <a:custGeom>
              <a:rect b="b" l="l" r="r" t="t"/>
              <a:pathLst>
                <a:path extrusionOk="0" h="2592" w="2592">
                  <a:moveTo>
                    <a:pt x="76" y="0"/>
                  </a:moveTo>
                  <a:lnTo>
                    <a:pt x="1" y="76"/>
                  </a:lnTo>
                  <a:lnTo>
                    <a:pt x="2514" y="2591"/>
                  </a:lnTo>
                  <a:lnTo>
                    <a:pt x="2591" y="2513"/>
                  </a:lnTo>
                  <a:lnTo>
                    <a:pt x="76" y="0"/>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8"/>
            <p:cNvSpPr/>
            <p:nvPr/>
          </p:nvSpPr>
          <p:spPr>
            <a:xfrm>
              <a:off x="2782611" y="6614055"/>
              <a:ext cx="109953" cy="109953"/>
            </a:xfrm>
            <a:custGeom>
              <a:rect b="b" l="l" r="r" t="t"/>
              <a:pathLst>
                <a:path extrusionOk="0" h="2592" w="2592">
                  <a:moveTo>
                    <a:pt x="2514" y="0"/>
                  </a:moveTo>
                  <a:lnTo>
                    <a:pt x="1" y="2515"/>
                  </a:lnTo>
                  <a:lnTo>
                    <a:pt x="77" y="2591"/>
                  </a:lnTo>
                  <a:lnTo>
                    <a:pt x="2591" y="76"/>
                  </a:lnTo>
                  <a:lnTo>
                    <a:pt x="2514" y="0"/>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8"/>
            <p:cNvSpPr/>
            <p:nvPr/>
          </p:nvSpPr>
          <p:spPr>
            <a:xfrm>
              <a:off x="2834703" y="6593608"/>
              <a:ext cx="6108" cy="150888"/>
            </a:xfrm>
            <a:custGeom>
              <a:rect b="b" l="l" r="r" t="t"/>
              <a:pathLst>
                <a:path extrusionOk="0" h="3557" w="144">
                  <a:moveTo>
                    <a:pt x="0" y="1"/>
                  </a:moveTo>
                  <a:lnTo>
                    <a:pt x="0" y="3557"/>
                  </a:lnTo>
                  <a:lnTo>
                    <a:pt x="144" y="3557"/>
                  </a:lnTo>
                  <a:lnTo>
                    <a:pt x="1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8"/>
            <p:cNvSpPr/>
            <p:nvPr/>
          </p:nvSpPr>
          <p:spPr>
            <a:xfrm>
              <a:off x="2762292" y="6666147"/>
              <a:ext cx="150888" cy="6108"/>
            </a:xfrm>
            <a:custGeom>
              <a:rect b="b" l="l" r="r" t="t"/>
              <a:pathLst>
                <a:path extrusionOk="0" h="144" w="3557">
                  <a:moveTo>
                    <a:pt x="0" y="0"/>
                  </a:moveTo>
                  <a:lnTo>
                    <a:pt x="0" y="144"/>
                  </a:lnTo>
                  <a:lnTo>
                    <a:pt x="3556" y="144"/>
                  </a:lnTo>
                  <a:lnTo>
                    <a:pt x="35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8"/>
            <p:cNvSpPr/>
            <p:nvPr/>
          </p:nvSpPr>
          <p:spPr>
            <a:xfrm>
              <a:off x="2782102" y="6613631"/>
              <a:ext cx="110971" cy="110971"/>
            </a:xfrm>
            <a:custGeom>
              <a:rect b="b" l="l" r="r" t="t"/>
              <a:pathLst>
                <a:path extrusionOk="0" h="2616" w="2616">
                  <a:moveTo>
                    <a:pt x="101" y="0"/>
                  </a:moveTo>
                  <a:lnTo>
                    <a:pt x="0" y="101"/>
                  </a:lnTo>
                  <a:lnTo>
                    <a:pt x="2513" y="2616"/>
                  </a:lnTo>
                  <a:lnTo>
                    <a:pt x="2616" y="2515"/>
                  </a:lnTo>
                  <a:lnTo>
                    <a:pt x="1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8"/>
            <p:cNvSpPr/>
            <p:nvPr/>
          </p:nvSpPr>
          <p:spPr>
            <a:xfrm>
              <a:off x="2781932" y="6613800"/>
              <a:ext cx="110971" cy="111056"/>
            </a:xfrm>
            <a:custGeom>
              <a:rect b="b" l="l" r="r" t="t"/>
              <a:pathLst>
                <a:path extrusionOk="0" h="2618" w="2616">
                  <a:moveTo>
                    <a:pt x="2513" y="0"/>
                  </a:moveTo>
                  <a:lnTo>
                    <a:pt x="0" y="2517"/>
                  </a:lnTo>
                  <a:lnTo>
                    <a:pt x="103" y="2618"/>
                  </a:lnTo>
                  <a:lnTo>
                    <a:pt x="2616" y="103"/>
                  </a:lnTo>
                  <a:lnTo>
                    <a:pt x="25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8"/>
            <p:cNvSpPr/>
            <p:nvPr/>
          </p:nvSpPr>
          <p:spPr>
            <a:xfrm>
              <a:off x="2804712" y="6597978"/>
              <a:ext cx="64394" cy="141301"/>
            </a:xfrm>
            <a:custGeom>
              <a:rect b="b" l="l" r="r" t="t"/>
              <a:pathLst>
                <a:path extrusionOk="0" h="3331" w="1518">
                  <a:moveTo>
                    <a:pt x="134" y="0"/>
                  </a:moveTo>
                  <a:lnTo>
                    <a:pt x="0" y="56"/>
                  </a:lnTo>
                  <a:lnTo>
                    <a:pt x="1384" y="3331"/>
                  </a:lnTo>
                  <a:lnTo>
                    <a:pt x="1517" y="3276"/>
                  </a:lnTo>
                  <a:lnTo>
                    <a:pt x="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8"/>
            <p:cNvSpPr/>
            <p:nvPr/>
          </p:nvSpPr>
          <p:spPr>
            <a:xfrm>
              <a:off x="2767043" y="6636410"/>
              <a:ext cx="141343" cy="64351"/>
            </a:xfrm>
            <a:custGeom>
              <a:rect b="b" l="l" r="r" t="t"/>
              <a:pathLst>
                <a:path extrusionOk="0" h="1517" w="3332">
                  <a:moveTo>
                    <a:pt x="3276" y="0"/>
                  </a:moveTo>
                  <a:lnTo>
                    <a:pt x="1" y="1384"/>
                  </a:lnTo>
                  <a:lnTo>
                    <a:pt x="56" y="1517"/>
                  </a:lnTo>
                  <a:lnTo>
                    <a:pt x="3332" y="131"/>
                  </a:lnTo>
                  <a:lnTo>
                    <a:pt x="32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8"/>
            <p:cNvSpPr/>
            <p:nvPr/>
          </p:nvSpPr>
          <p:spPr>
            <a:xfrm>
              <a:off x="2767043" y="6637598"/>
              <a:ext cx="142107" cy="62485"/>
            </a:xfrm>
            <a:custGeom>
              <a:rect b="b" l="l" r="r" t="t"/>
              <a:pathLst>
                <a:path extrusionOk="0" h="1473" w="3350">
                  <a:moveTo>
                    <a:pt x="54" y="1"/>
                  </a:moveTo>
                  <a:lnTo>
                    <a:pt x="1" y="134"/>
                  </a:lnTo>
                  <a:lnTo>
                    <a:pt x="3295" y="1473"/>
                  </a:lnTo>
                  <a:lnTo>
                    <a:pt x="3350" y="1339"/>
                  </a:lnTo>
                  <a:lnTo>
                    <a:pt x="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8"/>
            <p:cNvSpPr/>
            <p:nvPr/>
          </p:nvSpPr>
          <p:spPr>
            <a:xfrm>
              <a:off x="2807214" y="6597893"/>
              <a:ext cx="62485" cy="142107"/>
            </a:xfrm>
            <a:custGeom>
              <a:rect b="b" l="l" r="r" t="t"/>
              <a:pathLst>
                <a:path extrusionOk="0" h="3350" w="1473">
                  <a:moveTo>
                    <a:pt x="1339" y="0"/>
                  </a:moveTo>
                  <a:lnTo>
                    <a:pt x="1" y="3296"/>
                  </a:lnTo>
                  <a:lnTo>
                    <a:pt x="132" y="3349"/>
                  </a:lnTo>
                  <a:lnTo>
                    <a:pt x="1472" y="55"/>
                  </a:lnTo>
                  <a:lnTo>
                    <a:pt x="13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8"/>
            <p:cNvSpPr/>
            <p:nvPr/>
          </p:nvSpPr>
          <p:spPr>
            <a:xfrm>
              <a:off x="2818286" y="6649688"/>
              <a:ext cx="38984" cy="39026"/>
            </a:xfrm>
            <a:custGeom>
              <a:rect b="b" l="l" r="r" t="t"/>
              <a:pathLst>
                <a:path extrusionOk="0" h="920" w="919">
                  <a:moveTo>
                    <a:pt x="459" y="1"/>
                  </a:moveTo>
                  <a:cubicBezTo>
                    <a:pt x="205" y="1"/>
                    <a:pt x="0" y="206"/>
                    <a:pt x="0" y="460"/>
                  </a:cubicBezTo>
                  <a:cubicBezTo>
                    <a:pt x="0" y="714"/>
                    <a:pt x="205" y="919"/>
                    <a:pt x="459" y="919"/>
                  </a:cubicBezTo>
                  <a:cubicBezTo>
                    <a:pt x="713" y="919"/>
                    <a:pt x="918" y="714"/>
                    <a:pt x="918" y="460"/>
                  </a:cubicBezTo>
                  <a:cubicBezTo>
                    <a:pt x="918" y="206"/>
                    <a:pt x="713" y="1"/>
                    <a:pt x="459" y="1"/>
                  </a:cubicBezTo>
                  <a:close/>
                </a:path>
              </a:pathLst>
            </a:custGeom>
            <a:solidFill>
              <a:srgbClr val="E1AE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8"/>
            <p:cNvSpPr/>
            <p:nvPr/>
          </p:nvSpPr>
          <p:spPr>
            <a:xfrm>
              <a:off x="2826982" y="6658384"/>
              <a:ext cx="21592" cy="21634"/>
            </a:xfrm>
            <a:custGeom>
              <a:rect b="b" l="l" r="r" t="t"/>
              <a:pathLst>
                <a:path extrusionOk="0" h="510" w="509">
                  <a:moveTo>
                    <a:pt x="254" y="1"/>
                  </a:moveTo>
                  <a:cubicBezTo>
                    <a:pt x="113" y="1"/>
                    <a:pt x="0" y="116"/>
                    <a:pt x="0" y="255"/>
                  </a:cubicBezTo>
                  <a:cubicBezTo>
                    <a:pt x="0" y="392"/>
                    <a:pt x="117" y="509"/>
                    <a:pt x="254" y="509"/>
                  </a:cubicBezTo>
                  <a:cubicBezTo>
                    <a:pt x="394" y="509"/>
                    <a:pt x="508" y="392"/>
                    <a:pt x="508" y="255"/>
                  </a:cubicBezTo>
                  <a:cubicBezTo>
                    <a:pt x="508" y="113"/>
                    <a:pt x="394" y="1"/>
                    <a:pt x="254"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8"/>
            <p:cNvSpPr/>
            <p:nvPr/>
          </p:nvSpPr>
          <p:spPr>
            <a:xfrm>
              <a:off x="2564190" y="6572823"/>
              <a:ext cx="181515" cy="181600"/>
            </a:xfrm>
            <a:custGeom>
              <a:rect b="b" l="l" r="r" t="t"/>
              <a:pathLst>
                <a:path extrusionOk="0" h="4281" w="4279">
                  <a:moveTo>
                    <a:pt x="2139" y="1"/>
                  </a:moveTo>
                  <a:cubicBezTo>
                    <a:pt x="958" y="1"/>
                    <a:pt x="1" y="960"/>
                    <a:pt x="1" y="2141"/>
                  </a:cubicBezTo>
                  <a:cubicBezTo>
                    <a:pt x="1" y="3321"/>
                    <a:pt x="958" y="4281"/>
                    <a:pt x="2139" y="4281"/>
                  </a:cubicBezTo>
                  <a:cubicBezTo>
                    <a:pt x="3321" y="4281"/>
                    <a:pt x="4279" y="3321"/>
                    <a:pt x="4279" y="2141"/>
                  </a:cubicBezTo>
                  <a:cubicBezTo>
                    <a:pt x="4279" y="960"/>
                    <a:pt x="3321" y="1"/>
                    <a:pt x="2139"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8"/>
            <p:cNvSpPr/>
            <p:nvPr/>
          </p:nvSpPr>
          <p:spPr>
            <a:xfrm>
              <a:off x="2574710" y="6583343"/>
              <a:ext cx="160475" cy="160560"/>
            </a:xfrm>
            <a:custGeom>
              <a:rect b="b" l="l" r="r" t="t"/>
              <a:pathLst>
                <a:path extrusionOk="0" h="3785" w="3783">
                  <a:moveTo>
                    <a:pt x="1891" y="1"/>
                  </a:moveTo>
                  <a:cubicBezTo>
                    <a:pt x="847" y="1"/>
                    <a:pt x="1" y="849"/>
                    <a:pt x="1" y="1893"/>
                  </a:cubicBezTo>
                  <a:cubicBezTo>
                    <a:pt x="1" y="2936"/>
                    <a:pt x="847" y="3785"/>
                    <a:pt x="1891" y="3785"/>
                  </a:cubicBezTo>
                  <a:cubicBezTo>
                    <a:pt x="2936" y="3785"/>
                    <a:pt x="3783" y="2936"/>
                    <a:pt x="3783" y="1893"/>
                  </a:cubicBezTo>
                  <a:cubicBezTo>
                    <a:pt x="3783" y="849"/>
                    <a:pt x="2936" y="1"/>
                    <a:pt x="18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8"/>
            <p:cNvSpPr/>
            <p:nvPr/>
          </p:nvSpPr>
          <p:spPr>
            <a:xfrm>
              <a:off x="2571783" y="6580416"/>
              <a:ext cx="166541" cy="166541"/>
            </a:xfrm>
            <a:custGeom>
              <a:rect b="b" l="l" r="r" t="t"/>
              <a:pathLst>
                <a:path extrusionOk="0" h="3926" w="3926">
                  <a:moveTo>
                    <a:pt x="1964" y="140"/>
                  </a:moveTo>
                  <a:cubicBezTo>
                    <a:pt x="2968" y="140"/>
                    <a:pt x="3786" y="957"/>
                    <a:pt x="3786" y="1962"/>
                  </a:cubicBezTo>
                  <a:cubicBezTo>
                    <a:pt x="3786" y="2966"/>
                    <a:pt x="2968" y="3784"/>
                    <a:pt x="1964" y="3784"/>
                  </a:cubicBezTo>
                  <a:cubicBezTo>
                    <a:pt x="959" y="3784"/>
                    <a:pt x="142" y="2966"/>
                    <a:pt x="142" y="1962"/>
                  </a:cubicBezTo>
                  <a:cubicBezTo>
                    <a:pt x="142" y="957"/>
                    <a:pt x="959" y="140"/>
                    <a:pt x="1964" y="140"/>
                  </a:cubicBezTo>
                  <a:close/>
                  <a:moveTo>
                    <a:pt x="1964" y="0"/>
                  </a:moveTo>
                  <a:cubicBezTo>
                    <a:pt x="882" y="0"/>
                    <a:pt x="0" y="877"/>
                    <a:pt x="0" y="1962"/>
                  </a:cubicBezTo>
                  <a:cubicBezTo>
                    <a:pt x="0" y="3044"/>
                    <a:pt x="879" y="3925"/>
                    <a:pt x="1964" y="3925"/>
                  </a:cubicBezTo>
                  <a:cubicBezTo>
                    <a:pt x="3048" y="3925"/>
                    <a:pt x="3925" y="3046"/>
                    <a:pt x="3925" y="1962"/>
                  </a:cubicBezTo>
                  <a:cubicBezTo>
                    <a:pt x="3925" y="879"/>
                    <a:pt x="3048" y="0"/>
                    <a:pt x="19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8"/>
            <p:cNvSpPr/>
            <p:nvPr/>
          </p:nvSpPr>
          <p:spPr>
            <a:xfrm>
              <a:off x="2652891" y="6583428"/>
              <a:ext cx="4581" cy="160560"/>
            </a:xfrm>
            <a:custGeom>
              <a:rect b="b" l="l" r="r" t="t"/>
              <a:pathLst>
                <a:path extrusionOk="0" h="3785" w="108">
                  <a:moveTo>
                    <a:pt x="1" y="1"/>
                  </a:moveTo>
                  <a:lnTo>
                    <a:pt x="1" y="3785"/>
                  </a:lnTo>
                  <a:lnTo>
                    <a:pt x="107" y="3785"/>
                  </a:lnTo>
                  <a:lnTo>
                    <a:pt x="107"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8"/>
            <p:cNvSpPr/>
            <p:nvPr/>
          </p:nvSpPr>
          <p:spPr>
            <a:xfrm>
              <a:off x="2574795" y="6661438"/>
              <a:ext cx="160560" cy="4581"/>
            </a:xfrm>
            <a:custGeom>
              <a:rect b="b" l="l" r="r" t="t"/>
              <a:pathLst>
                <a:path extrusionOk="0" h="108" w="3785">
                  <a:moveTo>
                    <a:pt x="1" y="0"/>
                  </a:moveTo>
                  <a:lnTo>
                    <a:pt x="1" y="107"/>
                  </a:lnTo>
                  <a:lnTo>
                    <a:pt x="3785" y="107"/>
                  </a:lnTo>
                  <a:lnTo>
                    <a:pt x="3785" y="0"/>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8"/>
            <p:cNvSpPr/>
            <p:nvPr/>
          </p:nvSpPr>
          <p:spPr>
            <a:xfrm>
              <a:off x="2596557" y="6605104"/>
              <a:ext cx="116825" cy="116825"/>
            </a:xfrm>
            <a:custGeom>
              <a:rect b="b" l="l" r="r" t="t"/>
              <a:pathLst>
                <a:path extrusionOk="0" h="2754" w="2754">
                  <a:moveTo>
                    <a:pt x="76" y="0"/>
                  </a:moveTo>
                  <a:lnTo>
                    <a:pt x="0" y="76"/>
                  </a:lnTo>
                  <a:lnTo>
                    <a:pt x="2677" y="2753"/>
                  </a:lnTo>
                  <a:lnTo>
                    <a:pt x="2753" y="2677"/>
                  </a:lnTo>
                  <a:lnTo>
                    <a:pt x="76" y="0"/>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8"/>
            <p:cNvSpPr/>
            <p:nvPr/>
          </p:nvSpPr>
          <p:spPr>
            <a:xfrm>
              <a:off x="2596557" y="6605189"/>
              <a:ext cx="116697" cy="116825"/>
            </a:xfrm>
            <a:custGeom>
              <a:rect b="b" l="l" r="r" t="t"/>
              <a:pathLst>
                <a:path extrusionOk="0" h="2754" w="2751">
                  <a:moveTo>
                    <a:pt x="2675" y="0"/>
                  </a:moveTo>
                  <a:lnTo>
                    <a:pt x="0" y="2677"/>
                  </a:lnTo>
                  <a:lnTo>
                    <a:pt x="76" y="2753"/>
                  </a:lnTo>
                  <a:lnTo>
                    <a:pt x="2751" y="78"/>
                  </a:lnTo>
                  <a:lnTo>
                    <a:pt x="2675" y="0"/>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8"/>
            <p:cNvSpPr/>
            <p:nvPr/>
          </p:nvSpPr>
          <p:spPr>
            <a:xfrm>
              <a:off x="2652042" y="6583428"/>
              <a:ext cx="6108" cy="160560"/>
            </a:xfrm>
            <a:custGeom>
              <a:rect b="b" l="l" r="r" t="t"/>
              <a:pathLst>
                <a:path extrusionOk="0" h="3785" w="144">
                  <a:moveTo>
                    <a:pt x="0" y="1"/>
                  </a:moveTo>
                  <a:lnTo>
                    <a:pt x="0" y="3785"/>
                  </a:lnTo>
                  <a:lnTo>
                    <a:pt x="143" y="3785"/>
                  </a:lnTo>
                  <a:lnTo>
                    <a:pt x="1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8"/>
            <p:cNvSpPr/>
            <p:nvPr/>
          </p:nvSpPr>
          <p:spPr>
            <a:xfrm>
              <a:off x="2574795" y="6660547"/>
              <a:ext cx="160560" cy="6151"/>
            </a:xfrm>
            <a:custGeom>
              <a:rect b="b" l="l" r="r" t="t"/>
              <a:pathLst>
                <a:path extrusionOk="0" h="145" w="3785">
                  <a:moveTo>
                    <a:pt x="1" y="1"/>
                  </a:moveTo>
                  <a:lnTo>
                    <a:pt x="1" y="144"/>
                  </a:lnTo>
                  <a:lnTo>
                    <a:pt x="3785" y="144"/>
                  </a:lnTo>
                  <a:lnTo>
                    <a:pt x="37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8"/>
            <p:cNvSpPr/>
            <p:nvPr/>
          </p:nvSpPr>
          <p:spPr>
            <a:xfrm>
              <a:off x="2596005" y="6604553"/>
              <a:ext cx="117885" cy="117885"/>
            </a:xfrm>
            <a:custGeom>
              <a:rect b="b" l="l" r="r" t="t"/>
              <a:pathLst>
                <a:path extrusionOk="0" h="2779" w="2779">
                  <a:moveTo>
                    <a:pt x="101" y="1"/>
                  </a:moveTo>
                  <a:lnTo>
                    <a:pt x="1" y="103"/>
                  </a:lnTo>
                  <a:lnTo>
                    <a:pt x="2676" y="2778"/>
                  </a:lnTo>
                  <a:lnTo>
                    <a:pt x="2778" y="2678"/>
                  </a:lnTo>
                  <a:lnTo>
                    <a:pt x="1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8"/>
            <p:cNvSpPr/>
            <p:nvPr/>
          </p:nvSpPr>
          <p:spPr>
            <a:xfrm>
              <a:off x="2595920" y="6604935"/>
              <a:ext cx="117800" cy="117928"/>
            </a:xfrm>
            <a:custGeom>
              <a:rect b="b" l="l" r="r" t="t"/>
              <a:pathLst>
                <a:path extrusionOk="0" h="2780" w="2777">
                  <a:moveTo>
                    <a:pt x="2676" y="0"/>
                  </a:moveTo>
                  <a:lnTo>
                    <a:pt x="1" y="2677"/>
                  </a:lnTo>
                  <a:lnTo>
                    <a:pt x="101" y="2780"/>
                  </a:lnTo>
                  <a:lnTo>
                    <a:pt x="2776" y="103"/>
                  </a:lnTo>
                  <a:lnTo>
                    <a:pt x="26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8"/>
            <p:cNvSpPr/>
            <p:nvPr/>
          </p:nvSpPr>
          <p:spPr>
            <a:xfrm>
              <a:off x="2620270" y="6588051"/>
              <a:ext cx="68127" cy="150209"/>
            </a:xfrm>
            <a:custGeom>
              <a:rect b="b" l="l" r="r" t="t"/>
              <a:pathLst>
                <a:path extrusionOk="0" h="3541" w="1606">
                  <a:moveTo>
                    <a:pt x="132" y="1"/>
                  </a:moveTo>
                  <a:lnTo>
                    <a:pt x="1" y="56"/>
                  </a:lnTo>
                  <a:lnTo>
                    <a:pt x="1473" y="3540"/>
                  </a:lnTo>
                  <a:lnTo>
                    <a:pt x="1606" y="3485"/>
                  </a:lnTo>
                  <a:lnTo>
                    <a:pt x="1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8"/>
            <p:cNvSpPr/>
            <p:nvPr/>
          </p:nvSpPr>
          <p:spPr>
            <a:xfrm>
              <a:off x="2579928" y="6628987"/>
              <a:ext cx="150294" cy="68211"/>
            </a:xfrm>
            <a:custGeom>
              <a:rect b="b" l="l" r="r" t="t"/>
              <a:pathLst>
                <a:path extrusionOk="0" h="1608" w="3543">
                  <a:moveTo>
                    <a:pt x="3487" y="1"/>
                  </a:moveTo>
                  <a:lnTo>
                    <a:pt x="1" y="1477"/>
                  </a:lnTo>
                  <a:lnTo>
                    <a:pt x="58" y="1608"/>
                  </a:lnTo>
                  <a:lnTo>
                    <a:pt x="3543" y="134"/>
                  </a:lnTo>
                  <a:lnTo>
                    <a:pt x="34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8"/>
            <p:cNvSpPr/>
            <p:nvPr/>
          </p:nvSpPr>
          <p:spPr>
            <a:xfrm>
              <a:off x="2579843" y="6630387"/>
              <a:ext cx="151185" cy="66048"/>
            </a:xfrm>
            <a:custGeom>
              <a:rect b="b" l="l" r="r" t="t"/>
              <a:pathLst>
                <a:path extrusionOk="0" h="1557" w="3564">
                  <a:moveTo>
                    <a:pt x="56" y="1"/>
                  </a:moveTo>
                  <a:lnTo>
                    <a:pt x="1" y="134"/>
                  </a:lnTo>
                  <a:lnTo>
                    <a:pt x="3508" y="1556"/>
                  </a:lnTo>
                  <a:lnTo>
                    <a:pt x="3563" y="1425"/>
                  </a:lnTo>
                  <a:lnTo>
                    <a:pt x="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8"/>
            <p:cNvSpPr/>
            <p:nvPr/>
          </p:nvSpPr>
          <p:spPr>
            <a:xfrm>
              <a:off x="2622730" y="6587967"/>
              <a:ext cx="66133" cy="151058"/>
            </a:xfrm>
            <a:custGeom>
              <a:rect b="b" l="l" r="r" t="t"/>
              <a:pathLst>
                <a:path extrusionOk="0" h="3561" w="1559">
                  <a:moveTo>
                    <a:pt x="1425" y="0"/>
                  </a:moveTo>
                  <a:lnTo>
                    <a:pt x="0" y="3508"/>
                  </a:lnTo>
                  <a:lnTo>
                    <a:pt x="133" y="3561"/>
                  </a:lnTo>
                  <a:lnTo>
                    <a:pt x="1558" y="56"/>
                  </a:lnTo>
                  <a:lnTo>
                    <a:pt x="14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8"/>
            <p:cNvSpPr/>
            <p:nvPr/>
          </p:nvSpPr>
          <p:spPr>
            <a:xfrm>
              <a:off x="2634268" y="6642816"/>
              <a:ext cx="41614" cy="41614"/>
            </a:xfrm>
            <a:custGeom>
              <a:rect b="b" l="l" r="r" t="t"/>
              <a:pathLst>
                <a:path extrusionOk="0" h="981" w="981">
                  <a:moveTo>
                    <a:pt x="491" y="1"/>
                  </a:moveTo>
                  <a:cubicBezTo>
                    <a:pt x="222" y="1"/>
                    <a:pt x="1" y="222"/>
                    <a:pt x="1" y="491"/>
                  </a:cubicBezTo>
                  <a:cubicBezTo>
                    <a:pt x="1" y="763"/>
                    <a:pt x="222" y="981"/>
                    <a:pt x="491" y="981"/>
                  </a:cubicBezTo>
                  <a:cubicBezTo>
                    <a:pt x="759" y="981"/>
                    <a:pt x="981" y="763"/>
                    <a:pt x="981" y="491"/>
                  </a:cubicBezTo>
                  <a:cubicBezTo>
                    <a:pt x="981" y="220"/>
                    <a:pt x="759" y="1"/>
                    <a:pt x="491" y="1"/>
                  </a:cubicBezTo>
                  <a:close/>
                </a:path>
              </a:pathLst>
            </a:custGeom>
            <a:solidFill>
              <a:srgbClr val="E1AE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8"/>
            <p:cNvSpPr/>
            <p:nvPr/>
          </p:nvSpPr>
          <p:spPr>
            <a:xfrm>
              <a:off x="2643516" y="6652148"/>
              <a:ext cx="23076" cy="23076"/>
            </a:xfrm>
            <a:custGeom>
              <a:rect b="b" l="l" r="r" t="t"/>
              <a:pathLst>
                <a:path extrusionOk="0" h="544" w="544">
                  <a:moveTo>
                    <a:pt x="273" y="0"/>
                  </a:moveTo>
                  <a:cubicBezTo>
                    <a:pt x="121" y="0"/>
                    <a:pt x="0" y="119"/>
                    <a:pt x="0" y="271"/>
                  </a:cubicBezTo>
                  <a:cubicBezTo>
                    <a:pt x="0" y="422"/>
                    <a:pt x="121" y="543"/>
                    <a:pt x="273" y="543"/>
                  </a:cubicBezTo>
                  <a:cubicBezTo>
                    <a:pt x="424" y="543"/>
                    <a:pt x="543" y="422"/>
                    <a:pt x="543" y="271"/>
                  </a:cubicBezTo>
                  <a:cubicBezTo>
                    <a:pt x="543" y="119"/>
                    <a:pt x="424" y="0"/>
                    <a:pt x="273"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8"/>
            <p:cNvSpPr/>
            <p:nvPr/>
          </p:nvSpPr>
          <p:spPr>
            <a:xfrm>
              <a:off x="2339364" y="6682563"/>
              <a:ext cx="68720" cy="68720"/>
            </a:xfrm>
            <a:custGeom>
              <a:rect b="b" l="l" r="r" t="t"/>
              <a:pathLst>
                <a:path extrusionOk="0" h="1620" w="1620">
                  <a:moveTo>
                    <a:pt x="810" y="1"/>
                  </a:moveTo>
                  <a:cubicBezTo>
                    <a:pt x="361" y="1"/>
                    <a:pt x="0" y="363"/>
                    <a:pt x="0" y="810"/>
                  </a:cubicBezTo>
                  <a:cubicBezTo>
                    <a:pt x="0" y="1257"/>
                    <a:pt x="363" y="1620"/>
                    <a:pt x="810" y="1620"/>
                  </a:cubicBezTo>
                  <a:cubicBezTo>
                    <a:pt x="811" y="1620"/>
                    <a:pt x="812" y="1620"/>
                    <a:pt x="814" y="1620"/>
                  </a:cubicBezTo>
                  <a:cubicBezTo>
                    <a:pt x="1257" y="1620"/>
                    <a:pt x="1620" y="1256"/>
                    <a:pt x="1620" y="810"/>
                  </a:cubicBezTo>
                  <a:cubicBezTo>
                    <a:pt x="1620" y="361"/>
                    <a:pt x="1255" y="1"/>
                    <a:pt x="810"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8"/>
            <p:cNvSpPr/>
            <p:nvPr/>
          </p:nvSpPr>
          <p:spPr>
            <a:xfrm>
              <a:off x="2336140" y="6679594"/>
              <a:ext cx="74999" cy="74829"/>
            </a:xfrm>
            <a:custGeom>
              <a:rect b="b" l="l" r="r" t="t"/>
              <a:pathLst>
                <a:path extrusionOk="0" h="1764" w="1768">
                  <a:moveTo>
                    <a:pt x="882" y="142"/>
                  </a:moveTo>
                  <a:cubicBezTo>
                    <a:pt x="1290" y="142"/>
                    <a:pt x="1624" y="472"/>
                    <a:pt x="1624" y="882"/>
                  </a:cubicBezTo>
                  <a:cubicBezTo>
                    <a:pt x="1624" y="1292"/>
                    <a:pt x="1290" y="1622"/>
                    <a:pt x="882" y="1622"/>
                  </a:cubicBezTo>
                  <a:cubicBezTo>
                    <a:pt x="472" y="1622"/>
                    <a:pt x="142" y="1288"/>
                    <a:pt x="142" y="882"/>
                  </a:cubicBezTo>
                  <a:cubicBezTo>
                    <a:pt x="142" y="472"/>
                    <a:pt x="476" y="142"/>
                    <a:pt x="882" y="142"/>
                  </a:cubicBezTo>
                  <a:close/>
                  <a:moveTo>
                    <a:pt x="882" y="1"/>
                  </a:moveTo>
                  <a:cubicBezTo>
                    <a:pt x="398" y="1"/>
                    <a:pt x="0" y="394"/>
                    <a:pt x="0" y="882"/>
                  </a:cubicBezTo>
                  <a:cubicBezTo>
                    <a:pt x="0" y="1366"/>
                    <a:pt x="396" y="1764"/>
                    <a:pt x="882" y="1764"/>
                  </a:cubicBezTo>
                  <a:cubicBezTo>
                    <a:pt x="1370" y="1764"/>
                    <a:pt x="1767" y="1366"/>
                    <a:pt x="1763" y="882"/>
                  </a:cubicBezTo>
                  <a:cubicBezTo>
                    <a:pt x="1763" y="399"/>
                    <a:pt x="1370" y="1"/>
                    <a:pt x="8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8"/>
            <p:cNvSpPr/>
            <p:nvPr/>
          </p:nvSpPr>
          <p:spPr>
            <a:xfrm>
              <a:off x="2371264" y="6682478"/>
              <a:ext cx="4581" cy="68890"/>
            </a:xfrm>
            <a:custGeom>
              <a:rect b="b" l="l" r="r" t="t"/>
              <a:pathLst>
                <a:path extrusionOk="0" h="1624" w="108">
                  <a:moveTo>
                    <a:pt x="1" y="1"/>
                  </a:moveTo>
                  <a:lnTo>
                    <a:pt x="1" y="1624"/>
                  </a:lnTo>
                  <a:lnTo>
                    <a:pt x="107" y="1624"/>
                  </a:lnTo>
                  <a:lnTo>
                    <a:pt x="1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8"/>
            <p:cNvSpPr/>
            <p:nvPr/>
          </p:nvSpPr>
          <p:spPr>
            <a:xfrm>
              <a:off x="2339195" y="6714718"/>
              <a:ext cx="68805" cy="4581"/>
            </a:xfrm>
            <a:custGeom>
              <a:rect b="b" l="l" r="r" t="t"/>
              <a:pathLst>
                <a:path extrusionOk="0" h="108" w="1622">
                  <a:moveTo>
                    <a:pt x="0" y="1"/>
                  </a:moveTo>
                  <a:lnTo>
                    <a:pt x="0" y="108"/>
                  </a:lnTo>
                  <a:lnTo>
                    <a:pt x="1621" y="108"/>
                  </a:lnTo>
                  <a:lnTo>
                    <a:pt x="16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8"/>
            <p:cNvSpPr/>
            <p:nvPr/>
          </p:nvSpPr>
          <p:spPr>
            <a:xfrm>
              <a:off x="2347424" y="6690835"/>
              <a:ext cx="51965" cy="51922"/>
            </a:xfrm>
            <a:custGeom>
              <a:rect b="b" l="l" r="r" t="t"/>
              <a:pathLst>
                <a:path extrusionOk="0" h="1224" w="1225">
                  <a:moveTo>
                    <a:pt x="77" y="0"/>
                  </a:moveTo>
                  <a:lnTo>
                    <a:pt x="1" y="76"/>
                  </a:lnTo>
                  <a:lnTo>
                    <a:pt x="1149" y="1224"/>
                  </a:lnTo>
                  <a:lnTo>
                    <a:pt x="1225" y="1148"/>
                  </a:lnTo>
                  <a:lnTo>
                    <a:pt x="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8"/>
            <p:cNvSpPr/>
            <p:nvPr/>
          </p:nvSpPr>
          <p:spPr>
            <a:xfrm>
              <a:off x="2347424" y="6690920"/>
              <a:ext cx="51965" cy="51922"/>
            </a:xfrm>
            <a:custGeom>
              <a:rect b="b" l="l" r="r" t="t"/>
              <a:pathLst>
                <a:path extrusionOk="0" h="1224" w="1225">
                  <a:moveTo>
                    <a:pt x="1149" y="0"/>
                  </a:moveTo>
                  <a:lnTo>
                    <a:pt x="1" y="1146"/>
                  </a:lnTo>
                  <a:lnTo>
                    <a:pt x="77" y="1224"/>
                  </a:lnTo>
                  <a:lnTo>
                    <a:pt x="1225" y="76"/>
                  </a:lnTo>
                  <a:lnTo>
                    <a:pt x="11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8"/>
            <p:cNvSpPr/>
            <p:nvPr/>
          </p:nvSpPr>
          <p:spPr>
            <a:xfrm>
              <a:off x="2364647" y="6707973"/>
              <a:ext cx="17859" cy="17859"/>
            </a:xfrm>
            <a:custGeom>
              <a:rect b="b" l="l" r="r" t="t"/>
              <a:pathLst>
                <a:path extrusionOk="0" h="421" w="421">
                  <a:moveTo>
                    <a:pt x="210" y="0"/>
                  </a:moveTo>
                  <a:cubicBezTo>
                    <a:pt x="95" y="0"/>
                    <a:pt x="1" y="94"/>
                    <a:pt x="1" y="211"/>
                  </a:cubicBezTo>
                  <a:cubicBezTo>
                    <a:pt x="1" y="326"/>
                    <a:pt x="95" y="420"/>
                    <a:pt x="210" y="420"/>
                  </a:cubicBezTo>
                  <a:cubicBezTo>
                    <a:pt x="327" y="420"/>
                    <a:pt x="421" y="326"/>
                    <a:pt x="421" y="211"/>
                  </a:cubicBezTo>
                  <a:cubicBezTo>
                    <a:pt x="421" y="94"/>
                    <a:pt x="327" y="0"/>
                    <a:pt x="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8"/>
            <p:cNvSpPr/>
            <p:nvPr/>
          </p:nvSpPr>
          <p:spPr>
            <a:xfrm>
              <a:off x="2419453" y="6682563"/>
              <a:ext cx="68720" cy="68720"/>
            </a:xfrm>
            <a:custGeom>
              <a:rect b="b" l="l" r="r" t="t"/>
              <a:pathLst>
                <a:path extrusionOk="0" h="1620" w="1620">
                  <a:moveTo>
                    <a:pt x="810" y="1"/>
                  </a:moveTo>
                  <a:cubicBezTo>
                    <a:pt x="361" y="1"/>
                    <a:pt x="0" y="363"/>
                    <a:pt x="0" y="810"/>
                  </a:cubicBezTo>
                  <a:cubicBezTo>
                    <a:pt x="0" y="1257"/>
                    <a:pt x="363" y="1620"/>
                    <a:pt x="810" y="1620"/>
                  </a:cubicBezTo>
                  <a:cubicBezTo>
                    <a:pt x="811" y="1620"/>
                    <a:pt x="812" y="1620"/>
                    <a:pt x="813" y="1620"/>
                  </a:cubicBezTo>
                  <a:cubicBezTo>
                    <a:pt x="1257" y="1620"/>
                    <a:pt x="1619" y="1256"/>
                    <a:pt x="1619" y="810"/>
                  </a:cubicBezTo>
                  <a:cubicBezTo>
                    <a:pt x="1619" y="361"/>
                    <a:pt x="1254" y="1"/>
                    <a:pt x="810"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8"/>
            <p:cNvSpPr/>
            <p:nvPr/>
          </p:nvSpPr>
          <p:spPr>
            <a:xfrm>
              <a:off x="2416314" y="6679594"/>
              <a:ext cx="74914" cy="74829"/>
            </a:xfrm>
            <a:custGeom>
              <a:rect b="b" l="l" r="r" t="t"/>
              <a:pathLst>
                <a:path extrusionOk="0" h="1764" w="1766">
                  <a:moveTo>
                    <a:pt x="882" y="142"/>
                  </a:moveTo>
                  <a:cubicBezTo>
                    <a:pt x="1292" y="142"/>
                    <a:pt x="1624" y="472"/>
                    <a:pt x="1622" y="882"/>
                  </a:cubicBezTo>
                  <a:cubicBezTo>
                    <a:pt x="1622" y="1292"/>
                    <a:pt x="1287" y="1622"/>
                    <a:pt x="882" y="1622"/>
                  </a:cubicBezTo>
                  <a:cubicBezTo>
                    <a:pt x="472" y="1622"/>
                    <a:pt x="140" y="1288"/>
                    <a:pt x="140" y="882"/>
                  </a:cubicBezTo>
                  <a:cubicBezTo>
                    <a:pt x="140" y="472"/>
                    <a:pt x="474" y="142"/>
                    <a:pt x="882" y="142"/>
                  </a:cubicBezTo>
                  <a:close/>
                  <a:moveTo>
                    <a:pt x="882" y="1"/>
                  </a:moveTo>
                  <a:cubicBezTo>
                    <a:pt x="396" y="1"/>
                    <a:pt x="0" y="394"/>
                    <a:pt x="0" y="882"/>
                  </a:cubicBezTo>
                  <a:cubicBezTo>
                    <a:pt x="0" y="1366"/>
                    <a:pt x="394" y="1764"/>
                    <a:pt x="882" y="1764"/>
                  </a:cubicBezTo>
                  <a:cubicBezTo>
                    <a:pt x="1367" y="1764"/>
                    <a:pt x="1765" y="1366"/>
                    <a:pt x="1763" y="882"/>
                  </a:cubicBezTo>
                  <a:cubicBezTo>
                    <a:pt x="1763" y="399"/>
                    <a:pt x="1367" y="1"/>
                    <a:pt x="8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8"/>
            <p:cNvSpPr/>
            <p:nvPr/>
          </p:nvSpPr>
          <p:spPr>
            <a:xfrm>
              <a:off x="2451183" y="6682478"/>
              <a:ext cx="4539" cy="68890"/>
            </a:xfrm>
            <a:custGeom>
              <a:rect b="b" l="l" r="r" t="t"/>
              <a:pathLst>
                <a:path extrusionOk="0" h="1624" w="107">
                  <a:moveTo>
                    <a:pt x="0" y="1"/>
                  </a:moveTo>
                  <a:lnTo>
                    <a:pt x="0" y="1624"/>
                  </a:lnTo>
                  <a:lnTo>
                    <a:pt x="107" y="1624"/>
                  </a:lnTo>
                  <a:lnTo>
                    <a:pt x="1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8"/>
            <p:cNvSpPr/>
            <p:nvPr/>
          </p:nvSpPr>
          <p:spPr>
            <a:xfrm>
              <a:off x="2418987" y="6714718"/>
              <a:ext cx="68848" cy="4581"/>
            </a:xfrm>
            <a:custGeom>
              <a:rect b="b" l="l" r="r" t="t"/>
              <a:pathLst>
                <a:path extrusionOk="0" h="108" w="1623">
                  <a:moveTo>
                    <a:pt x="1" y="1"/>
                  </a:moveTo>
                  <a:lnTo>
                    <a:pt x="1" y="108"/>
                  </a:lnTo>
                  <a:lnTo>
                    <a:pt x="1622" y="108"/>
                  </a:lnTo>
                  <a:lnTo>
                    <a:pt x="1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8"/>
            <p:cNvSpPr/>
            <p:nvPr/>
          </p:nvSpPr>
          <p:spPr>
            <a:xfrm>
              <a:off x="2427428" y="6690920"/>
              <a:ext cx="51880" cy="51922"/>
            </a:xfrm>
            <a:custGeom>
              <a:rect b="b" l="l" r="r" t="t"/>
              <a:pathLst>
                <a:path extrusionOk="0" h="1224" w="1223">
                  <a:moveTo>
                    <a:pt x="76" y="0"/>
                  </a:moveTo>
                  <a:lnTo>
                    <a:pt x="1" y="76"/>
                  </a:lnTo>
                  <a:lnTo>
                    <a:pt x="1146" y="1224"/>
                  </a:lnTo>
                  <a:lnTo>
                    <a:pt x="1222" y="1146"/>
                  </a:lnTo>
                  <a:lnTo>
                    <a:pt x="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8"/>
            <p:cNvSpPr/>
            <p:nvPr/>
          </p:nvSpPr>
          <p:spPr>
            <a:xfrm>
              <a:off x="2427343" y="6690920"/>
              <a:ext cx="51965" cy="51922"/>
            </a:xfrm>
            <a:custGeom>
              <a:rect b="b" l="l" r="r" t="t"/>
              <a:pathLst>
                <a:path extrusionOk="0" h="1224" w="1225">
                  <a:moveTo>
                    <a:pt x="1146" y="0"/>
                  </a:moveTo>
                  <a:lnTo>
                    <a:pt x="1" y="1146"/>
                  </a:lnTo>
                  <a:lnTo>
                    <a:pt x="76" y="1224"/>
                  </a:lnTo>
                  <a:lnTo>
                    <a:pt x="1224" y="76"/>
                  </a:lnTo>
                  <a:lnTo>
                    <a:pt x="11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8"/>
            <p:cNvSpPr/>
            <p:nvPr/>
          </p:nvSpPr>
          <p:spPr>
            <a:xfrm>
              <a:off x="2444736" y="6707973"/>
              <a:ext cx="17859" cy="17859"/>
            </a:xfrm>
            <a:custGeom>
              <a:rect b="b" l="l" r="r" t="t"/>
              <a:pathLst>
                <a:path extrusionOk="0" h="421" w="421">
                  <a:moveTo>
                    <a:pt x="212" y="0"/>
                  </a:moveTo>
                  <a:cubicBezTo>
                    <a:pt x="95" y="0"/>
                    <a:pt x="1" y="94"/>
                    <a:pt x="1" y="211"/>
                  </a:cubicBezTo>
                  <a:cubicBezTo>
                    <a:pt x="1" y="326"/>
                    <a:pt x="95" y="420"/>
                    <a:pt x="212" y="420"/>
                  </a:cubicBezTo>
                  <a:cubicBezTo>
                    <a:pt x="328" y="420"/>
                    <a:pt x="421" y="328"/>
                    <a:pt x="421" y="211"/>
                  </a:cubicBezTo>
                  <a:cubicBezTo>
                    <a:pt x="421" y="94"/>
                    <a:pt x="326" y="0"/>
                    <a:pt x="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8"/>
            <p:cNvSpPr/>
            <p:nvPr/>
          </p:nvSpPr>
          <p:spPr>
            <a:xfrm>
              <a:off x="2335165" y="6647185"/>
              <a:ext cx="156233" cy="52219"/>
            </a:xfrm>
            <a:custGeom>
              <a:rect b="b" l="l" r="r" t="t"/>
              <a:pathLst>
                <a:path extrusionOk="0" h="1231" w="3683">
                  <a:moveTo>
                    <a:pt x="1" y="0"/>
                  </a:moveTo>
                  <a:lnTo>
                    <a:pt x="1" y="1230"/>
                  </a:lnTo>
                  <a:lnTo>
                    <a:pt x="3682" y="1230"/>
                  </a:lnTo>
                  <a:lnTo>
                    <a:pt x="36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8"/>
            <p:cNvSpPr/>
            <p:nvPr/>
          </p:nvSpPr>
          <p:spPr>
            <a:xfrm>
              <a:off x="2298217" y="6439200"/>
              <a:ext cx="373423" cy="181770"/>
            </a:xfrm>
            <a:custGeom>
              <a:rect b="b" l="l" r="r" t="t"/>
              <a:pathLst>
                <a:path extrusionOk="0" h="4285" w="8803">
                  <a:moveTo>
                    <a:pt x="1" y="0"/>
                  </a:moveTo>
                  <a:lnTo>
                    <a:pt x="1" y="4284"/>
                  </a:lnTo>
                  <a:lnTo>
                    <a:pt x="8802" y="4284"/>
                  </a:lnTo>
                  <a:lnTo>
                    <a:pt x="88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8"/>
            <p:cNvSpPr/>
            <p:nvPr/>
          </p:nvSpPr>
          <p:spPr>
            <a:xfrm>
              <a:off x="2298217" y="6439115"/>
              <a:ext cx="23161" cy="181855"/>
            </a:xfrm>
            <a:custGeom>
              <a:rect b="b" l="l" r="r" t="t"/>
              <a:pathLst>
                <a:path extrusionOk="0" h="4287" w="546">
                  <a:moveTo>
                    <a:pt x="19" y="0"/>
                  </a:moveTo>
                  <a:cubicBezTo>
                    <a:pt x="9" y="0"/>
                    <a:pt x="1" y="7"/>
                    <a:pt x="1" y="17"/>
                  </a:cubicBezTo>
                  <a:lnTo>
                    <a:pt x="1" y="4286"/>
                  </a:lnTo>
                  <a:lnTo>
                    <a:pt x="546" y="4286"/>
                  </a:lnTo>
                  <a:lnTo>
                    <a:pt x="5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8"/>
            <p:cNvSpPr/>
            <p:nvPr/>
          </p:nvSpPr>
          <p:spPr>
            <a:xfrm>
              <a:off x="2410672" y="6439200"/>
              <a:ext cx="23161" cy="181770"/>
            </a:xfrm>
            <a:custGeom>
              <a:rect b="b" l="l" r="r" t="t"/>
              <a:pathLst>
                <a:path extrusionOk="0" h="4285" w="546">
                  <a:moveTo>
                    <a:pt x="0" y="0"/>
                  </a:moveTo>
                  <a:lnTo>
                    <a:pt x="0" y="4284"/>
                  </a:lnTo>
                  <a:lnTo>
                    <a:pt x="545" y="4284"/>
                  </a:lnTo>
                  <a:lnTo>
                    <a:pt x="5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8"/>
            <p:cNvSpPr/>
            <p:nvPr/>
          </p:nvSpPr>
          <p:spPr>
            <a:xfrm>
              <a:off x="2522916" y="6439200"/>
              <a:ext cx="23161" cy="181770"/>
            </a:xfrm>
            <a:custGeom>
              <a:rect b="b" l="l" r="r" t="t"/>
              <a:pathLst>
                <a:path extrusionOk="0" h="4285" w="546">
                  <a:moveTo>
                    <a:pt x="0" y="0"/>
                  </a:moveTo>
                  <a:lnTo>
                    <a:pt x="0" y="4284"/>
                  </a:lnTo>
                  <a:lnTo>
                    <a:pt x="545" y="4284"/>
                  </a:lnTo>
                  <a:lnTo>
                    <a:pt x="5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8"/>
            <p:cNvSpPr/>
            <p:nvPr/>
          </p:nvSpPr>
          <p:spPr>
            <a:xfrm>
              <a:off x="2648352" y="6439200"/>
              <a:ext cx="23289" cy="181770"/>
            </a:xfrm>
            <a:custGeom>
              <a:rect b="b" l="l" r="r" t="t"/>
              <a:pathLst>
                <a:path extrusionOk="0" h="4285" w="549">
                  <a:moveTo>
                    <a:pt x="1" y="0"/>
                  </a:moveTo>
                  <a:lnTo>
                    <a:pt x="1" y="4284"/>
                  </a:lnTo>
                  <a:lnTo>
                    <a:pt x="548" y="4284"/>
                  </a:lnTo>
                  <a:lnTo>
                    <a:pt x="5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8"/>
            <p:cNvSpPr/>
            <p:nvPr/>
          </p:nvSpPr>
          <p:spPr>
            <a:xfrm>
              <a:off x="2270686" y="6446326"/>
              <a:ext cx="27573" cy="168026"/>
            </a:xfrm>
            <a:custGeom>
              <a:rect b="b" l="l" r="r" t="t"/>
              <a:pathLst>
                <a:path extrusionOk="0" h="3961" w="650">
                  <a:moveTo>
                    <a:pt x="650" y="0"/>
                  </a:moveTo>
                  <a:cubicBezTo>
                    <a:pt x="650" y="0"/>
                    <a:pt x="0" y="326"/>
                    <a:pt x="0" y="1974"/>
                  </a:cubicBezTo>
                  <a:cubicBezTo>
                    <a:pt x="0" y="3622"/>
                    <a:pt x="650" y="3961"/>
                    <a:pt x="650" y="3961"/>
                  </a:cubicBezTo>
                  <a:lnTo>
                    <a:pt x="6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8"/>
            <p:cNvSpPr/>
            <p:nvPr/>
          </p:nvSpPr>
          <p:spPr>
            <a:xfrm>
              <a:off x="2643431" y="6302777"/>
              <a:ext cx="294183" cy="35675"/>
            </a:xfrm>
            <a:custGeom>
              <a:rect b="b" l="l" r="r" t="t"/>
              <a:pathLst>
                <a:path extrusionOk="0" h="841" w="6935">
                  <a:moveTo>
                    <a:pt x="420" y="0"/>
                  </a:moveTo>
                  <a:cubicBezTo>
                    <a:pt x="187" y="0"/>
                    <a:pt x="0" y="187"/>
                    <a:pt x="0" y="421"/>
                  </a:cubicBezTo>
                  <a:cubicBezTo>
                    <a:pt x="0" y="654"/>
                    <a:pt x="187" y="841"/>
                    <a:pt x="420" y="841"/>
                  </a:cubicBezTo>
                  <a:lnTo>
                    <a:pt x="6514" y="841"/>
                  </a:lnTo>
                  <a:cubicBezTo>
                    <a:pt x="6744" y="841"/>
                    <a:pt x="6934" y="652"/>
                    <a:pt x="6934" y="421"/>
                  </a:cubicBezTo>
                  <a:cubicBezTo>
                    <a:pt x="6934" y="187"/>
                    <a:pt x="6746" y="0"/>
                    <a:pt x="65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8"/>
            <p:cNvSpPr/>
            <p:nvPr/>
          </p:nvSpPr>
          <p:spPr>
            <a:xfrm>
              <a:off x="2671046" y="6338664"/>
              <a:ext cx="253332" cy="308733"/>
            </a:xfrm>
            <a:custGeom>
              <a:rect b="b" l="l" r="r" t="t"/>
              <a:pathLst>
                <a:path extrusionOk="0" h="7278" w="5972">
                  <a:moveTo>
                    <a:pt x="13" y="1"/>
                  </a:moveTo>
                  <a:lnTo>
                    <a:pt x="1" y="7277"/>
                  </a:lnTo>
                  <a:lnTo>
                    <a:pt x="1" y="7277"/>
                  </a:lnTo>
                  <a:lnTo>
                    <a:pt x="4531" y="7218"/>
                  </a:lnTo>
                  <a:lnTo>
                    <a:pt x="5972" y="7218"/>
                  </a:lnTo>
                  <a:lnTo>
                    <a:pt x="5972" y="5172"/>
                  </a:lnTo>
                  <a:lnTo>
                    <a:pt x="4531" y="5172"/>
                  </a:lnTo>
                  <a:lnTo>
                    <a:pt x="45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8"/>
            <p:cNvSpPr/>
            <p:nvPr/>
          </p:nvSpPr>
          <p:spPr>
            <a:xfrm>
              <a:off x="2716902" y="6486498"/>
              <a:ext cx="101044" cy="27615"/>
            </a:xfrm>
            <a:custGeom>
              <a:rect b="b" l="l" r="r" t="t"/>
              <a:pathLst>
                <a:path extrusionOk="0" h="651" w="2382">
                  <a:moveTo>
                    <a:pt x="2195" y="144"/>
                  </a:moveTo>
                  <a:cubicBezTo>
                    <a:pt x="2220" y="144"/>
                    <a:pt x="2236" y="160"/>
                    <a:pt x="2236" y="185"/>
                  </a:cubicBezTo>
                  <a:lnTo>
                    <a:pt x="2236" y="466"/>
                  </a:lnTo>
                  <a:cubicBezTo>
                    <a:pt x="2236" y="488"/>
                    <a:pt x="2220" y="507"/>
                    <a:pt x="2195" y="507"/>
                  </a:cubicBezTo>
                  <a:lnTo>
                    <a:pt x="183" y="507"/>
                  </a:lnTo>
                  <a:cubicBezTo>
                    <a:pt x="160" y="507"/>
                    <a:pt x="142" y="488"/>
                    <a:pt x="142" y="466"/>
                  </a:cubicBezTo>
                  <a:lnTo>
                    <a:pt x="142" y="185"/>
                  </a:lnTo>
                  <a:cubicBezTo>
                    <a:pt x="142" y="160"/>
                    <a:pt x="160" y="144"/>
                    <a:pt x="183" y="144"/>
                  </a:cubicBezTo>
                  <a:close/>
                  <a:moveTo>
                    <a:pt x="185" y="0"/>
                  </a:moveTo>
                  <a:cubicBezTo>
                    <a:pt x="82" y="0"/>
                    <a:pt x="0" y="85"/>
                    <a:pt x="0" y="185"/>
                  </a:cubicBezTo>
                  <a:lnTo>
                    <a:pt x="0" y="466"/>
                  </a:lnTo>
                  <a:cubicBezTo>
                    <a:pt x="0" y="568"/>
                    <a:pt x="84" y="650"/>
                    <a:pt x="185" y="650"/>
                  </a:cubicBezTo>
                  <a:lnTo>
                    <a:pt x="2199" y="650"/>
                  </a:lnTo>
                  <a:cubicBezTo>
                    <a:pt x="2298" y="650"/>
                    <a:pt x="2380" y="568"/>
                    <a:pt x="2382" y="466"/>
                  </a:cubicBezTo>
                  <a:lnTo>
                    <a:pt x="2382" y="185"/>
                  </a:lnTo>
                  <a:cubicBezTo>
                    <a:pt x="2382" y="82"/>
                    <a:pt x="2298" y="0"/>
                    <a:pt x="2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8"/>
            <p:cNvSpPr/>
            <p:nvPr/>
          </p:nvSpPr>
          <p:spPr>
            <a:xfrm>
              <a:off x="2730901" y="6370607"/>
              <a:ext cx="72793" cy="91670"/>
            </a:xfrm>
            <a:custGeom>
              <a:rect b="b" l="l" r="r" t="t"/>
              <a:pathLst>
                <a:path extrusionOk="0" h="2161" w="1716">
                  <a:moveTo>
                    <a:pt x="859" y="0"/>
                  </a:moveTo>
                  <a:cubicBezTo>
                    <a:pt x="385" y="0"/>
                    <a:pt x="4" y="386"/>
                    <a:pt x="4" y="857"/>
                  </a:cubicBezTo>
                  <a:lnTo>
                    <a:pt x="0" y="857"/>
                  </a:lnTo>
                  <a:lnTo>
                    <a:pt x="0" y="2161"/>
                  </a:lnTo>
                  <a:lnTo>
                    <a:pt x="1716" y="2161"/>
                  </a:lnTo>
                  <a:lnTo>
                    <a:pt x="1716" y="857"/>
                  </a:lnTo>
                  <a:cubicBezTo>
                    <a:pt x="1716" y="381"/>
                    <a:pt x="1330" y="0"/>
                    <a:pt x="8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8"/>
            <p:cNvSpPr/>
            <p:nvPr/>
          </p:nvSpPr>
          <p:spPr>
            <a:xfrm>
              <a:off x="2298132" y="6563278"/>
              <a:ext cx="646184" cy="83949"/>
            </a:xfrm>
            <a:custGeom>
              <a:rect b="b" l="l" r="r" t="t"/>
              <a:pathLst>
                <a:path extrusionOk="0" h="1979" w="15233">
                  <a:moveTo>
                    <a:pt x="8415" y="0"/>
                  </a:moveTo>
                  <a:cubicBezTo>
                    <a:pt x="7476" y="0"/>
                    <a:pt x="6670" y="558"/>
                    <a:pt x="6304" y="1359"/>
                  </a:cubicBezTo>
                  <a:lnTo>
                    <a:pt x="1" y="1359"/>
                  </a:lnTo>
                  <a:lnTo>
                    <a:pt x="1" y="1818"/>
                  </a:lnTo>
                  <a:cubicBezTo>
                    <a:pt x="1" y="1907"/>
                    <a:pt x="72" y="1978"/>
                    <a:pt x="163" y="1978"/>
                  </a:cubicBezTo>
                  <a:lnTo>
                    <a:pt x="10565" y="1978"/>
                  </a:lnTo>
                  <a:lnTo>
                    <a:pt x="14648" y="1921"/>
                  </a:lnTo>
                  <a:cubicBezTo>
                    <a:pt x="14650" y="1921"/>
                    <a:pt x="14654" y="1923"/>
                    <a:pt x="14656" y="1923"/>
                  </a:cubicBezTo>
                  <a:lnTo>
                    <a:pt x="15117" y="1923"/>
                  </a:lnTo>
                  <a:cubicBezTo>
                    <a:pt x="15179" y="1923"/>
                    <a:pt x="15230" y="1872"/>
                    <a:pt x="15230" y="1810"/>
                  </a:cubicBezTo>
                  <a:lnTo>
                    <a:pt x="15230" y="1482"/>
                  </a:lnTo>
                  <a:cubicBezTo>
                    <a:pt x="15232" y="1421"/>
                    <a:pt x="15183" y="1372"/>
                    <a:pt x="15121" y="1372"/>
                  </a:cubicBezTo>
                  <a:lnTo>
                    <a:pt x="14668" y="1372"/>
                  </a:lnTo>
                  <a:lnTo>
                    <a:pt x="14668" y="1368"/>
                  </a:lnTo>
                  <a:lnTo>
                    <a:pt x="14668" y="1359"/>
                  </a:lnTo>
                  <a:lnTo>
                    <a:pt x="14664" y="1359"/>
                  </a:lnTo>
                  <a:cubicBezTo>
                    <a:pt x="14287" y="681"/>
                    <a:pt x="13564" y="222"/>
                    <a:pt x="12731" y="222"/>
                  </a:cubicBezTo>
                  <a:cubicBezTo>
                    <a:pt x="11901" y="222"/>
                    <a:pt x="11176" y="681"/>
                    <a:pt x="10801" y="1359"/>
                  </a:cubicBezTo>
                  <a:lnTo>
                    <a:pt x="10526" y="1359"/>
                  </a:lnTo>
                  <a:cubicBezTo>
                    <a:pt x="10159" y="560"/>
                    <a:pt x="9356" y="0"/>
                    <a:pt x="8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8"/>
            <p:cNvSpPr/>
            <p:nvPr/>
          </p:nvSpPr>
          <p:spPr>
            <a:xfrm>
              <a:off x="3043918" y="6653972"/>
              <a:ext cx="35251" cy="35251"/>
            </a:xfrm>
            <a:custGeom>
              <a:rect b="b" l="l" r="r" t="t"/>
              <a:pathLst>
                <a:path extrusionOk="0" h="831" w="831">
                  <a:moveTo>
                    <a:pt x="416" y="162"/>
                  </a:moveTo>
                  <a:cubicBezTo>
                    <a:pt x="553" y="162"/>
                    <a:pt x="666" y="273"/>
                    <a:pt x="666" y="412"/>
                  </a:cubicBezTo>
                  <a:cubicBezTo>
                    <a:pt x="666" y="552"/>
                    <a:pt x="553" y="664"/>
                    <a:pt x="416" y="664"/>
                  </a:cubicBezTo>
                  <a:cubicBezTo>
                    <a:pt x="277" y="664"/>
                    <a:pt x="164" y="552"/>
                    <a:pt x="164" y="412"/>
                  </a:cubicBezTo>
                  <a:cubicBezTo>
                    <a:pt x="164" y="273"/>
                    <a:pt x="277" y="162"/>
                    <a:pt x="416" y="162"/>
                  </a:cubicBezTo>
                  <a:close/>
                  <a:moveTo>
                    <a:pt x="416" y="0"/>
                  </a:moveTo>
                  <a:cubicBezTo>
                    <a:pt x="189" y="0"/>
                    <a:pt x="0" y="187"/>
                    <a:pt x="0" y="414"/>
                  </a:cubicBezTo>
                  <a:cubicBezTo>
                    <a:pt x="0" y="644"/>
                    <a:pt x="189" y="830"/>
                    <a:pt x="416" y="830"/>
                  </a:cubicBezTo>
                  <a:cubicBezTo>
                    <a:pt x="644" y="830"/>
                    <a:pt x="830" y="644"/>
                    <a:pt x="830" y="414"/>
                  </a:cubicBezTo>
                  <a:cubicBezTo>
                    <a:pt x="830" y="187"/>
                    <a:pt x="644" y="0"/>
                    <a:pt x="4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8"/>
            <p:cNvSpPr/>
            <p:nvPr/>
          </p:nvSpPr>
          <p:spPr>
            <a:xfrm>
              <a:off x="3330720" y="6653972"/>
              <a:ext cx="35293" cy="35251"/>
            </a:xfrm>
            <a:custGeom>
              <a:rect b="b" l="l" r="r" t="t"/>
              <a:pathLst>
                <a:path extrusionOk="0" h="831" w="832">
                  <a:moveTo>
                    <a:pt x="417" y="162"/>
                  </a:moveTo>
                  <a:cubicBezTo>
                    <a:pt x="554" y="162"/>
                    <a:pt x="667" y="273"/>
                    <a:pt x="667" y="412"/>
                  </a:cubicBezTo>
                  <a:cubicBezTo>
                    <a:pt x="667" y="552"/>
                    <a:pt x="554" y="664"/>
                    <a:pt x="417" y="664"/>
                  </a:cubicBezTo>
                  <a:cubicBezTo>
                    <a:pt x="278" y="664"/>
                    <a:pt x="165" y="552"/>
                    <a:pt x="165" y="412"/>
                  </a:cubicBezTo>
                  <a:cubicBezTo>
                    <a:pt x="165" y="273"/>
                    <a:pt x="278" y="162"/>
                    <a:pt x="417" y="162"/>
                  </a:cubicBezTo>
                  <a:close/>
                  <a:moveTo>
                    <a:pt x="417" y="0"/>
                  </a:moveTo>
                  <a:cubicBezTo>
                    <a:pt x="188" y="0"/>
                    <a:pt x="1" y="187"/>
                    <a:pt x="1" y="414"/>
                  </a:cubicBezTo>
                  <a:cubicBezTo>
                    <a:pt x="1" y="644"/>
                    <a:pt x="188" y="830"/>
                    <a:pt x="417" y="830"/>
                  </a:cubicBezTo>
                  <a:cubicBezTo>
                    <a:pt x="645" y="830"/>
                    <a:pt x="831" y="644"/>
                    <a:pt x="831" y="414"/>
                  </a:cubicBezTo>
                  <a:cubicBezTo>
                    <a:pt x="831" y="187"/>
                    <a:pt x="645"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8"/>
            <p:cNvSpPr/>
            <p:nvPr/>
          </p:nvSpPr>
          <p:spPr>
            <a:xfrm>
              <a:off x="3067122" y="6531803"/>
              <a:ext cx="274966" cy="180794"/>
            </a:xfrm>
            <a:custGeom>
              <a:rect b="b" l="l" r="r" t="t"/>
              <a:pathLst>
                <a:path extrusionOk="0" h="4262" w="6482">
                  <a:moveTo>
                    <a:pt x="1743" y="76"/>
                  </a:moveTo>
                  <a:lnTo>
                    <a:pt x="1743" y="2132"/>
                  </a:lnTo>
                  <a:lnTo>
                    <a:pt x="908" y="2132"/>
                  </a:lnTo>
                  <a:lnTo>
                    <a:pt x="908" y="76"/>
                  </a:lnTo>
                  <a:close/>
                  <a:moveTo>
                    <a:pt x="3659" y="76"/>
                  </a:moveTo>
                  <a:lnTo>
                    <a:pt x="3659" y="2132"/>
                  </a:lnTo>
                  <a:lnTo>
                    <a:pt x="2825" y="2132"/>
                  </a:lnTo>
                  <a:lnTo>
                    <a:pt x="2825" y="76"/>
                  </a:lnTo>
                  <a:close/>
                  <a:moveTo>
                    <a:pt x="5571" y="76"/>
                  </a:moveTo>
                  <a:lnTo>
                    <a:pt x="5571" y="2132"/>
                  </a:lnTo>
                  <a:lnTo>
                    <a:pt x="4739" y="2132"/>
                  </a:lnTo>
                  <a:lnTo>
                    <a:pt x="4739" y="76"/>
                  </a:lnTo>
                  <a:close/>
                  <a:moveTo>
                    <a:pt x="0" y="0"/>
                  </a:moveTo>
                  <a:lnTo>
                    <a:pt x="0" y="4262"/>
                  </a:lnTo>
                  <a:lnTo>
                    <a:pt x="6481" y="4262"/>
                  </a:lnTo>
                  <a:lnTo>
                    <a:pt x="648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8"/>
            <p:cNvSpPr/>
            <p:nvPr/>
          </p:nvSpPr>
          <p:spPr>
            <a:xfrm>
              <a:off x="3239347" y="6670516"/>
              <a:ext cx="89167" cy="82889"/>
            </a:xfrm>
            <a:custGeom>
              <a:rect b="b" l="l" r="r" t="t"/>
              <a:pathLst>
                <a:path extrusionOk="0" h="1954" w="2102">
                  <a:moveTo>
                    <a:pt x="1054" y="1"/>
                  </a:moveTo>
                  <a:cubicBezTo>
                    <a:pt x="1001" y="1"/>
                    <a:pt x="948" y="5"/>
                    <a:pt x="894" y="14"/>
                  </a:cubicBezTo>
                  <a:cubicBezTo>
                    <a:pt x="362" y="100"/>
                    <a:pt x="1" y="602"/>
                    <a:pt x="87" y="1133"/>
                  </a:cubicBezTo>
                  <a:cubicBezTo>
                    <a:pt x="164" y="1613"/>
                    <a:pt x="579" y="1953"/>
                    <a:pt x="1050" y="1953"/>
                  </a:cubicBezTo>
                  <a:cubicBezTo>
                    <a:pt x="1102" y="1953"/>
                    <a:pt x="1155" y="1949"/>
                    <a:pt x="1208" y="1941"/>
                  </a:cubicBezTo>
                  <a:cubicBezTo>
                    <a:pt x="1739" y="1855"/>
                    <a:pt x="2102" y="1352"/>
                    <a:pt x="2014" y="820"/>
                  </a:cubicBezTo>
                  <a:cubicBezTo>
                    <a:pt x="1936" y="342"/>
                    <a:pt x="1522" y="1"/>
                    <a:pt x="1054"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8"/>
            <p:cNvSpPr/>
            <p:nvPr/>
          </p:nvSpPr>
          <p:spPr>
            <a:xfrm>
              <a:off x="3239347" y="6667971"/>
              <a:ext cx="88912" cy="88997"/>
            </a:xfrm>
            <a:custGeom>
              <a:rect b="b" l="l" r="r" t="t"/>
              <a:pathLst>
                <a:path extrusionOk="0" h="2098" w="2096">
                  <a:moveTo>
                    <a:pt x="1048" y="144"/>
                  </a:moveTo>
                  <a:cubicBezTo>
                    <a:pt x="1548" y="144"/>
                    <a:pt x="1952" y="550"/>
                    <a:pt x="1952" y="1048"/>
                  </a:cubicBezTo>
                  <a:cubicBezTo>
                    <a:pt x="1952" y="1548"/>
                    <a:pt x="1548" y="1954"/>
                    <a:pt x="1048" y="1954"/>
                  </a:cubicBezTo>
                  <a:cubicBezTo>
                    <a:pt x="548" y="1954"/>
                    <a:pt x="144" y="1548"/>
                    <a:pt x="144" y="1048"/>
                  </a:cubicBezTo>
                  <a:cubicBezTo>
                    <a:pt x="144" y="550"/>
                    <a:pt x="548" y="144"/>
                    <a:pt x="1048" y="144"/>
                  </a:cubicBezTo>
                  <a:close/>
                  <a:moveTo>
                    <a:pt x="1048" y="0"/>
                  </a:moveTo>
                  <a:cubicBezTo>
                    <a:pt x="470" y="0"/>
                    <a:pt x="1" y="470"/>
                    <a:pt x="1" y="1048"/>
                  </a:cubicBezTo>
                  <a:cubicBezTo>
                    <a:pt x="1" y="1628"/>
                    <a:pt x="472" y="2097"/>
                    <a:pt x="1048" y="2097"/>
                  </a:cubicBezTo>
                  <a:cubicBezTo>
                    <a:pt x="1628" y="2097"/>
                    <a:pt x="2096" y="1626"/>
                    <a:pt x="2096" y="1048"/>
                  </a:cubicBezTo>
                  <a:cubicBezTo>
                    <a:pt x="2096" y="470"/>
                    <a:pt x="1628" y="0"/>
                    <a:pt x="1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8"/>
            <p:cNvSpPr/>
            <p:nvPr/>
          </p:nvSpPr>
          <p:spPr>
            <a:xfrm>
              <a:off x="3281258" y="6670983"/>
              <a:ext cx="4666" cy="82846"/>
            </a:xfrm>
            <a:custGeom>
              <a:rect b="b" l="l" r="r" t="t"/>
              <a:pathLst>
                <a:path extrusionOk="0" h="1953" w="110">
                  <a:moveTo>
                    <a:pt x="1" y="1"/>
                  </a:moveTo>
                  <a:lnTo>
                    <a:pt x="1" y="1952"/>
                  </a:lnTo>
                  <a:lnTo>
                    <a:pt x="109" y="1952"/>
                  </a:lnTo>
                  <a:lnTo>
                    <a:pt x="1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8"/>
            <p:cNvSpPr/>
            <p:nvPr/>
          </p:nvSpPr>
          <p:spPr>
            <a:xfrm>
              <a:off x="3242147" y="6710136"/>
              <a:ext cx="82889" cy="4539"/>
            </a:xfrm>
            <a:custGeom>
              <a:rect b="b" l="l" r="r" t="t"/>
              <a:pathLst>
                <a:path extrusionOk="0" h="107" w="1954">
                  <a:moveTo>
                    <a:pt x="0" y="0"/>
                  </a:moveTo>
                  <a:lnTo>
                    <a:pt x="0" y="107"/>
                  </a:lnTo>
                  <a:lnTo>
                    <a:pt x="1954" y="107"/>
                  </a:lnTo>
                  <a:lnTo>
                    <a:pt x="1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8"/>
            <p:cNvSpPr/>
            <p:nvPr/>
          </p:nvSpPr>
          <p:spPr>
            <a:xfrm>
              <a:off x="3252582" y="6681248"/>
              <a:ext cx="61848" cy="61891"/>
            </a:xfrm>
            <a:custGeom>
              <a:rect b="b" l="l" r="r" t="t"/>
              <a:pathLst>
                <a:path extrusionOk="0" h="1459" w="1458">
                  <a:moveTo>
                    <a:pt x="76" y="1"/>
                  </a:moveTo>
                  <a:lnTo>
                    <a:pt x="0" y="77"/>
                  </a:lnTo>
                  <a:lnTo>
                    <a:pt x="1382" y="1458"/>
                  </a:lnTo>
                  <a:lnTo>
                    <a:pt x="1458" y="1380"/>
                  </a:lnTo>
                  <a:lnTo>
                    <a:pt x="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8"/>
            <p:cNvSpPr/>
            <p:nvPr/>
          </p:nvSpPr>
          <p:spPr>
            <a:xfrm>
              <a:off x="3252497" y="6681503"/>
              <a:ext cx="61848" cy="61806"/>
            </a:xfrm>
            <a:custGeom>
              <a:rect b="b" l="l" r="r" t="t"/>
              <a:pathLst>
                <a:path extrusionOk="0" h="1457" w="1458">
                  <a:moveTo>
                    <a:pt x="1382" y="1"/>
                  </a:moveTo>
                  <a:lnTo>
                    <a:pt x="0" y="1380"/>
                  </a:lnTo>
                  <a:lnTo>
                    <a:pt x="76" y="1456"/>
                  </a:lnTo>
                  <a:lnTo>
                    <a:pt x="1458" y="77"/>
                  </a:lnTo>
                  <a:lnTo>
                    <a:pt x="13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8"/>
            <p:cNvSpPr/>
            <p:nvPr/>
          </p:nvSpPr>
          <p:spPr>
            <a:xfrm>
              <a:off x="3273283" y="6701779"/>
              <a:ext cx="21337" cy="21337"/>
            </a:xfrm>
            <a:custGeom>
              <a:rect b="b" l="l" r="r" t="t"/>
              <a:pathLst>
                <a:path extrusionOk="0" h="503" w="503">
                  <a:moveTo>
                    <a:pt x="250" y="1"/>
                  </a:moveTo>
                  <a:cubicBezTo>
                    <a:pt x="111" y="1"/>
                    <a:pt x="0" y="113"/>
                    <a:pt x="0" y="251"/>
                  </a:cubicBezTo>
                  <a:cubicBezTo>
                    <a:pt x="0" y="392"/>
                    <a:pt x="113" y="503"/>
                    <a:pt x="250" y="503"/>
                  </a:cubicBezTo>
                  <a:cubicBezTo>
                    <a:pt x="390" y="503"/>
                    <a:pt x="502" y="392"/>
                    <a:pt x="502" y="251"/>
                  </a:cubicBezTo>
                  <a:cubicBezTo>
                    <a:pt x="502" y="111"/>
                    <a:pt x="390"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8"/>
            <p:cNvSpPr/>
            <p:nvPr/>
          </p:nvSpPr>
          <p:spPr>
            <a:xfrm>
              <a:off x="3079212" y="6671619"/>
              <a:ext cx="91161" cy="82889"/>
            </a:xfrm>
            <a:custGeom>
              <a:rect b="b" l="l" r="r" t="t"/>
              <a:pathLst>
                <a:path extrusionOk="0" h="1954" w="2149">
                  <a:moveTo>
                    <a:pt x="1075" y="0"/>
                  </a:moveTo>
                  <a:cubicBezTo>
                    <a:pt x="1000" y="0"/>
                    <a:pt x="925" y="9"/>
                    <a:pt x="849" y="27"/>
                  </a:cubicBezTo>
                  <a:cubicBezTo>
                    <a:pt x="324" y="152"/>
                    <a:pt x="0" y="677"/>
                    <a:pt x="123" y="1201"/>
                  </a:cubicBezTo>
                  <a:cubicBezTo>
                    <a:pt x="230" y="1650"/>
                    <a:pt x="630" y="1954"/>
                    <a:pt x="1071" y="1954"/>
                  </a:cubicBezTo>
                  <a:cubicBezTo>
                    <a:pt x="1146" y="1954"/>
                    <a:pt x="1222" y="1945"/>
                    <a:pt x="1298" y="1927"/>
                  </a:cubicBezTo>
                  <a:cubicBezTo>
                    <a:pt x="1822" y="1802"/>
                    <a:pt x="2148" y="1277"/>
                    <a:pt x="2023" y="753"/>
                  </a:cubicBezTo>
                  <a:cubicBezTo>
                    <a:pt x="1916" y="304"/>
                    <a:pt x="1517" y="0"/>
                    <a:pt x="1075" y="0"/>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8"/>
            <p:cNvSpPr/>
            <p:nvPr/>
          </p:nvSpPr>
          <p:spPr>
            <a:xfrm>
              <a:off x="3080230" y="6667971"/>
              <a:ext cx="88912" cy="88997"/>
            </a:xfrm>
            <a:custGeom>
              <a:rect b="b" l="l" r="r" t="t"/>
              <a:pathLst>
                <a:path extrusionOk="0" h="2098" w="2096">
                  <a:moveTo>
                    <a:pt x="1048" y="144"/>
                  </a:moveTo>
                  <a:cubicBezTo>
                    <a:pt x="1548" y="144"/>
                    <a:pt x="1952" y="550"/>
                    <a:pt x="1952" y="1048"/>
                  </a:cubicBezTo>
                  <a:cubicBezTo>
                    <a:pt x="1952" y="1548"/>
                    <a:pt x="1548" y="1954"/>
                    <a:pt x="1048" y="1954"/>
                  </a:cubicBezTo>
                  <a:cubicBezTo>
                    <a:pt x="548" y="1954"/>
                    <a:pt x="144" y="1548"/>
                    <a:pt x="144" y="1048"/>
                  </a:cubicBezTo>
                  <a:cubicBezTo>
                    <a:pt x="144" y="550"/>
                    <a:pt x="548" y="144"/>
                    <a:pt x="1048" y="144"/>
                  </a:cubicBezTo>
                  <a:close/>
                  <a:moveTo>
                    <a:pt x="1048" y="0"/>
                  </a:moveTo>
                  <a:cubicBezTo>
                    <a:pt x="470" y="0"/>
                    <a:pt x="1" y="470"/>
                    <a:pt x="1" y="1048"/>
                  </a:cubicBezTo>
                  <a:cubicBezTo>
                    <a:pt x="1" y="1628"/>
                    <a:pt x="472" y="2097"/>
                    <a:pt x="1048" y="2097"/>
                  </a:cubicBezTo>
                  <a:cubicBezTo>
                    <a:pt x="1624" y="2097"/>
                    <a:pt x="2096" y="1628"/>
                    <a:pt x="2096" y="1048"/>
                  </a:cubicBezTo>
                  <a:cubicBezTo>
                    <a:pt x="2096" y="470"/>
                    <a:pt x="1628" y="0"/>
                    <a:pt x="1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8"/>
            <p:cNvSpPr/>
            <p:nvPr/>
          </p:nvSpPr>
          <p:spPr>
            <a:xfrm>
              <a:off x="3122141" y="6670983"/>
              <a:ext cx="4666" cy="82846"/>
            </a:xfrm>
            <a:custGeom>
              <a:rect b="b" l="l" r="r" t="t"/>
              <a:pathLst>
                <a:path extrusionOk="0" h="1953" w="110">
                  <a:moveTo>
                    <a:pt x="1" y="1"/>
                  </a:moveTo>
                  <a:lnTo>
                    <a:pt x="1" y="1952"/>
                  </a:lnTo>
                  <a:lnTo>
                    <a:pt x="109" y="1952"/>
                  </a:lnTo>
                  <a:lnTo>
                    <a:pt x="1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8"/>
            <p:cNvSpPr/>
            <p:nvPr/>
          </p:nvSpPr>
          <p:spPr>
            <a:xfrm>
              <a:off x="3082944" y="6710136"/>
              <a:ext cx="82804" cy="4539"/>
            </a:xfrm>
            <a:custGeom>
              <a:rect b="b" l="l" r="r" t="t"/>
              <a:pathLst>
                <a:path extrusionOk="0" h="107" w="1952">
                  <a:moveTo>
                    <a:pt x="0" y="0"/>
                  </a:moveTo>
                  <a:lnTo>
                    <a:pt x="0" y="107"/>
                  </a:lnTo>
                  <a:lnTo>
                    <a:pt x="1952" y="107"/>
                  </a:lnTo>
                  <a:lnTo>
                    <a:pt x="19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8"/>
            <p:cNvSpPr/>
            <p:nvPr/>
          </p:nvSpPr>
          <p:spPr>
            <a:xfrm>
              <a:off x="3093380" y="6681248"/>
              <a:ext cx="61848" cy="61891"/>
            </a:xfrm>
            <a:custGeom>
              <a:rect b="b" l="l" r="r" t="t"/>
              <a:pathLst>
                <a:path extrusionOk="0" h="1459" w="1458">
                  <a:moveTo>
                    <a:pt x="76" y="1"/>
                  </a:moveTo>
                  <a:lnTo>
                    <a:pt x="0" y="77"/>
                  </a:lnTo>
                  <a:lnTo>
                    <a:pt x="1382" y="1458"/>
                  </a:lnTo>
                  <a:lnTo>
                    <a:pt x="1458" y="1382"/>
                  </a:lnTo>
                  <a:lnTo>
                    <a:pt x="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8"/>
            <p:cNvSpPr/>
            <p:nvPr/>
          </p:nvSpPr>
          <p:spPr>
            <a:xfrm>
              <a:off x="3093380" y="6681418"/>
              <a:ext cx="61764" cy="61891"/>
            </a:xfrm>
            <a:custGeom>
              <a:rect b="b" l="l" r="r" t="t"/>
              <a:pathLst>
                <a:path extrusionOk="0" h="1459" w="1456">
                  <a:moveTo>
                    <a:pt x="1380" y="1"/>
                  </a:moveTo>
                  <a:lnTo>
                    <a:pt x="0" y="1382"/>
                  </a:lnTo>
                  <a:lnTo>
                    <a:pt x="76" y="1458"/>
                  </a:lnTo>
                  <a:lnTo>
                    <a:pt x="1456" y="77"/>
                  </a:lnTo>
                  <a:lnTo>
                    <a:pt x="13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8"/>
            <p:cNvSpPr/>
            <p:nvPr/>
          </p:nvSpPr>
          <p:spPr>
            <a:xfrm>
              <a:off x="3114081" y="6701779"/>
              <a:ext cx="21337" cy="21337"/>
            </a:xfrm>
            <a:custGeom>
              <a:rect b="b" l="l" r="r" t="t"/>
              <a:pathLst>
                <a:path extrusionOk="0" h="503" w="503">
                  <a:moveTo>
                    <a:pt x="250" y="1"/>
                  </a:moveTo>
                  <a:cubicBezTo>
                    <a:pt x="109" y="1"/>
                    <a:pt x="0" y="113"/>
                    <a:pt x="0" y="251"/>
                  </a:cubicBezTo>
                  <a:cubicBezTo>
                    <a:pt x="0" y="392"/>
                    <a:pt x="113" y="503"/>
                    <a:pt x="250" y="503"/>
                  </a:cubicBezTo>
                  <a:cubicBezTo>
                    <a:pt x="390" y="503"/>
                    <a:pt x="502" y="392"/>
                    <a:pt x="502" y="251"/>
                  </a:cubicBezTo>
                  <a:cubicBezTo>
                    <a:pt x="502" y="111"/>
                    <a:pt x="390" y="1"/>
                    <a:pt x="250"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8"/>
            <p:cNvSpPr/>
            <p:nvPr/>
          </p:nvSpPr>
          <p:spPr>
            <a:xfrm>
              <a:off x="3021478" y="6499182"/>
              <a:ext cx="366509" cy="35718"/>
            </a:xfrm>
            <a:custGeom>
              <a:rect b="b" l="l" r="r" t="t"/>
              <a:pathLst>
                <a:path extrusionOk="0" h="842" w="8640">
                  <a:moveTo>
                    <a:pt x="420" y="1"/>
                  </a:moveTo>
                  <a:cubicBezTo>
                    <a:pt x="187" y="1"/>
                    <a:pt x="0" y="187"/>
                    <a:pt x="0" y="421"/>
                  </a:cubicBezTo>
                  <a:cubicBezTo>
                    <a:pt x="0" y="655"/>
                    <a:pt x="187" y="841"/>
                    <a:pt x="420" y="841"/>
                  </a:cubicBezTo>
                  <a:lnTo>
                    <a:pt x="8220" y="841"/>
                  </a:lnTo>
                  <a:cubicBezTo>
                    <a:pt x="8449" y="841"/>
                    <a:pt x="8636" y="655"/>
                    <a:pt x="8640" y="421"/>
                  </a:cubicBezTo>
                  <a:cubicBezTo>
                    <a:pt x="8640" y="187"/>
                    <a:pt x="8451" y="1"/>
                    <a:pt x="8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8"/>
            <p:cNvSpPr/>
            <p:nvPr/>
          </p:nvSpPr>
          <p:spPr>
            <a:xfrm>
              <a:off x="3471597" y="6653972"/>
              <a:ext cx="35251" cy="35251"/>
            </a:xfrm>
            <a:custGeom>
              <a:rect b="b" l="l" r="r" t="t"/>
              <a:pathLst>
                <a:path extrusionOk="0" h="831" w="831">
                  <a:moveTo>
                    <a:pt x="417" y="162"/>
                  </a:moveTo>
                  <a:cubicBezTo>
                    <a:pt x="554" y="162"/>
                    <a:pt x="667" y="273"/>
                    <a:pt x="667" y="412"/>
                  </a:cubicBezTo>
                  <a:cubicBezTo>
                    <a:pt x="667" y="552"/>
                    <a:pt x="554" y="664"/>
                    <a:pt x="417" y="664"/>
                  </a:cubicBezTo>
                  <a:cubicBezTo>
                    <a:pt x="277" y="664"/>
                    <a:pt x="164" y="552"/>
                    <a:pt x="164" y="412"/>
                  </a:cubicBezTo>
                  <a:cubicBezTo>
                    <a:pt x="164" y="273"/>
                    <a:pt x="277" y="162"/>
                    <a:pt x="417" y="162"/>
                  </a:cubicBezTo>
                  <a:close/>
                  <a:moveTo>
                    <a:pt x="417" y="0"/>
                  </a:moveTo>
                  <a:cubicBezTo>
                    <a:pt x="187" y="0"/>
                    <a:pt x="1" y="187"/>
                    <a:pt x="1" y="414"/>
                  </a:cubicBezTo>
                  <a:cubicBezTo>
                    <a:pt x="1" y="644"/>
                    <a:pt x="187" y="830"/>
                    <a:pt x="417" y="830"/>
                  </a:cubicBezTo>
                  <a:cubicBezTo>
                    <a:pt x="644" y="830"/>
                    <a:pt x="831" y="644"/>
                    <a:pt x="831" y="414"/>
                  </a:cubicBezTo>
                  <a:cubicBezTo>
                    <a:pt x="831" y="187"/>
                    <a:pt x="644" y="0"/>
                    <a:pt x="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8"/>
            <p:cNvSpPr/>
            <p:nvPr/>
          </p:nvSpPr>
          <p:spPr>
            <a:xfrm>
              <a:off x="3758441" y="6653972"/>
              <a:ext cx="35251" cy="35251"/>
            </a:xfrm>
            <a:custGeom>
              <a:rect b="b" l="l" r="r" t="t"/>
              <a:pathLst>
                <a:path extrusionOk="0" h="831" w="831">
                  <a:moveTo>
                    <a:pt x="415" y="162"/>
                  </a:moveTo>
                  <a:cubicBezTo>
                    <a:pt x="554" y="162"/>
                    <a:pt x="667" y="273"/>
                    <a:pt x="667" y="412"/>
                  </a:cubicBezTo>
                  <a:cubicBezTo>
                    <a:pt x="667" y="552"/>
                    <a:pt x="554" y="664"/>
                    <a:pt x="415" y="664"/>
                  </a:cubicBezTo>
                  <a:cubicBezTo>
                    <a:pt x="277" y="664"/>
                    <a:pt x="164" y="552"/>
                    <a:pt x="164" y="412"/>
                  </a:cubicBezTo>
                  <a:cubicBezTo>
                    <a:pt x="164" y="273"/>
                    <a:pt x="277" y="162"/>
                    <a:pt x="415" y="162"/>
                  </a:cubicBezTo>
                  <a:close/>
                  <a:moveTo>
                    <a:pt x="415" y="0"/>
                  </a:moveTo>
                  <a:cubicBezTo>
                    <a:pt x="187" y="0"/>
                    <a:pt x="0" y="187"/>
                    <a:pt x="0" y="414"/>
                  </a:cubicBezTo>
                  <a:cubicBezTo>
                    <a:pt x="0" y="644"/>
                    <a:pt x="187" y="830"/>
                    <a:pt x="415" y="830"/>
                  </a:cubicBezTo>
                  <a:cubicBezTo>
                    <a:pt x="644" y="830"/>
                    <a:pt x="831" y="644"/>
                    <a:pt x="831" y="414"/>
                  </a:cubicBezTo>
                  <a:cubicBezTo>
                    <a:pt x="831" y="187"/>
                    <a:pt x="644" y="0"/>
                    <a:pt x="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8"/>
            <p:cNvSpPr/>
            <p:nvPr/>
          </p:nvSpPr>
          <p:spPr>
            <a:xfrm>
              <a:off x="3494715" y="6531803"/>
              <a:ext cx="275051" cy="180794"/>
            </a:xfrm>
            <a:custGeom>
              <a:rect b="b" l="l" r="r" t="t"/>
              <a:pathLst>
                <a:path extrusionOk="0" h="4262" w="6484">
                  <a:moveTo>
                    <a:pt x="1743" y="76"/>
                  </a:moveTo>
                  <a:lnTo>
                    <a:pt x="1743" y="2132"/>
                  </a:lnTo>
                  <a:lnTo>
                    <a:pt x="911" y="2132"/>
                  </a:lnTo>
                  <a:lnTo>
                    <a:pt x="911" y="76"/>
                  </a:lnTo>
                  <a:close/>
                  <a:moveTo>
                    <a:pt x="3659" y="76"/>
                  </a:moveTo>
                  <a:lnTo>
                    <a:pt x="3659" y="2132"/>
                  </a:lnTo>
                  <a:lnTo>
                    <a:pt x="2827" y="2132"/>
                  </a:lnTo>
                  <a:lnTo>
                    <a:pt x="2827" y="76"/>
                  </a:lnTo>
                  <a:close/>
                  <a:moveTo>
                    <a:pt x="5574" y="76"/>
                  </a:moveTo>
                  <a:lnTo>
                    <a:pt x="5574" y="2132"/>
                  </a:lnTo>
                  <a:lnTo>
                    <a:pt x="4742" y="2132"/>
                  </a:lnTo>
                  <a:lnTo>
                    <a:pt x="4742" y="76"/>
                  </a:lnTo>
                  <a:close/>
                  <a:moveTo>
                    <a:pt x="1" y="0"/>
                  </a:moveTo>
                  <a:lnTo>
                    <a:pt x="1" y="4262"/>
                  </a:lnTo>
                  <a:lnTo>
                    <a:pt x="6484" y="4262"/>
                  </a:lnTo>
                  <a:lnTo>
                    <a:pt x="64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8"/>
            <p:cNvSpPr/>
            <p:nvPr/>
          </p:nvSpPr>
          <p:spPr>
            <a:xfrm>
              <a:off x="3666898" y="6670558"/>
              <a:ext cx="89167" cy="82846"/>
            </a:xfrm>
            <a:custGeom>
              <a:rect b="b" l="l" r="r" t="t"/>
              <a:pathLst>
                <a:path extrusionOk="0" h="1953" w="2102">
                  <a:moveTo>
                    <a:pt x="1051" y="0"/>
                  </a:moveTo>
                  <a:cubicBezTo>
                    <a:pt x="999" y="0"/>
                    <a:pt x="947" y="4"/>
                    <a:pt x="894" y="13"/>
                  </a:cubicBezTo>
                  <a:cubicBezTo>
                    <a:pt x="363" y="99"/>
                    <a:pt x="0" y="601"/>
                    <a:pt x="88" y="1132"/>
                  </a:cubicBezTo>
                  <a:cubicBezTo>
                    <a:pt x="166" y="1612"/>
                    <a:pt x="581" y="1952"/>
                    <a:pt x="1050" y="1952"/>
                  </a:cubicBezTo>
                  <a:cubicBezTo>
                    <a:pt x="1102" y="1952"/>
                    <a:pt x="1155" y="1948"/>
                    <a:pt x="1207" y="1940"/>
                  </a:cubicBezTo>
                  <a:cubicBezTo>
                    <a:pt x="1740" y="1854"/>
                    <a:pt x="2101" y="1351"/>
                    <a:pt x="2015" y="819"/>
                  </a:cubicBezTo>
                  <a:cubicBezTo>
                    <a:pt x="1937" y="340"/>
                    <a:pt x="1522" y="0"/>
                    <a:pt x="1051" y="0"/>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8"/>
            <p:cNvSpPr/>
            <p:nvPr/>
          </p:nvSpPr>
          <p:spPr>
            <a:xfrm>
              <a:off x="3667068" y="6667971"/>
              <a:ext cx="88912" cy="88997"/>
            </a:xfrm>
            <a:custGeom>
              <a:rect b="b" l="l" r="r" t="t"/>
              <a:pathLst>
                <a:path extrusionOk="0" h="2098" w="2096">
                  <a:moveTo>
                    <a:pt x="1048" y="144"/>
                  </a:moveTo>
                  <a:cubicBezTo>
                    <a:pt x="1548" y="144"/>
                    <a:pt x="1952" y="550"/>
                    <a:pt x="1952" y="1048"/>
                  </a:cubicBezTo>
                  <a:cubicBezTo>
                    <a:pt x="1952" y="1548"/>
                    <a:pt x="1548" y="1954"/>
                    <a:pt x="1048" y="1954"/>
                  </a:cubicBezTo>
                  <a:cubicBezTo>
                    <a:pt x="548" y="1954"/>
                    <a:pt x="144" y="1548"/>
                    <a:pt x="144" y="1048"/>
                  </a:cubicBezTo>
                  <a:cubicBezTo>
                    <a:pt x="144" y="550"/>
                    <a:pt x="548" y="144"/>
                    <a:pt x="1048" y="144"/>
                  </a:cubicBezTo>
                  <a:close/>
                  <a:moveTo>
                    <a:pt x="1048" y="0"/>
                  </a:moveTo>
                  <a:cubicBezTo>
                    <a:pt x="468" y="0"/>
                    <a:pt x="0" y="470"/>
                    <a:pt x="0" y="1048"/>
                  </a:cubicBezTo>
                  <a:cubicBezTo>
                    <a:pt x="0" y="1628"/>
                    <a:pt x="472" y="2097"/>
                    <a:pt x="1048" y="2097"/>
                  </a:cubicBezTo>
                  <a:cubicBezTo>
                    <a:pt x="1626" y="2097"/>
                    <a:pt x="2095" y="1626"/>
                    <a:pt x="2095" y="1048"/>
                  </a:cubicBezTo>
                  <a:cubicBezTo>
                    <a:pt x="2095" y="470"/>
                    <a:pt x="1624" y="0"/>
                    <a:pt x="1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8"/>
            <p:cNvSpPr/>
            <p:nvPr/>
          </p:nvSpPr>
          <p:spPr>
            <a:xfrm>
              <a:off x="3708979" y="6670983"/>
              <a:ext cx="4539" cy="82846"/>
            </a:xfrm>
            <a:custGeom>
              <a:rect b="b" l="l" r="r" t="t"/>
              <a:pathLst>
                <a:path extrusionOk="0" h="1953" w="107">
                  <a:moveTo>
                    <a:pt x="0" y="1"/>
                  </a:moveTo>
                  <a:lnTo>
                    <a:pt x="0" y="1952"/>
                  </a:lnTo>
                  <a:lnTo>
                    <a:pt x="107" y="1952"/>
                  </a:lnTo>
                  <a:lnTo>
                    <a:pt x="1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8"/>
            <p:cNvSpPr/>
            <p:nvPr/>
          </p:nvSpPr>
          <p:spPr>
            <a:xfrm>
              <a:off x="3669825" y="6710136"/>
              <a:ext cx="82846" cy="4539"/>
            </a:xfrm>
            <a:custGeom>
              <a:rect b="b" l="l" r="r" t="t"/>
              <a:pathLst>
                <a:path extrusionOk="0" h="107" w="1953">
                  <a:moveTo>
                    <a:pt x="1" y="0"/>
                  </a:moveTo>
                  <a:lnTo>
                    <a:pt x="1" y="107"/>
                  </a:lnTo>
                  <a:lnTo>
                    <a:pt x="1952" y="107"/>
                  </a:lnTo>
                  <a:lnTo>
                    <a:pt x="19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8"/>
            <p:cNvSpPr/>
            <p:nvPr/>
          </p:nvSpPr>
          <p:spPr>
            <a:xfrm>
              <a:off x="3680261" y="6681248"/>
              <a:ext cx="61806" cy="61806"/>
            </a:xfrm>
            <a:custGeom>
              <a:rect b="b" l="l" r="r" t="t"/>
              <a:pathLst>
                <a:path extrusionOk="0" h="1457" w="1457">
                  <a:moveTo>
                    <a:pt x="77" y="1"/>
                  </a:moveTo>
                  <a:lnTo>
                    <a:pt x="1" y="77"/>
                  </a:lnTo>
                  <a:lnTo>
                    <a:pt x="1380" y="1456"/>
                  </a:lnTo>
                  <a:lnTo>
                    <a:pt x="1456" y="1380"/>
                  </a:lnTo>
                  <a:lnTo>
                    <a:pt x="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8"/>
            <p:cNvSpPr/>
            <p:nvPr/>
          </p:nvSpPr>
          <p:spPr>
            <a:xfrm>
              <a:off x="3680261" y="6681418"/>
              <a:ext cx="61806" cy="61891"/>
            </a:xfrm>
            <a:custGeom>
              <a:rect b="b" l="l" r="r" t="t"/>
              <a:pathLst>
                <a:path extrusionOk="0" h="1459" w="1457">
                  <a:moveTo>
                    <a:pt x="1380" y="1"/>
                  </a:moveTo>
                  <a:lnTo>
                    <a:pt x="1" y="1382"/>
                  </a:lnTo>
                  <a:lnTo>
                    <a:pt x="77" y="1458"/>
                  </a:lnTo>
                  <a:lnTo>
                    <a:pt x="1456" y="77"/>
                  </a:lnTo>
                  <a:lnTo>
                    <a:pt x="13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8"/>
            <p:cNvSpPr/>
            <p:nvPr/>
          </p:nvSpPr>
          <p:spPr>
            <a:xfrm>
              <a:off x="3700961" y="6701779"/>
              <a:ext cx="21337" cy="21337"/>
            </a:xfrm>
            <a:custGeom>
              <a:rect b="b" l="l" r="r" t="t"/>
              <a:pathLst>
                <a:path extrusionOk="0" h="503" w="503">
                  <a:moveTo>
                    <a:pt x="251" y="1"/>
                  </a:moveTo>
                  <a:cubicBezTo>
                    <a:pt x="109" y="1"/>
                    <a:pt x="1" y="113"/>
                    <a:pt x="1" y="251"/>
                  </a:cubicBezTo>
                  <a:cubicBezTo>
                    <a:pt x="1" y="392"/>
                    <a:pt x="113" y="503"/>
                    <a:pt x="251" y="503"/>
                  </a:cubicBezTo>
                  <a:cubicBezTo>
                    <a:pt x="390" y="503"/>
                    <a:pt x="503" y="392"/>
                    <a:pt x="503" y="251"/>
                  </a:cubicBezTo>
                  <a:cubicBezTo>
                    <a:pt x="503" y="111"/>
                    <a:pt x="390"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8"/>
            <p:cNvSpPr/>
            <p:nvPr/>
          </p:nvSpPr>
          <p:spPr>
            <a:xfrm>
              <a:off x="3507781" y="6670516"/>
              <a:ext cx="89167" cy="82889"/>
            </a:xfrm>
            <a:custGeom>
              <a:rect b="b" l="l" r="r" t="t"/>
              <a:pathLst>
                <a:path extrusionOk="0" h="1954" w="2102">
                  <a:moveTo>
                    <a:pt x="1054" y="1"/>
                  </a:moveTo>
                  <a:cubicBezTo>
                    <a:pt x="1001" y="1"/>
                    <a:pt x="948" y="5"/>
                    <a:pt x="894" y="14"/>
                  </a:cubicBezTo>
                  <a:cubicBezTo>
                    <a:pt x="363" y="100"/>
                    <a:pt x="0" y="602"/>
                    <a:pt x="88" y="1133"/>
                  </a:cubicBezTo>
                  <a:cubicBezTo>
                    <a:pt x="166" y="1613"/>
                    <a:pt x="581" y="1953"/>
                    <a:pt x="1050" y="1953"/>
                  </a:cubicBezTo>
                  <a:cubicBezTo>
                    <a:pt x="1102" y="1953"/>
                    <a:pt x="1155" y="1949"/>
                    <a:pt x="1207" y="1941"/>
                  </a:cubicBezTo>
                  <a:cubicBezTo>
                    <a:pt x="1740" y="1855"/>
                    <a:pt x="2101" y="1352"/>
                    <a:pt x="2015" y="820"/>
                  </a:cubicBezTo>
                  <a:cubicBezTo>
                    <a:pt x="1938" y="342"/>
                    <a:pt x="1524" y="1"/>
                    <a:pt x="1054"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8"/>
            <p:cNvSpPr/>
            <p:nvPr/>
          </p:nvSpPr>
          <p:spPr>
            <a:xfrm>
              <a:off x="3507950" y="6667971"/>
              <a:ext cx="88912" cy="88997"/>
            </a:xfrm>
            <a:custGeom>
              <a:rect b="b" l="l" r="r" t="t"/>
              <a:pathLst>
                <a:path extrusionOk="0" h="2098" w="2096">
                  <a:moveTo>
                    <a:pt x="1048" y="144"/>
                  </a:moveTo>
                  <a:cubicBezTo>
                    <a:pt x="1544" y="144"/>
                    <a:pt x="1952" y="550"/>
                    <a:pt x="1952" y="1048"/>
                  </a:cubicBezTo>
                  <a:cubicBezTo>
                    <a:pt x="1952" y="1548"/>
                    <a:pt x="1548" y="1954"/>
                    <a:pt x="1048" y="1954"/>
                  </a:cubicBezTo>
                  <a:cubicBezTo>
                    <a:pt x="548" y="1954"/>
                    <a:pt x="144" y="1548"/>
                    <a:pt x="144" y="1048"/>
                  </a:cubicBezTo>
                  <a:cubicBezTo>
                    <a:pt x="144" y="550"/>
                    <a:pt x="548" y="144"/>
                    <a:pt x="1048" y="144"/>
                  </a:cubicBezTo>
                  <a:close/>
                  <a:moveTo>
                    <a:pt x="1048" y="0"/>
                  </a:moveTo>
                  <a:cubicBezTo>
                    <a:pt x="468" y="0"/>
                    <a:pt x="0" y="470"/>
                    <a:pt x="0" y="1048"/>
                  </a:cubicBezTo>
                  <a:cubicBezTo>
                    <a:pt x="0" y="1628"/>
                    <a:pt x="472" y="2097"/>
                    <a:pt x="1048" y="2097"/>
                  </a:cubicBezTo>
                  <a:cubicBezTo>
                    <a:pt x="1624" y="2097"/>
                    <a:pt x="2095" y="1628"/>
                    <a:pt x="2095" y="1048"/>
                  </a:cubicBezTo>
                  <a:cubicBezTo>
                    <a:pt x="2095" y="470"/>
                    <a:pt x="1626" y="0"/>
                    <a:pt x="10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8"/>
            <p:cNvSpPr/>
            <p:nvPr/>
          </p:nvSpPr>
          <p:spPr>
            <a:xfrm>
              <a:off x="3549777" y="6670983"/>
              <a:ext cx="4539" cy="82846"/>
            </a:xfrm>
            <a:custGeom>
              <a:rect b="b" l="l" r="r" t="t"/>
              <a:pathLst>
                <a:path extrusionOk="0" h="1953" w="107">
                  <a:moveTo>
                    <a:pt x="0" y="1"/>
                  </a:moveTo>
                  <a:lnTo>
                    <a:pt x="0" y="1952"/>
                  </a:lnTo>
                  <a:lnTo>
                    <a:pt x="107" y="1952"/>
                  </a:lnTo>
                  <a:lnTo>
                    <a:pt x="1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8"/>
            <p:cNvSpPr/>
            <p:nvPr/>
          </p:nvSpPr>
          <p:spPr>
            <a:xfrm>
              <a:off x="3510708" y="6710136"/>
              <a:ext cx="82931" cy="4539"/>
            </a:xfrm>
            <a:custGeom>
              <a:rect b="b" l="l" r="r" t="t"/>
              <a:pathLst>
                <a:path extrusionOk="0" h="107" w="1955">
                  <a:moveTo>
                    <a:pt x="1" y="0"/>
                  </a:moveTo>
                  <a:lnTo>
                    <a:pt x="1" y="107"/>
                  </a:lnTo>
                  <a:lnTo>
                    <a:pt x="1954" y="107"/>
                  </a:lnTo>
                  <a:lnTo>
                    <a:pt x="19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8"/>
            <p:cNvSpPr/>
            <p:nvPr/>
          </p:nvSpPr>
          <p:spPr>
            <a:xfrm>
              <a:off x="3521058" y="6681248"/>
              <a:ext cx="61806" cy="61891"/>
            </a:xfrm>
            <a:custGeom>
              <a:rect b="b" l="l" r="r" t="t"/>
              <a:pathLst>
                <a:path extrusionOk="0" h="1459" w="1457">
                  <a:moveTo>
                    <a:pt x="77" y="1"/>
                  </a:moveTo>
                  <a:lnTo>
                    <a:pt x="1" y="77"/>
                  </a:lnTo>
                  <a:lnTo>
                    <a:pt x="1380" y="1458"/>
                  </a:lnTo>
                  <a:lnTo>
                    <a:pt x="1456" y="1382"/>
                  </a:lnTo>
                  <a:lnTo>
                    <a:pt x="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8"/>
            <p:cNvSpPr/>
            <p:nvPr/>
          </p:nvSpPr>
          <p:spPr>
            <a:xfrm>
              <a:off x="3521058" y="6681418"/>
              <a:ext cx="61806" cy="61891"/>
            </a:xfrm>
            <a:custGeom>
              <a:rect b="b" l="l" r="r" t="t"/>
              <a:pathLst>
                <a:path extrusionOk="0" h="1459" w="1457">
                  <a:moveTo>
                    <a:pt x="1380" y="1"/>
                  </a:moveTo>
                  <a:lnTo>
                    <a:pt x="1" y="1382"/>
                  </a:lnTo>
                  <a:lnTo>
                    <a:pt x="77" y="1458"/>
                  </a:lnTo>
                  <a:lnTo>
                    <a:pt x="1456" y="79"/>
                  </a:lnTo>
                  <a:lnTo>
                    <a:pt x="13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8"/>
            <p:cNvSpPr/>
            <p:nvPr/>
          </p:nvSpPr>
          <p:spPr>
            <a:xfrm>
              <a:off x="3541674" y="6701779"/>
              <a:ext cx="21337" cy="21337"/>
            </a:xfrm>
            <a:custGeom>
              <a:rect b="b" l="l" r="r" t="t"/>
              <a:pathLst>
                <a:path extrusionOk="0" h="503" w="503">
                  <a:moveTo>
                    <a:pt x="253" y="1"/>
                  </a:moveTo>
                  <a:cubicBezTo>
                    <a:pt x="111" y="1"/>
                    <a:pt x="1" y="113"/>
                    <a:pt x="1" y="251"/>
                  </a:cubicBezTo>
                  <a:cubicBezTo>
                    <a:pt x="1" y="392"/>
                    <a:pt x="113" y="503"/>
                    <a:pt x="253" y="503"/>
                  </a:cubicBezTo>
                  <a:cubicBezTo>
                    <a:pt x="390" y="503"/>
                    <a:pt x="503" y="392"/>
                    <a:pt x="503" y="251"/>
                  </a:cubicBezTo>
                  <a:cubicBezTo>
                    <a:pt x="503" y="111"/>
                    <a:pt x="390" y="1"/>
                    <a:pt x="2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8"/>
            <p:cNvSpPr/>
            <p:nvPr/>
          </p:nvSpPr>
          <p:spPr>
            <a:xfrm>
              <a:off x="3448987" y="6499182"/>
              <a:ext cx="366551" cy="35718"/>
            </a:xfrm>
            <a:custGeom>
              <a:rect b="b" l="l" r="r" t="t"/>
              <a:pathLst>
                <a:path extrusionOk="0" h="842" w="8641">
                  <a:moveTo>
                    <a:pt x="421" y="1"/>
                  </a:moveTo>
                  <a:cubicBezTo>
                    <a:pt x="187" y="1"/>
                    <a:pt x="1" y="187"/>
                    <a:pt x="1" y="421"/>
                  </a:cubicBezTo>
                  <a:cubicBezTo>
                    <a:pt x="1" y="655"/>
                    <a:pt x="187" y="841"/>
                    <a:pt x="421" y="841"/>
                  </a:cubicBezTo>
                  <a:lnTo>
                    <a:pt x="8220" y="841"/>
                  </a:lnTo>
                  <a:cubicBezTo>
                    <a:pt x="8454" y="841"/>
                    <a:pt x="8640" y="655"/>
                    <a:pt x="8640" y="421"/>
                  </a:cubicBezTo>
                  <a:cubicBezTo>
                    <a:pt x="8640" y="187"/>
                    <a:pt x="8454" y="1"/>
                    <a:pt x="8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8"/>
            <p:cNvSpPr/>
            <p:nvPr/>
          </p:nvSpPr>
          <p:spPr>
            <a:xfrm>
              <a:off x="3902753" y="6653972"/>
              <a:ext cx="35293" cy="35251"/>
            </a:xfrm>
            <a:custGeom>
              <a:rect b="b" l="l" r="r" t="t"/>
              <a:pathLst>
                <a:path extrusionOk="0" h="831" w="832">
                  <a:moveTo>
                    <a:pt x="415" y="162"/>
                  </a:moveTo>
                  <a:cubicBezTo>
                    <a:pt x="554" y="162"/>
                    <a:pt x="667" y="273"/>
                    <a:pt x="667" y="412"/>
                  </a:cubicBezTo>
                  <a:cubicBezTo>
                    <a:pt x="667" y="552"/>
                    <a:pt x="554" y="664"/>
                    <a:pt x="415" y="664"/>
                  </a:cubicBezTo>
                  <a:cubicBezTo>
                    <a:pt x="278" y="664"/>
                    <a:pt x="165" y="552"/>
                    <a:pt x="165" y="412"/>
                  </a:cubicBezTo>
                  <a:cubicBezTo>
                    <a:pt x="165" y="273"/>
                    <a:pt x="278" y="162"/>
                    <a:pt x="415" y="162"/>
                  </a:cubicBezTo>
                  <a:close/>
                  <a:moveTo>
                    <a:pt x="415" y="0"/>
                  </a:moveTo>
                  <a:cubicBezTo>
                    <a:pt x="188" y="0"/>
                    <a:pt x="1" y="187"/>
                    <a:pt x="1" y="414"/>
                  </a:cubicBezTo>
                  <a:cubicBezTo>
                    <a:pt x="1" y="644"/>
                    <a:pt x="188" y="830"/>
                    <a:pt x="415" y="830"/>
                  </a:cubicBezTo>
                  <a:cubicBezTo>
                    <a:pt x="645" y="830"/>
                    <a:pt x="831" y="644"/>
                    <a:pt x="831" y="414"/>
                  </a:cubicBezTo>
                  <a:cubicBezTo>
                    <a:pt x="831" y="187"/>
                    <a:pt x="643" y="0"/>
                    <a:pt x="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8"/>
            <p:cNvSpPr/>
            <p:nvPr/>
          </p:nvSpPr>
          <p:spPr>
            <a:xfrm>
              <a:off x="4189597" y="6653972"/>
              <a:ext cx="35293" cy="35251"/>
            </a:xfrm>
            <a:custGeom>
              <a:rect b="b" l="l" r="r" t="t"/>
              <a:pathLst>
                <a:path extrusionOk="0" h="831" w="832">
                  <a:moveTo>
                    <a:pt x="415" y="162"/>
                  </a:moveTo>
                  <a:cubicBezTo>
                    <a:pt x="554" y="162"/>
                    <a:pt x="667" y="273"/>
                    <a:pt x="667" y="412"/>
                  </a:cubicBezTo>
                  <a:cubicBezTo>
                    <a:pt x="667" y="552"/>
                    <a:pt x="554" y="664"/>
                    <a:pt x="415" y="664"/>
                  </a:cubicBezTo>
                  <a:cubicBezTo>
                    <a:pt x="278" y="664"/>
                    <a:pt x="165" y="552"/>
                    <a:pt x="165" y="412"/>
                  </a:cubicBezTo>
                  <a:cubicBezTo>
                    <a:pt x="165" y="273"/>
                    <a:pt x="278" y="162"/>
                    <a:pt x="415" y="162"/>
                  </a:cubicBezTo>
                  <a:close/>
                  <a:moveTo>
                    <a:pt x="415" y="0"/>
                  </a:moveTo>
                  <a:cubicBezTo>
                    <a:pt x="187" y="0"/>
                    <a:pt x="1" y="187"/>
                    <a:pt x="1" y="414"/>
                  </a:cubicBezTo>
                  <a:cubicBezTo>
                    <a:pt x="1" y="644"/>
                    <a:pt x="187" y="830"/>
                    <a:pt x="415" y="830"/>
                  </a:cubicBezTo>
                  <a:cubicBezTo>
                    <a:pt x="643" y="830"/>
                    <a:pt x="831" y="644"/>
                    <a:pt x="831" y="414"/>
                  </a:cubicBezTo>
                  <a:cubicBezTo>
                    <a:pt x="831" y="187"/>
                    <a:pt x="643" y="0"/>
                    <a:pt x="415" y="0"/>
                  </a:cubicBezTo>
                  <a:close/>
                </a:path>
              </a:pathLst>
            </a:custGeom>
            <a:solidFill>
              <a:srgbClr val="302D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8"/>
            <p:cNvSpPr/>
            <p:nvPr/>
          </p:nvSpPr>
          <p:spPr>
            <a:xfrm>
              <a:off x="3925915" y="6531803"/>
              <a:ext cx="275051" cy="180794"/>
            </a:xfrm>
            <a:custGeom>
              <a:rect b="b" l="l" r="r" t="t"/>
              <a:pathLst>
                <a:path extrusionOk="0" h="4262" w="6484">
                  <a:moveTo>
                    <a:pt x="1742" y="76"/>
                  </a:moveTo>
                  <a:lnTo>
                    <a:pt x="1742" y="2132"/>
                  </a:lnTo>
                  <a:lnTo>
                    <a:pt x="910" y="2132"/>
                  </a:lnTo>
                  <a:lnTo>
                    <a:pt x="910" y="76"/>
                  </a:lnTo>
                  <a:close/>
                  <a:moveTo>
                    <a:pt x="3659" y="76"/>
                  </a:moveTo>
                  <a:lnTo>
                    <a:pt x="3659" y="2132"/>
                  </a:lnTo>
                  <a:lnTo>
                    <a:pt x="2827" y="2132"/>
                  </a:lnTo>
                  <a:lnTo>
                    <a:pt x="2827" y="76"/>
                  </a:lnTo>
                  <a:close/>
                  <a:moveTo>
                    <a:pt x="5573" y="76"/>
                  </a:moveTo>
                  <a:lnTo>
                    <a:pt x="5573" y="2132"/>
                  </a:lnTo>
                  <a:lnTo>
                    <a:pt x="4741" y="2132"/>
                  </a:lnTo>
                  <a:lnTo>
                    <a:pt x="4741" y="76"/>
                  </a:lnTo>
                  <a:close/>
                  <a:moveTo>
                    <a:pt x="0" y="0"/>
                  </a:moveTo>
                  <a:lnTo>
                    <a:pt x="0" y="4262"/>
                  </a:lnTo>
                  <a:lnTo>
                    <a:pt x="6483" y="4262"/>
                  </a:lnTo>
                  <a:lnTo>
                    <a:pt x="64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8"/>
            <p:cNvSpPr/>
            <p:nvPr/>
          </p:nvSpPr>
          <p:spPr>
            <a:xfrm>
              <a:off x="4101279" y="6670643"/>
              <a:ext cx="82889" cy="82931"/>
            </a:xfrm>
            <a:custGeom>
              <a:rect b="b" l="l" r="r" t="t"/>
              <a:pathLst>
                <a:path extrusionOk="0" h="1955" w="1954">
                  <a:moveTo>
                    <a:pt x="978" y="1"/>
                  </a:moveTo>
                  <a:cubicBezTo>
                    <a:pt x="439" y="1"/>
                    <a:pt x="0" y="437"/>
                    <a:pt x="0" y="978"/>
                  </a:cubicBezTo>
                  <a:cubicBezTo>
                    <a:pt x="0" y="1518"/>
                    <a:pt x="439" y="1954"/>
                    <a:pt x="978" y="1954"/>
                  </a:cubicBezTo>
                  <a:cubicBezTo>
                    <a:pt x="1517" y="1954"/>
                    <a:pt x="1954" y="1518"/>
                    <a:pt x="1954" y="978"/>
                  </a:cubicBezTo>
                  <a:cubicBezTo>
                    <a:pt x="1954" y="437"/>
                    <a:pt x="1517" y="1"/>
                    <a:pt x="978" y="1"/>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8"/>
            <p:cNvSpPr/>
            <p:nvPr/>
          </p:nvSpPr>
          <p:spPr>
            <a:xfrm>
              <a:off x="4098140" y="6667971"/>
              <a:ext cx="88997" cy="88997"/>
            </a:xfrm>
            <a:custGeom>
              <a:rect b="b" l="l" r="r" t="t"/>
              <a:pathLst>
                <a:path extrusionOk="0" h="2098" w="2098">
                  <a:moveTo>
                    <a:pt x="1050" y="144"/>
                  </a:moveTo>
                  <a:cubicBezTo>
                    <a:pt x="1548" y="144"/>
                    <a:pt x="1954" y="550"/>
                    <a:pt x="1954" y="1048"/>
                  </a:cubicBezTo>
                  <a:cubicBezTo>
                    <a:pt x="1954" y="1548"/>
                    <a:pt x="1548" y="1954"/>
                    <a:pt x="1050" y="1954"/>
                  </a:cubicBezTo>
                  <a:cubicBezTo>
                    <a:pt x="550" y="1954"/>
                    <a:pt x="144" y="1548"/>
                    <a:pt x="144" y="1048"/>
                  </a:cubicBezTo>
                  <a:cubicBezTo>
                    <a:pt x="144" y="550"/>
                    <a:pt x="550" y="144"/>
                    <a:pt x="1050" y="144"/>
                  </a:cubicBezTo>
                  <a:close/>
                  <a:moveTo>
                    <a:pt x="1050" y="0"/>
                  </a:moveTo>
                  <a:cubicBezTo>
                    <a:pt x="470" y="0"/>
                    <a:pt x="1" y="470"/>
                    <a:pt x="1" y="1048"/>
                  </a:cubicBezTo>
                  <a:cubicBezTo>
                    <a:pt x="1" y="1628"/>
                    <a:pt x="472" y="2097"/>
                    <a:pt x="1050" y="2097"/>
                  </a:cubicBezTo>
                  <a:cubicBezTo>
                    <a:pt x="1628" y="2097"/>
                    <a:pt x="2098" y="1628"/>
                    <a:pt x="2098" y="1048"/>
                  </a:cubicBezTo>
                  <a:cubicBezTo>
                    <a:pt x="2098" y="470"/>
                    <a:pt x="1628" y="0"/>
                    <a:pt x="1050"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8"/>
            <p:cNvSpPr/>
            <p:nvPr/>
          </p:nvSpPr>
          <p:spPr>
            <a:xfrm>
              <a:off x="4140136" y="6670983"/>
              <a:ext cx="4581" cy="82846"/>
            </a:xfrm>
            <a:custGeom>
              <a:rect b="b" l="l" r="r" t="t"/>
              <a:pathLst>
                <a:path extrusionOk="0" h="1953" w="108">
                  <a:moveTo>
                    <a:pt x="1" y="1"/>
                  </a:moveTo>
                  <a:lnTo>
                    <a:pt x="1" y="1952"/>
                  </a:lnTo>
                  <a:lnTo>
                    <a:pt x="107" y="1952"/>
                  </a:lnTo>
                  <a:lnTo>
                    <a:pt x="107"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8"/>
            <p:cNvSpPr/>
            <p:nvPr/>
          </p:nvSpPr>
          <p:spPr>
            <a:xfrm>
              <a:off x="4101024" y="6710136"/>
              <a:ext cx="82804" cy="4539"/>
            </a:xfrm>
            <a:custGeom>
              <a:rect b="b" l="l" r="r" t="t"/>
              <a:pathLst>
                <a:path extrusionOk="0" h="107" w="1952">
                  <a:moveTo>
                    <a:pt x="0" y="0"/>
                  </a:moveTo>
                  <a:lnTo>
                    <a:pt x="0" y="107"/>
                  </a:lnTo>
                  <a:lnTo>
                    <a:pt x="1952" y="107"/>
                  </a:lnTo>
                  <a:lnTo>
                    <a:pt x="1952" y="0"/>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8"/>
            <p:cNvSpPr/>
            <p:nvPr/>
          </p:nvSpPr>
          <p:spPr>
            <a:xfrm>
              <a:off x="4111375" y="6681503"/>
              <a:ext cx="61764" cy="61806"/>
            </a:xfrm>
            <a:custGeom>
              <a:rect b="b" l="l" r="r" t="t"/>
              <a:pathLst>
                <a:path extrusionOk="0" h="1457" w="1456">
                  <a:moveTo>
                    <a:pt x="76" y="1"/>
                  </a:moveTo>
                  <a:lnTo>
                    <a:pt x="0" y="77"/>
                  </a:lnTo>
                  <a:lnTo>
                    <a:pt x="1380" y="1456"/>
                  </a:lnTo>
                  <a:lnTo>
                    <a:pt x="1456" y="1380"/>
                  </a:lnTo>
                  <a:lnTo>
                    <a:pt x="76"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8"/>
            <p:cNvSpPr/>
            <p:nvPr/>
          </p:nvSpPr>
          <p:spPr>
            <a:xfrm>
              <a:off x="4111290" y="6681503"/>
              <a:ext cx="61848" cy="61806"/>
            </a:xfrm>
            <a:custGeom>
              <a:rect b="b" l="l" r="r" t="t"/>
              <a:pathLst>
                <a:path extrusionOk="0" h="1457" w="1458">
                  <a:moveTo>
                    <a:pt x="1382" y="1"/>
                  </a:moveTo>
                  <a:lnTo>
                    <a:pt x="0" y="1380"/>
                  </a:lnTo>
                  <a:lnTo>
                    <a:pt x="76" y="1456"/>
                  </a:lnTo>
                  <a:lnTo>
                    <a:pt x="1458" y="77"/>
                  </a:lnTo>
                  <a:lnTo>
                    <a:pt x="1382"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8"/>
            <p:cNvSpPr/>
            <p:nvPr/>
          </p:nvSpPr>
          <p:spPr>
            <a:xfrm>
              <a:off x="4132076" y="6701779"/>
              <a:ext cx="21337" cy="21337"/>
            </a:xfrm>
            <a:custGeom>
              <a:rect b="b" l="l" r="r" t="t"/>
              <a:pathLst>
                <a:path extrusionOk="0" h="503" w="503">
                  <a:moveTo>
                    <a:pt x="252" y="1"/>
                  </a:moveTo>
                  <a:cubicBezTo>
                    <a:pt x="111" y="1"/>
                    <a:pt x="0" y="113"/>
                    <a:pt x="0" y="251"/>
                  </a:cubicBezTo>
                  <a:cubicBezTo>
                    <a:pt x="0" y="392"/>
                    <a:pt x="113" y="503"/>
                    <a:pt x="252" y="503"/>
                  </a:cubicBezTo>
                  <a:cubicBezTo>
                    <a:pt x="390" y="503"/>
                    <a:pt x="502" y="392"/>
                    <a:pt x="502" y="251"/>
                  </a:cubicBezTo>
                  <a:cubicBezTo>
                    <a:pt x="502" y="111"/>
                    <a:pt x="390" y="1"/>
                    <a:pt x="252"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8"/>
            <p:cNvSpPr/>
            <p:nvPr/>
          </p:nvSpPr>
          <p:spPr>
            <a:xfrm>
              <a:off x="3936265" y="6670389"/>
              <a:ext cx="94554" cy="82889"/>
            </a:xfrm>
            <a:custGeom>
              <a:rect b="b" l="l" r="r" t="t"/>
              <a:pathLst>
                <a:path extrusionOk="0" h="1954" w="2229">
                  <a:moveTo>
                    <a:pt x="1113" y="0"/>
                  </a:moveTo>
                  <a:cubicBezTo>
                    <a:pt x="938" y="0"/>
                    <a:pt x="761" y="48"/>
                    <a:pt x="601" y="146"/>
                  </a:cubicBezTo>
                  <a:cubicBezTo>
                    <a:pt x="144" y="431"/>
                    <a:pt x="0" y="1032"/>
                    <a:pt x="285" y="1491"/>
                  </a:cubicBezTo>
                  <a:cubicBezTo>
                    <a:pt x="469" y="1789"/>
                    <a:pt x="788" y="1954"/>
                    <a:pt x="1115" y="1954"/>
                  </a:cubicBezTo>
                  <a:cubicBezTo>
                    <a:pt x="1290" y="1954"/>
                    <a:pt x="1468" y="1906"/>
                    <a:pt x="1628" y="1806"/>
                  </a:cubicBezTo>
                  <a:cubicBezTo>
                    <a:pt x="2087" y="1524"/>
                    <a:pt x="2228" y="923"/>
                    <a:pt x="1945" y="464"/>
                  </a:cubicBezTo>
                  <a:cubicBezTo>
                    <a:pt x="1760" y="165"/>
                    <a:pt x="1440" y="0"/>
                    <a:pt x="1113" y="0"/>
                  </a:cubicBez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8"/>
            <p:cNvSpPr/>
            <p:nvPr/>
          </p:nvSpPr>
          <p:spPr>
            <a:xfrm>
              <a:off x="3939023" y="6667971"/>
              <a:ext cx="88997" cy="88997"/>
            </a:xfrm>
            <a:custGeom>
              <a:rect b="b" l="l" r="r" t="t"/>
              <a:pathLst>
                <a:path extrusionOk="0" h="2098" w="2098">
                  <a:moveTo>
                    <a:pt x="1050" y="144"/>
                  </a:moveTo>
                  <a:cubicBezTo>
                    <a:pt x="1548" y="144"/>
                    <a:pt x="1954" y="550"/>
                    <a:pt x="1954" y="1048"/>
                  </a:cubicBezTo>
                  <a:cubicBezTo>
                    <a:pt x="1954" y="1548"/>
                    <a:pt x="1548" y="1954"/>
                    <a:pt x="1050" y="1954"/>
                  </a:cubicBezTo>
                  <a:cubicBezTo>
                    <a:pt x="550" y="1954"/>
                    <a:pt x="144" y="1548"/>
                    <a:pt x="144" y="1048"/>
                  </a:cubicBezTo>
                  <a:cubicBezTo>
                    <a:pt x="144" y="550"/>
                    <a:pt x="550" y="144"/>
                    <a:pt x="1050" y="144"/>
                  </a:cubicBezTo>
                  <a:close/>
                  <a:moveTo>
                    <a:pt x="1050" y="0"/>
                  </a:moveTo>
                  <a:cubicBezTo>
                    <a:pt x="470" y="0"/>
                    <a:pt x="1" y="470"/>
                    <a:pt x="1" y="1048"/>
                  </a:cubicBezTo>
                  <a:cubicBezTo>
                    <a:pt x="1" y="1628"/>
                    <a:pt x="472" y="2097"/>
                    <a:pt x="1050" y="2097"/>
                  </a:cubicBezTo>
                  <a:cubicBezTo>
                    <a:pt x="1626" y="2097"/>
                    <a:pt x="2098" y="1628"/>
                    <a:pt x="2098" y="1048"/>
                  </a:cubicBezTo>
                  <a:cubicBezTo>
                    <a:pt x="2098" y="470"/>
                    <a:pt x="1628" y="0"/>
                    <a:pt x="1050"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8"/>
            <p:cNvSpPr/>
            <p:nvPr/>
          </p:nvSpPr>
          <p:spPr>
            <a:xfrm>
              <a:off x="3981018" y="6670983"/>
              <a:ext cx="4581" cy="82846"/>
            </a:xfrm>
            <a:custGeom>
              <a:rect b="b" l="l" r="r" t="t"/>
              <a:pathLst>
                <a:path extrusionOk="0" h="1953" w="108">
                  <a:moveTo>
                    <a:pt x="1" y="1"/>
                  </a:moveTo>
                  <a:lnTo>
                    <a:pt x="1" y="1952"/>
                  </a:lnTo>
                  <a:lnTo>
                    <a:pt x="107" y="1952"/>
                  </a:lnTo>
                  <a:lnTo>
                    <a:pt x="107"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8"/>
            <p:cNvSpPr/>
            <p:nvPr/>
          </p:nvSpPr>
          <p:spPr>
            <a:xfrm>
              <a:off x="3941737" y="6710136"/>
              <a:ext cx="82889" cy="4539"/>
            </a:xfrm>
            <a:custGeom>
              <a:rect b="b" l="l" r="r" t="t"/>
              <a:pathLst>
                <a:path extrusionOk="0" h="107" w="1954">
                  <a:moveTo>
                    <a:pt x="0" y="0"/>
                  </a:moveTo>
                  <a:lnTo>
                    <a:pt x="0" y="107"/>
                  </a:lnTo>
                  <a:lnTo>
                    <a:pt x="1954" y="107"/>
                  </a:lnTo>
                  <a:lnTo>
                    <a:pt x="1954" y="0"/>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8"/>
            <p:cNvSpPr/>
            <p:nvPr/>
          </p:nvSpPr>
          <p:spPr>
            <a:xfrm>
              <a:off x="3952173" y="6681418"/>
              <a:ext cx="61848" cy="61891"/>
            </a:xfrm>
            <a:custGeom>
              <a:rect b="b" l="l" r="r" t="t"/>
              <a:pathLst>
                <a:path extrusionOk="0" h="1459" w="1458">
                  <a:moveTo>
                    <a:pt x="78" y="1"/>
                  </a:moveTo>
                  <a:lnTo>
                    <a:pt x="0" y="77"/>
                  </a:lnTo>
                  <a:lnTo>
                    <a:pt x="1382" y="1458"/>
                  </a:lnTo>
                  <a:lnTo>
                    <a:pt x="1458" y="1382"/>
                  </a:lnTo>
                  <a:lnTo>
                    <a:pt x="78"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8"/>
            <p:cNvSpPr/>
            <p:nvPr/>
          </p:nvSpPr>
          <p:spPr>
            <a:xfrm>
              <a:off x="3952173" y="6681418"/>
              <a:ext cx="61848" cy="61891"/>
            </a:xfrm>
            <a:custGeom>
              <a:rect b="b" l="l" r="r" t="t"/>
              <a:pathLst>
                <a:path extrusionOk="0" h="1459" w="1458">
                  <a:moveTo>
                    <a:pt x="1382" y="1"/>
                  </a:moveTo>
                  <a:lnTo>
                    <a:pt x="0" y="1382"/>
                  </a:lnTo>
                  <a:lnTo>
                    <a:pt x="76" y="1458"/>
                  </a:lnTo>
                  <a:lnTo>
                    <a:pt x="1458" y="77"/>
                  </a:lnTo>
                  <a:lnTo>
                    <a:pt x="1382" y="1"/>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8"/>
            <p:cNvSpPr/>
            <p:nvPr/>
          </p:nvSpPr>
          <p:spPr>
            <a:xfrm>
              <a:off x="3972874" y="6701779"/>
              <a:ext cx="21337" cy="21337"/>
            </a:xfrm>
            <a:custGeom>
              <a:rect b="b" l="l" r="r" t="t"/>
              <a:pathLst>
                <a:path extrusionOk="0" h="503" w="503">
                  <a:moveTo>
                    <a:pt x="252" y="1"/>
                  </a:moveTo>
                  <a:cubicBezTo>
                    <a:pt x="113" y="1"/>
                    <a:pt x="0" y="113"/>
                    <a:pt x="0" y="251"/>
                  </a:cubicBezTo>
                  <a:cubicBezTo>
                    <a:pt x="0" y="392"/>
                    <a:pt x="113" y="503"/>
                    <a:pt x="252" y="503"/>
                  </a:cubicBezTo>
                  <a:cubicBezTo>
                    <a:pt x="390" y="503"/>
                    <a:pt x="502" y="392"/>
                    <a:pt x="502" y="251"/>
                  </a:cubicBezTo>
                  <a:cubicBezTo>
                    <a:pt x="502" y="111"/>
                    <a:pt x="390" y="1"/>
                    <a:pt x="252"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8"/>
            <p:cNvSpPr/>
            <p:nvPr/>
          </p:nvSpPr>
          <p:spPr>
            <a:xfrm>
              <a:off x="3880186" y="6499182"/>
              <a:ext cx="366509" cy="35718"/>
            </a:xfrm>
            <a:custGeom>
              <a:rect b="b" l="l" r="r" t="t"/>
              <a:pathLst>
                <a:path extrusionOk="0" h="842" w="8640">
                  <a:moveTo>
                    <a:pt x="420" y="1"/>
                  </a:moveTo>
                  <a:cubicBezTo>
                    <a:pt x="187" y="1"/>
                    <a:pt x="0" y="187"/>
                    <a:pt x="0" y="421"/>
                  </a:cubicBezTo>
                  <a:cubicBezTo>
                    <a:pt x="0" y="655"/>
                    <a:pt x="187" y="841"/>
                    <a:pt x="420" y="841"/>
                  </a:cubicBezTo>
                  <a:lnTo>
                    <a:pt x="8219" y="841"/>
                  </a:lnTo>
                  <a:cubicBezTo>
                    <a:pt x="8453" y="841"/>
                    <a:pt x="8640" y="655"/>
                    <a:pt x="8640" y="421"/>
                  </a:cubicBezTo>
                  <a:cubicBezTo>
                    <a:pt x="8640" y="187"/>
                    <a:pt x="8453" y="1"/>
                    <a:pt x="8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8"/>
            <p:cNvSpPr/>
            <p:nvPr/>
          </p:nvSpPr>
          <p:spPr>
            <a:xfrm>
              <a:off x="3361092" y="6668056"/>
              <a:ext cx="115594" cy="18538"/>
            </a:xfrm>
            <a:custGeom>
              <a:rect b="b" l="l" r="r" t="t"/>
              <a:pathLst>
                <a:path extrusionOk="0" h="437" w="2725">
                  <a:moveTo>
                    <a:pt x="66" y="0"/>
                  </a:moveTo>
                  <a:lnTo>
                    <a:pt x="0" y="150"/>
                  </a:lnTo>
                  <a:cubicBezTo>
                    <a:pt x="39" y="168"/>
                    <a:pt x="658" y="437"/>
                    <a:pt x="1439" y="437"/>
                  </a:cubicBezTo>
                  <a:cubicBezTo>
                    <a:pt x="1845" y="437"/>
                    <a:pt x="2290" y="365"/>
                    <a:pt x="2724" y="150"/>
                  </a:cubicBezTo>
                  <a:lnTo>
                    <a:pt x="2653" y="4"/>
                  </a:lnTo>
                  <a:cubicBezTo>
                    <a:pt x="2252" y="204"/>
                    <a:pt x="1832" y="270"/>
                    <a:pt x="1450" y="270"/>
                  </a:cubicBezTo>
                  <a:cubicBezTo>
                    <a:pt x="688" y="270"/>
                    <a:pt x="75" y="6"/>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8"/>
            <p:cNvSpPr/>
            <p:nvPr/>
          </p:nvSpPr>
          <p:spPr>
            <a:xfrm>
              <a:off x="3789747" y="6668056"/>
              <a:ext cx="115594" cy="18538"/>
            </a:xfrm>
            <a:custGeom>
              <a:rect b="b" l="l" r="r" t="t"/>
              <a:pathLst>
                <a:path extrusionOk="0" h="437" w="2725">
                  <a:moveTo>
                    <a:pt x="66" y="0"/>
                  </a:moveTo>
                  <a:lnTo>
                    <a:pt x="0" y="150"/>
                  </a:lnTo>
                  <a:cubicBezTo>
                    <a:pt x="39" y="168"/>
                    <a:pt x="658" y="437"/>
                    <a:pt x="1439" y="437"/>
                  </a:cubicBezTo>
                  <a:cubicBezTo>
                    <a:pt x="1845" y="437"/>
                    <a:pt x="2294" y="365"/>
                    <a:pt x="2724" y="150"/>
                  </a:cubicBezTo>
                  <a:lnTo>
                    <a:pt x="2653" y="4"/>
                  </a:lnTo>
                  <a:cubicBezTo>
                    <a:pt x="2252" y="204"/>
                    <a:pt x="1832" y="270"/>
                    <a:pt x="1450" y="270"/>
                  </a:cubicBezTo>
                  <a:cubicBezTo>
                    <a:pt x="688" y="270"/>
                    <a:pt x="76" y="6"/>
                    <a:pt x="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8"/>
            <p:cNvSpPr/>
            <p:nvPr/>
          </p:nvSpPr>
          <p:spPr>
            <a:xfrm>
              <a:off x="2939819" y="6603874"/>
              <a:ext cx="108213" cy="72369"/>
            </a:xfrm>
            <a:custGeom>
              <a:rect b="b" l="l" r="r" t="t"/>
              <a:pathLst>
                <a:path extrusionOk="0" h="1706" w="2551">
                  <a:moveTo>
                    <a:pt x="162" y="1"/>
                  </a:moveTo>
                  <a:lnTo>
                    <a:pt x="1" y="23"/>
                  </a:lnTo>
                  <a:cubicBezTo>
                    <a:pt x="3" y="56"/>
                    <a:pt x="113" y="814"/>
                    <a:pt x="761" y="1306"/>
                  </a:cubicBezTo>
                  <a:cubicBezTo>
                    <a:pt x="1111" y="1573"/>
                    <a:pt x="1550" y="1706"/>
                    <a:pt x="2069" y="1706"/>
                  </a:cubicBezTo>
                  <a:cubicBezTo>
                    <a:pt x="2218" y="1706"/>
                    <a:pt x="2380" y="1694"/>
                    <a:pt x="2550" y="1667"/>
                  </a:cubicBezTo>
                  <a:lnTo>
                    <a:pt x="2526" y="1505"/>
                  </a:lnTo>
                  <a:cubicBezTo>
                    <a:pt x="2365" y="1528"/>
                    <a:pt x="2211" y="1540"/>
                    <a:pt x="2065" y="1540"/>
                  </a:cubicBezTo>
                  <a:cubicBezTo>
                    <a:pt x="1586" y="1540"/>
                    <a:pt x="1184" y="1417"/>
                    <a:pt x="863" y="1175"/>
                  </a:cubicBezTo>
                  <a:cubicBezTo>
                    <a:pt x="267" y="728"/>
                    <a:pt x="165" y="7"/>
                    <a:pt x="1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1" name="Google Shape;2801;p58"/>
          <p:cNvSpPr/>
          <p:nvPr/>
        </p:nvSpPr>
        <p:spPr>
          <a:xfrm>
            <a:off x="6621998" y="1765150"/>
            <a:ext cx="1987003" cy="1182304"/>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2" name="Google Shape;2802;p58"/>
          <p:cNvGrpSpPr/>
          <p:nvPr/>
        </p:nvGrpSpPr>
        <p:grpSpPr>
          <a:xfrm>
            <a:off x="8137713" y="1165925"/>
            <a:ext cx="509118" cy="335638"/>
            <a:chOff x="8137713" y="1165925"/>
            <a:chExt cx="509118" cy="335638"/>
          </a:xfrm>
        </p:grpSpPr>
        <p:sp>
          <p:nvSpPr>
            <p:cNvPr id="2803" name="Google Shape;2803;p58"/>
            <p:cNvSpPr/>
            <p:nvPr/>
          </p:nvSpPr>
          <p:spPr>
            <a:xfrm>
              <a:off x="8137713" y="1201563"/>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8"/>
            <p:cNvSpPr/>
            <p:nvPr/>
          </p:nvSpPr>
          <p:spPr>
            <a:xfrm>
              <a:off x="8311349" y="11659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8"/>
            <p:cNvSpPr/>
            <p:nvPr/>
          </p:nvSpPr>
          <p:spPr>
            <a:xfrm>
              <a:off x="8492330" y="12743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58"/>
          <p:cNvGrpSpPr/>
          <p:nvPr/>
        </p:nvGrpSpPr>
        <p:grpSpPr>
          <a:xfrm>
            <a:off x="6518630" y="1122888"/>
            <a:ext cx="631525" cy="421730"/>
            <a:chOff x="1089380" y="3826200"/>
            <a:chExt cx="631525" cy="421730"/>
          </a:xfrm>
        </p:grpSpPr>
        <p:sp>
          <p:nvSpPr>
            <p:cNvPr id="2807" name="Google Shape;2807;p58"/>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8"/>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8"/>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3" name="Shape 2813"/>
        <p:cNvGrpSpPr/>
        <p:nvPr/>
      </p:nvGrpSpPr>
      <p:grpSpPr>
        <a:xfrm>
          <a:off x="0" y="0"/>
          <a:ext cx="0" cy="0"/>
          <a:chOff x="0" y="0"/>
          <a:chExt cx="0" cy="0"/>
        </a:xfrm>
      </p:grpSpPr>
      <p:grpSp>
        <p:nvGrpSpPr>
          <p:cNvPr id="2814" name="Google Shape;2814;p59"/>
          <p:cNvGrpSpPr/>
          <p:nvPr/>
        </p:nvGrpSpPr>
        <p:grpSpPr>
          <a:xfrm flipH="1">
            <a:off x="-863424" y="1001134"/>
            <a:ext cx="2805146" cy="3640169"/>
            <a:chOff x="-484399" y="1406487"/>
            <a:chExt cx="2493241" cy="3235419"/>
          </a:xfrm>
        </p:grpSpPr>
        <p:sp>
          <p:nvSpPr>
            <p:cNvPr id="2815" name="Google Shape;2815;p59"/>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9"/>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9"/>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8" name="Google Shape;2818;p59"/>
          <p:cNvGrpSpPr/>
          <p:nvPr/>
        </p:nvGrpSpPr>
        <p:grpSpPr>
          <a:xfrm>
            <a:off x="7202276" y="1001134"/>
            <a:ext cx="2805146" cy="3640169"/>
            <a:chOff x="-484399" y="1406487"/>
            <a:chExt cx="2493241" cy="3235419"/>
          </a:xfrm>
        </p:grpSpPr>
        <p:sp>
          <p:nvSpPr>
            <p:cNvPr id="2819" name="Google Shape;2819;p59"/>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9"/>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9"/>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2" name="Google Shape;2822;p59"/>
          <p:cNvSpPr txBox="1"/>
          <p:nvPr>
            <p:ph type="title"/>
          </p:nvPr>
        </p:nvSpPr>
        <p:spPr>
          <a:xfrm rot="-196">
            <a:off x="1941218" y="820515"/>
            <a:ext cx="5260500" cy="99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2823" name="Google Shape;2823;p59"/>
          <p:cNvSpPr txBox="1"/>
          <p:nvPr>
            <p:ph idx="1" type="subTitle"/>
          </p:nvPr>
        </p:nvSpPr>
        <p:spPr>
          <a:xfrm>
            <a:off x="1941211" y="1811875"/>
            <a:ext cx="52605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2824" name="Google Shape;2824;p59"/>
          <p:cNvSpPr txBox="1"/>
          <p:nvPr>
            <p:ph idx="2" type="title"/>
          </p:nvPr>
        </p:nvSpPr>
        <p:spPr>
          <a:xfrm>
            <a:off x="1941218" y="2807800"/>
            <a:ext cx="5260500" cy="99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2825" name="Google Shape;2825;p59"/>
          <p:cNvSpPr txBox="1"/>
          <p:nvPr>
            <p:ph idx="3" type="subTitle"/>
          </p:nvPr>
        </p:nvSpPr>
        <p:spPr>
          <a:xfrm>
            <a:off x="1941211" y="3799000"/>
            <a:ext cx="52605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2826" name="Google Shape;2826;p59"/>
          <p:cNvGrpSpPr/>
          <p:nvPr/>
        </p:nvGrpSpPr>
        <p:grpSpPr>
          <a:xfrm>
            <a:off x="1459092" y="358346"/>
            <a:ext cx="631477" cy="515693"/>
            <a:chOff x="190583" y="459787"/>
            <a:chExt cx="1222135" cy="998051"/>
          </a:xfrm>
        </p:grpSpPr>
        <p:sp>
          <p:nvSpPr>
            <p:cNvPr id="2827" name="Google Shape;2827;p59"/>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9"/>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9"/>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9"/>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59"/>
          <p:cNvGrpSpPr/>
          <p:nvPr/>
        </p:nvGrpSpPr>
        <p:grpSpPr>
          <a:xfrm>
            <a:off x="7662086" y="1351466"/>
            <a:ext cx="875169" cy="1096514"/>
            <a:chOff x="7995308" y="530887"/>
            <a:chExt cx="935609" cy="1172241"/>
          </a:xfrm>
        </p:grpSpPr>
        <p:sp>
          <p:nvSpPr>
            <p:cNvPr id="2832" name="Google Shape;2832;p59"/>
            <p:cNvSpPr/>
            <p:nvPr/>
          </p:nvSpPr>
          <p:spPr>
            <a:xfrm rot="-1598234">
              <a:off x="8082932" y="6233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9"/>
            <p:cNvSpPr/>
            <p:nvPr/>
          </p:nvSpPr>
          <p:spPr>
            <a:xfrm rot="-1598234">
              <a:off x="8308235" y="7797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9"/>
            <p:cNvSpPr/>
            <p:nvPr/>
          </p:nvSpPr>
          <p:spPr>
            <a:xfrm rot="-1598244">
              <a:off x="8448710" y="1486734"/>
              <a:ext cx="189807" cy="183588"/>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9"/>
            <p:cNvSpPr/>
            <p:nvPr/>
          </p:nvSpPr>
          <p:spPr>
            <a:xfrm rot="-1598219">
              <a:off x="8193704" y="11161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6" name="Google Shape;2836;p59"/>
          <p:cNvGrpSpPr/>
          <p:nvPr/>
        </p:nvGrpSpPr>
        <p:grpSpPr>
          <a:xfrm>
            <a:off x="1310205" y="2447963"/>
            <a:ext cx="631525" cy="421730"/>
            <a:chOff x="1089380" y="3826200"/>
            <a:chExt cx="631525" cy="421730"/>
          </a:xfrm>
        </p:grpSpPr>
        <p:sp>
          <p:nvSpPr>
            <p:cNvPr id="2837" name="Google Shape;2837;p59"/>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9"/>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9"/>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59"/>
          <p:cNvGrpSpPr/>
          <p:nvPr/>
        </p:nvGrpSpPr>
        <p:grpSpPr>
          <a:xfrm>
            <a:off x="-776" y="4524375"/>
            <a:ext cx="9143947" cy="105015"/>
            <a:chOff x="5926145" y="5877686"/>
            <a:chExt cx="1138468" cy="13065"/>
          </a:xfrm>
        </p:grpSpPr>
        <p:sp>
          <p:nvSpPr>
            <p:cNvPr id="2841" name="Google Shape;2841;p59"/>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9"/>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9"/>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9"/>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9"/>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9"/>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9"/>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9"/>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9"/>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9"/>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9"/>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9"/>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9"/>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9"/>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9"/>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9" name="Shape 2859"/>
        <p:cNvGrpSpPr/>
        <p:nvPr/>
      </p:nvGrpSpPr>
      <p:grpSpPr>
        <a:xfrm>
          <a:off x="0" y="0"/>
          <a:ext cx="0" cy="0"/>
          <a:chOff x="0" y="0"/>
          <a:chExt cx="0" cy="0"/>
        </a:xfrm>
      </p:grpSpPr>
      <p:sp>
        <p:nvSpPr>
          <p:cNvPr id="2860" name="Google Shape;2860;p60"/>
          <p:cNvSpPr txBox="1"/>
          <p:nvPr>
            <p:ph idx="1" type="subTitle"/>
          </p:nvPr>
        </p:nvSpPr>
        <p:spPr>
          <a:xfrm>
            <a:off x="1290775" y="3608975"/>
            <a:ext cx="2907600" cy="62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2861" name="Google Shape;2861;p60"/>
          <p:cNvSpPr txBox="1"/>
          <p:nvPr>
            <p:ph idx="2" type="subTitle"/>
          </p:nvPr>
        </p:nvSpPr>
        <p:spPr>
          <a:xfrm>
            <a:off x="4945650" y="3608975"/>
            <a:ext cx="2907600" cy="62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2862" name="Google Shape;2862;p60"/>
          <p:cNvSpPr txBox="1"/>
          <p:nvPr>
            <p:ph type="title"/>
          </p:nvPr>
        </p:nvSpPr>
        <p:spPr>
          <a:xfrm>
            <a:off x="1290775" y="1534525"/>
            <a:ext cx="2907900" cy="99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70%</a:t>
            </a:r>
            <a:endParaRPr/>
          </a:p>
        </p:txBody>
      </p:sp>
      <p:sp>
        <p:nvSpPr>
          <p:cNvPr id="2863" name="Google Shape;2863;p60"/>
          <p:cNvSpPr txBox="1"/>
          <p:nvPr>
            <p:ph idx="3" type="title"/>
          </p:nvPr>
        </p:nvSpPr>
        <p:spPr>
          <a:xfrm>
            <a:off x="4945650" y="1534525"/>
            <a:ext cx="2907600" cy="99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2864" name="Google Shape;2864;p60"/>
          <p:cNvSpPr txBox="1"/>
          <p:nvPr>
            <p:ph idx="4"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Let’s use some percentages</a:t>
            </a:r>
            <a:endParaRPr/>
          </a:p>
        </p:txBody>
      </p:sp>
      <p:sp>
        <p:nvSpPr>
          <p:cNvPr id="2865" name="Google Shape;2865;p60"/>
          <p:cNvSpPr txBox="1"/>
          <p:nvPr>
            <p:ph idx="5" type="title"/>
          </p:nvPr>
        </p:nvSpPr>
        <p:spPr>
          <a:xfrm>
            <a:off x="1290775" y="3097775"/>
            <a:ext cx="2907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866" name="Google Shape;2866;p60"/>
          <p:cNvSpPr txBox="1"/>
          <p:nvPr>
            <p:ph idx="6" type="title"/>
          </p:nvPr>
        </p:nvSpPr>
        <p:spPr>
          <a:xfrm>
            <a:off x="4945650" y="3097775"/>
            <a:ext cx="2907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867" name="Google Shape;2867;p60"/>
          <p:cNvSpPr/>
          <p:nvPr/>
        </p:nvSpPr>
        <p:spPr>
          <a:xfrm>
            <a:off x="1455612" y="2756251"/>
            <a:ext cx="190500" cy="190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0"/>
          <p:cNvSpPr/>
          <p:nvPr/>
        </p:nvSpPr>
        <p:spPr>
          <a:xfrm>
            <a:off x="1721758" y="2756251"/>
            <a:ext cx="190500" cy="190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0"/>
          <p:cNvSpPr/>
          <p:nvPr/>
        </p:nvSpPr>
        <p:spPr>
          <a:xfrm>
            <a:off x="1987904" y="2756251"/>
            <a:ext cx="190500" cy="190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0"/>
          <p:cNvSpPr/>
          <p:nvPr/>
        </p:nvSpPr>
        <p:spPr>
          <a:xfrm>
            <a:off x="2254050" y="2756251"/>
            <a:ext cx="190500" cy="190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0"/>
          <p:cNvSpPr/>
          <p:nvPr/>
        </p:nvSpPr>
        <p:spPr>
          <a:xfrm>
            <a:off x="2520196" y="2756251"/>
            <a:ext cx="190500" cy="190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0"/>
          <p:cNvSpPr/>
          <p:nvPr/>
        </p:nvSpPr>
        <p:spPr>
          <a:xfrm>
            <a:off x="2778764" y="2756251"/>
            <a:ext cx="190500" cy="190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0"/>
          <p:cNvSpPr/>
          <p:nvPr/>
        </p:nvSpPr>
        <p:spPr>
          <a:xfrm>
            <a:off x="3044910" y="2756251"/>
            <a:ext cx="190500" cy="190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0"/>
          <p:cNvSpPr/>
          <p:nvPr/>
        </p:nvSpPr>
        <p:spPr>
          <a:xfrm>
            <a:off x="3311057"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0"/>
          <p:cNvSpPr/>
          <p:nvPr/>
        </p:nvSpPr>
        <p:spPr>
          <a:xfrm>
            <a:off x="3577203"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0"/>
          <p:cNvSpPr/>
          <p:nvPr/>
        </p:nvSpPr>
        <p:spPr>
          <a:xfrm>
            <a:off x="3843349"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0"/>
          <p:cNvSpPr/>
          <p:nvPr/>
        </p:nvSpPr>
        <p:spPr>
          <a:xfrm>
            <a:off x="5110337" y="2756251"/>
            <a:ext cx="190500" cy="19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0"/>
          <p:cNvSpPr/>
          <p:nvPr/>
        </p:nvSpPr>
        <p:spPr>
          <a:xfrm>
            <a:off x="5376483" y="2756251"/>
            <a:ext cx="190500" cy="19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0"/>
          <p:cNvSpPr/>
          <p:nvPr/>
        </p:nvSpPr>
        <p:spPr>
          <a:xfrm>
            <a:off x="5642629" y="2756251"/>
            <a:ext cx="190500" cy="19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0"/>
          <p:cNvSpPr/>
          <p:nvPr/>
        </p:nvSpPr>
        <p:spPr>
          <a:xfrm>
            <a:off x="5908775"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0"/>
          <p:cNvSpPr/>
          <p:nvPr/>
        </p:nvSpPr>
        <p:spPr>
          <a:xfrm>
            <a:off x="6174921"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0"/>
          <p:cNvSpPr/>
          <p:nvPr/>
        </p:nvSpPr>
        <p:spPr>
          <a:xfrm>
            <a:off x="6433489"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0"/>
          <p:cNvSpPr/>
          <p:nvPr/>
        </p:nvSpPr>
        <p:spPr>
          <a:xfrm>
            <a:off x="6699635"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0"/>
          <p:cNvSpPr/>
          <p:nvPr/>
        </p:nvSpPr>
        <p:spPr>
          <a:xfrm>
            <a:off x="6965782"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0"/>
          <p:cNvSpPr/>
          <p:nvPr/>
        </p:nvSpPr>
        <p:spPr>
          <a:xfrm>
            <a:off x="7231928"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0"/>
          <p:cNvSpPr/>
          <p:nvPr/>
        </p:nvSpPr>
        <p:spPr>
          <a:xfrm>
            <a:off x="7498074" y="2756251"/>
            <a:ext cx="190500" cy="190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7" name="Google Shape;2887;p60"/>
          <p:cNvGrpSpPr/>
          <p:nvPr/>
        </p:nvGrpSpPr>
        <p:grpSpPr>
          <a:xfrm>
            <a:off x="4318093" y="4318440"/>
            <a:ext cx="507396" cy="323404"/>
            <a:chOff x="7746090" y="5473975"/>
            <a:chExt cx="153306" cy="97693"/>
          </a:xfrm>
        </p:grpSpPr>
        <p:sp>
          <p:nvSpPr>
            <p:cNvPr id="2888" name="Google Shape;2888;p60"/>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0"/>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60"/>
          <p:cNvGrpSpPr/>
          <p:nvPr/>
        </p:nvGrpSpPr>
        <p:grpSpPr>
          <a:xfrm flipH="1">
            <a:off x="720000" y="1973363"/>
            <a:ext cx="509118" cy="335638"/>
            <a:chOff x="8137713" y="1165925"/>
            <a:chExt cx="509118" cy="335638"/>
          </a:xfrm>
        </p:grpSpPr>
        <p:sp>
          <p:nvSpPr>
            <p:cNvPr id="2891" name="Google Shape;2891;p60"/>
            <p:cNvSpPr/>
            <p:nvPr/>
          </p:nvSpPr>
          <p:spPr>
            <a:xfrm>
              <a:off x="8137713" y="1201563"/>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0"/>
            <p:cNvSpPr/>
            <p:nvPr/>
          </p:nvSpPr>
          <p:spPr>
            <a:xfrm>
              <a:off x="8311349" y="11659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0"/>
            <p:cNvSpPr/>
            <p:nvPr/>
          </p:nvSpPr>
          <p:spPr>
            <a:xfrm>
              <a:off x="8492330" y="12743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7" name="Shape 2897"/>
        <p:cNvGrpSpPr/>
        <p:nvPr/>
      </p:nvGrpSpPr>
      <p:grpSpPr>
        <a:xfrm>
          <a:off x="0" y="0"/>
          <a:ext cx="0" cy="0"/>
          <a:chOff x="0" y="0"/>
          <a:chExt cx="0" cy="0"/>
        </a:xfrm>
      </p:grpSpPr>
      <p:sp>
        <p:nvSpPr>
          <p:cNvPr id="2898" name="Google Shape;2898;p61"/>
          <p:cNvSpPr txBox="1"/>
          <p:nvPr/>
        </p:nvSpPr>
        <p:spPr>
          <a:xfrm>
            <a:off x="1701475" y="1908050"/>
            <a:ext cx="2674800" cy="39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Mars is actually a very cold place</a:t>
            </a:r>
            <a:endParaRPr>
              <a:solidFill>
                <a:srgbClr val="302D2A"/>
              </a:solidFill>
              <a:latin typeface="Cabin"/>
              <a:ea typeface="Cabin"/>
              <a:cs typeface="Cabin"/>
              <a:sym typeface="Cabin"/>
            </a:endParaRPr>
          </a:p>
        </p:txBody>
      </p:sp>
      <p:sp>
        <p:nvSpPr>
          <p:cNvPr id="2899" name="Google Shape;2899;p61"/>
          <p:cNvSpPr txBox="1"/>
          <p:nvPr/>
        </p:nvSpPr>
        <p:spPr>
          <a:xfrm>
            <a:off x="1700205" y="1380350"/>
            <a:ext cx="2677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Mars</a:t>
            </a:r>
            <a:endParaRPr sz="2000">
              <a:solidFill>
                <a:srgbClr val="C65C3C"/>
              </a:solidFill>
              <a:latin typeface="Alfa Slab One"/>
              <a:ea typeface="Alfa Slab One"/>
              <a:cs typeface="Alfa Slab One"/>
              <a:sym typeface="Alfa Slab One"/>
            </a:endParaRPr>
          </a:p>
        </p:txBody>
      </p:sp>
      <p:sp>
        <p:nvSpPr>
          <p:cNvPr id="2900" name="Google Shape;2900;p6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Evolution of the Steam Engine</a:t>
            </a:r>
            <a:endParaRPr/>
          </a:p>
        </p:txBody>
      </p:sp>
      <p:sp>
        <p:nvSpPr>
          <p:cNvPr id="2901" name="Google Shape;2901;p61"/>
          <p:cNvSpPr/>
          <p:nvPr/>
        </p:nvSpPr>
        <p:spPr>
          <a:xfrm>
            <a:off x="720004" y="14422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1"/>
          <p:cNvSpPr txBox="1"/>
          <p:nvPr>
            <p:ph idx="4294967295" type="title"/>
          </p:nvPr>
        </p:nvSpPr>
        <p:spPr>
          <a:xfrm rot="1435">
            <a:off x="760975" y="160045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01</a:t>
            </a:r>
            <a:endParaRPr sz="2400"/>
          </a:p>
        </p:txBody>
      </p:sp>
      <p:sp>
        <p:nvSpPr>
          <p:cNvPr id="2903" name="Google Shape;2903;p61"/>
          <p:cNvSpPr txBox="1"/>
          <p:nvPr/>
        </p:nvSpPr>
        <p:spPr>
          <a:xfrm>
            <a:off x="1701475" y="2888475"/>
            <a:ext cx="2674800" cy="39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Saturn is composed of hydrogen</a:t>
            </a:r>
            <a:endParaRPr>
              <a:solidFill>
                <a:srgbClr val="302D2A"/>
              </a:solidFill>
              <a:latin typeface="Cabin"/>
              <a:ea typeface="Cabin"/>
              <a:cs typeface="Cabin"/>
              <a:sym typeface="Cabin"/>
            </a:endParaRPr>
          </a:p>
        </p:txBody>
      </p:sp>
      <p:sp>
        <p:nvSpPr>
          <p:cNvPr id="2904" name="Google Shape;2904;p61"/>
          <p:cNvSpPr txBox="1"/>
          <p:nvPr/>
        </p:nvSpPr>
        <p:spPr>
          <a:xfrm>
            <a:off x="1700205" y="2360775"/>
            <a:ext cx="2677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Saturn</a:t>
            </a:r>
            <a:endParaRPr sz="2000">
              <a:solidFill>
                <a:srgbClr val="C65C3C"/>
              </a:solidFill>
              <a:latin typeface="Alfa Slab One"/>
              <a:ea typeface="Alfa Slab One"/>
              <a:cs typeface="Alfa Slab One"/>
              <a:sym typeface="Alfa Slab One"/>
            </a:endParaRPr>
          </a:p>
        </p:txBody>
      </p:sp>
      <p:sp>
        <p:nvSpPr>
          <p:cNvPr id="2905" name="Google Shape;2905;p61"/>
          <p:cNvSpPr/>
          <p:nvPr/>
        </p:nvSpPr>
        <p:spPr>
          <a:xfrm>
            <a:off x="720004" y="2422713"/>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1"/>
          <p:cNvSpPr txBox="1"/>
          <p:nvPr>
            <p:ph idx="4294967295" type="title"/>
          </p:nvPr>
        </p:nvSpPr>
        <p:spPr>
          <a:xfrm rot="1435">
            <a:off x="760975" y="2580875"/>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02</a:t>
            </a:r>
            <a:endParaRPr sz="2400"/>
          </a:p>
        </p:txBody>
      </p:sp>
      <p:sp>
        <p:nvSpPr>
          <p:cNvPr id="2907" name="Google Shape;2907;p61"/>
          <p:cNvSpPr txBox="1"/>
          <p:nvPr/>
        </p:nvSpPr>
        <p:spPr>
          <a:xfrm>
            <a:off x="1701475" y="3881300"/>
            <a:ext cx="2674800" cy="39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Venus is the second planet</a:t>
            </a:r>
            <a:endParaRPr>
              <a:solidFill>
                <a:srgbClr val="302D2A"/>
              </a:solidFill>
              <a:latin typeface="Cabin"/>
              <a:ea typeface="Cabin"/>
              <a:cs typeface="Cabin"/>
              <a:sym typeface="Cabin"/>
            </a:endParaRPr>
          </a:p>
        </p:txBody>
      </p:sp>
      <p:sp>
        <p:nvSpPr>
          <p:cNvPr id="2908" name="Google Shape;2908;p61"/>
          <p:cNvSpPr txBox="1"/>
          <p:nvPr/>
        </p:nvSpPr>
        <p:spPr>
          <a:xfrm>
            <a:off x="1700205" y="3353600"/>
            <a:ext cx="2677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Venus</a:t>
            </a:r>
            <a:endParaRPr sz="2000">
              <a:solidFill>
                <a:srgbClr val="C65C3C"/>
              </a:solidFill>
              <a:latin typeface="Alfa Slab One"/>
              <a:ea typeface="Alfa Slab One"/>
              <a:cs typeface="Alfa Slab One"/>
              <a:sym typeface="Alfa Slab One"/>
            </a:endParaRPr>
          </a:p>
        </p:txBody>
      </p:sp>
      <p:sp>
        <p:nvSpPr>
          <p:cNvPr id="2909" name="Google Shape;2909;p61"/>
          <p:cNvSpPr/>
          <p:nvPr/>
        </p:nvSpPr>
        <p:spPr>
          <a:xfrm>
            <a:off x="720004" y="341553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1"/>
          <p:cNvSpPr txBox="1"/>
          <p:nvPr>
            <p:ph idx="4294967295" type="title"/>
          </p:nvPr>
        </p:nvSpPr>
        <p:spPr>
          <a:xfrm rot="1435">
            <a:off x="760975" y="357370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03</a:t>
            </a:r>
            <a:endParaRPr sz="2400"/>
          </a:p>
        </p:txBody>
      </p:sp>
      <p:sp>
        <p:nvSpPr>
          <p:cNvPr id="2911" name="Google Shape;2911;p61"/>
          <p:cNvSpPr txBox="1"/>
          <p:nvPr/>
        </p:nvSpPr>
        <p:spPr>
          <a:xfrm>
            <a:off x="5747625" y="1908050"/>
            <a:ext cx="2675100" cy="39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Jupiter is the biggest planet</a:t>
            </a:r>
            <a:endParaRPr>
              <a:solidFill>
                <a:srgbClr val="302D2A"/>
              </a:solidFill>
              <a:latin typeface="Cabin"/>
              <a:ea typeface="Cabin"/>
              <a:cs typeface="Cabin"/>
              <a:sym typeface="Cabin"/>
            </a:endParaRPr>
          </a:p>
        </p:txBody>
      </p:sp>
      <p:sp>
        <p:nvSpPr>
          <p:cNvPr id="2912" name="Google Shape;2912;p61"/>
          <p:cNvSpPr txBox="1"/>
          <p:nvPr/>
        </p:nvSpPr>
        <p:spPr>
          <a:xfrm>
            <a:off x="5746355" y="1380350"/>
            <a:ext cx="2677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Jupiter</a:t>
            </a:r>
            <a:endParaRPr sz="2000">
              <a:solidFill>
                <a:srgbClr val="C65C3C"/>
              </a:solidFill>
              <a:latin typeface="Alfa Slab One"/>
              <a:ea typeface="Alfa Slab One"/>
              <a:cs typeface="Alfa Slab One"/>
              <a:sym typeface="Alfa Slab One"/>
            </a:endParaRPr>
          </a:p>
        </p:txBody>
      </p:sp>
      <p:sp>
        <p:nvSpPr>
          <p:cNvPr id="2913" name="Google Shape;2913;p61"/>
          <p:cNvSpPr/>
          <p:nvPr/>
        </p:nvSpPr>
        <p:spPr>
          <a:xfrm>
            <a:off x="4766154" y="14422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1"/>
          <p:cNvSpPr txBox="1"/>
          <p:nvPr>
            <p:ph idx="4294967295" type="title"/>
          </p:nvPr>
        </p:nvSpPr>
        <p:spPr>
          <a:xfrm rot="1435">
            <a:off x="4807125" y="160045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06</a:t>
            </a:r>
            <a:endParaRPr sz="2400"/>
          </a:p>
        </p:txBody>
      </p:sp>
      <p:sp>
        <p:nvSpPr>
          <p:cNvPr id="2915" name="Google Shape;2915;p61"/>
          <p:cNvSpPr txBox="1"/>
          <p:nvPr/>
        </p:nvSpPr>
        <p:spPr>
          <a:xfrm>
            <a:off x="5747625" y="2888475"/>
            <a:ext cx="2675100" cy="39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It’s the closest planet to the Sun</a:t>
            </a:r>
            <a:endParaRPr>
              <a:solidFill>
                <a:srgbClr val="302D2A"/>
              </a:solidFill>
              <a:latin typeface="Cabin"/>
              <a:ea typeface="Cabin"/>
              <a:cs typeface="Cabin"/>
              <a:sym typeface="Cabin"/>
            </a:endParaRPr>
          </a:p>
        </p:txBody>
      </p:sp>
      <p:sp>
        <p:nvSpPr>
          <p:cNvPr id="2916" name="Google Shape;2916;p61"/>
          <p:cNvSpPr txBox="1"/>
          <p:nvPr/>
        </p:nvSpPr>
        <p:spPr>
          <a:xfrm>
            <a:off x="5746355" y="2360775"/>
            <a:ext cx="2677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Mercury</a:t>
            </a:r>
            <a:endParaRPr sz="2000">
              <a:solidFill>
                <a:srgbClr val="C65C3C"/>
              </a:solidFill>
              <a:latin typeface="Alfa Slab One"/>
              <a:ea typeface="Alfa Slab One"/>
              <a:cs typeface="Alfa Slab One"/>
              <a:sym typeface="Alfa Slab One"/>
            </a:endParaRPr>
          </a:p>
        </p:txBody>
      </p:sp>
      <p:sp>
        <p:nvSpPr>
          <p:cNvPr id="2917" name="Google Shape;2917;p61"/>
          <p:cNvSpPr/>
          <p:nvPr/>
        </p:nvSpPr>
        <p:spPr>
          <a:xfrm>
            <a:off x="4766154" y="2422713"/>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1"/>
          <p:cNvSpPr txBox="1"/>
          <p:nvPr>
            <p:ph idx="4294967295" type="title"/>
          </p:nvPr>
        </p:nvSpPr>
        <p:spPr>
          <a:xfrm rot="1435">
            <a:off x="4807125" y="2580875"/>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05</a:t>
            </a:r>
            <a:endParaRPr sz="2400"/>
          </a:p>
        </p:txBody>
      </p:sp>
      <p:sp>
        <p:nvSpPr>
          <p:cNvPr id="2919" name="Google Shape;2919;p61"/>
          <p:cNvSpPr txBox="1"/>
          <p:nvPr/>
        </p:nvSpPr>
        <p:spPr>
          <a:xfrm>
            <a:off x="5747625" y="3881300"/>
            <a:ext cx="2675100" cy="39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It’s the farthest planet</a:t>
            </a:r>
            <a:endParaRPr>
              <a:solidFill>
                <a:srgbClr val="302D2A"/>
              </a:solidFill>
              <a:latin typeface="Cabin"/>
              <a:ea typeface="Cabin"/>
              <a:cs typeface="Cabin"/>
              <a:sym typeface="Cabin"/>
            </a:endParaRPr>
          </a:p>
        </p:txBody>
      </p:sp>
      <p:sp>
        <p:nvSpPr>
          <p:cNvPr id="2920" name="Google Shape;2920;p61"/>
          <p:cNvSpPr txBox="1"/>
          <p:nvPr/>
        </p:nvSpPr>
        <p:spPr>
          <a:xfrm>
            <a:off x="5746355" y="3353600"/>
            <a:ext cx="2677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Neptune</a:t>
            </a:r>
            <a:endParaRPr sz="2000">
              <a:solidFill>
                <a:srgbClr val="C65C3C"/>
              </a:solidFill>
              <a:latin typeface="Alfa Slab One"/>
              <a:ea typeface="Alfa Slab One"/>
              <a:cs typeface="Alfa Slab One"/>
              <a:sym typeface="Alfa Slab One"/>
            </a:endParaRPr>
          </a:p>
        </p:txBody>
      </p:sp>
      <p:sp>
        <p:nvSpPr>
          <p:cNvPr id="2921" name="Google Shape;2921;p61"/>
          <p:cNvSpPr/>
          <p:nvPr/>
        </p:nvSpPr>
        <p:spPr>
          <a:xfrm>
            <a:off x="4766154" y="341553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1"/>
          <p:cNvSpPr txBox="1"/>
          <p:nvPr>
            <p:ph idx="4294967295" type="title"/>
          </p:nvPr>
        </p:nvSpPr>
        <p:spPr>
          <a:xfrm rot="1435">
            <a:off x="4807125" y="357370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t>04</a:t>
            </a:r>
            <a:endParaRPr sz="2400"/>
          </a:p>
        </p:txBody>
      </p:sp>
      <p:cxnSp>
        <p:nvCxnSpPr>
          <p:cNvPr id="2923" name="Google Shape;2923;p61"/>
          <p:cNvCxnSpPr>
            <a:stCxn id="2901" idx="4"/>
            <a:endCxn id="2905" idx="0"/>
          </p:cNvCxnSpPr>
          <p:nvPr/>
        </p:nvCxnSpPr>
        <p:spPr>
          <a:xfrm flipH="1" rot="-5400000">
            <a:off x="1030504" y="2332388"/>
            <a:ext cx="180000" cy="600"/>
          </a:xfrm>
          <a:prstGeom prst="bentConnector3">
            <a:avLst>
              <a:gd fmla="val 50007" name="adj1"/>
            </a:avLst>
          </a:prstGeom>
          <a:noFill/>
          <a:ln cap="flat" cmpd="sng" w="19050">
            <a:solidFill>
              <a:schemeClr val="accent6"/>
            </a:solidFill>
            <a:prstDash val="solid"/>
            <a:round/>
            <a:headEnd len="med" w="med" type="none"/>
            <a:tailEnd len="med" w="med" type="stealth"/>
          </a:ln>
        </p:spPr>
      </p:cxnSp>
      <p:cxnSp>
        <p:nvCxnSpPr>
          <p:cNvPr id="2924" name="Google Shape;2924;p61"/>
          <p:cNvCxnSpPr>
            <a:stCxn id="2905" idx="4"/>
            <a:endCxn id="2909" idx="0"/>
          </p:cNvCxnSpPr>
          <p:nvPr/>
        </p:nvCxnSpPr>
        <p:spPr>
          <a:xfrm flipH="1" rot="-5400000">
            <a:off x="1024354" y="3318963"/>
            <a:ext cx="192300" cy="600"/>
          </a:xfrm>
          <a:prstGeom prst="bentConnector3">
            <a:avLst>
              <a:gd fmla="val 50033" name="adj1"/>
            </a:avLst>
          </a:prstGeom>
          <a:noFill/>
          <a:ln cap="flat" cmpd="sng" w="19050">
            <a:solidFill>
              <a:schemeClr val="accent6"/>
            </a:solidFill>
            <a:prstDash val="solid"/>
            <a:round/>
            <a:headEnd len="med" w="med" type="none"/>
            <a:tailEnd len="med" w="med" type="stealth"/>
          </a:ln>
        </p:spPr>
      </p:cxnSp>
      <p:cxnSp>
        <p:nvCxnSpPr>
          <p:cNvPr id="2925" name="Google Shape;2925;p61"/>
          <p:cNvCxnSpPr>
            <a:stCxn id="2909" idx="4"/>
            <a:endCxn id="2921" idx="4"/>
          </p:cNvCxnSpPr>
          <p:nvPr/>
        </p:nvCxnSpPr>
        <p:spPr>
          <a:xfrm flipH="1" rot="-5400000">
            <a:off x="3142954" y="2193188"/>
            <a:ext cx="600" cy="4046100"/>
          </a:xfrm>
          <a:prstGeom prst="bentConnector3">
            <a:avLst>
              <a:gd fmla="val 39687500" name="adj1"/>
            </a:avLst>
          </a:prstGeom>
          <a:noFill/>
          <a:ln cap="flat" cmpd="sng" w="19050">
            <a:solidFill>
              <a:schemeClr val="accent6"/>
            </a:solidFill>
            <a:prstDash val="solid"/>
            <a:round/>
            <a:headEnd len="med" w="med" type="none"/>
            <a:tailEnd len="med" w="med" type="stealth"/>
          </a:ln>
        </p:spPr>
      </p:cxnSp>
      <p:cxnSp>
        <p:nvCxnSpPr>
          <p:cNvPr id="2926" name="Google Shape;2926;p61"/>
          <p:cNvCxnSpPr>
            <a:stCxn id="2921" idx="0"/>
            <a:endCxn id="2917" idx="4"/>
          </p:cNvCxnSpPr>
          <p:nvPr/>
        </p:nvCxnSpPr>
        <p:spPr>
          <a:xfrm rot="-5400000">
            <a:off x="5070504" y="3319088"/>
            <a:ext cx="192300" cy="600"/>
          </a:xfrm>
          <a:prstGeom prst="bentConnector3">
            <a:avLst>
              <a:gd fmla="val 50033" name="adj1"/>
            </a:avLst>
          </a:prstGeom>
          <a:noFill/>
          <a:ln cap="flat" cmpd="sng" w="19050">
            <a:solidFill>
              <a:schemeClr val="accent6"/>
            </a:solidFill>
            <a:prstDash val="solid"/>
            <a:round/>
            <a:headEnd len="med" w="med" type="none"/>
            <a:tailEnd len="med" w="med" type="stealth"/>
          </a:ln>
        </p:spPr>
      </p:cxnSp>
      <p:cxnSp>
        <p:nvCxnSpPr>
          <p:cNvPr id="2927" name="Google Shape;2927;p61"/>
          <p:cNvCxnSpPr>
            <a:stCxn id="2913" idx="4"/>
            <a:endCxn id="2917" idx="0"/>
          </p:cNvCxnSpPr>
          <p:nvPr/>
        </p:nvCxnSpPr>
        <p:spPr>
          <a:xfrm flipH="1" rot="-5400000">
            <a:off x="5076654" y="2332388"/>
            <a:ext cx="180000" cy="600"/>
          </a:xfrm>
          <a:prstGeom prst="bentConnector3">
            <a:avLst>
              <a:gd fmla="val 50007" name="adj1"/>
            </a:avLst>
          </a:prstGeom>
          <a:noFill/>
          <a:ln cap="flat" cmpd="sng" w="19050">
            <a:solidFill>
              <a:schemeClr val="accent6"/>
            </a:solidFill>
            <a:prstDash val="solid"/>
            <a:round/>
            <a:headEnd len="med" w="med" type="stealth"/>
            <a:tailEnd len="med" w="med" type="none"/>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1" name="Shape 2931"/>
        <p:cNvGrpSpPr/>
        <p:nvPr/>
      </p:nvGrpSpPr>
      <p:grpSpPr>
        <a:xfrm>
          <a:off x="0" y="0"/>
          <a:ext cx="0" cy="0"/>
          <a:chOff x="0" y="0"/>
          <a:chExt cx="0" cy="0"/>
        </a:xfrm>
      </p:grpSpPr>
      <p:sp>
        <p:nvSpPr>
          <p:cNvPr id="2932" name="Google Shape;2932;p6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crew</a:t>
            </a:r>
            <a:endParaRPr/>
          </a:p>
        </p:txBody>
      </p:sp>
      <p:sp>
        <p:nvSpPr>
          <p:cNvPr id="2933" name="Google Shape;2933;p62"/>
          <p:cNvSpPr txBox="1"/>
          <p:nvPr/>
        </p:nvSpPr>
        <p:spPr>
          <a:xfrm>
            <a:off x="2959825" y="2590050"/>
            <a:ext cx="32247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C65C3C"/>
                </a:solidFill>
                <a:latin typeface="Alfa Slab One"/>
                <a:ea typeface="Alfa Slab One"/>
                <a:cs typeface="Alfa Slab One"/>
                <a:sym typeface="Alfa Slab One"/>
              </a:rPr>
              <a:t>Locomotive crew</a:t>
            </a:r>
            <a:endParaRPr sz="2000">
              <a:solidFill>
                <a:srgbClr val="C65C3C"/>
              </a:solidFill>
              <a:latin typeface="Alfa Slab One"/>
              <a:ea typeface="Alfa Slab One"/>
              <a:cs typeface="Alfa Slab One"/>
              <a:sym typeface="Alfa Slab One"/>
            </a:endParaRPr>
          </a:p>
        </p:txBody>
      </p:sp>
      <p:sp>
        <p:nvSpPr>
          <p:cNvPr id="2934" name="Google Shape;2934;p62"/>
          <p:cNvSpPr txBox="1"/>
          <p:nvPr/>
        </p:nvSpPr>
        <p:spPr>
          <a:xfrm>
            <a:off x="3845350" y="1285875"/>
            <a:ext cx="1452900" cy="936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Saturn is a gas giant and gas several rings</a:t>
            </a:r>
            <a:endParaRPr>
              <a:solidFill>
                <a:srgbClr val="302D2A"/>
              </a:solidFill>
              <a:latin typeface="Cabin"/>
              <a:ea typeface="Cabin"/>
              <a:cs typeface="Cabin"/>
              <a:sym typeface="Cabin"/>
            </a:endParaRPr>
          </a:p>
        </p:txBody>
      </p:sp>
      <p:cxnSp>
        <p:nvCxnSpPr>
          <p:cNvPr id="2935" name="Google Shape;2935;p62"/>
          <p:cNvCxnSpPr>
            <a:stCxn id="2934" idx="2"/>
            <a:endCxn id="2933" idx="0"/>
          </p:cNvCxnSpPr>
          <p:nvPr/>
        </p:nvCxnSpPr>
        <p:spPr>
          <a:xfrm flipH="1" rot="-5400000">
            <a:off x="4388350" y="2405925"/>
            <a:ext cx="367500" cy="600"/>
          </a:xfrm>
          <a:prstGeom prst="bentConnector3">
            <a:avLst>
              <a:gd fmla="val 50010" name="adj1"/>
            </a:avLst>
          </a:prstGeom>
          <a:noFill/>
          <a:ln cap="flat" cmpd="sng" w="19050">
            <a:solidFill>
              <a:schemeClr val="accent6"/>
            </a:solidFill>
            <a:prstDash val="solid"/>
            <a:round/>
            <a:headEnd len="med" w="med" type="none"/>
            <a:tailEnd len="med" w="med" type="none"/>
          </a:ln>
        </p:spPr>
      </p:cxnSp>
      <p:sp>
        <p:nvSpPr>
          <p:cNvPr id="2936" name="Google Shape;2936;p62"/>
          <p:cNvSpPr txBox="1"/>
          <p:nvPr/>
        </p:nvSpPr>
        <p:spPr>
          <a:xfrm>
            <a:off x="6971100" y="1285875"/>
            <a:ext cx="1452900" cy="936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Venus has a nice name but is a hot place</a:t>
            </a:r>
            <a:endParaRPr>
              <a:solidFill>
                <a:srgbClr val="302D2A"/>
              </a:solidFill>
              <a:latin typeface="Cabin"/>
              <a:ea typeface="Cabin"/>
              <a:cs typeface="Cabin"/>
              <a:sym typeface="Cabin"/>
            </a:endParaRPr>
          </a:p>
        </p:txBody>
      </p:sp>
      <p:cxnSp>
        <p:nvCxnSpPr>
          <p:cNvPr id="2937" name="Google Shape;2937;p62"/>
          <p:cNvCxnSpPr>
            <a:stCxn id="2936" idx="2"/>
            <a:endCxn id="2933" idx="3"/>
          </p:cNvCxnSpPr>
          <p:nvPr/>
        </p:nvCxnSpPr>
        <p:spPr>
          <a:xfrm rot="5400000">
            <a:off x="6625350" y="1781775"/>
            <a:ext cx="631500" cy="1512900"/>
          </a:xfrm>
          <a:prstGeom prst="bentConnector2">
            <a:avLst/>
          </a:prstGeom>
          <a:noFill/>
          <a:ln cap="flat" cmpd="sng" w="19050">
            <a:solidFill>
              <a:schemeClr val="accent6"/>
            </a:solidFill>
            <a:prstDash val="solid"/>
            <a:round/>
            <a:headEnd len="med" w="med" type="none"/>
            <a:tailEnd len="med" w="med" type="none"/>
          </a:ln>
        </p:spPr>
      </p:cxnSp>
      <p:sp>
        <p:nvSpPr>
          <p:cNvPr id="2938" name="Google Shape;2938;p62"/>
          <p:cNvSpPr txBox="1"/>
          <p:nvPr/>
        </p:nvSpPr>
        <p:spPr>
          <a:xfrm>
            <a:off x="719600" y="1285875"/>
            <a:ext cx="1452900" cy="936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Jupiter is a gas giant and the biggest planet</a:t>
            </a:r>
            <a:endParaRPr>
              <a:solidFill>
                <a:srgbClr val="302D2A"/>
              </a:solidFill>
              <a:latin typeface="Cabin"/>
              <a:ea typeface="Cabin"/>
              <a:cs typeface="Cabin"/>
              <a:sym typeface="Cabin"/>
            </a:endParaRPr>
          </a:p>
        </p:txBody>
      </p:sp>
      <p:cxnSp>
        <p:nvCxnSpPr>
          <p:cNvPr id="2939" name="Google Shape;2939;p62"/>
          <p:cNvCxnSpPr>
            <a:stCxn id="2938" idx="2"/>
            <a:endCxn id="2933" idx="1"/>
          </p:cNvCxnSpPr>
          <p:nvPr/>
        </p:nvCxnSpPr>
        <p:spPr>
          <a:xfrm flipH="1" rot="-5400000">
            <a:off x="1887200" y="1781325"/>
            <a:ext cx="631500" cy="1513800"/>
          </a:xfrm>
          <a:prstGeom prst="bentConnector2">
            <a:avLst/>
          </a:prstGeom>
          <a:noFill/>
          <a:ln cap="flat" cmpd="sng" w="19050">
            <a:solidFill>
              <a:schemeClr val="accent6"/>
            </a:solidFill>
            <a:prstDash val="solid"/>
            <a:round/>
            <a:headEnd len="med" w="med" type="none"/>
            <a:tailEnd len="med" w="med" type="none"/>
          </a:ln>
        </p:spPr>
      </p:cxnSp>
      <p:sp>
        <p:nvSpPr>
          <p:cNvPr id="2940" name="Google Shape;2940;p62"/>
          <p:cNvSpPr txBox="1"/>
          <p:nvPr/>
        </p:nvSpPr>
        <p:spPr>
          <a:xfrm>
            <a:off x="3845350" y="3485325"/>
            <a:ext cx="1452900" cy="936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Neptune is the farthest planet from the Sun</a:t>
            </a:r>
            <a:endParaRPr>
              <a:solidFill>
                <a:srgbClr val="302D2A"/>
              </a:solidFill>
              <a:latin typeface="Cabin"/>
              <a:ea typeface="Cabin"/>
              <a:cs typeface="Cabin"/>
              <a:sym typeface="Cabin"/>
            </a:endParaRPr>
          </a:p>
        </p:txBody>
      </p:sp>
      <p:sp>
        <p:nvSpPr>
          <p:cNvPr id="2941" name="Google Shape;2941;p62"/>
          <p:cNvSpPr txBox="1"/>
          <p:nvPr/>
        </p:nvSpPr>
        <p:spPr>
          <a:xfrm>
            <a:off x="6971100" y="3485325"/>
            <a:ext cx="1452900" cy="936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Despite being red, Mars is a very cold planet</a:t>
            </a:r>
            <a:endParaRPr>
              <a:solidFill>
                <a:srgbClr val="302D2A"/>
              </a:solidFill>
              <a:latin typeface="Cabin"/>
              <a:ea typeface="Cabin"/>
              <a:cs typeface="Cabin"/>
              <a:sym typeface="Cabin"/>
            </a:endParaRPr>
          </a:p>
        </p:txBody>
      </p:sp>
      <p:sp>
        <p:nvSpPr>
          <p:cNvPr id="2942" name="Google Shape;2942;p62"/>
          <p:cNvSpPr txBox="1"/>
          <p:nvPr/>
        </p:nvSpPr>
        <p:spPr>
          <a:xfrm>
            <a:off x="719600" y="3485325"/>
            <a:ext cx="1452900" cy="936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Mercury is the closest planet to the Sun</a:t>
            </a:r>
            <a:endParaRPr>
              <a:solidFill>
                <a:srgbClr val="302D2A"/>
              </a:solidFill>
              <a:latin typeface="Cabin"/>
              <a:ea typeface="Cabin"/>
              <a:cs typeface="Cabin"/>
              <a:sym typeface="Cabin"/>
            </a:endParaRPr>
          </a:p>
        </p:txBody>
      </p:sp>
      <p:cxnSp>
        <p:nvCxnSpPr>
          <p:cNvPr id="2943" name="Google Shape;2943;p62"/>
          <p:cNvCxnSpPr>
            <a:stCxn id="2933" idx="2"/>
            <a:endCxn id="2940" idx="0"/>
          </p:cNvCxnSpPr>
          <p:nvPr/>
        </p:nvCxnSpPr>
        <p:spPr>
          <a:xfrm flipH="1" rot="-5400000">
            <a:off x="4388575" y="3301200"/>
            <a:ext cx="367500" cy="600"/>
          </a:xfrm>
          <a:prstGeom prst="bentConnector3">
            <a:avLst>
              <a:gd fmla="val 50010" name="adj1"/>
            </a:avLst>
          </a:prstGeom>
          <a:noFill/>
          <a:ln cap="flat" cmpd="sng" w="19050">
            <a:solidFill>
              <a:schemeClr val="accent6"/>
            </a:solidFill>
            <a:prstDash val="solid"/>
            <a:round/>
            <a:headEnd len="med" w="med" type="none"/>
            <a:tailEnd len="med" w="med" type="none"/>
          </a:ln>
        </p:spPr>
      </p:cxnSp>
      <p:cxnSp>
        <p:nvCxnSpPr>
          <p:cNvPr id="2944" name="Google Shape;2944;p62"/>
          <p:cNvCxnSpPr>
            <a:stCxn id="2942" idx="0"/>
            <a:endCxn id="2933" idx="1"/>
          </p:cNvCxnSpPr>
          <p:nvPr/>
        </p:nvCxnSpPr>
        <p:spPr>
          <a:xfrm rot="-5400000">
            <a:off x="1887200" y="2412675"/>
            <a:ext cx="631500" cy="1513800"/>
          </a:xfrm>
          <a:prstGeom prst="bentConnector2">
            <a:avLst/>
          </a:prstGeom>
          <a:noFill/>
          <a:ln cap="flat" cmpd="sng" w="19050">
            <a:solidFill>
              <a:schemeClr val="accent6"/>
            </a:solidFill>
            <a:prstDash val="solid"/>
            <a:round/>
            <a:headEnd len="med" w="med" type="none"/>
            <a:tailEnd len="med" w="med" type="none"/>
          </a:ln>
        </p:spPr>
      </p:cxnSp>
      <p:cxnSp>
        <p:nvCxnSpPr>
          <p:cNvPr id="2945" name="Google Shape;2945;p62"/>
          <p:cNvCxnSpPr>
            <a:stCxn id="2941" idx="0"/>
            <a:endCxn id="2933" idx="3"/>
          </p:cNvCxnSpPr>
          <p:nvPr/>
        </p:nvCxnSpPr>
        <p:spPr>
          <a:xfrm flipH="1" rot="5400000">
            <a:off x="6625350" y="2413125"/>
            <a:ext cx="631500" cy="1512900"/>
          </a:xfrm>
          <a:prstGeom prst="bentConnector2">
            <a:avLst/>
          </a:prstGeom>
          <a:noFill/>
          <a:ln cap="flat" cmpd="sng" w="19050">
            <a:solidFill>
              <a:schemeClr val="accent6"/>
            </a:solidFill>
            <a:prstDash val="solid"/>
            <a:round/>
            <a:headEnd len="med" w="med" type="none"/>
            <a:tailEnd len="med" w="med" type="none"/>
          </a:ln>
        </p:spPr>
      </p:cxnSp>
      <p:grpSp>
        <p:nvGrpSpPr>
          <p:cNvPr id="2946" name="Google Shape;2946;p62"/>
          <p:cNvGrpSpPr/>
          <p:nvPr/>
        </p:nvGrpSpPr>
        <p:grpSpPr>
          <a:xfrm>
            <a:off x="2576982" y="3563488"/>
            <a:ext cx="796843" cy="564292"/>
            <a:chOff x="1442050" y="867213"/>
            <a:chExt cx="1070450" cy="758050"/>
          </a:xfrm>
        </p:grpSpPr>
        <p:sp>
          <p:nvSpPr>
            <p:cNvPr id="2947" name="Google Shape;2947;p62"/>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2"/>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2"/>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2"/>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2"/>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5" name="Shape 2955"/>
        <p:cNvGrpSpPr/>
        <p:nvPr/>
      </p:nvGrpSpPr>
      <p:grpSpPr>
        <a:xfrm>
          <a:off x="0" y="0"/>
          <a:ext cx="0" cy="0"/>
          <a:chOff x="0" y="0"/>
          <a:chExt cx="0" cy="0"/>
        </a:xfrm>
      </p:grpSpPr>
      <p:grpSp>
        <p:nvGrpSpPr>
          <p:cNvPr id="2956" name="Google Shape;2956;p63"/>
          <p:cNvGrpSpPr/>
          <p:nvPr/>
        </p:nvGrpSpPr>
        <p:grpSpPr>
          <a:xfrm flipH="1">
            <a:off x="3690930" y="3343760"/>
            <a:ext cx="2701302" cy="1412134"/>
            <a:chOff x="-594071" y="5188191"/>
            <a:chExt cx="3152412" cy="1647956"/>
          </a:xfrm>
        </p:grpSpPr>
        <p:sp>
          <p:nvSpPr>
            <p:cNvPr id="2957" name="Google Shape;2957;p63"/>
            <p:cNvSpPr/>
            <p:nvPr/>
          </p:nvSpPr>
          <p:spPr>
            <a:xfrm>
              <a:off x="-594071" y="5815739"/>
              <a:ext cx="953195" cy="953002"/>
            </a:xfrm>
            <a:custGeom>
              <a:rect b="b" l="l" r="r" t="t"/>
              <a:pathLst>
                <a:path extrusionOk="0" h="4934" w="4935">
                  <a:moveTo>
                    <a:pt x="2467" y="0"/>
                  </a:moveTo>
                  <a:cubicBezTo>
                    <a:pt x="1104" y="0"/>
                    <a:pt x="1" y="1105"/>
                    <a:pt x="1" y="2468"/>
                  </a:cubicBezTo>
                  <a:cubicBezTo>
                    <a:pt x="1" y="3829"/>
                    <a:pt x="1104" y="4934"/>
                    <a:pt x="2467" y="4934"/>
                  </a:cubicBezTo>
                  <a:cubicBezTo>
                    <a:pt x="3830" y="4934"/>
                    <a:pt x="4934" y="3829"/>
                    <a:pt x="4934" y="2468"/>
                  </a:cubicBezTo>
                  <a:cubicBezTo>
                    <a:pt x="4934" y="1105"/>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3"/>
            <p:cNvSpPr/>
            <p:nvPr/>
          </p:nvSpPr>
          <p:spPr>
            <a:xfrm>
              <a:off x="-117374" y="5305047"/>
              <a:ext cx="1531486" cy="1531100"/>
            </a:xfrm>
            <a:custGeom>
              <a:rect b="b" l="l" r="r" t="t"/>
              <a:pathLst>
                <a:path extrusionOk="0" h="7927" w="7929">
                  <a:moveTo>
                    <a:pt x="3965" y="0"/>
                  </a:moveTo>
                  <a:cubicBezTo>
                    <a:pt x="1776" y="0"/>
                    <a:pt x="1" y="1775"/>
                    <a:pt x="1" y="3962"/>
                  </a:cubicBezTo>
                  <a:cubicBezTo>
                    <a:pt x="1" y="6151"/>
                    <a:pt x="1776" y="7926"/>
                    <a:pt x="3965" y="7926"/>
                  </a:cubicBezTo>
                  <a:cubicBezTo>
                    <a:pt x="6154" y="7926"/>
                    <a:pt x="7929" y="6151"/>
                    <a:pt x="7929" y="3962"/>
                  </a:cubicBezTo>
                  <a:cubicBezTo>
                    <a:pt x="7929" y="1775"/>
                    <a:pt x="6154" y="0"/>
                    <a:pt x="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3"/>
            <p:cNvSpPr/>
            <p:nvPr/>
          </p:nvSpPr>
          <p:spPr>
            <a:xfrm>
              <a:off x="830418" y="5188191"/>
              <a:ext cx="953582" cy="953195"/>
            </a:xfrm>
            <a:custGeom>
              <a:rect b="b" l="l" r="r" t="t"/>
              <a:pathLst>
                <a:path extrusionOk="0" h="4935" w="4937">
                  <a:moveTo>
                    <a:pt x="2469" y="0"/>
                  </a:moveTo>
                  <a:cubicBezTo>
                    <a:pt x="1105" y="0"/>
                    <a:pt x="1" y="1105"/>
                    <a:pt x="1" y="2466"/>
                  </a:cubicBezTo>
                  <a:cubicBezTo>
                    <a:pt x="1" y="3829"/>
                    <a:pt x="1105" y="4934"/>
                    <a:pt x="2469" y="4934"/>
                  </a:cubicBezTo>
                  <a:cubicBezTo>
                    <a:pt x="3832" y="4934"/>
                    <a:pt x="4936" y="3829"/>
                    <a:pt x="4936" y="2466"/>
                  </a:cubicBezTo>
                  <a:cubicBezTo>
                    <a:pt x="4936" y="1105"/>
                    <a:pt x="3832" y="0"/>
                    <a:pt x="2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3"/>
            <p:cNvSpPr/>
            <p:nvPr/>
          </p:nvSpPr>
          <p:spPr>
            <a:xfrm>
              <a:off x="1605146" y="5880637"/>
              <a:ext cx="953195" cy="953195"/>
            </a:xfrm>
            <a:custGeom>
              <a:rect b="b" l="l" r="r" t="t"/>
              <a:pathLst>
                <a:path extrusionOk="0" h="4935" w="4935">
                  <a:moveTo>
                    <a:pt x="2467" y="0"/>
                  </a:moveTo>
                  <a:cubicBezTo>
                    <a:pt x="1104" y="0"/>
                    <a:pt x="1" y="1103"/>
                    <a:pt x="1" y="2466"/>
                  </a:cubicBezTo>
                  <a:cubicBezTo>
                    <a:pt x="1" y="3829"/>
                    <a:pt x="1104" y="4934"/>
                    <a:pt x="2467" y="4934"/>
                  </a:cubicBezTo>
                  <a:cubicBezTo>
                    <a:pt x="3830" y="4934"/>
                    <a:pt x="4935" y="3829"/>
                    <a:pt x="4935" y="2466"/>
                  </a:cubicBezTo>
                  <a:cubicBezTo>
                    <a:pt x="4935" y="1103"/>
                    <a:pt x="3830" y="0"/>
                    <a:pt x="2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3"/>
            <p:cNvSpPr/>
            <p:nvPr/>
          </p:nvSpPr>
          <p:spPr>
            <a:xfrm>
              <a:off x="1024921" y="5882182"/>
              <a:ext cx="953388" cy="953582"/>
            </a:xfrm>
            <a:custGeom>
              <a:rect b="b" l="l" r="r" t="t"/>
              <a:pathLst>
                <a:path extrusionOk="0" h="4937" w="4936">
                  <a:moveTo>
                    <a:pt x="2468" y="1"/>
                  </a:moveTo>
                  <a:cubicBezTo>
                    <a:pt x="1105" y="1"/>
                    <a:pt x="0" y="1105"/>
                    <a:pt x="0" y="2468"/>
                  </a:cubicBezTo>
                  <a:cubicBezTo>
                    <a:pt x="0" y="3831"/>
                    <a:pt x="1105" y="4936"/>
                    <a:pt x="2468" y="4936"/>
                  </a:cubicBezTo>
                  <a:cubicBezTo>
                    <a:pt x="3831" y="4936"/>
                    <a:pt x="4936" y="3831"/>
                    <a:pt x="4936" y="2468"/>
                  </a:cubicBezTo>
                  <a:cubicBezTo>
                    <a:pt x="4936" y="1105"/>
                    <a:pt x="3831" y="1"/>
                    <a:pt x="24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2" name="Google Shape;2962;p63"/>
          <p:cNvSpPr/>
          <p:nvPr/>
        </p:nvSpPr>
        <p:spPr>
          <a:xfrm>
            <a:off x="719999" y="834663"/>
            <a:ext cx="1550100" cy="1550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3"/>
          <p:cNvSpPr txBox="1"/>
          <p:nvPr>
            <p:ph type="title"/>
          </p:nvPr>
        </p:nvSpPr>
        <p:spPr>
          <a:xfrm>
            <a:off x="720000" y="2571750"/>
            <a:ext cx="33993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Countries</a:t>
            </a:r>
            <a:endParaRPr/>
          </a:p>
        </p:txBody>
      </p:sp>
      <p:sp>
        <p:nvSpPr>
          <p:cNvPr id="2964" name="Google Shape;2964;p63"/>
          <p:cNvSpPr txBox="1"/>
          <p:nvPr>
            <p:ph idx="2" type="title"/>
          </p:nvPr>
        </p:nvSpPr>
        <p:spPr>
          <a:xfrm>
            <a:off x="860775" y="997875"/>
            <a:ext cx="1268700" cy="122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965" name="Google Shape;2965;p63"/>
          <p:cNvSpPr txBox="1"/>
          <p:nvPr>
            <p:ph idx="1" type="subTitle"/>
          </p:nvPr>
        </p:nvSpPr>
        <p:spPr>
          <a:xfrm rot="303">
            <a:off x="720000" y="3337500"/>
            <a:ext cx="3399300" cy="417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hlink"/>
              </a:buClr>
              <a:buSzPts val="1100"/>
              <a:buFont typeface="Arial"/>
              <a:buNone/>
            </a:pPr>
            <a:r>
              <a:rPr lang="en"/>
              <a:t>You can enter a subtitle here if you need it</a:t>
            </a:r>
            <a:endParaRPr/>
          </a:p>
        </p:txBody>
      </p:sp>
      <p:grpSp>
        <p:nvGrpSpPr>
          <p:cNvPr id="2966" name="Google Shape;2966;p63"/>
          <p:cNvGrpSpPr/>
          <p:nvPr/>
        </p:nvGrpSpPr>
        <p:grpSpPr>
          <a:xfrm>
            <a:off x="-500" y="4603498"/>
            <a:ext cx="9144595" cy="553913"/>
            <a:chOff x="3154536" y="2256163"/>
            <a:chExt cx="2337695" cy="177252"/>
          </a:xfrm>
        </p:grpSpPr>
        <p:sp>
          <p:nvSpPr>
            <p:cNvPr id="2967" name="Google Shape;2967;p63"/>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3"/>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3"/>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0" name="Google Shape;2970;p63"/>
          <p:cNvGrpSpPr/>
          <p:nvPr/>
        </p:nvGrpSpPr>
        <p:grpSpPr>
          <a:xfrm>
            <a:off x="4781379" y="1947011"/>
            <a:ext cx="4543671" cy="2656486"/>
            <a:chOff x="4743279" y="1947011"/>
            <a:chExt cx="4543671" cy="2656486"/>
          </a:xfrm>
        </p:grpSpPr>
        <p:sp>
          <p:nvSpPr>
            <p:cNvPr id="2971" name="Google Shape;2971;p63"/>
            <p:cNvSpPr/>
            <p:nvPr/>
          </p:nvSpPr>
          <p:spPr>
            <a:xfrm>
              <a:off x="4752975" y="3467100"/>
              <a:ext cx="114300" cy="21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3"/>
            <p:cNvSpPr/>
            <p:nvPr/>
          </p:nvSpPr>
          <p:spPr>
            <a:xfrm>
              <a:off x="8686950" y="3467100"/>
              <a:ext cx="600000" cy="219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3" name="Google Shape;2973;p63"/>
            <p:cNvGrpSpPr/>
            <p:nvPr/>
          </p:nvGrpSpPr>
          <p:grpSpPr>
            <a:xfrm>
              <a:off x="4743279" y="1947011"/>
              <a:ext cx="4057963" cy="2656486"/>
              <a:chOff x="6506196" y="4193230"/>
              <a:chExt cx="471286" cy="308521"/>
            </a:xfrm>
          </p:grpSpPr>
          <p:sp>
            <p:nvSpPr>
              <p:cNvPr id="2974" name="Google Shape;2974;p63"/>
              <p:cNvSpPr/>
              <p:nvPr/>
            </p:nvSpPr>
            <p:spPr>
              <a:xfrm>
                <a:off x="6807124" y="4455895"/>
                <a:ext cx="136295" cy="23628"/>
              </a:xfrm>
              <a:custGeom>
                <a:rect b="b" l="l" r="r" t="t"/>
                <a:pathLst>
                  <a:path extrusionOk="0" h="557" w="3213">
                    <a:moveTo>
                      <a:pt x="320" y="124"/>
                    </a:moveTo>
                    <a:cubicBezTo>
                      <a:pt x="406" y="124"/>
                      <a:pt x="476" y="193"/>
                      <a:pt x="476" y="279"/>
                    </a:cubicBezTo>
                    <a:cubicBezTo>
                      <a:pt x="476" y="363"/>
                      <a:pt x="404" y="435"/>
                      <a:pt x="320" y="435"/>
                    </a:cubicBezTo>
                    <a:cubicBezTo>
                      <a:pt x="232" y="435"/>
                      <a:pt x="162" y="367"/>
                      <a:pt x="162" y="279"/>
                    </a:cubicBezTo>
                    <a:cubicBezTo>
                      <a:pt x="162" y="193"/>
                      <a:pt x="232" y="124"/>
                      <a:pt x="320" y="124"/>
                    </a:cubicBezTo>
                    <a:close/>
                    <a:moveTo>
                      <a:pt x="2903" y="124"/>
                    </a:moveTo>
                    <a:cubicBezTo>
                      <a:pt x="2989" y="124"/>
                      <a:pt x="3058" y="193"/>
                      <a:pt x="3058" y="279"/>
                    </a:cubicBezTo>
                    <a:cubicBezTo>
                      <a:pt x="3058" y="363"/>
                      <a:pt x="2987" y="435"/>
                      <a:pt x="2903" y="435"/>
                    </a:cubicBezTo>
                    <a:cubicBezTo>
                      <a:pt x="2814" y="435"/>
                      <a:pt x="2745" y="367"/>
                      <a:pt x="2745" y="279"/>
                    </a:cubicBezTo>
                    <a:cubicBezTo>
                      <a:pt x="2745" y="193"/>
                      <a:pt x="2814" y="124"/>
                      <a:pt x="2903" y="124"/>
                    </a:cubicBezTo>
                    <a:close/>
                    <a:moveTo>
                      <a:pt x="281" y="1"/>
                    </a:moveTo>
                    <a:cubicBezTo>
                      <a:pt x="203" y="1"/>
                      <a:pt x="133" y="31"/>
                      <a:pt x="82" y="83"/>
                    </a:cubicBezTo>
                    <a:cubicBezTo>
                      <a:pt x="76" y="91"/>
                      <a:pt x="68" y="97"/>
                      <a:pt x="60" y="107"/>
                    </a:cubicBezTo>
                    <a:cubicBezTo>
                      <a:pt x="35" y="138"/>
                      <a:pt x="19" y="175"/>
                      <a:pt x="8" y="214"/>
                    </a:cubicBezTo>
                    <a:cubicBezTo>
                      <a:pt x="4" y="234"/>
                      <a:pt x="0" y="255"/>
                      <a:pt x="0" y="277"/>
                    </a:cubicBezTo>
                    <a:cubicBezTo>
                      <a:pt x="0" y="433"/>
                      <a:pt x="127" y="556"/>
                      <a:pt x="281" y="556"/>
                    </a:cubicBezTo>
                    <a:lnTo>
                      <a:pt x="2931" y="556"/>
                    </a:lnTo>
                    <a:cubicBezTo>
                      <a:pt x="2944" y="556"/>
                      <a:pt x="2950" y="554"/>
                      <a:pt x="2960" y="554"/>
                    </a:cubicBezTo>
                    <a:cubicBezTo>
                      <a:pt x="3028" y="548"/>
                      <a:pt x="3087" y="517"/>
                      <a:pt x="3130" y="474"/>
                    </a:cubicBezTo>
                    <a:cubicBezTo>
                      <a:pt x="3181" y="423"/>
                      <a:pt x="3212" y="353"/>
                      <a:pt x="3212" y="277"/>
                    </a:cubicBezTo>
                    <a:cubicBezTo>
                      <a:pt x="3212" y="218"/>
                      <a:pt x="3192" y="162"/>
                      <a:pt x="3157" y="115"/>
                    </a:cubicBezTo>
                    <a:cubicBezTo>
                      <a:pt x="3106" y="46"/>
                      <a:pt x="3024" y="1"/>
                      <a:pt x="29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3"/>
              <p:cNvSpPr/>
              <p:nvPr/>
            </p:nvSpPr>
            <p:spPr>
              <a:xfrm>
                <a:off x="6580261" y="4455980"/>
                <a:ext cx="136126" cy="23628"/>
              </a:xfrm>
              <a:custGeom>
                <a:rect b="b" l="l" r="r" t="t"/>
                <a:pathLst>
                  <a:path extrusionOk="0" h="557" w="3209">
                    <a:moveTo>
                      <a:pt x="312" y="122"/>
                    </a:moveTo>
                    <a:cubicBezTo>
                      <a:pt x="400" y="122"/>
                      <a:pt x="468" y="191"/>
                      <a:pt x="468" y="277"/>
                    </a:cubicBezTo>
                    <a:cubicBezTo>
                      <a:pt x="468" y="361"/>
                      <a:pt x="400" y="433"/>
                      <a:pt x="312" y="433"/>
                    </a:cubicBezTo>
                    <a:cubicBezTo>
                      <a:pt x="224" y="433"/>
                      <a:pt x="156" y="365"/>
                      <a:pt x="156" y="277"/>
                    </a:cubicBezTo>
                    <a:cubicBezTo>
                      <a:pt x="156" y="191"/>
                      <a:pt x="224" y="122"/>
                      <a:pt x="312" y="122"/>
                    </a:cubicBezTo>
                    <a:close/>
                    <a:moveTo>
                      <a:pt x="2895" y="122"/>
                    </a:moveTo>
                    <a:cubicBezTo>
                      <a:pt x="2983" y="122"/>
                      <a:pt x="3051" y="191"/>
                      <a:pt x="3051" y="277"/>
                    </a:cubicBezTo>
                    <a:cubicBezTo>
                      <a:pt x="3051" y="361"/>
                      <a:pt x="2983" y="433"/>
                      <a:pt x="2895" y="433"/>
                    </a:cubicBezTo>
                    <a:cubicBezTo>
                      <a:pt x="2809" y="433"/>
                      <a:pt x="2739" y="365"/>
                      <a:pt x="2739" y="277"/>
                    </a:cubicBezTo>
                    <a:cubicBezTo>
                      <a:pt x="2739" y="191"/>
                      <a:pt x="2809" y="122"/>
                      <a:pt x="2895" y="122"/>
                    </a:cubicBezTo>
                    <a:close/>
                    <a:moveTo>
                      <a:pt x="279" y="1"/>
                    </a:moveTo>
                    <a:cubicBezTo>
                      <a:pt x="201" y="1"/>
                      <a:pt x="134" y="31"/>
                      <a:pt x="83" y="83"/>
                    </a:cubicBezTo>
                    <a:cubicBezTo>
                      <a:pt x="74" y="91"/>
                      <a:pt x="66" y="99"/>
                      <a:pt x="58" y="109"/>
                    </a:cubicBezTo>
                    <a:cubicBezTo>
                      <a:pt x="33" y="140"/>
                      <a:pt x="17" y="175"/>
                      <a:pt x="7" y="214"/>
                    </a:cubicBezTo>
                    <a:cubicBezTo>
                      <a:pt x="3" y="234"/>
                      <a:pt x="1" y="255"/>
                      <a:pt x="1" y="277"/>
                    </a:cubicBezTo>
                    <a:cubicBezTo>
                      <a:pt x="1" y="433"/>
                      <a:pt x="126" y="556"/>
                      <a:pt x="279" y="556"/>
                    </a:cubicBezTo>
                    <a:lnTo>
                      <a:pt x="738" y="556"/>
                    </a:lnTo>
                    <a:lnTo>
                      <a:pt x="1530" y="554"/>
                    </a:lnTo>
                    <a:lnTo>
                      <a:pt x="2928" y="554"/>
                    </a:lnTo>
                    <a:cubicBezTo>
                      <a:pt x="2938" y="554"/>
                      <a:pt x="2946" y="552"/>
                      <a:pt x="2956" y="552"/>
                    </a:cubicBezTo>
                    <a:cubicBezTo>
                      <a:pt x="3024" y="546"/>
                      <a:pt x="3081" y="515"/>
                      <a:pt x="3126" y="472"/>
                    </a:cubicBezTo>
                    <a:cubicBezTo>
                      <a:pt x="3159" y="441"/>
                      <a:pt x="3182" y="402"/>
                      <a:pt x="3194" y="359"/>
                    </a:cubicBezTo>
                    <a:cubicBezTo>
                      <a:pt x="3202" y="335"/>
                      <a:pt x="3208" y="306"/>
                      <a:pt x="3208" y="277"/>
                    </a:cubicBezTo>
                    <a:cubicBezTo>
                      <a:pt x="3208" y="218"/>
                      <a:pt x="3188" y="163"/>
                      <a:pt x="3153" y="115"/>
                    </a:cubicBezTo>
                    <a:cubicBezTo>
                      <a:pt x="3102" y="48"/>
                      <a:pt x="3020" y="1"/>
                      <a:pt x="29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3"/>
              <p:cNvSpPr/>
              <p:nvPr/>
            </p:nvSpPr>
            <p:spPr>
              <a:xfrm>
                <a:off x="6645122" y="4471293"/>
                <a:ext cx="79453" cy="30458"/>
              </a:xfrm>
              <a:custGeom>
                <a:rect b="b" l="l" r="r" t="t"/>
                <a:pathLst>
                  <a:path extrusionOk="0" h="718" w="1873">
                    <a:moveTo>
                      <a:pt x="1667" y="0"/>
                    </a:moveTo>
                    <a:cubicBezTo>
                      <a:pt x="1655" y="45"/>
                      <a:pt x="1630" y="82"/>
                      <a:pt x="1599" y="113"/>
                    </a:cubicBezTo>
                    <a:cubicBezTo>
                      <a:pt x="1552" y="158"/>
                      <a:pt x="1497" y="185"/>
                      <a:pt x="1429" y="193"/>
                    </a:cubicBezTo>
                    <a:cubicBezTo>
                      <a:pt x="1296" y="330"/>
                      <a:pt x="1107" y="421"/>
                      <a:pt x="896" y="421"/>
                    </a:cubicBezTo>
                    <a:cubicBezTo>
                      <a:pt x="689" y="421"/>
                      <a:pt x="499" y="334"/>
                      <a:pt x="366" y="193"/>
                    </a:cubicBezTo>
                    <a:lnTo>
                      <a:pt x="1" y="193"/>
                    </a:lnTo>
                    <a:cubicBezTo>
                      <a:pt x="177" y="509"/>
                      <a:pt x="513" y="718"/>
                      <a:pt x="896" y="718"/>
                    </a:cubicBezTo>
                    <a:cubicBezTo>
                      <a:pt x="1351" y="718"/>
                      <a:pt x="1735" y="425"/>
                      <a:pt x="1872" y="17"/>
                    </a:cubicBezTo>
                    <a:lnTo>
                      <a:pt x="1813" y="17"/>
                    </a:lnTo>
                    <a:lnTo>
                      <a:pt x="16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3"/>
              <p:cNvSpPr/>
              <p:nvPr/>
            </p:nvSpPr>
            <p:spPr>
              <a:xfrm>
                <a:off x="6923439" y="4461028"/>
                <a:ext cx="13362" cy="13277"/>
              </a:xfrm>
              <a:custGeom>
                <a:rect b="b" l="l" r="r" t="t"/>
                <a:pathLst>
                  <a:path extrusionOk="0" h="313" w="315">
                    <a:moveTo>
                      <a:pt x="157" y="0"/>
                    </a:moveTo>
                    <a:cubicBezTo>
                      <a:pt x="70" y="0"/>
                      <a:pt x="1" y="68"/>
                      <a:pt x="1" y="156"/>
                    </a:cubicBezTo>
                    <a:cubicBezTo>
                      <a:pt x="1" y="242"/>
                      <a:pt x="70" y="312"/>
                      <a:pt x="157" y="312"/>
                    </a:cubicBezTo>
                    <a:cubicBezTo>
                      <a:pt x="245" y="312"/>
                      <a:pt x="314" y="242"/>
                      <a:pt x="314" y="156"/>
                    </a:cubicBezTo>
                    <a:cubicBezTo>
                      <a:pt x="314" y="68"/>
                      <a:pt x="245" y="0"/>
                      <a:pt x="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3"/>
              <p:cNvSpPr/>
              <p:nvPr/>
            </p:nvSpPr>
            <p:spPr>
              <a:xfrm>
                <a:off x="6813911" y="4461028"/>
                <a:ext cx="13320" cy="13277"/>
              </a:xfrm>
              <a:custGeom>
                <a:rect b="b" l="l" r="r" t="t"/>
                <a:pathLst>
                  <a:path extrusionOk="0" h="313" w="314">
                    <a:moveTo>
                      <a:pt x="156" y="0"/>
                    </a:moveTo>
                    <a:cubicBezTo>
                      <a:pt x="70" y="0"/>
                      <a:pt x="0" y="68"/>
                      <a:pt x="0" y="156"/>
                    </a:cubicBezTo>
                    <a:cubicBezTo>
                      <a:pt x="0" y="242"/>
                      <a:pt x="70" y="312"/>
                      <a:pt x="156" y="312"/>
                    </a:cubicBezTo>
                    <a:cubicBezTo>
                      <a:pt x="244" y="312"/>
                      <a:pt x="314" y="242"/>
                      <a:pt x="314" y="156"/>
                    </a:cubicBezTo>
                    <a:cubicBezTo>
                      <a:pt x="314" y="68"/>
                      <a:pt x="244" y="0"/>
                      <a:pt x="1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3"/>
              <p:cNvSpPr/>
              <p:nvPr/>
            </p:nvSpPr>
            <p:spPr>
              <a:xfrm>
                <a:off x="6696535" y="4461198"/>
                <a:ext cx="13320" cy="13362"/>
              </a:xfrm>
              <a:custGeom>
                <a:rect b="b" l="l" r="r" t="t"/>
                <a:pathLst>
                  <a:path extrusionOk="0" h="315" w="314">
                    <a:moveTo>
                      <a:pt x="156" y="1"/>
                    </a:moveTo>
                    <a:cubicBezTo>
                      <a:pt x="70" y="1"/>
                      <a:pt x="0" y="70"/>
                      <a:pt x="0" y="156"/>
                    </a:cubicBezTo>
                    <a:cubicBezTo>
                      <a:pt x="0" y="242"/>
                      <a:pt x="70" y="314"/>
                      <a:pt x="156" y="314"/>
                    </a:cubicBezTo>
                    <a:cubicBezTo>
                      <a:pt x="242" y="314"/>
                      <a:pt x="314" y="242"/>
                      <a:pt x="314" y="156"/>
                    </a:cubicBezTo>
                    <a:cubicBezTo>
                      <a:pt x="314" y="70"/>
                      <a:pt x="242" y="1"/>
                      <a:pt x="1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3"/>
              <p:cNvSpPr/>
              <p:nvPr/>
            </p:nvSpPr>
            <p:spPr>
              <a:xfrm>
                <a:off x="6586879" y="4461028"/>
                <a:ext cx="13235" cy="13277"/>
              </a:xfrm>
              <a:custGeom>
                <a:rect b="b" l="l" r="r" t="t"/>
                <a:pathLst>
                  <a:path extrusionOk="0" h="313" w="312">
                    <a:moveTo>
                      <a:pt x="156" y="0"/>
                    </a:moveTo>
                    <a:cubicBezTo>
                      <a:pt x="70" y="0"/>
                      <a:pt x="0" y="68"/>
                      <a:pt x="0" y="156"/>
                    </a:cubicBezTo>
                    <a:cubicBezTo>
                      <a:pt x="0" y="242"/>
                      <a:pt x="68" y="312"/>
                      <a:pt x="156" y="312"/>
                    </a:cubicBezTo>
                    <a:cubicBezTo>
                      <a:pt x="244" y="312"/>
                      <a:pt x="312" y="242"/>
                      <a:pt x="312" y="156"/>
                    </a:cubicBezTo>
                    <a:cubicBezTo>
                      <a:pt x="312" y="68"/>
                      <a:pt x="244" y="0"/>
                      <a:pt x="1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3"/>
              <p:cNvSpPr/>
              <p:nvPr/>
            </p:nvSpPr>
            <p:spPr>
              <a:xfrm>
                <a:off x="6506196" y="4193230"/>
                <a:ext cx="471286" cy="20022"/>
              </a:xfrm>
              <a:custGeom>
                <a:rect b="b" l="l" r="r" t="t"/>
                <a:pathLst>
                  <a:path extrusionOk="0" h="472" w="11110">
                    <a:moveTo>
                      <a:pt x="0" y="0"/>
                    </a:moveTo>
                    <a:lnTo>
                      <a:pt x="0" y="472"/>
                    </a:lnTo>
                    <a:lnTo>
                      <a:pt x="11110" y="472"/>
                    </a:lnTo>
                    <a:lnTo>
                      <a:pt x="111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3"/>
              <p:cNvSpPr/>
              <p:nvPr/>
            </p:nvSpPr>
            <p:spPr>
              <a:xfrm>
                <a:off x="6875208" y="4235566"/>
                <a:ext cx="76823" cy="109953"/>
              </a:xfrm>
              <a:custGeom>
                <a:rect b="b" l="l" r="r" t="t"/>
                <a:pathLst>
                  <a:path extrusionOk="0" h="2592" w="1811">
                    <a:moveTo>
                      <a:pt x="211" y="1"/>
                    </a:moveTo>
                    <a:cubicBezTo>
                      <a:pt x="94" y="1"/>
                      <a:pt x="0" y="95"/>
                      <a:pt x="0" y="212"/>
                    </a:cubicBezTo>
                    <a:lnTo>
                      <a:pt x="0" y="2380"/>
                    </a:lnTo>
                    <a:cubicBezTo>
                      <a:pt x="0" y="2497"/>
                      <a:pt x="94" y="2591"/>
                      <a:pt x="211" y="2591"/>
                    </a:cubicBezTo>
                    <a:lnTo>
                      <a:pt x="1599" y="2591"/>
                    </a:lnTo>
                    <a:cubicBezTo>
                      <a:pt x="1714" y="2591"/>
                      <a:pt x="1810" y="2497"/>
                      <a:pt x="1810" y="2380"/>
                    </a:cubicBezTo>
                    <a:lnTo>
                      <a:pt x="1810" y="212"/>
                    </a:lnTo>
                    <a:cubicBezTo>
                      <a:pt x="1810" y="93"/>
                      <a:pt x="1714" y="1"/>
                      <a:pt x="1599" y="1"/>
                    </a:cubicBezTo>
                    <a:close/>
                  </a:path>
                </a:pathLst>
              </a:custGeom>
              <a:solidFill>
                <a:srgbClr val="EDE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3"/>
              <p:cNvSpPr/>
              <p:nvPr/>
            </p:nvSpPr>
            <p:spPr>
              <a:xfrm>
                <a:off x="6789392" y="4235566"/>
                <a:ext cx="76695" cy="109953"/>
              </a:xfrm>
              <a:custGeom>
                <a:rect b="b" l="l" r="r" t="t"/>
                <a:pathLst>
                  <a:path extrusionOk="0" h="2592" w="1808">
                    <a:moveTo>
                      <a:pt x="209" y="1"/>
                    </a:moveTo>
                    <a:cubicBezTo>
                      <a:pt x="94" y="1"/>
                      <a:pt x="0" y="95"/>
                      <a:pt x="0" y="212"/>
                    </a:cubicBezTo>
                    <a:lnTo>
                      <a:pt x="0" y="2380"/>
                    </a:lnTo>
                    <a:cubicBezTo>
                      <a:pt x="0" y="2497"/>
                      <a:pt x="94" y="2591"/>
                      <a:pt x="209" y="2591"/>
                    </a:cubicBezTo>
                    <a:lnTo>
                      <a:pt x="1599" y="2591"/>
                    </a:lnTo>
                    <a:cubicBezTo>
                      <a:pt x="1714" y="2591"/>
                      <a:pt x="1808" y="2497"/>
                      <a:pt x="1808" y="2380"/>
                    </a:cubicBezTo>
                    <a:lnTo>
                      <a:pt x="1808" y="212"/>
                    </a:lnTo>
                    <a:cubicBezTo>
                      <a:pt x="1808" y="93"/>
                      <a:pt x="1714" y="1"/>
                      <a:pt x="1599" y="1"/>
                    </a:cubicBezTo>
                    <a:close/>
                  </a:path>
                </a:pathLst>
              </a:custGeom>
              <a:solidFill>
                <a:srgbClr val="EDE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3"/>
              <p:cNvSpPr/>
              <p:nvPr/>
            </p:nvSpPr>
            <p:spPr>
              <a:xfrm>
                <a:off x="6703491" y="4235566"/>
                <a:ext cx="76780" cy="109953"/>
              </a:xfrm>
              <a:custGeom>
                <a:rect b="b" l="l" r="r" t="t"/>
                <a:pathLst>
                  <a:path extrusionOk="0" h="2592" w="1810">
                    <a:moveTo>
                      <a:pt x="211" y="1"/>
                    </a:moveTo>
                    <a:cubicBezTo>
                      <a:pt x="94" y="1"/>
                      <a:pt x="0" y="95"/>
                      <a:pt x="0" y="212"/>
                    </a:cubicBezTo>
                    <a:lnTo>
                      <a:pt x="0" y="2380"/>
                    </a:lnTo>
                    <a:cubicBezTo>
                      <a:pt x="0" y="2497"/>
                      <a:pt x="94" y="2591"/>
                      <a:pt x="211" y="2591"/>
                    </a:cubicBezTo>
                    <a:lnTo>
                      <a:pt x="1599" y="2591"/>
                    </a:lnTo>
                    <a:cubicBezTo>
                      <a:pt x="1714" y="2591"/>
                      <a:pt x="1810" y="2497"/>
                      <a:pt x="1810" y="2380"/>
                    </a:cubicBezTo>
                    <a:lnTo>
                      <a:pt x="1810" y="212"/>
                    </a:lnTo>
                    <a:cubicBezTo>
                      <a:pt x="1810" y="93"/>
                      <a:pt x="1714" y="1"/>
                      <a:pt x="1599" y="1"/>
                    </a:cubicBezTo>
                    <a:close/>
                  </a:path>
                </a:pathLst>
              </a:custGeom>
              <a:solidFill>
                <a:srgbClr val="EDE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3"/>
              <p:cNvSpPr/>
              <p:nvPr/>
            </p:nvSpPr>
            <p:spPr>
              <a:xfrm>
                <a:off x="6617633" y="4235566"/>
                <a:ext cx="76738" cy="109953"/>
              </a:xfrm>
              <a:custGeom>
                <a:rect b="b" l="l" r="r" t="t"/>
                <a:pathLst>
                  <a:path extrusionOk="0" h="2592" w="1809">
                    <a:moveTo>
                      <a:pt x="210" y="1"/>
                    </a:moveTo>
                    <a:cubicBezTo>
                      <a:pt x="95" y="1"/>
                      <a:pt x="1" y="95"/>
                      <a:pt x="1" y="212"/>
                    </a:cubicBezTo>
                    <a:lnTo>
                      <a:pt x="1" y="2380"/>
                    </a:lnTo>
                    <a:cubicBezTo>
                      <a:pt x="1" y="2497"/>
                      <a:pt x="95" y="2591"/>
                      <a:pt x="210" y="2591"/>
                    </a:cubicBezTo>
                    <a:lnTo>
                      <a:pt x="1600" y="2591"/>
                    </a:lnTo>
                    <a:cubicBezTo>
                      <a:pt x="1715" y="2591"/>
                      <a:pt x="1809" y="2497"/>
                      <a:pt x="1809" y="2380"/>
                    </a:cubicBezTo>
                    <a:lnTo>
                      <a:pt x="1809" y="212"/>
                    </a:lnTo>
                    <a:cubicBezTo>
                      <a:pt x="1809" y="93"/>
                      <a:pt x="1715" y="1"/>
                      <a:pt x="1600" y="1"/>
                    </a:cubicBezTo>
                    <a:close/>
                  </a:path>
                </a:pathLst>
              </a:custGeom>
              <a:solidFill>
                <a:srgbClr val="EDE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3"/>
              <p:cNvSpPr/>
              <p:nvPr/>
            </p:nvSpPr>
            <p:spPr>
              <a:xfrm>
                <a:off x="6531818" y="4235566"/>
                <a:ext cx="76738" cy="109953"/>
              </a:xfrm>
              <a:custGeom>
                <a:rect b="b" l="l" r="r" t="t"/>
                <a:pathLst>
                  <a:path extrusionOk="0" h="2592" w="1809">
                    <a:moveTo>
                      <a:pt x="212" y="1"/>
                    </a:moveTo>
                    <a:cubicBezTo>
                      <a:pt x="97" y="1"/>
                      <a:pt x="1" y="95"/>
                      <a:pt x="1" y="212"/>
                    </a:cubicBezTo>
                    <a:lnTo>
                      <a:pt x="1" y="2380"/>
                    </a:lnTo>
                    <a:cubicBezTo>
                      <a:pt x="1" y="2497"/>
                      <a:pt x="97" y="2591"/>
                      <a:pt x="212" y="2591"/>
                    </a:cubicBezTo>
                    <a:lnTo>
                      <a:pt x="1600" y="2591"/>
                    </a:lnTo>
                    <a:cubicBezTo>
                      <a:pt x="1712" y="2591"/>
                      <a:pt x="1809" y="2497"/>
                      <a:pt x="1809" y="2380"/>
                    </a:cubicBezTo>
                    <a:lnTo>
                      <a:pt x="1809" y="212"/>
                    </a:lnTo>
                    <a:cubicBezTo>
                      <a:pt x="1809" y="93"/>
                      <a:pt x="1712" y="1"/>
                      <a:pt x="1600" y="1"/>
                    </a:cubicBezTo>
                    <a:close/>
                  </a:path>
                </a:pathLst>
              </a:custGeom>
              <a:solidFill>
                <a:srgbClr val="EDE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3"/>
              <p:cNvSpPr/>
              <p:nvPr/>
            </p:nvSpPr>
            <p:spPr>
              <a:xfrm>
                <a:off x="6907701" y="4479565"/>
                <a:ext cx="5006" cy="6448"/>
              </a:xfrm>
              <a:custGeom>
                <a:rect b="b" l="l" r="r" t="t"/>
                <a:pathLst>
                  <a:path extrusionOk="0" h="152" w="118">
                    <a:moveTo>
                      <a:pt x="1" y="0"/>
                    </a:moveTo>
                    <a:lnTo>
                      <a:pt x="1" y="152"/>
                    </a:lnTo>
                    <a:lnTo>
                      <a:pt x="118" y="152"/>
                    </a:lnTo>
                    <a:lnTo>
                      <a:pt x="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3"/>
              <p:cNvSpPr/>
              <p:nvPr/>
            </p:nvSpPr>
            <p:spPr>
              <a:xfrm>
                <a:off x="6884752" y="4441981"/>
                <a:ext cx="19004" cy="13871"/>
              </a:xfrm>
              <a:custGeom>
                <a:rect b="b" l="l" r="r" t="t"/>
                <a:pathLst>
                  <a:path extrusionOk="0" h="327" w="448">
                    <a:moveTo>
                      <a:pt x="60" y="1"/>
                    </a:moveTo>
                    <a:lnTo>
                      <a:pt x="1" y="103"/>
                    </a:lnTo>
                    <a:lnTo>
                      <a:pt x="390" y="326"/>
                    </a:lnTo>
                    <a:lnTo>
                      <a:pt x="447"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3"/>
              <p:cNvSpPr/>
              <p:nvPr/>
            </p:nvSpPr>
            <p:spPr>
              <a:xfrm>
                <a:off x="6916652" y="4442066"/>
                <a:ext cx="19004" cy="13956"/>
              </a:xfrm>
              <a:custGeom>
                <a:rect b="b" l="l" r="r" t="t"/>
                <a:pathLst>
                  <a:path extrusionOk="0" h="329" w="448">
                    <a:moveTo>
                      <a:pt x="388" y="1"/>
                    </a:moveTo>
                    <a:lnTo>
                      <a:pt x="1" y="226"/>
                    </a:lnTo>
                    <a:lnTo>
                      <a:pt x="60" y="329"/>
                    </a:lnTo>
                    <a:lnTo>
                      <a:pt x="448" y="103"/>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3"/>
              <p:cNvSpPr/>
              <p:nvPr/>
            </p:nvSpPr>
            <p:spPr>
              <a:xfrm>
                <a:off x="6903884" y="4451441"/>
                <a:ext cx="12556" cy="4497"/>
              </a:xfrm>
              <a:custGeom>
                <a:rect b="b" l="l" r="r" t="t"/>
                <a:pathLst>
                  <a:path extrusionOk="0" h="106" w="296">
                    <a:moveTo>
                      <a:pt x="158" y="1"/>
                    </a:moveTo>
                    <a:cubicBezTo>
                      <a:pt x="156" y="1"/>
                      <a:pt x="153" y="1"/>
                      <a:pt x="150" y="1"/>
                    </a:cubicBezTo>
                    <a:cubicBezTo>
                      <a:pt x="81" y="1"/>
                      <a:pt x="21" y="44"/>
                      <a:pt x="1" y="106"/>
                    </a:cubicBezTo>
                    <a:lnTo>
                      <a:pt x="296" y="106"/>
                    </a:lnTo>
                    <a:cubicBezTo>
                      <a:pt x="276" y="47"/>
                      <a:pt x="222"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3"/>
              <p:cNvSpPr/>
              <p:nvPr/>
            </p:nvSpPr>
            <p:spPr>
              <a:xfrm>
                <a:off x="6907701" y="4430231"/>
                <a:ext cx="5006" cy="18919"/>
              </a:xfrm>
              <a:custGeom>
                <a:rect b="b" l="l" r="r" t="t"/>
                <a:pathLst>
                  <a:path extrusionOk="0" h="446" w="118">
                    <a:moveTo>
                      <a:pt x="1" y="1"/>
                    </a:moveTo>
                    <a:lnTo>
                      <a:pt x="1" y="446"/>
                    </a:lnTo>
                    <a:lnTo>
                      <a:pt x="118" y="446"/>
                    </a:lnTo>
                    <a:lnTo>
                      <a:pt x="1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3"/>
              <p:cNvSpPr/>
              <p:nvPr/>
            </p:nvSpPr>
            <p:spPr>
              <a:xfrm>
                <a:off x="6807039" y="4441981"/>
                <a:ext cx="19004" cy="13871"/>
              </a:xfrm>
              <a:custGeom>
                <a:rect b="b" l="l" r="r" t="t"/>
                <a:pathLst>
                  <a:path extrusionOk="0" h="327" w="448">
                    <a:moveTo>
                      <a:pt x="390" y="1"/>
                    </a:moveTo>
                    <a:lnTo>
                      <a:pt x="0" y="224"/>
                    </a:lnTo>
                    <a:lnTo>
                      <a:pt x="60" y="326"/>
                    </a:lnTo>
                    <a:lnTo>
                      <a:pt x="447" y="103"/>
                    </a:lnTo>
                    <a:lnTo>
                      <a:pt x="3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3"/>
              <p:cNvSpPr/>
              <p:nvPr/>
            </p:nvSpPr>
            <p:spPr>
              <a:xfrm>
                <a:off x="6776327" y="4460264"/>
                <a:ext cx="19004" cy="13829"/>
              </a:xfrm>
              <a:custGeom>
                <a:rect b="b" l="l" r="r" t="t"/>
                <a:pathLst>
                  <a:path extrusionOk="0" h="326" w="448">
                    <a:moveTo>
                      <a:pt x="388" y="0"/>
                    </a:moveTo>
                    <a:lnTo>
                      <a:pt x="1" y="226"/>
                    </a:lnTo>
                    <a:lnTo>
                      <a:pt x="58" y="326"/>
                    </a:lnTo>
                    <a:lnTo>
                      <a:pt x="447" y="103"/>
                    </a:lnTo>
                    <a:lnTo>
                      <a:pt x="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3"/>
              <p:cNvSpPr/>
              <p:nvPr/>
            </p:nvSpPr>
            <p:spPr>
              <a:xfrm>
                <a:off x="6798173" y="4466839"/>
                <a:ext cx="4878" cy="19089"/>
              </a:xfrm>
              <a:custGeom>
                <a:rect b="b" l="l" r="r" t="t"/>
                <a:pathLst>
                  <a:path extrusionOk="0" h="450" w="115">
                    <a:moveTo>
                      <a:pt x="0" y="1"/>
                    </a:moveTo>
                    <a:lnTo>
                      <a:pt x="0" y="450"/>
                    </a:lnTo>
                    <a:lnTo>
                      <a:pt x="115" y="450"/>
                    </a:lnTo>
                    <a:lnTo>
                      <a:pt x="1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3"/>
              <p:cNvSpPr/>
              <p:nvPr/>
            </p:nvSpPr>
            <p:spPr>
              <a:xfrm>
                <a:off x="6793973" y="4451441"/>
                <a:ext cx="13362" cy="13277"/>
              </a:xfrm>
              <a:custGeom>
                <a:rect b="b" l="l" r="r" t="t"/>
                <a:pathLst>
                  <a:path extrusionOk="0" h="313" w="315">
                    <a:moveTo>
                      <a:pt x="164" y="1"/>
                    </a:moveTo>
                    <a:cubicBezTo>
                      <a:pt x="161" y="1"/>
                      <a:pt x="159" y="1"/>
                      <a:pt x="157" y="1"/>
                    </a:cubicBezTo>
                    <a:cubicBezTo>
                      <a:pt x="99" y="1"/>
                      <a:pt x="46" y="34"/>
                      <a:pt x="19" y="81"/>
                    </a:cubicBezTo>
                    <a:cubicBezTo>
                      <a:pt x="9" y="101"/>
                      <a:pt x="1" y="130"/>
                      <a:pt x="1" y="157"/>
                    </a:cubicBezTo>
                    <a:cubicBezTo>
                      <a:pt x="1" y="243"/>
                      <a:pt x="72" y="313"/>
                      <a:pt x="159" y="313"/>
                    </a:cubicBezTo>
                    <a:cubicBezTo>
                      <a:pt x="216" y="313"/>
                      <a:pt x="271" y="280"/>
                      <a:pt x="296" y="231"/>
                    </a:cubicBezTo>
                    <a:cubicBezTo>
                      <a:pt x="306" y="210"/>
                      <a:pt x="314" y="181"/>
                      <a:pt x="314" y="157"/>
                    </a:cubicBezTo>
                    <a:cubicBezTo>
                      <a:pt x="314" y="71"/>
                      <a:pt x="248"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3"/>
              <p:cNvSpPr/>
              <p:nvPr/>
            </p:nvSpPr>
            <p:spPr>
              <a:xfrm>
                <a:off x="6798173" y="4430231"/>
                <a:ext cx="4963" cy="18919"/>
              </a:xfrm>
              <a:custGeom>
                <a:rect b="b" l="l" r="r" t="t"/>
                <a:pathLst>
                  <a:path extrusionOk="0" h="446" w="117">
                    <a:moveTo>
                      <a:pt x="0" y="1"/>
                    </a:moveTo>
                    <a:lnTo>
                      <a:pt x="0" y="446"/>
                    </a:lnTo>
                    <a:lnTo>
                      <a:pt x="117" y="446"/>
                    </a:lnTo>
                    <a:lnTo>
                      <a:pt x="1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3"/>
              <p:cNvSpPr/>
              <p:nvPr/>
            </p:nvSpPr>
            <p:spPr>
              <a:xfrm>
                <a:off x="6775224" y="4441981"/>
                <a:ext cx="19047" cy="13871"/>
              </a:xfrm>
              <a:custGeom>
                <a:rect b="b" l="l" r="r" t="t"/>
                <a:pathLst>
                  <a:path extrusionOk="0" h="327" w="449">
                    <a:moveTo>
                      <a:pt x="59" y="1"/>
                    </a:moveTo>
                    <a:lnTo>
                      <a:pt x="0" y="103"/>
                    </a:lnTo>
                    <a:lnTo>
                      <a:pt x="389" y="326"/>
                    </a:lnTo>
                    <a:lnTo>
                      <a:pt x="418" y="279"/>
                    </a:lnTo>
                    <a:lnTo>
                      <a:pt x="449" y="224"/>
                    </a:lnTo>
                    <a:lnTo>
                      <a:pt x="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3"/>
              <p:cNvSpPr/>
              <p:nvPr/>
            </p:nvSpPr>
            <p:spPr>
              <a:xfrm>
                <a:off x="6689578" y="4442236"/>
                <a:ext cx="18962" cy="13871"/>
              </a:xfrm>
              <a:custGeom>
                <a:rect b="b" l="l" r="r" t="t"/>
                <a:pathLst>
                  <a:path extrusionOk="0" h="327" w="447">
                    <a:moveTo>
                      <a:pt x="387" y="1"/>
                    </a:moveTo>
                    <a:lnTo>
                      <a:pt x="0" y="224"/>
                    </a:lnTo>
                    <a:lnTo>
                      <a:pt x="57" y="327"/>
                    </a:lnTo>
                    <a:lnTo>
                      <a:pt x="447" y="103"/>
                    </a:lnTo>
                    <a:lnTo>
                      <a:pt x="3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3"/>
              <p:cNvSpPr/>
              <p:nvPr/>
            </p:nvSpPr>
            <p:spPr>
              <a:xfrm>
                <a:off x="6680500" y="4479565"/>
                <a:ext cx="5090" cy="6448"/>
              </a:xfrm>
              <a:custGeom>
                <a:rect b="b" l="l" r="r" t="t"/>
                <a:pathLst>
                  <a:path extrusionOk="0" h="152" w="120">
                    <a:moveTo>
                      <a:pt x="1" y="0"/>
                    </a:moveTo>
                    <a:lnTo>
                      <a:pt x="1" y="152"/>
                    </a:lnTo>
                    <a:lnTo>
                      <a:pt x="120" y="152"/>
                    </a:lnTo>
                    <a:lnTo>
                      <a:pt x="1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3"/>
              <p:cNvSpPr/>
              <p:nvPr/>
            </p:nvSpPr>
            <p:spPr>
              <a:xfrm>
                <a:off x="6676852" y="4451441"/>
                <a:ext cx="12556" cy="4497"/>
              </a:xfrm>
              <a:custGeom>
                <a:rect b="b" l="l" r="r" t="t"/>
                <a:pathLst>
                  <a:path extrusionOk="0" h="106" w="296">
                    <a:moveTo>
                      <a:pt x="157" y="1"/>
                    </a:moveTo>
                    <a:cubicBezTo>
                      <a:pt x="154" y="1"/>
                      <a:pt x="151" y="1"/>
                      <a:pt x="148" y="1"/>
                    </a:cubicBezTo>
                    <a:cubicBezTo>
                      <a:pt x="81" y="1"/>
                      <a:pt x="21" y="44"/>
                      <a:pt x="1" y="106"/>
                    </a:cubicBezTo>
                    <a:lnTo>
                      <a:pt x="296" y="106"/>
                    </a:lnTo>
                    <a:cubicBezTo>
                      <a:pt x="276" y="47"/>
                      <a:pt x="221"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3"/>
              <p:cNvSpPr/>
              <p:nvPr/>
            </p:nvSpPr>
            <p:spPr>
              <a:xfrm>
                <a:off x="6680500" y="4430231"/>
                <a:ext cx="5090" cy="18919"/>
              </a:xfrm>
              <a:custGeom>
                <a:rect b="b" l="l" r="r" t="t"/>
                <a:pathLst>
                  <a:path extrusionOk="0" h="446" w="120">
                    <a:moveTo>
                      <a:pt x="1" y="1"/>
                    </a:moveTo>
                    <a:lnTo>
                      <a:pt x="1" y="446"/>
                    </a:lnTo>
                    <a:lnTo>
                      <a:pt x="120" y="446"/>
                    </a:lnTo>
                    <a:lnTo>
                      <a:pt x="1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3"/>
              <p:cNvSpPr/>
              <p:nvPr/>
            </p:nvSpPr>
            <p:spPr>
              <a:xfrm>
                <a:off x="6657720" y="4441981"/>
                <a:ext cx="18919" cy="13871"/>
              </a:xfrm>
              <a:custGeom>
                <a:rect b="b" l="l" r="r" t="t"/>
                <a:pathLst>
                  <a:path extrusionOk="0" h="327" w="446">
                    <a:moveTo>
                      <a:pt x="60" y="1"/>
                    </a:moveTo>
                    <a:lnTo>
                      <a:pt x="1" y="103"/>
                    </a:lnTo>
                    <a:lnTo>
                      <a:pt x="390" y="326"/>
                    </a:lnTo>
                    <a:lnTo>
                      <a:pt x="446"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3"/>
              <p:cNvSpPr/>
              <p:nvPr/>
            </p:nvSpPr>
            <p:spPr>
              <a:xfrm>
                <a:off x="6516971" y="4394259"/>
                <a:ext cx="449907" cy="77671"/>
              </a:xfrm>
              <a:custGeom>
                <a:rect b="b" l="l" r="r" t="t"/>
                <a:pathLst>
                  <a:path extrusionOk="0" h="1831" w="10606">
                    <a:moveTo>
                      <a:pt x="0" y="0"/>
                    </a:moveTo>
                    <a:lnTo>
                      <a:pt x="0" y="808"/>
                    </a:lnTo>
                    <a:lnTo>
                      <a:pt x="0" y="1218"/>
                    </a:lnTo>
                    <a:lnTo>
                      <a:pt x="0" y="1831"/>
                    </a:lnTo>
                    <a:lnTo>
                      <a:pt x="359" y="1831"/>
                    </a:lnTo>
                    <a:cubicBezTo>
                      <a:pt x="324" y="1728"/>
                      <a:pt x="306" y="1618"/>
                      <a:pt x="306" y="1503"/>
                    </a:cubicBezTo>
                    <a:cubicBezTo>
                      <a:pt x="306" y="933"/>
                      <a:pt x="767" y="472"/>
                      <a:pt x="1335" y="472"/>
                    </a:cubicBezTo>
                    <a:cubicBezTo>
                      <a:pt x="1886" y="472"/>
                      <a:pt x="2337" y="904"/>
                      <a:pt x="2364" y="1451"/>
                    </a:cubicBezTo>
                    <a:lnTo>
                      <a:pt x="2893" y="1451"/>
                    </a:lnTo>
                    <a:cubicBezTo>
                      <a:pt x="2919" y="908"/>
                      <a:pt x="3370" y="472"/>
                      <a:pt x="3921" y="472"/>
                    </a:cubicBezTo>
                    <a:cubicBezTo>
                      <a:pt x="4489" y="472"/>
                      <a:pt x="4950" y="933"/>
                      <a:pt x="4950" y="1503"/>
                    </a:cubicBezTo>
                    <a:cubicBezTo>
                      <a:pt x="4950" y="1618"/>
                      <a:pt x="4930" y="1728"/>
                      <a:pt x="4897" y="1831"/>
                    </a:cubicBezTo>
                    <a:lnTo>
                      <a:pt x="5715" y="1831"/>
                    </a:lnTo>
                    <a:cubicBezTo>
                      <a:pt x="5678" y="1728"/>
                      <a:pt x="5660" y="1618"/>
                      <a:pt x="5660" y="1503"/>
                    </a:cubicBezTo>
                    <a:cubicBezTo>
                      <a:pt x="5660" y="933"/>
                      <a:pt x="6121" y="472"/>
                      <a:pt x="6691" y="472"/>
                    </a:cubicBezTo>
                    <a:cubicBezTo>
                      <a:pt x="7242" y="472"/>
                      <a:pt x="7693" y="904"/>
                      <a:pt x="7718" y="1451"/>
                    </a:cubicBezTo>
                    <a:lnTo>
                      <a:pt x="8242" y="1451"/>
                    </a:lnTo>
                    <a:cubicBezTo>
                      <a:pt x="8269" y="908"/>
                      <a:pt x="8720" y="472"/>
                      <a:pt x="9271" y="472"/>
                    </a:cubicBezTo>
                    <a:cubicBezTo>
                      <a:pt x="9839" y="472"/>
                      <a:pt x="10300" y="933"/>
                      <a:pt x="10300" y="1503"/>
                    </a:cubicBezTo>
                    <a:cubicBezTo>
                      <a:pt x="10300" y="1618"/>
                      <a:pt x="10280" y="1728"/>
                      <a:pt x="10247" y="1831"/>
                    </a:cubicBezTo>
                    <a:lnTo>
                      <a:pt x="10606" y="1831"/>
                    </a:lnTo>
                    <a:lnTo>
                      <a:pt x="106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3"/>
              <p:cNvSpPr/>
              <p:nvPr/>
            </p:nvSpPr>
            <p:spPr>
              <a:xfrm>
                <a:off x="6516886" y="4363886"/>
                <a:ext cx="449907" cy="30415"/>
              </a:xfrm>
              <a:custGeom>
                <a:rect b="b" l="l" r="r" t="t"/>
                <a:pathLst>
                  <a:path extrusionOk="0" h="717" w="10606">
                    <a:moveTo>
                      <a:pt x="0" y="1"/>
                    </a:moveTo>
                    <a:lnTo>
                      <a:pt x="0" y="716"/>
                    </a:lnTo>
                    <a:lnTo>
                      <a:pt x="10606" y="716"/>
                    </a:lnTo>
                    <a:lnTo>
                      <a:pt x="106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3"/>
              <p:cNvSpPr/>
              <p:nvPr/>
            </p:nvSpPr>
            <p:spPr>
              <a:xfrm>
                <a:off x="6516971" y="4213210"/>
                <a:ext cx="449907" cy="150633"/>
              </a:xfrm>
              <a:custGeom>
                <a:rect b="b" l="l" r="r" t="t"/>
                <a:pathLst>
                  <a:path extrusionOk="0" h="3551" w="10606">
                    <a:moveTo>
                      <a:pt x="1950" y="526"/>
                    </a:moveTo>
                    <a:cubicBezTo>
                      <a:pt x="2062" y="526"/>
                      <a:pt x="2159" y="620"/>
                      <a:pt x="2159" y="735"/>
                    </a:cubicBezTo>
                    <a:lnTo>
                      <a:pt x="2159" y="2905"/>
                    </a:lnTo>
                    <a:cubicBezTo>
                      <a:pt x="2159" y="3020"/>
                      <a:pt x="2062" y="3116"/>
                      <a:pt x="1950" y="3116"/>
                    </a:cubicBezTo>
                    <a:lnTo>
                      <a:pt x="562" y="3116"/>
                    </a:lnTo>
                    <a:cubicBezTo>
                      <a:pt x="447" y="3116"/>
                      <a:pt x="351" y="3020"/>
                      <a:pt x="351" y="2905"/>
                    </a:cubicBezTo>
                    <a:lnTo>
                      <a:pt x="351" y="735"/>
                    </a:lnTo>
                    <a:cubicBezTo>
                      <a:pt x="351" y="620"/>
                      <a:pt x="447" y="526"/>
                      <a:pt x="562" y="526"/>
                    </a:cubicBezTo>
                    <a:close/>
                    <a:moveTo>
                      <a:pt x="3973" y="526"/>
                    </a:moveTo>
                    <a:cubicBezTo>
                      <a:pt x="4088" y="526"/>
                      <a:pt x="4182" y="620"/>
                      <a:pt x="4182" y="735"/>
                    </a:cubicBezTo>
                    <a:lnTo>
                      <a:pt x="4182" y="2905"/>
                    </a:lnTo>
                    <a:cubicBezTo>
                      <a:pt x="4182" y="3020"/>
                      <a:pt x="4088" y="3116"/>
                      <a:pt x="3973" y="3116"/>
                    </a:cubicBezTo>
                    <a:lnTo>
                      <a:pt x="2583" y="3116"/>
                    </a:lnTo>
                    <a:cubicBezTo>
                      <a:pt x="2468" y="3116"/>
                      <a:pt x="2374" y="3020"/>
                      <a:pt x="2374" y="2905"/>
                    </a:cubicBezTo>
                    <a:lnTo>
                      <a:pt x="2374" y="735"/>
                    </a:lnTo>
                    <a:cubicBezTo>
                      <a:pt x="2374" y="620"/>
                      <a:pt x="2468" y="526"/>
                      <a:pt x="2583" y="526"/>
                    </a:cubicBezTo>
                    <a:close/>
                    <a:moveTo>
                      <a:pt x="5996" y="526"/>
                    </a:moveTo>
                    <a:cubicBezTo>
                      <a:pt x="6111" y="526"/>
                      <a:pt x="6207" y="620"/>
                      <a:pt x="6207" y="735"/>
                    </a:cubicBezTo>
                    <a:lnTo>
                      <a:pt x="6207" y="2905"/>
                    </a:lnTo>
                    <a:cubicBezTo>
                      <a:pt x="6207" y="3020"/>
                      <a:pt x="6111" y="3116"/>
                      <a:pt x="5996" y="3116"/>
                    </a:cubicBezTo>
                    <a:lnTo>
                      <a:pt x="4608" y="3116"/>
                    </a:lnTo>
                    <a:cubicBezTo>
                      <a:pt x="4491" y="3116"/>
                      <a:pt x="4397" y="3020"/>
                      <a:pt x="4397" y="2905"/>
                    </a:cubicBezTo>
                    <a:lnTo>
                      <a:pt x="4397" y="735"/>
                    </a:lnTo>
                    <a:cubicBezTo>
                      <a:pt x="4397" y="620"/>
                      <a:pt x="4491" y="526"/>
                      <a:pt x="4608" y="526"/>
                    </a:cubicBezTo>
                    <a:close/>
                    <a:moveTo>
                      <a:pt x="8021" y="526"/>
                    </a:moveTo>
                    <a:cubicBezTo>
                      <a:pt x="8136" y="526"/>
                      <a:pt x="8230" y="620"/>
                      <a:pt x="8230" y="735"/>
                    </a:cubicBezTo>
                    <a:lnTo>
                      <a:pt x="8230" y="2905"/>
                    </a:lnTo>
                    <a:cubicBezTo>
                      <a:pt x="8230" y="3020"/>
                      <a:pt x="8136" y="3116"/>
                      <a:pt x="8021" y="3116"/>
                    </a:cubicBezTo>
                    <a:lnTo>
                      <a:pt x="6631" y="3116"/>
                    </a:lnTo>
                    <a:cubicBezTo>
                      <a:pt x="6516" y="3116"/>
                      <a:pt x="6422" y="3020"/>
                      <a:pt x="6422" y="2905"/>
                    </a:cubicBezTo>
                    <a:lnTo>
                      <a:pt x="6422" y="735"/>
                    </a:lnTo>
                    <a:cubicBezTo>
                      <a:pt x="6422" y="620"/>
                      <a:pt x="6516" y="526"/>
                      <a:pt x="6631" y="526"/>
                    </a:cubicBezTo>
                    <a:close/>
                    <a:moveTo>
                      <a:pt x="10044" y="526"/>
                    </a:moveTo>
                    <a:cubicBezTo>
                      <a:pt x="10159" y="526"/>
                      <a:pt x="10255" y="620"/>
                      <a:pt x="10255" y="735"/>
                    </a:cubicBezTo>
                    <a:lnTo>
                      <a:pt x="10255" y="2905"/>
                    </a:lnTo>
                    <a:cubicBezTo>
                      <a:pt x="10255" y="3020"/>
                      <a:pt x="10159" y="3116"/>
                      <a:pt x="10044" y="3116"/>
                    </a:cubicBezTo>
                    <a:lnTo>
                      <a:pt x="8656" y="3116"/>
                    </a:lnTo>
                    <a:cubicBezTo>
                      <a:pt x="8539" y="3116"/>
                      <a:pt x="8445" y="3020"/>
                      <a:pt x="8445" y="2905"/>
                    </a:cubicBezTo>
                    <a:lnTo>
                      <a:pt x="8445" y="735"/>
                    </a:lnTo>
                    <a:cubicBezTo>
                      <a:pt x="8445" y="620"/>
                      <a:pt x="8539" y="526"/>
                      <a:pt x="8656" y="526"/>
                    </a:cubicBezTo>
                    <a:close/>
                    <a:moveTo>
                      <a:pt x="0" y="1"/>
                    </a:moveTo>
                    <a:lnTo>
                      <a:pt x="0" y="3551"/>
                    </a:lnTo>
                    <a:lnTo>
                      <a:pt x="10606" y="3551"/>
                    </a:lnTo>
                    <a:lnTo>
                      <a:pt x="106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3"/>
              <p:cNvSpPr/>
              <p:nvPr/>
            </p:nvSpPr>
            <p:spPr>
              <a:xfrm>
                <a:off x="6866596" y="4414323"/>
                <a:ext cx="87343" cy="87428"/>
              </a:xfrm>
              <a:custGeom>
                <a:rect b="b" l="l" r="r" t="t"/>
                <a:pathLst>
                  <a:path extrusionOk="0" h="2061" w="2059">
                    <a:moveTo>
                      <a:pt x="1029" y="1"/>
                    </a:moveTo>
                    <a:cubicBezTo>
                      <a:pt x="478" y="1"/>
                      <a:pt x="27" y="433"/>
                      <a:pt x="0" y="981"/>
                    </a:cubicBezTo>
                    <a:lnTo>
                      <a:pt x="295" y="981"/>
                    </a:lnTo>
                    <a:cubicBezTo>
                      <a:pt x="320" y="597"/>
                      <a:pt x="640" y="296"/>
                      <a:pt x="1029" y="296"/>
                    </a:cubicBezTo>
                    <a:cubicBezTo>
                      <a:pt x="1052" y="296"/>
                      <a:pt x="1072" y="296"/>
                      <a:pt x="1093" y="298"/>
                    </a:cubicBezTo>
                    <a:cubicBezTo>
                      <a:pt x="1468" y="331"/>
                      <a:pt x="1763" y="646"/>
                      <a:pt x="1763" y="1032"/>
                    </a:cubicBezTo>
                    <a:cubicBezTo>
                      <a:pt x="1763" y="1054"/>
                      <a:pt x="1761" y="1077"/>
                      <a:pt x="1759" y="1097"/>
                    </a:cubicBezTo>
                    <a:cubicBezTo>
                      <a:pt x="1792" y="1145"/>
                      <a:pt x="1812" y="1198"/>
                      <a:pt x="1812" y="1259"/>
                    </a:cubicBezTo>
                    <a:cubicBezTo>
                      <a:pt x="1812" y="1337"/>
                      <a:pt x="1781" y="1405"/>
                      <a:pt x="1730" y="1456"/>
                    </a:cubicBezTo>
                    <a:cubicBezTo>
                      <a:pt x="1685" y="1501"/>
                      <a:pt x="1628" y="1528"/>
                      <a:pt x="1562" y="1536"/>
                    </a:cubicBezTo>
                    <a:cubicBezTo>
                      <a:pt x="1429" y="1673"/>
                      <a:pt x="1238" y="1764"/>
                      <a:pt x="1029" y="1764"/>
                    </a:cubicBezTo>
                    <a:cubicBezTo>
                      <a:pt x="820" y="1764"/>
                      <a:pt x="632" y="1677"/>
                      <a:pt x="498" y="1536"/>
                    </a:cubicBezTo>
                    <a:lnTo>
                      <a:pt x="131" y="1536"/>
                    </a:lnTo>
                    <a:cubicBezTo>
                      <a:pt x="308" y="1852"/>
                      <a:pt x="644" y="2061"/>
                      <a:pt x="1029" y="2061"/>
                    </a:cubicBezTo>
                    <a:cubicBezTo>
                      <a:pt x="1482" y="2061"/>
                      <a:pt x="1865" y="1768"/>
                      <a:pt x="2005" y="1360"/>
                    </a:cubicBezTo>
                    <a:cubicBezTo>
                      <a:pt x="2040" y="1255"/>
                      <a:pt x="2058" y="1147"/>
                      <a:pt x="2058" y="1032"/>
                    </a:cubicBezTo>
                    <a:cubicBezTo>
                      <a:pt x="2058" y="462"/>
                      <a:pt x="1597" y="1"/>
                      <a:pt x="10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3"/>
              <p:cNvSpPr/>
              <p:nvPr/>
            </p:nvSpPr>
            <p:spPr>
              <a:xfrm>
                <a:off x="6909992" y="4427219"/>
                <a:ext cx="31306" cy="33681"/>
              </a:xfrm>
              <a:custGeom>
                <a:rect b="b" l="l" r="r" t="t"/>
                <a:pathLst>
                  <a:path extrusionOk="0" h="794" w="738">
                    <a:moveTo>
                      <a:pt x="543" y="349"/>
                    </a:moveTo>
                    <a:lnTo>
                      <a:pt x="603" y="451"/>
                    </a:lnTo>
                    <a:lnTo>
                      <a:pt x="213" y="677"/>
                    </a:lnTo>
                    <a:lnTo>
                      <a:pt x="154" y="574"/>
                    </a:lnTo>
                    <a:lnTo>
                      <a:pt x="543" y="349"/>
                    </a:lnTo>
                    <a:close/>
                    <a:moveTo>
                      <a:pt x="64" y="0"/>
                    </a:moveTo>
                    <a:lnTo>
                      <a:pt x="59" y="74"/>
                    </a:lnTo>
                    <a:lnTo>
                      <a:pt x="59" y="523"/>
                    </a:lnTo>
                    <a:lnTo>
                      <a:pt x="0" y="523"/>
                    </a:lnTo>
                    <a:lnTo>
                      <a:pt x="0" y="574"/>
                    </a:lnTo>
                    <a:cubicBezTo>
                      <a:pt x="70" y="574"/>
                      <a:pt x="129" y="617"/>
                      <a:pt x="150" y="679"/>
                    </a:cubicBezTo>
                    <a:lnTo>
                      <a:pt x="504" y="679"/>
                    </a:lnTo>
                    <a:cubicBezTo>
                      <a:pt x="601" y="679"/>
                      <a:pt x="683" y="726"/>
                      <a:pt x="734" y="793"/>
                    </a:cubicBezTo>
                    <a:cubicBezTo>
                      <a:pt x="738" y="771"/>
                      <a:pt x="738" y="750"/>
                      <a:pt x="738" y="728"/>
                    </a:cubicBezTo>
                    <a:cubicBezTo>
                      <a:pt x="738" y="342"/>
                      <a:pt x="443" y="29"/>
                      <a:pt x="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3"/>
              <p:cNvSpPr/>
              <p:nvPr/>
            </p:nvSpPr>
            <p:spPr>
              <a:xfrm>
                <a:off x="6887722" y="4479481"/>
                <a:ext cx="45177" cy="9672"/>
              </a:xfrm>
              <a:custGeom>
                <a:rect b="b" l="l" r="r" t="t"/>
                <a:pathLst>
                  <a:path extrusionOk="0" h="228" w="1065">
                    <a:moveTo>
                      <a:pt x="0" y="0"/>
                    </a:moveTo>
                    <a:cubicBezTo>
                      <a:pt x="134" y="141"/>
                      <a:pt x="320" y="228"/>
                      <a:pt x="531" y="228"/>
                    </a:cubicBezTo>
                    <a:cubicBezTo>
                      <a:pt x="740" y="228"/>
                      <a:pt x="931" y="141"/>
                      <a:pt x="1064" y="0"/>
                    </a:cubicBezTo>
                    <a:lnTo>
                      <a:pt x="1064" y="0"/>
                    </a:lnTo>
                    <a:cubicBezTo>
                      <a:pt x="1054" y="2"/>
                      <a:pt x="1046" y="2"/>
                      <a:pt x="1035" y="2"/>
                    </a:cubicBezTo>
                    <a:lnTo>
                      <a:pt x="1035" y="0"/>
                    </a:lnTo>
                    <a:lnTo>
                      <a:pt x="589" y="0"/>
                    </a:lnTo>
                    <a:lnTo>
                      <a:pt x="589" y="152"/>
                    </a:lnTo>
                    <a:lnTo>
                      <a:pt x="472" y="152"/>
                    </a:lnTo>
                    <a:lnTo>
                      <a:pt x="4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3"/>
              <p:cNvSpPr/>
              <p:nvPr/>
            </p:nvSpPr>
            <p:spPr>
              <a:xfrm>
                <a:off x="6879025" y="4426752"/>
                <a:ext cx="33851" cy="29100"/>
              </a:xfrm>
              <a:custGeom>
                <a:rect b="b" l="l" r="r" t="t"/>
                <a:pathLst>
                  <a:path extrusionOk="0" h="686" w="798">
                    <a:moveTo>
                      <a:pt x="732" y="1"/>
                    </a:moveTo>
                    <a:cubicBezTo>
                      <a:pt x="347" y="1"/>
                      <a:pt x="25" y="302"/>
                      <a:pt x="0" y="685"/>
                    </a:cubicBezTo>
                    <a:lnTo>
                      <a:pt x="525" y="685"/>
                    </a:lnTo>
                    <a:lnTo>
                      <a:pt x="136" y="460"/>
                    </a:lnTo>
                    <a:lnTo>
                      <a:pt x="195" y="358"/>
                    </a:lnTo>
                    <a:lnTo>
                      <a:pt x="585" y="583"/>
                    </a:lnTo>
                    <a:lnTo>
                      <a:pt x="525" y="685"/>
                    </a:lnTo>
                    <a:lnTo>
                      <a:pt x="585" y="685"/>
                    </a:lnTo>
                    <a:cubicBezTo>
                      <a:pt x="607" y="624"/>
                      <a:pt x="664" y="579"/>
                      <a:pt x="732" y="579"/>
                    </a:cubicBezTo>
                    <a:lnTo>
                      <a:pt x="732" y="528"/>
                    </a:lnTo>
                    <a:lnTo>
                      <a:pt x="675" y="528"/>
                    </a:lnTo>
                    <a:lnTo>
                      <a:pt x="675" y="81"/>
                    </a:lnTo>
                    <a:lnTo>
                      <a:pt x="792" y="81"/>
                    </a:lnTo>
                    <a:lnTo>
                      <a:pt x="798" y="5"/>
                    </a:lnTo>
                    <a:cubicBezTo>
                      <a:pt x="777" y="3"/>
                      <a:pt x="757" y="3"/>
                      <a:pt x="7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3"/>
              <p:cNvSpPr/>
              <p:nvPr/>
            </p:nvSpPr>
            <p:spPr>
              <a:xfrm>
                <a:off x="6756856" y="4414323"/>
                <a:ext cx="87343" cy="87428"/>
              </a:xfrm>
              <a:custGeom>
                <a:rect b="b" l="l" r="r" t="t"/>
                <a:pathLst>
                  <a:path extrusionOk="0" h="2061" w="2059">
                    <a:moveTo>
                      <a:pt x="1029" y="1"/>
                    </a:moveTo>
                    <a:cubicBezTo>
                      <a:pt x="462" y="1"/>
                      <a:pt x="1" y="462"/>
                      <a:pt x="1" y="1032"/>
                    </a:cubicBezTo>
                    <a:cubicBezTo>
                      <a:pt x="1" y="1147"/>
                      <a:pt x="21" y="1257"/>
                      <a:pt x="54" y="1360"/>
                    </a:cubicBezTo>
                    <a:cubicBezTo>
                      <a:pt x="193" y="1768"/>
                      <a:pt x="576" y="2061"/>
                      <a:pt x="1029" y="2061"/>
                    </a:cubicBezTo>
                    <a:cubicBezTo>
                      <a:pt x="1415" y="2061"/>
                      <a:pt x="1751" y="1850"/>
                      <a:pt x="1927" y="1536"/>
                    </a:cubicBezTo>
                    <a:lnTo>
                      <a:pt x="1560" y="1536"/>
                    </a:lnTo>
                    <a:cubicBezTo>
                      <a:pt x="1515" y="1587"/>
                      <a:pt x="1460" y="1630"/>
                      <a:pt x="1396" y="1667"/>
                    </a:cubicBezTo>
                    <a:cubicBezTo>
                      <a:pt x="1281" y="1734"/>
                      <a:pt x="1155" y="1766"/>
                      <a:pt x="1030" y="1766"/>
                    </a:cubicBezTo>
                    <a:cubicBezTo>
                      <a:pt x="776" y="1766"/>
                      <a:pt x="528" y="1634"/>
                      <a:pt x="392" y="1399"/>
                    </a:cubicBezTo>
                    <a:cubicBezTo>
                      <a:pt x="267" y="1183"/>
                      <a:pt x="265" y="929"/>
                      <a:pt x="361" y="722"/>
                    </a:cubicBezTo>
                    <a:cubicBezTo>
                      <a:pt x="423" y="589"/>
                      <a:pt x="523" y="472"/>
                      <a:pt x="661" y="394"/>
                    </a:cubicBezTo>
                    <a:cubicBezTo>
                      <a:pt x="779" y="326"/>
                      <a:pt x="904" y="295"/>
                      <a:pt x="1030" y="295"/>
                    </a:cubicBezTo>
                    <a:cubicBezTo>
                      <a:pt x="1052" y="295"/>
                      <a:pt x="1073" y="296"/>
                      <a:pt x="1095" y="298"/>
                    </a:cubicBezTo>
                    <a:cubicBezTo>
                      <a:pt x="1325" y="318"/>
                      <a:pt x="1542" y="448"/>
                      <a:pt x="1665" y="663"/>
                    </a:cubicBezTo>
                    <a:cubicBezTo>
                      <a:pt x="1724" y="763"/>
                      <a:pt x="1755" y="872"/>
                      <a:pt x="1763" y="981"/>
                    </a:cubicBezTo>
                    <a:lnTo>
                      <a:pt x="2058" y="981"/>
                    </a:lnTo>
                    <a:cubicBezTo>
                      <a:pt x="2032" y="437"/>
                      <a:pt x="1581" y="1"/>
                      <a:pt x="10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3"/>
              <p:cNvSpPr/>
              <p:nvPr/>
            </p:nvSpPr>
            <p:spPr>
              <a:xfrm>
                <a:off x="6800591" y="4426922"/>
                <a:ext cx="31179" cy="35463"/>
              </a:xfrm>
              <a:custGeom>
                <a:rect b="b" l="l" r="r" t="t"/>
                <a:pathLst>
                  <a:path extrusionOk="0" h="836" w="735">
                    <a:moveTo>
                      <a:pt x="540" y="356"/>
                    </a:moveTo>
                    <a:lnTo>
                      <a:pt x="599" y="458"/>
                    </a:lnTo>
                    <a:lnTo>
                      <a:pt x="210" y="684"/>
                    </a:lnTo>
                    <a:lnTo>
                      <a:pt x="150" y="581"/>
                    </a:lnTo>
                    <a:lnTo>
                      <a:pt x="540" y="356"/>
                    </a:lnTo>
                    <a:close/>
                    <a:moveTo>
                      <a:pt x="68" y="1"/>
                    </a:moveTo>
                    <a:lnTo>
                      <a:pt x="60" y="77"/>
                    </a:lnTo>
                    <a:lnTo>
                      <a:pt x="60" y="528"/>
                    </a:lnTo>
                    <a:lnTo>
                      <a:pt x="1" y="528"/>
                    </a:lnTo>
                    <a:lnTo>
                      <a:pt x="1" y="579"/>
                    </a:lnTo>
                    <a:cubicBezTo>
                      <a:pt x="89" y="579"/>
                      <a:pt x="158" y="647"/>
                      <a:pt x="158" y="735"/>
                    </a:cubicBezTo>
                    <a:cubicBezTo>
                      <a:pt x="158" y="759"/>
                      <a:pt x="152" y="786"/>
                      <a:pt x="140" y="809"/>
                    </a:cubicBezTo>
                    <a:lnTo>
                      <a:pt x="187" y="835"/>
                    </a:lnTo>
                    <a:lnTo>
                      <a:pt x="212" y="786"/>
                    </a:lnTo>
                    <a:cubicBezTo>
                      <a:pt x="212" y="786"/>
                      <a:pt x="212" y="788"/>
                      <a:pt x="218" y="790"/>
                    </a:cubicBezTo>
                    <a:cubicBezTo>
                      <a:pt x="224" y="784"/>
                      <a:pt x="232" y="774"/>
                      <a:pt x="240" y="766"/>
                    </a:cubicBezTo>
                    <a:cubicBezTo>
                      <a:pt x="292" y="714"/>
                      <a:pt x="359" y="684"/>
                      <a:pt x="437" y="684"/>
                    </a:cubicBezTo>
                    <a:lnTo>
                      <a:pt x="734" y="684"/>
                    </a:lnTo>
                    <a:cubicBezTo>
                      <a:pt x="726" y="575"/>
                      <a:pt x="695" y="468"/>
                      <a:pt x="640" y="366"/>
                    </a:cubicBezTo>
                    <a:cubicBezTo>
                      <a:pt x="517" y="151"/>
                      <a:pt x="300" y="2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3"/>
              <p:cNvSpPr/>
              <p:nvPr/>
            </p:nvSpPr>
            <p:spPr>
              <a:xfrm>
                <a:off x="6768267" y="4445035"/>
                <a:ext cx="54891" cy="44286"/>
              </a:xfrm>
              <a:custGeom>
                <a:rect b="b" l="l" r="r" t="t"/>
                <a:pathLst>
                  <a:path extrusionOk="0" h="1044" w="1294">
                    <a:moveTo>
                      <a:pt x="553" y="359"/>
                    </a:moveTo>
                    <a:lnTo>
                      <a:pt x="613" y="462"/>
                    </a:lnTo>
                    <a:lnTo>
                      <a:pt x="223" y="687"/>
                    </a:lnTo>
                    <a:lnTo>
                      <a:pt x="164" y="585"/>
                    </a:lnTo>
                    <a:lnTo>
                      <a:pt x="553" y="359"/>
                    </a:lnTo>
                    <a:close/>
                    <a:moveTo>
                      <a:pt x="822" y="515"/>
                    </a:moveTo>
                    <a:lnTo>
                      <a:pt x="822" y="964"/>
                    </a:lnTo>
                    <a:lnTo>
                      <a:pt x="707" y="964"/>
                    </a:lnTo>
                    <a:lnTo>
                      <a:pt x="707" y="515"/>
                    </a:lnTo>
                    <a:close/>
                    <a:moveTo>
                      <a:pt x="94" y="0"/>
                    </a:moveTo>
                    <a:cubicBezTo>
                      <a:pt x="0" y="209"/>
                      <a:pt x="2" y="462"/>
                      <a:pt x="125" y="677"/>
                    </a:cubicBezTo>
                    <a:cubicBezTo>
                      <a:pt x="263" y="912"/>
                      <a:pt x="510" y="1044"/>
                      <a:pt x="764" y="1044"/>
                    </a:cubicBezTo>
                    <a:cubicBezTo>
                      <a:pt x="888" y="1044"/>
                      <a:pt x="1014" y="1012"/>
                      <a:pt x="1129" y="945"/>
                    </a:cubicBezTo>
                    <a:cubicBezTo>
                      <a:pt x="1191" y="910"/>
                      <a:pt x="1246" y="865"/>
                      <a:pt x="1293" y="814"/>
                    </a:cubicBezTo>
                    <a:lnTo>
                      <a:pt x="1199" y="814"/>
                    </a:lnTo>
                    <a:cubicBezTo>
                      <a:pt x="1045" y="814"/>
                      <a:pt x="920" y="689"/>
                      <a:pt x="924" y="533"/>
                    </a:cubicBezTo>
                    <a:cubicBezTo>
                      <a:pt x="924" y="511"/>
                      <a:pt x="929" y="490"/>
                      <a:pt x="933" y="470"/>
                    </a:cubicBezTo>
                    <a:lnTo>
                      <a:pt x="918" y="462"/>
                    </a:lnTo>
                    <a:lnTo>
                      <a:pt x="949" y="408"/>
                    </a:lnTo>
                    <a:lnTo>
                      <a:pt x="902" y="382"/>
                    </a:lnTo>
                    <a:cubicBezTo>
                      <a:pt x="873" y="431"/>
                      <a:pt x="822" y="464"/>
                      <a:pt x="765" y="464"/>
                    </a:cubicBezTo>
                    <a:cubicBezTo>
                      <a:pt x="676" y="464"/>
                      <a:pt x="607" y="392"/>
                      <a:pt x="607" y="308"/>
                    </a:cubicBezTo>
                    <a:cubicBezTo>
                      <a:pt x="607" y="281"/>
                      <a:pt x="613" y="257"/>
                      <a:pt x="625" y="234"/>
                    </a:cubicBezTo>
                    <a:lnTo>
                      <a:pt x="582" y="207"/>
                    </a:lnTo>
                    <a:lnTo>
                      <a:pt x="553" y="257"/>
                    </a:lnTo>
                    <a:lnTo>
                      <a:pt x="164" y="31"/>
                    </a:lnTo>
                    <a:lnTo>
                      <a:pt x="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3"/>
              <p:cNvSpPr/>
              <p:nvPr/>
            </p:nvSpPr>
            <p:spPr>
              <a:xfrm>
                <a:off x="6772254" y="4426837"/>
                <a:ext cx="31179" cy="27955"/>
              </a:xfrm>
              <a:custGeom>
                <a:rect b="b" l="l" r="r" t="t"/>
                <a:pathLst>
                  <a:path extrusionOk="0" h="659" w="735">
                    <a:moveTo>
                      <a:pt x="672" y="0"/>
                    </a:moveTo>
                    <a:cubicBezTo>
                      <a:pt x="546" y="0"/>
                      <a:pt x="419" y="32"/>
                      <a:pt x="302" y="97"/>
                    </a:cubicBezTo>
                    <a:cubicBezTo>
                      <a:pt x="162" y="177"/>
                      <a:pt x="62" y="294"/>
                      <a:pt x="0" y="427"/>
                    </a:cubicBezTo>
                    <a:lnTo>
                      <a:pt x="70" y="456"/>
                    </a:lnTo>
                    <a:lnTo>
                      <a:pt x="129" y="353"/>
                    </a:lnTo>
                    <a:lnTo>
                      <a:pt x="519" y="581"/>
                    </a:lnTo>
                    <a:lnTo>
                      <a:pt x="488" y="634"/>
                    </a:lnTo>
                    <a:lnTo>
                      <a:pt x="531" y="659"/>
                    </a:lnTo>
                    <a:cubicBezTo>
                      <a:pt x="560" y="612"/>
                      <a:pt x="611" y="577"/>
                      <a:pt x="671" y="577"/>
                    </a:cubicBezTo>
                    <a:lnTo>
                      <a:pt x="671" y="526"/>
                    </a:lnTo>
                    <a:lnTo>
                      <a:pt x="611" y="526"/>
                    </a:lnTo>
                    <a:lnTo>
                      <a:pt x="611" y="79"/>
                    </a:lnTo>
                    <a:lnTo>
                      <a:pt x="726" y="79"/>
                    </a:lnTo>
                    <a:lnTo>
                      <a:pt x="734" y="3"/>
                    </a:lnTo>
                    <a:cubicBezTo>
                      <a:pt x="713" y="1"/>
                      <a:pt x="693" y="0"/>
                      <a:pt x="6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3"/>
              <p:cNvSpPr/>
              <p:nvPr/>
            </p:nvSpPr>
            <p:spPr>
              <a:xfrm>
                <a:off x="6639565" y="4414408"/>
                <a:ext cx="87343" cy="57606"/>
              </a:xfrm>
              <a:custGeom>
                <a:rect b="b" l="l" r="r" t="t"/>
                <a:pathLst>
                  <a:path extrusionOk="0" h="1358" w="2059">
                    <a:moveTo>
                      <a:pt x="1031" y="1"/>
                    </a:moveTo>
                    <a:cubicBezTo>
                      <a:pt x="1030" y="1"/>
                      <a:pt x="1029" y="1"/>
                      <a:pt x="1027" y="1"/>
                    </a:cubicBezTo>
                    <a:cubicBezTo>
                      <a:pt x="476" y="1"/>
                      <a:pt x="25" y="435"/>
                      <a:pt x="0" y="981"/>
                    </a:cubicBezTo>
                    <a:lnTo>
                      <a:pt x="296" y="981"/>
                    </a:lnTo>
                    <a:cubicBezTo>
                      <a:pt x="320" y="599"/>
                      <a:pt x="638" y="296"/>
                      <a:pt x="1027" y="296"/>
                    </a:cubicBezTo>
                    <a:cubicBezTo>
                      <a:pt x="1050" y="296"/>
                      <a:pt x="1070" y="296"/>
                      <a:pt x="1091" y="298"/>
                    </a:cubicBezTo>
                    <a:cubicBezTo>
                      <a:pt x="1468" y="333"/>
                      <a:pt x="1763" y="646"/>
                      <a:pt x="1763" y="1032"/>
                    </a:cubicBezTo>
                    <a:cubicBezTo>
                      <a:pt x="1763" y="1054"/>
                      <a:pt x="1761" y="1079"/>
                      <a:pt x="1757" y="1099"/>
                    </a:cubicBezTo>
                    <a:cubicBezTo>
                      <a:pt x="1792" y="1145"/>
                      <a:pt x="1812" y="1198"/>
                      <a:pt x="1812" y="1259"/>
                    </a:cubicBezTo>
                    <a:cubicBezTo>
                      <a:pt x="1812" y="1288"/>
                      <a:pt x="1806" y="1317"/>
                      <a:pt x="1798" y="1341"/>
                    </a:cubicBezTo>
                    <a:lnTo>
                      <a:pt x="1944" y="1358"/>
                    </a:lnTo>
                    <a:lnTo>
                      <a:pt x="2003" y="1358"/>
                    </a:lnTo>
                    <a:cubicBezTo>
                      <a:pt x="2040" y="1255"/>
                      <a:pt x="2058" y="1145"/>
                      <a:pt x="2058" y="1030"/>
                    </a:cubicBezTo>
                    <a:cubicBezTo>
                      <a:pt x="2058" y="461"/>
                      <a:pt x="1599" y="1"/>
                      <a:pt x="10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3"/>
              <p:cNvSpPr/>
              <p:nvPr/>
            </p:nvSpPr>
            <p:spPr>
              <a:xfrm>
                <a:off x="6682960" y="4427219"/>
                <a:ext cx="31348" cy="33681"/>
              </a:xfrm>
              <a:custGeom>
                <a:rect b="b" l="l" r="r" t="t"/>
                <a:pathLst>
                  <a:path extrusionOk="0" h="794" w="739">
                    <a:moveTo>
                      <a:pt x="543" y="349"/>
                    </a:moveTo>
                    <a:lnTo>
                      <a:pt x="603" y="451"/>
                    </a:lnTo>
                    <a:lnTo>
                      <a:pt x="213" y="677"/>
                    </a:lnTo>
                    <a:lnTo>
                      <a:pt x="154" y="574"/>
                    </a:lnTo>
                    <a:lnTo>
                      <a:pt x="543" y="349"/>
                    </a:lnTo>
                    <a:close/>
                    <a:moveTo>
                      <a:pt x="64" y="0"/>
                    </a:moveTo>
                    <a:lnTo>
                      <a:pt x="60" y="74"/>
                    </a:lnTo>
                    <a:lnTo>
                      <a:pt x="60" y="523"/>
                    </a:lnTo>
                    <a:lnTo>
                      <a:pt x="0" y="523"/>
                    </a:lnTo>
                    <a:lnTo>
                      <a:pt x="0" y="574"/>
                    </a:lnTo>
                    <a:cubicBezTo>
                      <a:pt x="70" y="574"/>
                      <a:pt x="127" y="617"/>
                      <a:pt x="148" y="679"/>
                    </a:cubicBezTo>
                    <a:lnTo>
                      <a:pt x="505" y="679"/>
                    </a:lnTo>
                    <a:cubicBezTo>
                      <a:pt x="599" y="679"/>
                      <a:pt x="681" y="726"/>
                      <a:pt x="732" y="793"/>
                    </a:cubicBezTo>
                    <a:cubicBezTo>
                      <a:pt x="738" y="771"/>
                      <a:pt x="738" y="750"/>
                      <a:pt x="738" y="728"/>
                    </a:cubicBezTo>
                    <a:cubicBezTo>
                      <a:pt x="738" y="342"/>
                      <a:pt x="443" y="29"/>
                      <a:pt x="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3"/>
              <p:cNvSpPr/>
              <p:nvPr/>
            </p:nvSpPr>
            <p:spPr>
              <a:xfrm>
                <a:off x="6660520" y="4479481"/>
                <a:ext cx="45177" cy="9672"/>
              </a:xfrm>
              <a:custGeom>
                <a:rect b="b" l="l" r="r" t="t"/>
                <a:pathLst>
                  <a:path extrusionOk="0" h="228" w="1065">
                    <a:moveTo>
                      <a:pt x="0" y="0"/>
                    </a:moveTo>
                    <a:cubicBezTo>
                      <a:pt x="134" y="141"/>
                      <a:pt x="322" y="228"/>
                      <a:pt x="531" y="228"/>
                    </a:cubicBezTo>
                    <a:cubicBezTo>
                      <a:pt x="742" y="228"/>
                      <a:pt x="931" y="141"/>
                      <a:pt x="1064" y="0"/>
                    </a:cubicBezTo>
                    <a:lnTo>
                      <a:pt x="1064" y="0"/>
                    </a:lnTo>
                    <a:cubicBezTo>
                      <a:pt x="1054" y="2"/>
                      <a:pt x="1046" y="2"/>
                      <a:pt x="1036" y="2"/>
                    </a:cubicBezTo>
                    <a:lnTo>
                      <a:pt x="1036" y="0"/>
                    </a:lnTo>
                    <a:lnTo>
                      <a:pt x="591" y="0"/>
                    </a:lnTo>
                    <a:lnTo>
                      <a:pt x="591" y="152"/>
                    </a:lnTo>
                    <a:lnTo>
                      <a:pt x="472" y="152"/>
                    </a:lnTo>
                    <a:lnTo>
                      <a:pt x="4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3"/>
              <p:cNvSpPr/>
              <p:nvPr/>
            </p:nvSpPr>
            <p:spPr>
              <a:xfrm>
                <a:off x="6651994" y="4426752"/>
                <a:ext cx="33766" cy="29100"/>
              </a:xfrm>
              <a:custGeom>
                <a:rect b="b" l="l" r="r" t="t"/>
                <a:pathLst>
                  <a:path extrusionOk="0" h="686" w="796">
                    <a:moveTo>
                      <a:pt x="732" y="1"/>
                    </a:moveTo>
                    <a:cubicBezTo>
                      <a:pt x="345" y="1"/>
                      <a:pt x="25" y="302"/>
                      <a:pt x="1" y="685"/>
                    </a:cubicBezTo>
                    <a:lnTo>
                      <a:pt x="525" y="685"/>
                    </a:lnTo>
                    <a:lnTo>
                      <a:pt x="136" y="460"/>
                    </a:lnTo>
                    <a:lnTo>
                      <a:pt x="195" y="358"/>
                    </a:lnTo>
                    <a:lnTo>
                      <a:pt x="585" y="583"/>
                    </a:lnTo>
                    <a:lnTo>
                      <a:pt x="525" y="685"/>
                    </a:lnTo>
                    <a:lnTo>
                      <a:pt x="585" y="685"/>
                    </a:lnTo>
                    <a:cubicBezTo>
                      <a:pt x="607" y="624"/>
                      <a:pt x="663" y="579"/>
                      <a:pt x="732" y="579"/>
                    </a:cubicBezTo>
                    <a:lnTo>
                      <a:pt x="732" y="528"/>
                    </a:lnTo>
                    <a:lnTo>
                      <a:pt x="673" y="528"/>
                    </a:lnTo>
                    <a:lnTo>
                      <a:pt x="673" y="81"/>
                    </a:lnTo>
                    <a:lnTo>
                      <a:pt x="792" y="81"/>
                    </a:lnTo>
                    <a:lnTo>
                      <a:pt x="796" y="5"/>
                    </a:lnTo>
                    <a:cubicBezTo>
                      <a:pt x="775" y="3"/>
                      <a:pt x="755" y="3"/>
                      <a:pt x="7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3"/>
              <p:cNvSpPr/>
              <p:nvPr/>
            </p:nvSpPr>
            <p:spPr>
              <a:xfrm>
                <a:off x="6529824" y="4414323"/>
                <a:ext cx="87258" cy="87428"/>
              </a:xfrm>
              <a:custGeom>
                <a:rect b="b" l="l" r="r" t="t"/>
                <a:pathLst>
                  <a:path extrusionOk="0" h="2061" w="2057">
                    <a:moveTo>
                      <a:pt x="1030" y="1"/>
                    </a:moveTo>
                    <a:cubicBezTo>
                      <a:pt x="462" y="1"/>
                      <a:pt x="1" y="462"/>
                      <a:pt x="1" y="1032"/>
                    </a:cubicBezTo>
                    <a:cubicBezTo>
                      <a:pt x="1" y="1147"/>
                      <a:pt x="21" y="1257"/>
                      <a:pt x="54" y="1360"/>
                    </a:cubicBezTo>
                    <a:cubicBezTo>
                      <a:pt x="191" y="1768"/>
                      <a:pt x="577" y="2061"/>
                      <a:pt x="1028" y="2061"/>
                    </a:cubicBezTo>
                    <a:cubicBezTo>
                      <a:pt x="1411" y="2061"/>
                      <a:pt x="1747" y="1850"/>
                      <a:pt x="1923" y="1536"/>
                    </a:cubicBezTo>
                    <a:lnTo>
                      <a:pt x="1561" y="1536"/>
                    </a:lnTo>
                    <a:cubicBezTo>
                      <a:pt x="1513" y="1587"/>
                      <a:pt x="1460" y="1630"/>
                      <a:pt x="1397" y="1667"/>
                    </a:cubicBezTo>
                    <a:cubicBezTo>
                      <a:pt x="1281" y="1734"/>
                      <a:pt x="1155" y="1766"/>
                      <a:pt x="1030" y="1766"/>
                    </a:cubicBezTo>
                    <a:cubicBezTo>
                      <a:pt x="775" y="1766"/>
                      <a:pt x="527" y="1634"/>
                      <a:pt x="392" y="1399"/>
                    </a:cubicBezTo>
                    <a:cubicBezTo>
                      <a:pt x="267" y="1183"/>
                      <a:pt x="263" y="929"/>
                      <a:pt x="361" y="722"/>
                    </a:cubicBezTo>
                    <a:cubicBezTo>
                      <a:pt x="423" y="589"/>
                      <a:pt x="523" y="472"/>
                      <a:pt x="661" y="394"/>
                    </a:cubicBezTo>
                    <a:cubicBezTo>
                      <a:pt x="778" y="326"/>
                      <a:pt x="904" y="295"/>
                      <a:pt x="1029" y="295"/>
                    </a:cubicBezTo>
                    <a:cubicBezTo>
                      <a:pt x="1050" y="295"/>
                      <a:pt x="1072" y="296"/>
                      <a:pt x="1093" y="298"/>
                    </a:cubicBezTo>
                    <a:cubicBezTo>
                      <a:pt x="1325" y="318"/>
                      <a:pt x="1542" y="448"/>
                      <a:pt x="1665" y="663"/>
                    </a:cubicBezTo>
                    <a:cubicBezTo>
                      <a:pt x="1725" y="763"/>
                      <a:pt x="1755" y="872"/>
                      <a:pt x="1763" y="981"/>
                    </a:cubicBezTo>
                    <a:lnTo>
                      <a:pt x="2057" y="981"/>
                    </a:lnTo>
                    <a:cubicBezTo>
                      <a:pt x="2032" y="437"/>
                      <a:pt x="1581"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3"/>
              <p:cNvSpPr/>
              <p:nvPr/>
            </p:nvSpPr>
            <p:spPr>
              <a:xfrm>
                <a:off x="6573559" y="4426922"/>
                <a:ext cx="31179" cy="35463"/>
              </a:xfrm>
              <a:custGeom>
                <a:rect b="b" l="l" r="r" t="t"/>
                <a:pathLst>
                  <a:path extrusionOk="0" h="836" w="735">
                    <a:moveTo>
                      <a:pt x="540" y="356"/>
                    </a:moveTo>
                    <a:lnTo>
                      <a:pt x="599" y="458"/>
                    </a:lnTo>
                    <a:lnTo>
                      <a:pt x="210" y="684"/>
                    </a:lnTo>
                    <a:lnTo>
                      <a:pt x="150" y="581"/>
                    </a:lnTo>
                    <a:lnTo>
                      <a:pt x="540" y="356"/>
                    </a:lnTo>
                    <a:close/>
                    <a:moveTo>
                      <a:pt x="68" y="1"/>
                    </a:moveTo>
                    <a:lnTo>
                      <a:pt x="60" y="77"/>
                    </a:lnTo>
                    <a:lnTo>
                      <a:pt x="60" y="528"/>
                    </a:lnTo>
                    <a:lnTo>
                      <a:pt x="1" y="528"/>
                    </a:lnTo>
                    <a:lnTo>
                      <a:pt x="1" y="579"/>
                    </a:lnTo>
                    <a:cubicBezTo>
                      <a:pt x="89" y="579"/>
                      <a:pt x="159" y="647"/>
                      <a:pt x="159" y="735"/>
                    </a:cubicBezTo>
                    <a:cubicBezTo>
                      <a:pt x="159" y="759"/>
                      <a:pt x="152" y="786"/>
                      <a:pt x="140" y="809"/>
                    </a:cubicBezTo>
                    <a:lnTo>
                      <a:pt x="185" y="835"/>
                    </a:lnTo>
                    <a:lnTo>
                      <a:pt x="212" y="786"/>
                    </a:lnTo>
                    <a:cubicBezTo>
                      <a:pt x="212" y="786"/>
                      <a:pt x="212" y="788"/>
                      <a:pt x="216" y="790"/>
                    </a:cubicBezTo>
                    <a:cubicBezTo>
                      <a:pt x="224" y="784"/>
                      <a:pt x="232" y="774"/>
                      <a:pt x="241" y="766"/>
                    </a:cubicBezTo>
                    <a:cubicBezTo>
                      <a:pt x="292" y="714"/>
                      <a:pt x="359" y="684"/>
                      <a:pt x="437" y="684"/>
                    </a:cubicBezTo>
                    <a:lnTo>
                      <a:pt x="735" y="684"/>
                    </a:lnTo>
                    <a:cubicBezTo>
                      <a:pt x="724" y="575"/>
                      <a:pt x="694" y="468"/>
                      <a:pt x="640" y="366"/>
                    </a:cubicBezTo>
                    <a:cubicBezTo>
                      <a:pt x="517" y="151"/>
                      <a:pt x="298" y="2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3"/>
              <p:cNvSpPr/>
              <p:nvPr/>
            </p:nvSpPr>
            <p:spPr>
              <a:xfrm>
                <a:off x="6580007" y="4441981"/>
                <a:ext cx="19004" cy="13871"/>
              </a:xfrm>
              <a:custGeom>
                <a:rect b="b" l="l" r="r" t="t"/>
                <a:pathLst>
                  <a:path extrusionOk="0" h="327" w="448">
                    <a:moveTo>
                      <a:pt x="388" y="1"/>
                    </a:moveTo>
                    <a:lnTo>
                      <a:pt x="0" y="224"/>
                    </a:lnTo>
                    <a:lnTo>
                      <a:pt x="58" y="326"/>
                    </a:lnTo>
                    <a:lnTo>
                      <a:pt x="447" y="103"/>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3"/>
              <p:cNvSpPr/>
              <p:nvPr/>
            </p:nvSpPr>
            <p:spPr>
              <a:xfrm>
                <a:off x="6541235" y="4445035"/>
                <a:ext cx="54891" cy="44286"/>
              </a:xfrm>
              <a:custGeom>
                <a:rect b="b" l="l" r="r" t="t"/>
                <a:pathLst>
                  <a:path extrusionOk="0" h="1044" w="1294">
                    <a:moveTo>
                      <a:pt x="554" y="359"/>
                    </a:moveTo>
                    <a:lnTo>
                      <a:pt x="613" y="462"/>
                    </a:lnTo>
                    <a:lnTo>
                      <a:pt x="224" y="687"/>
                    </a:lnTo>
                    <a:lnTo>
                      <a:pt x="164" y="585"/>
                    </a:lnTo>
                    <a:lnTo>
                      <a:pt x="554" y="359"/>
                    </a:lnTo>
                    <a:close/>
                    <a:moveTo>
                      <a:pt x="820" y="515"/>
                    </a:moveTo>
                    <a:lnTo>
                      <a:pt x="820" y="964"/>
                    </a:lnTo>
                    <a:lnTo>
                      <a:pt x="705" y="964"/>
                    </a:lnTo>
                    <a:lnTo>
                      <a:pt x="705" y="515"/>
                    </a:lnTo>
                    <a:close/>
                    <a:moveTo>
                      <a:pt x="95" y="0"/>
                    </a:moveTo>
                    <a:lnTo>
                      <a:pt x="95" y="0"/>
                    </a:lnTo>
                    <a:cubicBezTo>
                      <a:pt x="0" y="209"/>
                      <a:pt x="2" y="462"/>
                      <a:pt x="125" y="677"/>
                    </a:cubicBezTo>
                    <a:cubicBezTo>
                      <a:pt x="263" y="912"/>
                      <a:pt x="510" y="1044"/>
                      <a:pt x="764" y="1044"/>
                    </a:cubicBezTo>
                    <a:cubicBezTo>
                      <a:pt x="888" y="1044"/>
                      <a:pt x="1014" y="1012"/>
                      <a:pt x="1130" y="945"/>
                    </a:cubicBezTo>
                    <a:cubicBezTo>
                      <a:pt x="1191" y="910"/>
                      <a:pt x="1244" y="865"/>
                      <a:pt x="1294" y="814"/>
                    </a:cubicBezTo>
                    <a:lnTo>
                      <a:pt x="1199" y="814"/>
                    </a:lnTo>
                    <a:cubicBezTo>
                      <a:pt x="1044" y="814"/>
                      <a:pt x="921" y="689"/>
                      <a:pt x="925" y="533"/>
                    </a:cubicBezTo>
                    <a:cubicBezTo>
                      <a:pt x="925" y="511"/>
                      <a:pt x="927" y="490"/>
                      <a:pt x="933" y="470"/>
                    </a:cubicBezTo>
                    <a:lnTo>
                      <a:pt x="916" y="462"/>
                    </a:lnTo>
                    <a:lnTo>
                      <a:pt x="947" y="408"/>
                    </a:lnTo>
                    <a:lnTo>
                      <a:pt x="902" y="382"/>
                    </a:lnTo>
                    <a:cubicBezTo>
                      <a:pt x="873" y="431"/>
                      <a:pt x="822" y="464"/>
                      <a:pt x="763" y="464"/>
                    </a:cubicBezTo>
                    <a:cubicBezTo>
                      <a:pt x="677" y="464"/>
                      <a:pt x="607" y="392"/>
                      <a:pt x="607" y="308"/>
                    </a:cubicBezTo>
                    <a:cubicBezTo>
                      <a:pt x="607" y="281"/>
                      <a:pt x="613" y="257"/>
                      <a:pt x="625" y="234"/>
                    </a:cubicBezTo>
                    <a:lnTo>
                      <a:pt x="582" y="207"/>
                    </a:lnTo>
                    <a:lnTo>
                      <a:pt x="554" y="257"/>
                    </a:lnTo>
                    <a:lnTo>
                      <a:pt x="164" y="31"/>
                    </a:lnTo>
                    <a:lnTo>
                      <a:pt x="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3"/>
              <p:cNvSpPr/>
              <p:nvPr/>
            </p:nvSpPr>
            <p:spPr>
              <a:xfrm>
                <a:off x="6566942" y="4451441"/>
                <a:ext cx="13362" cy="13277"/>
              </a:xfrm>
              <a:custGeom>
                <a:rect b="b" l="l" r="r" t="t"/>
                <a:pathLst>
                  <a:path extrusionOk="0" h="313" w="315">
                    <a:moveTo>
                      <a:pt x="164" y="1"/>
                    </a:moveTo>
                    <a:cubicBezTo>
                      <a:pt x="162" y="1"/>
                      <a:pt x="159" y="1"/>
                      <a:pt x="157" y="1"/>
                    </a:cubicBezTo>
                    <a:cubicBezTo>
                      <a:pt x="99" y="1"/>
                      <a:pt x="44" y="34"/>
                      <a:pt x="19" y="81"/>
                    </a:cubicBezTo>
                    <a:cubicBezTo>
                      <a:pt x="9" y="101"/>
                      <a:pt x="1" y="130"/>
                      <a:pt x="1" y="157"/>
                    </a:cubicBezTo>
                    <a:cubicBezTo>
                      <a:pt x="1" y="243"/>
                      <a:pt x="71" y="313"/>
                      <a:pt x="157" y="313"/>
                    </a:cubicBezTo>
                    <a:cubicBezTo>
                      <a:pt x="216" y="313"/>
                      <a:pt x="269" y="280"/>
                      <a:pt x="296" y="231"/>
                    </a:cubicBezTo>
                    <a:cubicBezTo>
                      <a:pt x="306" y="210"/>
                      <a:pt x="315" y="181"/>
                      <a:pt x="315" y="157"/>
                    </a:cubicBezTo>
                    <a:cubicBezTo>
                      <a:pt x="315" y="71"/>
                      <a:pt x="249"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3"/>
              <p:cNvSpPr/>
              <p:nvPr/>
            </p:nvSpPr>
            <p:spPr>
              <a:xfrm>
                <a:off x="6545222" y="4426837"/>
                <a:ext cx="31179" cy="27955"/>
              </a:xfrm>
              <a:custGeom>
                <a:rect b="b" l="l" r="r" t="t"/>
                <a:pathLst>
                  <a:path extrusionOk="0" h="659" w="735">
                    <a:moveTo>
                      <a:pt x="671" y="0"/>
                    </a:moveTo>
                    <a:cubicBezTo>
                      <a:pt x="544" y="0"/>
                      <a:pt x="418" y="32"/>
                      <a:pt x="300" y="97"/>
                    </a:cubicBezTo>
                    <a:cubicBezTo>
                      <a:pt x="162" y="177"/>
                      <a:pt x="62" y="294"/>
                      <a:pt x="1" y="427"/>
                    </a:cubicBezTo>
                    <a:lnTo>
                      <a:pt x="70" y="456"/>
                    </a:lnTo>
                    <a:lnTo>
                      <a:pt x="130" y="353"/>
                    </a:lnTo>
                    <a:lnTo>
                      <a:pt x="519" y="581"/>
                    </a:lnTo>
                    <a:lnTo>
                      <a:pt x="488" y="634"/>
                    </a:lnTo>
                    <a:lnTo>
                      <a:pt x="531" y="659"/>
                    </a:lnTo>
                    <a:cubicBezTo>
                      <a:pt x="560" y="612"/>
                      <a:pt x="611" y="577"/>
                      <a:pt x="669" y="577"/>
                    </a:cubicBezTo>
                    <a:lnTo>
                      <a:pt x="669" y="526"/>
                    </a:lnTo>
                    <a:lnTo>
                      <a:pt x="611" y="526"/>
                    </a:lnTo>
                    <a:lnTo>
                      <a:pt x="611" y="79"/>
                    </a:lnTo>
                    <a:lnTo>
                      <a:pt x="726" y="79"/>
                    </a:lnTo>
                    <a:lnTo>
                      <a:pt x="734" y="3"/>
                    </a:lnTo>
                    <a:cubicBezTo>
                      <a:pt x="713" y="1"/>
                      <a:pt x="692" y="0"/>
                      <a:pt x="6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3"/>
              <p:cNvSpPr/>
              <p:nvPr/>
            </p:nvSpPr>
            <p:spPr>
              <a:xfrm>
                <a:off x="6571141" y="4466839"/>
                <a:ext cx="4921" cy="19089"/>
              </a:xfrm>
              <a:custGeom>
                <a:rect b="b" l="l" r="r" t="t"/>
                <a:pathLst>
                  <a:path extrusionOk="0" h="450" w="116">
                    <a:moveTo>
                      <a:pt x="0" y="1"/>
                    </a:moveTo>
                    <a:lnTo>
                      <a:pt x="0" y="450"/>
                    </a:lnTo>
                    <a:lnTo>
                      <a:pt x="115" y="450"/>
                    </a:lnTo>
                    <a:lnTo>
                      <a:pt x="1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3"/>
              <p:cNvSpPr/>
              <p:nvPr/>
            </p:nvSpPr>
            <p:spPr>
              <a:xfrm>
                <a:off x="6571141" y="4430231"/>
                <a:ext cx="4921" cy="18919"/>
              </a:xfrm>
              <a:custGeom>
                <a:rect b="b" l="l" r="r" t="t"/>
                <a:pathLst>
                  <a:path extrusionOk="0" h="446" w="116">
                    <a:moveTo>
                      <a:pt x="0" y="1"/>
                    </a:moveTo>
                    <a:lnTo>
                      <a:pt x="0" y="446"/>
                    </a:lnTo>
                    <a:lnTo>
                      <a:pt x="115" y="446"/>
                    </a:lnTo>
                    <a:lnTo>
                      <a:pt x="1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3"/>
              <p:cNvSpPr/>
              <p:nvPr/>
            </p:nvSpPr>
            <p:spPr>
              <a:xfrm>
                <a:off x="6548192" y="4441981"/>
                <a:ext cx="19089" cy="13871"/>
              </a:xfrm>
              <a:custGeom>
                <a:rect b="b" l="l" r="r" t="t"/>
                <a:pathLst>
                  <a:path extrusionOk="0" h="327" w="450">
                    <a:moveTo>
                      <a:pt x="60" y="1"/>
                    </a:moveTo>
                    <a:lnTo>
                      <a:pt x="0" y="103"/>
                    </a:lnTo>
                    <a:lnTo>
                      <a:pt x="390" y="326"/>
                    </a:lnTo>
                    <a:lnTo>
                      <a:pt x="414" y="279"/>
                    </a:lnTo>
                    <a:lnTo>
                      <a:pt x="449"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3"/>
              <p:cNvSpPr/>
              <p:nvPr/>
            </p:nvSpPr>
            <p:spPr>
              <a:xfrm>
                <a:off x="6549210" y="4460264"/>
                <a:ext cx="19004" cy="13829"/>
              </a:xfrm>
              <a:custGeom>
                <a:rect b="b" l="l" r="r" t="t"/>
                <a:pathLst>
                  <a:path extrusionOk="0" h="326" w="448">
                    <a:moveTo>
                      <a:pt x="390" y="0"/>
                    </a:moveTo>
                    <a:lnTo>
                      <a:pt x="1" y="223"/>
                    </a:lnTo>
                    <a:lnTo>
                      <a:pt x="60" y="326"/>
                    </a:lnTo>
                    <a:lnTo>
                      <a:pt x="448" y="103"/>
                    </a:lnTo>
                    <a:lnTo>
                      <a:pt x="3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28" name="Google Shape;3028;p63"/>
          <p:cNvSpPr/>
          <p:nvPr/>
        </p:nvSpPr>
        <p:spPr>
          <a:xfrm>
            <a:off x="7485226" y="625926"/>
            <a:ext cx="2211228" cy="1315723"/>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3"/>
          <p:cNvSpPr/>
          <p:nvPr/>
        </p:nvSpPr>
        <p:spPr>
          <a:xfrm rot="-467911">
            <a:off x="6632974" y="1095576"/>
            <a:ext cx="278576" cy="278576"/>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3"/>
          <p:cNvSpPr/>
          <p:nvPr/>
        </p:nvSpPr>
        <p:spPr>
          <a:xfrm rot="-468384">
            <a:off x="7093282" y="584875"/>
            <a:ext cx="225288" cy="225288"/>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3"/>
          <p:cNvSpPr/>
          <p:nvPr/>
        </p:nvSpPr>
        <p:spPr>
          <a:xfrm rot="-471502">
            <a:off x="5935628" y="1399173"/>
            <a:ext cx="116292" cy="116292"/>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3"/>
          <p:cNvSpPr/>
          <p:nvPr/>
        </p:nvSpPr>
        <p:spPr>
          <a:xfrm rot="-465058">
            <a:off x="8808103" y="577480"/>
            <a:ext cx="108996" cy="108996"/>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3" name="Google Shape;3033;p63"/>
          <p:cNvGrpSpPr/>
          <p:nvPr/>
        </p:nvGrpSpPr>
        <p:grpSpPr>
          <a:xfrm>
            <a:off x="-505423" y="3139890"/>
            <a:ext cx="1149227" cy="1463612"/>
            <a:chOff x="5158937" y="5246095"/>
            <a:chExt cx="250278" cy="318786"/>
          </a:xfrm>
        </p:grpSpPr>
        <p:sp>
          <p:nvSpPr>
            <p:cNvPr id="3034" name="Google Shape;3034;p63"/>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3"/>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3"/>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3"/>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3"/>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3"/>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3"/>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3"/>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3"/>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3"/>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4" name="Google Shape;3044;p63"/>
          <p:cNvGrpSpPr/>
          <p:nvPr/>
        </p:nvGrpSpPr>
        <p:grpSpPr>
          <a:xfrm>
            <a:off x="137299" y="4168323"/>
            <a:ext cx="723481" cy="461151"/>
            <a:chOff x="7746090" y="5473975"/>
            <a:chExt cx="153306" cy="97693"/>
          </a:xfrm>
        </p:grpSpPr>
        <p:sp>
          <p:nvSpPr>
            <p:cNvPr id="3045" name="Google Shape;3045;p6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7" name="Google Shape;3047;p63"/>
          <p:cNvGrpSpPr/>
          <p:nvPr/>
        </p:nvGrpSpPr>
        <p:grpSpPr>
          <a:xfrm rot="5952084">
            <a:off x="1265153" y="410874"/>
            <a:ext cx="703177" cy="791612"/>
            <a:chOff x="7713025" y="3336975"/>
            <a:chExt cx="703200" cy="791638"/>
          </a:xfrm>
        </p:grpSpPr>
        <p:sp>
          <p:nvSpPr>
            <p:cNvPr id="3048" name="Google Shape;3048;p63"/>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3"/>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3"/>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3"/>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63"/>
          <p:cNvGrpSpPr/>
          <p:nvPr/>
        </p:nvGrpSpPr>
        <p:grpSpPr>
          <a:xfrm>
            <a:off x="2270107" y="1924213"/>
            <a:ext cx="796843" cy="564292"/>
            <a:chOff x="1442050" y="867213"/>
            <a:chExt cx="1070450" cy="758050"/>
          </a:xfrm>
        </p:grpSpPr>
        <p:sp>
          <p:nvSpPr>
            <p:cNvPr id="3053" name="Google Shape;3053;p63"/>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3"/>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3"/>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3"/>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3"/>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1" name="Shape 3061"/>
        <p:cNvGrpSpPr/>
        <p:nvPr/>
      </p:nvGrpSpPr>
      <p:grpSpPr>
        <a:xfrm>
          <a:off x="0" y="0"/>
          <a:ext cx="0" cy="0"/>
          <a:chOff x="0" y="0"/>
          <a:chExt cx="0" cy="0"/>
        </a:xfrm>
      </p:grpSpPr>
      <p:sp>
        <p:nvSpPr>
          <p:cNvPr id="3062" name="Google Shape;3062;p6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Fittings &amp; appliances</a:t>
            </a:r>
            <a:endParaRPr/>
          </a:p>
        </p:txBody>
      </p:sp>
      <p:graphicFrame>
        <p:nvGraphicFramePr>
          <p:cNvPr id="3063" name="Google Shape;3063;p64"/>
          <p:cNvGraphicFramePr/>
          <p:nvPr/>
        </p:nvGraphicFramePr>
        <p:xfrm>
          <a:off x="720000" y="1396213"/>
          <a:ext cx="3000000" cy="3000000"/>
        </p:xfrm>
        <a:graphic>
          <a:graphicData uri="http://schemas.openxmlformats.org/drawingml/2006/table">
            <a:tbl>
              <a:tblPr>
                <a:noFill/>
                <a:tableStyleId>{91E4B765-82C2-4E1E-8A49-80BAED75525C}</a:tableStyleId>
              </a:tblPr>
              <a:tblGrid>
                <a:gridCol w="660525"/>
                <a:gridCol w="3191475"/>
                <a:gridCol w="680950"/>
                <a:gridCol w="3171050"/>
              </a:tblGrid>
              <a:tr h="583075">
                <a:tc gridSpan="2">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Steam pumps</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hMerge="1"/>
                <a:tc gridSpan="2">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Injectors</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hMerge="1"/>
              </a:tr>
              <a:tr h="583075">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lnSpc>
                          <a:spcPct val="115000"/>
                        </a:lnSpc>
                        <a:spcBef>
                          <a:spcPts val="0"/>
                        </a:spcBef>
                        <a:spcAft>
                          <a:spcPts val="0"/>
                        </a:spcAft>
                        <a:buNone/>
                      </a:pPr>
                      <a:r>
                        <a:rPr lang="en">
                          <a:solidFill>
                            <a:schemeClr val="dk1"/>
                          </a:solidFill>
                          <a:latin typeface="Cabin"/>
                          <a:ea typeface="Cabin"/>
                          <a:cs typeface="Cabin"/>
                          <a:sym typeface="Cabin"/>
                        </a:rPr>
                        <a:t>Mercury is the closest planet to the Sun</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lnSpc>
                          <a:spcPct val="115000"/>
                        </a:lnSpc>
                        <a:spcBef>
                          <a:spcPts val="0"/>
                        </a:spcBef>
                        <a:spcAft>
                          <a:spcPts val="0"/>
                        </a:spcAft>
                        <a:buNone/>
                      </a:pPr>
                      <a:r>
                        <a:rPr lang="en">
                          <a:solidFill>
                            <a:schemeClr val="dk1"/>
                          </a:solidFill>
                          <a:latin typeface="Cabin"/>
                          <a:ea typeface="Cabin"/>
                          <a:cs typeface="Cabin"/>
                          <a:sym typeface="Cabin"/>
                        </a:rPr>
                        <a:t>Despite being red, Mars is very cold</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583075">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lnSpc>
                          <a:spcPct val="115000"/>
                        </a:lnSpc>
                        <a:spcBef>
                          <a:spcPts val="0"/>
                        </a:spcBef>
                        <a:spcAft>
                          <a:spcPts val="0"/>
                        </a:spcAft>
                        <a:buNone/>
                      </a:pPr>
                      <a:r>
                        <a:rPr lang="en">
                          <a:solidFill>
                            <a:schemeClr val="dk1"/>
                          </a:solidFill>
                          <a:latin typeface="Cabin"/>
                          <a:ea typeface="Cabin"/>
                          <a:cs typeface="Cabin"/>
                          <a:sym typeface="Cabin"/>
                        </a:rPr>
                        <a:t>Venus has a beautiful name</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lnSpc>
                          <a:spcPct val="115000"/>
                        </a:lnSpc>
                        <a:spcBef>
                          <a:spcPts val="0"/>
                        </a:spcBef>
                        <a:spcAft>
                          <a:spcPts val="0"/>
                        </a:spcAft>
                        <a:buNone/>
                      </a:pPr>
                      <a:r>
                        <a:rPr lang="en">
                          <a:solidFill>
                            <a:schemeClr val="dk1"/>
                          </a:solidFill>
                          <a:latin typeface="Cabin"/>
                          <a:ea typeface="Cabin"/>
                          <a:cs typeface="Cabin"/>
                          <a:sym typeface="Cabin"/>
                        </a:rPr>
                        <a:t>Jupiter is the biggest planet of them all</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583075">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lnSpc>
                          <a:spcPct val="115000"/>
                        </a:lnSpc>
                        <a:spcBef>
                          <a:spcPts val="0"/>
                        </a:spcBef>
                        <a:spcAft>
                          <a:spcPts val="0"/>
                        </a:spcAft>
                        <a:buNone/>
                      </a:pPr>
                      <a:r>
                        <a:rPr lang="en">
                          <a:solidFill>
                            <a:schemeClr val="dk1"/>
                          </a:solidFill>
                          <a:latin typeface="Cabin"/>
                          <a:ea typeface="Cabin"/>
                          <a:cs typeface="Cabin"/>
                          <a:sym typeface="Cabin"/>
                        </a:rPr>
                        <a:t>Earth is the planet where we live on</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lnSpc>
                          <a:spcPct val="115000"/>
                        </a:lnSpc>
                        <a:spcBef>
                          <a:spcPts val="0"/>
                        </a:spcBef>
                        <a:spcAft>
                          <a:spcPts val="0"/>
                        </a:spcAft>
                        <a:buNone/>
                      </a:pPr>
                      <a:r>
                        <a:rPr lang="en">
                          <a:solidFill>
                            <a:schemeClr val="dk1"/>
                          </a:solidFill>
                          <a:latin typeface="Cabin"/>
                          <a:ea typeface="Cabin"/>
                          <a:cs typeface="Cabin"/>
                          <a:sym typeface="Cabin"/>
                        </a:rPr>
                        <a:t>Saturn is composed by hydrogen</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r h="583075">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lnSpc>
                          <a:spcPct val="115000"/>
                        </a:lnSpc>
                        <a:spcBef>
                          <a:spcPts val="0"/>
                        </a:spcBef>
                        <a:spcAft>
                          <a:spcPts val="0"/>
                        </a:spcAft>
                        <a:buNone/>
                      </a:pPr>
                      <a:r>
                        <a:rPr lang="en">
                          <a:solidFill>
                            <a:schemeClr val="dk1"/>
                          </a:solidFill>
                          <a:latin typeface="Cabin"/>
                          <a:ea typeface="Cabin"/>
                          <a:cs typeface="Cabin"/>
                          <a:sym typeface="Cabin"/>
                        </a:rPr>
                        <a:t>The Sun is the star at the center</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6"/>
                    </a:solidFill>
                  </a:tcPr>
                </a:tc>
                <a:tc>
                  <a:txBody>
                    <a:bodyPr/>
                    <a:lstStyle/>
                    <a:p>
                      <a:pPr indent="0" lvl="0" marL="0" rtl="0" algn="ctr">
                        <a:lnSpc>
                          <a:spcPct val="115000"/>
                        </a:lnSpc>
                        <a:spcBef>
                          <a:spcPts val="0"/>
                        </a:spcBef>
                        <a:spcAft>
                          <a:spcPts val="0"/>
                        </a:spcAft>
                        <a:buNone/>
                      </a:pPr>
                      <a:r>
                        <a:rPr lang="en">
                          <a:solidFill>
                            <a:schemeClr val="dk1"/>
                          </a:solidFill>
                          <a:latin typeface="Cabin"/>
                          <a:ea typeface="Cabin"/>
                          <a:cs typeface="Cabin"/>
                          <a:sym typeface="Cabin"/>
                        </a:rPr>
                        <a:t>Neptune is the farthest planet</a:t>
                      </a:r>
                      <a:endParaRPr>
                        <a:solidFill>
                          <a:schemeClr val="dk1"/>
                        </a:solidFill>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4"/>
                    </a:solidFill>
                  </a:tcPr>
                </a:tc>
              </a:tr>
            </a:tbl>
          </a:graphicData>
        </a:graphic>
      </p:graphicFrame>
      <p:grpSp>
        <p:nvGrpSpPr>
          <p:cNvPr id="3064" name="Google Shape;3064;p64"/>
          <p:cNvGrpSpPr/>
          <p:nvPr/>
        </p:nvGrpSpPr>
        <p:grpSpPr>
          <a:xfrm>
            <a:off x="868736" y="3319668"/>
            <a:ext cx="371271" cy="301630"/>
            <a:chOff x="7236124" y="2012730"/>
            <a:chExt cx="371271" cy="301630"/>
          </a:xfrm>
        </p:grpSpPr>
        <p:sp>
          <p:nvSpPr>
            <p:cNvPr id="3065" name="Google Shape;3065;p64"/>
            <p:cNvSpPr/>
            <p:nvPr/>
          </p:nvSpPr>
          <p:spPr>
            <a:xfrm>
              <a:off x="7386959" y="2018527"/>
              <a:ext cx="69601" cy="102662"/>
            </a:xfrm>
            <a:custGeom>
              <a:rect b="b" l="l" r="r" t="t"/>
              <a:pathLst>
                <a:path extrusionOk="0" h="2568" w="1741">
                  <a:moveTo>
                    <a:pt x="318" y="0"/>
                  </a:moveTo>
                  <a:lnTo>
                    <a:pt x="1" y="2287"/>
                  </a:lnTo>
                  <a:lnTo>
                    <a:pt x="366" y="2413"/>
                  </a:lnTo>
                  <a:lnTo>
                    <a:pt x="813" y="2567"/>
                  </a:lnTo>
                  <a:lnTo>
                    <a:pt x="1741" y="2287"/>
                  </a:lnTo>
                  <a:lnTo>
                    <a:pt x="1477" y="380"/>
                  </a:lnTo>
                  <a:lnTo>
                    <a:pt x="14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7386919" y="2018527"/>
              <a:ext cx="59127" cy="96746"/>
            </a:xfrm>
            <a:custGeom>
              <a:rect b="b" l="l" r="r" t="t"/>
              <a:pathLst>
                <a:path extrusionOk="0" h="2420" w="1479">
                  <a:moveTo>
                    <a:pt x="319" y="0"/>
                  </a:moveTo>
                  <a:lnTo>
                    <a:pt x="1" y="2293"/>
                  </a:lnTo>
                  <a:lnTo>
                    <a:pt x="367" y="2420"/>
                  </a:lnTo>
                  <a:lnTo>
                    <a:pt x="566" y="381"/>
                  </a:lnTo>
                  <a:lnTo>
                    <a:pt x="1479" y="381"/>
                  </a:lnTo>
                  <a:lnTo>
                    <a:pt x="14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7343623" y="2109875"/>
              <a:ext cx="156272" cy="91389"/>
            </a:xfrm>
            <a:custGeom>
              <a:rect b="b" l="l" r="r" t="t"/>
              <a:pathLst>
                <a:path extrusionOk="0" h="2286" w="3909">
                  <a:moveTo>
                    <a:pt x="848" y="1"/>
                  </a:moveTo>
                  <a:cubicBezTo>
                    <a:pt x="649" y="1"/>
                    <a:pt x="475" y="132"/>
                    <a:pt x="421" y="323"/>
                  </a:cubicBezTo>
                  <a:lnTo>
                    <a:pt x="0" y="1814"/>
                  </a:lnTo>
                  <a:lnTo>
                    <a:pt x="2084" y="2286"/>
                  </a:lnTo>
                  <a:lnTo>
                    <a:pt x="3908" y="1814"/>
                  </a:lnTo>
                  <a:lnTo>
                    <a:pt x="3487" y="323"/>
                  </a:lnTo>
                  <a:cubicBezTo>
                    <a:pt x="3433" y="132"/>
                    <a:pt x="3259" y="1"/>
                    <a:pt x="3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7343703" y="2109875"/>
              <a:ext cx="78116" cy="90269"/>
            </a:xfrm>
            <a:custGeom>
              <a:rect b="b" l="l" r="r" t="t"/>
              <a:pathLst>
                <a:path extrusionOk="0" h="2258" w="1954">
                  <a:moveTo>
                    <a:pt x="847" y="1"/>
                  </a:moveTo>
                  <a:cubicBezTo>
                    <a:pt x="649" y="1"/>
                    <a:pt x="475" y="132"/>
                    <a:pt x="420" y="323"/>
                  </a:cubicBezTo>
                  <a:lnTo>
                    <a:pt x="0" y="1814"/>
                  </a:lnTo>
                  <a:lnTo>
                    <a:pt x="1953" y="2257"/>
                  </a:lnTo>
                  <a:lnTo>
                    <a:pt x="1953" y="2257"/>
                  </a:lnTo>
                  <a:lnTo>
                    <a:pt x="705" y="1814"/>
                  </a:lnTo>
                  <a:lnTo>
                    <a:pt x="974" y="323"/>
                  </a:lnTo>
                  <a:cubicBezTo>
                    <a:pt x="1009" y="132"/>
                    <a:pt x="1121" y="1"/>
                    <a:pt x="12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7421739" y="2199985"/>
              <a:ext cx="4038" cy="1199"/>
            </a:xfrm>
            <a:custGeom>
              <a:rect b="b" l="l" r="r" t="t"/>
              <a:pathLst>
                <a:path extrusionOk="0" h="30" w="101">
                  <a:moveTo>
                    <a:pt x="0" y="0"/>
                  </a:moveTo>
                  <a:lnTo>
                    <a:pt x="82" y="30"/>
                  </a:lnTo>
                  <a:lnTo>
                    <a:pt x="100" y="22"/>
                  </a:lnTo>
                  <a:lnTo>
                    <a:pt x="0" y="0"/>
                  </a:lnTo>
                  <a:close/>
                </a:path>
              </a:pathLst>
            </a:custGeom>
            <a:solidFill>
              <a:srgbClr val="5C9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7239762" y="2182395"/>
              <a:ext cx="364075" cy="48613"/>
            </a:xfrm>
            <a:custGeom>
              <a:rect b="b" l="l" r="r" t="t"/>
              <a:pathLst>
                <a:path extrusionOk="0" h="1216" w="9107">
                  <a:moveTo>
                    <a:pt x="546" y="0"/>
                  </a:moveTo>
                  <a:cubicBezTo>
                    <a:pt x="404" y="0"/>
                    <a:pt x="279" y="92"/>
                    <a:pt x="238" y="228"/>
                  </a:cubicBezTo>
                  <a:lnTo>
                    <a:pt x="64" y="797"/>
                  </a:lnTo>
                  <a:cubicBezTo>
                    <a:pt x="1" y="1005"/>
                    <a:pt x="156" y="1216"/>
                    <a:pt x="374" y="1216"/>
                  </a:cubicBezTo>
                  <a:lnTo>
                    <a:pt x="8733" y="1216"/>
                  </a:lnTo>
                  <a:cubicBezTo>
                    <a:pt x="8952" y="1216"/>
                    <a:pt x="9107" y="1005"/>
                    <a:pt x="9044" y="797"/>
                  </a:cubicBezTo>
                  <a:lnTo>
                    <a:pt x="8869" y="228"/>
                  </a:lnTo>
                  <a:cubicBezTo>
                    <a:pt x="8827" y="92"/>
                    <a:pt x="8702" y="0"/>
                    <a:pt x="85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7238083" y="2209100"/>
              <a:ext cx="367393" cy="21908"/>
            </a:xfrm>
            <a:custGeom>
              <a:rect b="b" l="l" r="r" t="t"/>
              <a:pathLst>
                <a:path extrusionOk="0" h="548" w="9190">
                  <a:moveTo>
                    <a:pt x="102" y="0"/>
                  </a:moveTo>
                  <a:lnTo>
                    <a:pt x="64" y="127"/>
                  </a:lnTo>
                  <a:cubicBezTo>
                    <a:pt x="0" y="337"/>
                    <a:pt x="155" y="548"/>
                    <a:pt x="375" y="548"/>
                  </a:cubicBezTo>
                  <a:lnTo>
                    <a:pt x="8815" y="548"/>
                  </a:lnTo>
                  <a:cubicBezTo>
                    <a:pt x="9033" y="548"/>
                    <a:pt x="9190" y="336"/>
                    <a:pt x="9127" y="127"/>
                  </a:cubicBezTo>
                  <a:lnTo>
                    <a:pt x="9089" y="0"/>
                  </a:lnTo>
                  <a:cubicBezTo>
                    <a:pt x="9031" y="88"/>
                    <a:pt x="8931" y="148"/>
                    <a:pt x="8815" y="148"/>
                  </a:cubicBezTo>
                  <a:lnTo>
                    <a:pt x="375" y="148"/>
                  </a:lnTo>
                  <a:cubicBezTo>
                    <a:pt x="258" y="148"/>
                    <a:pt x="159" y="88"/>
                    <a:pt x="1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7236124" y="2281699"/>
              <a:ext cx="371271" cy="32662"/>
            </a:xfrm>
            <a:custGeom>
              <a:rect b="b" l="l" r="r" t="t"/>
              <a:pathLst>
                <a:path extrusionOk="0" h="817" w="9287">
                  <a:moveTo>
                    <a:pt x="1" y="1"/>
                  </a:moveTo>
                  <a:lnTo>
                    <a:pt x="1" y="816"/>
                  </a:lnTo>
                  <a:lnTo>
                    <a:pt x="9286" y="816"/>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7236124" y="2297650"/>
              <a:ext cx="371271" cy="16711"/>
            </a:xfrm>
            <a:custGeom>
              <a:rect b="b" l="l" r="r" t="t"/>
              <a:pathLst>
                <a:path extrusionOk="0" h="418" w="9287">
                  <a:moveTo>
                    <a:pt x="1" y="1"/>
                  </a:moveTo>
                  <a:lnTo>
                    <a:pt x="1"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7269665" y="2196227"/>
              <a:ext cx="85472" cy="85432"/>
            </a:xfrm>
            <a:custGeom>
              <a:rect b="b" l="l" r="r" t="t"/>
              <a:pathLst>
                <a:path extrusionOk="0" h="2137" w="2138">
                  <a:moveTo>
                    <a:pt x="1068" y="0"/>
                  </a:moveTo>
                  <a:cubicBezTo>
                    <a:pt x="479" y="0"/>
                    <a:pt x="1" y="479"/>
                    <a:pt x="1" y="1069"/>
                  </a:cubicBezTo>
                  <a:cubicBezTo>
                    <a:pt x="1" y="1659"/>
                    <a:pt x="479" y="2137"/>
                    <a:pt x="1068" y="2137"/>
                  </a:cubicBezTo>
                  <a:cubicBezTo>
                    <a:pt x="1658" y="2137"/>
                    <a:pt x="2137" y="1659"/>
                    <a:pt x="2137" y="1069"/>
                  </a:cubicBezTo>
                  <a:cubicBezTo>
                    <a:pt x="2137" y="479"/>
                    <a:pt x="1658" y="0"/>
                    <a:pt x="10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7488422" y="2196227"/>
              <a:ext cx="85432" cy="85432"/>
            </a:xfrm>
            <a:custGeom>
              <a:rect b="b" l="l" r="r" t="t"/>
              <a:pathLst>
                <a:path extrusionOk="0" h="2137" w="2137">
                  <a:moveTo>
                    <a:pt x="1068" y="0"/>
                  </a:moveTo>
                  <a:cubicBezTo>
                    <a:pt x="478" y="0"/>
                    <a:pt x="0" y="479"/>
                    <a:pt x="0" y="1069"/>
                  </a:cubicBezTo>
                  <a:cubicBezTo>
                    <a:pt x="0" y="1659"/>
                    <a:pt x="478" y="2137"/>
                    <a:pt x="1068" y="2137"/>
                  </a:cubicBezTo>
                  <a:cubicBezTo>
                    <a:pt x="1658" y="2137"/>
                    <a:pt x="2137" y="1659"/>
                    <a:pt x="2137" y="1069"/>
                  </a:cubicBezTo>
                  <a:cubicBezTo>
                    <a:pt x="2137" y="479"/>
                    <a:pt x="1658" y="0"/>
                    <a:pt x="10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7509410" y="2217255"/>
              <a:ext cx="43416" cy="43376"/>
            </a:xfrm>
            <a:custGeom>
              <a:rect b="b" l="l" r="r" t="t"/>
              <a:pathLst>
                <a:path extrusionOk="0" h="1085" w="1086">
                  <a:moveTo>
                    <a:pt x="543" y="1"/>
                  </a:moveTo>
                  <a:cubicBezTo>
                    <a:pt x="244" y="1"/>
                    <a:pt x="1" y="243"/>
                    <a:pt x="1" y="543"/>
                  </a:cubicBezTo>
                  <a:cubicBezTo>
                    <a:pt x="1" y="842"/>
                    <a:pt x="244" y="1084"/>
                    <a:pt x="543" y="1084"/>
                  </a:cubicBezTo>
                  <a:cubicBezTo>
                    <a:pt x="843" y="1084"/>
                    <a:pt x="1085" y="842"/>
                    <a:pt x="1085" y="543"/>
                  </a:cubicBezTo>
                  <a:cubicBezTo>
                    <a:pt x="1085" y="243"/>
                    <a:pt x="843" y="1"/>
                    <a:pt x="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7290653" y="2217255"/>
              <a:ext cx="43416" cy="43376"/>
            </a:xfrm>
            <a:custGeom>
              <a:rect b="b" l="l" r="r" t="t"/>
              <a:pathLst>
                <a:path extrusionOk="0" h="1085" w="1086">
                  <a:moveTo>
                    <a:pt x="543" y="1"/>
                  </a:moveTo>
                  <a:cubicBezTo>
                    <a:pt x="244" y="1"/>
                    <a:pt x="1" y="243"/>
                    <a:pt x="1" y="543"/>
                  </a:cubicBezTo>
                  <a:cubicBezTo>
                    <a:pt x="1" y="842"/>
                    <a:pt x="244" y="1084"/>
                    <a:pt x="543" y="1084"/>
                  </a:cubicBezTo>
                  <a:cubicBezTo>
                    <a:pt x="843" y="1084"/>
                    <a:pt x="1086" y="842"/>
                    <a:pt x="1086" y="543"/>
                  </a:cubicBezTo>
                  <a:cubicBezTo>
                    <a:pt x="1086" y="243"/>
                    <a:pt x="843" y="1"/>
                    <a:pt x="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7311921" y="2012730"/>
              <a:ext cx="219596" cy="33381"/>
            </a:xfrm>
            <a:custGeom>
              <a:rect b="b" l="l" r="r" t="t"/>
              <a:pathLst>
                <a:path extrusionOk="0" h="835" w="5493">
                  <a:moveTo>
                    <a:pt x="1477" y="1"/>
                  </a:moveTo>
                  <a:cubicBezTo>
                    <a:pt x="1439" y="1"/>
                    <a:pt x="1403" y="15"/>
                    <a:pt x="1377" y="42"/>
                  </a:cubicBezTo>
                  <a:lnTo>
                    <a:pt x="855" y="563"/>
                  </a:lnTo>
                  <a:lnTo>
                    <a:pt x="139" y="563"/>
                  </a:lnTo>
                  <a:cubicBezTo>
                    <a:pt x="63" y="563"/>
                    <a:pt x="1" y="626"/>
                    <a:pt x="4" y="702"/>
                  </a:cubicBezTo>
                  <a:cubicBezTo>
                    <a:pt x="6" y="776"/>
                    <a:pt x="70" y="834"/>
                    <a:pt x="146" y="834"/>
                  </a:cubicBezTo>
                  <a:lnTo>
                    <a:pt x="914" y="834"/>
                  </a:lnTo>
                  <a:cubicBezTo>
                    <a:pt x="952" y="834"/>
                    <a:pt x="988" y="820"/>
                    <a:pt x="1015" y="794"/>
                  </a:cubicBezTo>
                  <a:lnTo>
                    <a:pt x="1536" y="273"/>
                  </a:lnTo>
                  <a:lnTo>
                    <a:pt x="3957" y="273"/>
                  </a:lnTo>
                  <a:lnTo>
                    <a:pt x="4478" y="794"/>
                  </a:lnTo>
                  <a:cubicBezTo>
                    <a:pt x="4505" y="820"/>
                    <a:pt x="4542" y="834"/>
                    <a:pt x="4579" y="834"/>
                  </a:cubicBezTo>
                  <a:lnTo>
                    <a:pt x="5354" y="834"/>
                  </a:lnTo>
                  <a:cubicBezTo>
                    <a:pt x="5430" y="834"/>
                    <a:pt x="5492" y="771"/>
                    <a:pt x="5489" y="695"/>
                  </a:cubicBezTo>
                  <a:cubicBezTo>
                    <a:pt x="5487" y="621"/>
                    <a:pt x="5423" y="563"/>
                    <a:pt x="5348" y="563"/>
                  </a:cubicBezTo>
                  <a:lnTo>
                    <a:pt x="4637" y="563"/>
                  </a:lnTo>
                  <a:lnTo>
                    <a:pt x="4116" y="42"/>
                  </a:lnTo>
                  <a:cubicBezTo>
                    <a:pt x="4089" y="15"/>
                    <a:pt x="4052" y="1"/>
                    <a:pt x="40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7290853" y="2027242"/>
              <a:ext cx="26825" cy="26825"/>
            </a:xfrm>
            <a:custGeom>
              <a:rect b="b" l="l" r="r" t="t"/>
              <a:pathLst>
                <a:path extrusionOk="0" h="671" w="671">
                  <a:moveTo>
                    <a:pt x="335" y="1"/>
                  </a:moveTo>
                  <a:cubicBezTo>
                    <a:pt x="150" y="1"/>
                    <a:pt x="0" y="150"/>
                    <a:pt x="0" y="335"/>
                  </a:cubicBezTo>
                  <a:cubicBezTo>
                    <a:pt x="0" y="521"/>
                    <a:pt x="150" y="671"/>
                    <a:pt x="335" y="671"/>
                  </a:cubicBezTo>
                  <a:cubicBezTo>
                    <a:pt x="520" y="671"/>
                    <a:pt x="670" y="521"/>
                    <a:pt x="670" y="335"/>
                  </a:cubicBezTo>
                  <a:cubicBezTo>
                    <a:pt x="670" y="150"/>
                    <a:pt x="520" y="1"/>
                    <a:pt x="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7525881" y="2027242"/>
              <a:ext cx="26785" cy="26825"/>
            </a:xfrm>
            <a:custGeom>
              <a:rect b="b" l="l" r="r" t="t"/>
              <a:pathLst>
                <a:path extrusionOk="0" h="671" w="670">
                  <a:moveTo>
                    <a:pt x="336" y="1"/>
                  </a:moveTo>
                  <a:cubicBezTo>
                    <a:pt x="151" y="1"/>
                    <a:pt x="0" y="150"/>
                    <a:pt x="0" y="335"/>
                  </a:cubicBezTo>
                  <a:cubicBezTo>
                    <a:pt x="0" y="521"/>
                    <a:pt x="151" y="671"/>
                    <a:pt x="336" y="671"/>
                  </a:cubicBezTo>
                  <a:cubicBezTo>
                    <a:pt x="520" y="671"/>
                    <a:pt x="670" y="521"/>
                    <a:pt x="670" y="335"/>
                  </a:cubicBezTo>
                  <a:cubicBezTo>
                    <a:pt x="670" y="150"/>
                    <a:pt x="520" y="1"/>
                    <a:pt x="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64"/>
          <p:cNvGrpSpPr/>
          <p:nvPr/>
        </p:nvGrpSpPr>
        <p:grpSpPr>
          <a:xfrm>
            <a:off x="4745373" y="2072628"/>
            <a:ext cx="373070" cy="366474"/>
            <a:chOff x="6419823" y="1373290"/>
            <a:chExt cx="373070" cy="366474"/>
          </a:xfrm>
        </p:grpSpPr>
        <p:sp>
          <p:nvSpPr>
            <p:cNvPr id="3082" name="Google Shape;3082;p64"/>
            <p:cNvSpPr/>
            <p:nvPr/>
          </p:nvSpPr>
          <p:spPr>
            <a:xfrm>
              <a:off x="6419823" y="1373290"/>
              <a:ext cx="249460" cy="333053"/>
            </a:xfrm>
            <a:custGeom>
              <a:rect b="b" l="l" r="r" t="t"/>
              <a:pathLst>
                <a:path extrusionOk="0" h="8331" w="6240">
                  <a:moveTo>
                    <a:pt x="3120" y="0"/>
                  </a:moveTo>
                  <a:cubicBezTo>
                    <a:pt x="3032" y="0"/>
                    <a:pt x="2943" y="4"/>
                    <a:pt x="2854" y="11"/>
                  </a:cubicBezTo>
                  <a:cubicBezTo>
                    <a:pt x="1235" y="146"/>
                    <a:pt x="0" y="1519"/>
                    <a:pt x="0" y="3144"/>
                  </a:cubicBezTo>
                  <a:lnTo>
                    <a:pt x="0" y="8331"/>
                  </a:lnTo>
                  <a:lnTo>
                    <a:pt x="6240" y="8331"/>
                  </a:lnTo>
                  <a:lnTo>
                    <a:pt x="6240" y="3116"/>
                  </a:lnTo>
                  <a:cubicBezTo>
                    <a:pt x="6240" y="1399"/>
                    <a:pt x="4840" y="0"/>
                    <a:pt x="31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6442251" y="1395757"/>
              <a:ext cx="204525" cy="310585"/>
            </a:xfrm>
            <a:custGeom>
              <a:rect b="b" l="l" r="r" t="t"/>
              <a:pathLst>
                <a:path extrusionOk="0" h="7769" w="5116">
                  <a:moveTo>
                    <a:pt x="2558" y="0"/>
                  </a:moveTo>
                  <a:cubicBezTo>
                    <a:pt x="1829" y="0"/>
                    <a:pt x="1169" y="304"/>
                    <a:pt x="704" y="795"/>
                  </a:cubicBezTo>
                  <a:cubicBezTo>
                    <a:pt x="621" y="883"/>
                    <a:pt x="543" y="977"/>
                    <a:pt x="473" y="1076"/>
                  </a:cubicBezTo>
                  <a:cubicBezTo>
                    <a:pt x="174" y="1493"/>
                    <a:pt x="0" y="2003"/>
                    <a:pt x="0" y="2554"/>
                  </a:cubicBezTo>
                  <a:lnTo>
                    <a:pt x="0" y="7769"/>
                  </a:lnTo>
                  <a:lnTo>
                    <a:pt x="5115" y="7769"/>
                  </a:lnTo>
                  <a:lnTo>
                    <a:pt x="5115" y="2554"/>
                  </a:lnTo>
                  <a:cubicBezTo>
                    <a:pt x="5115" y="1143"/>
                    <a:pt x="3971" y="0"/>
                    <a:pt x="2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6442970" y="1502537"/>
              <a:ext cx="349923" cy="203805"/>
            </a:xfrm>
            <a:custGeom>
              <a:rect b="b" l="l" r="r" t="t"/>
              <a:pathLst>
                <a:path extrusionOk="0" h="5098" w="8753">
                  <a:moveTo>
                    <a:pt x="0" y="1"/>
                  </a:moveTo>
                  <a:lnTo>
                    <a:pt x="0" y="5098"/>
                  </a:lnTo>
                  <a:lnTo>
                    <a:pt x="7509" y="5098"/>
                  </a:lnTo>
                  <a:cubicBezTo>
                    <a:pt x="8294" y="5098"/>
                    <a:pt x="8752" y="4215"/>
                    <a:pt x="8296" y="3572"/>
                  </a:cubicBezTo>
                  <a:lnTo>
                    <a:pt x="8001" y="3155"/>
                  </a:lnTo>
                  <a:lnTo>
                    <a:pt x="7804" y="2875"/>
                  </a:lnTo>
                  <a:lnTo>
                    <a:pt x="7043" y="1798"/>
                  </a:lnTo>
                  <a:cubicBezTo>
                    <a:pt x="6834" y="1504"/>
                    <a:pt x="6591" y="1239"/>
                    <a:pt x="6321" y="1011"/>
                  </a:cubicBezTo>
                  <a:cubicBezTo>
                    <a:pt x="6204" y="909"/>
                    <a:pt x="6080" y="817"/>
                    <a:pt x="5952" y="730"/>
                  </a:cubicBezTo>
                  <a:cubicBezTo>
                    <a:pt x="5257" y="260"/>
                    <a:pt x="4429" y="1"/>
                    <a:pt x="35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6443010" y="1656291"/>
              <a:ext cx="344646" cy="66882"/>
            </a:xfrm>
            <a:custGeom>
              <a:rect b="b" l="l" r="r" t="t"/>
              <a:pathLst>
                <a:path extrusionOk="0" h="1673" w="8621">
                  <a:moveTo>
                    <a:pt x="8425" y="0"/>
                  </a:moveTo>
                  <a:lnTo>
                    <a:pt x="8425" y="0"/>
                  </a:lnTo>
                  <a:cubicBezTo>
                    <a:pt x="8304" y="375"/>
                    <a:pt x="7960" y="673"/>
                    <a:pt x="7504" y="673"/>
                  </a:cubicBezTo>
                  <a:lnTo>
                    <a:pt x="0" y="673"/>
                  </a:lnTo>
                  <a:lnTo>
                    <a:pt x="0" y="1262"/>
                  </a:lnTo>
                  <a:lnTo>
                    <a:pt x="4063" y="1673"/>
                  </a:lnTo>
                  <a:lnTo>
                    <a:pt x="7504" y="1262"/>
                  </a:lnTo>
                  <a:cubicBezTo>
                    <a:pt x="8184" y="1262"/>
                    <a:pt x="8620" y="594"/>
                    <a:pt x="84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6596324" y="1537398"/>
              <a:ext cx="162389" cy="85592"/>
            </a:xfrm>
            <a:custGeom>
              <a:rect b="b" l="l" r="r" t="t"/>
              <a:pathLst>
                <a:path extrusionOk="0" h="2141" w="4062">
                  <a:moveTo>
                    <a:pt x="738" y="0"/>
                  </a:moveTo>
                  <a:cubicBezTo>
                    <a:pt x="270" y="0"/>
                    <a:pt x="0" y="533"/>
                    <a:pt x="279" y="911"/>
                  </a:cubicBezTo>
                  <a:lnTo>
                    <a:pt x="1018" y="1909"/>
                  </a:lnTo>
                  <a:cubicBezTo>
                    <a:pt x="1125" y="2055"/>
                    <a:pt x="1295" y="2141"/>
                    <a:pt x="1477" y="2141"/>
                  </a:cubicBezTo>
                  <a:lnTo>
                    <a:pt x="4061" y="2141"/>
                  </a:lnTo>
                  <a:lnTo>
                    <a:pt x="3202" y="926"/>
                  </a:lnTo>
                  <a:cubicBezTo>
                    <a:pt x="2949" y="570"/>
                    <a:pt x="2646" y="259"/>
                    <a:pt x="2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6672121" y="1537398"/>
              <a:ext cx="86631" cy="85592"/>
            </a:xfrm>
            <a:custGeom>
              <a:rect b="b" l="l" r="r" t="t"/>
              <a:pathLst>
                <a:path extrusionOk="0" h="2141" w="2167">
                  <a:moveTo>
                    <a:pt x="0" y="0"/>
                  </a:moveTo>
                  <a:cubicBezTo>
                    <a:pt x="359" y="388"/>
                    <a:pt x="1139" y="1314"/>
                    <a:pt x="1233" y="2141"/>
                  </a:cubicBezTo>
                  <a:lnTo>
                    <a:pt x="2166" y="2141"/>
                  </a:lnTo>
                  <a:lnTo>
                    <a:pt x="1308" y="926"/>
                  </a:lnTo>
                  <a:cubicBezTo>
                    <a:pt x="1055" y="570"/>
                    <a:pt x="753" y="259"/>
                    <a:pt x="414" y="0"/>
                  </a:cubicBez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6442251" y="1502537"/>
              <a:ext cx="73279" cy="203805"/>
            </a:xfrm>
            <a:custGeom>
              <a:rect b="b" l="l" r="r" t="t"/>
              <a:pathLst>
                <a:path extrusionOk="0" h="5098" w="1833">
                  <a:moveTo>
                    <a:pt x="0" y="1"/>
                  </a:moveTo>
                  <a:lnTo>
                    <a:pt x="0" y="5098"/>
                  </a:lnTo>
                  <a:lnTo>
                    <a:pt x="1317" y="5098"/>
                  </a:lnTo>
                  <a:cubicBezTo>
                    <a:pt x="1461" y="5008"/>
                    <a:pt x="1517" y="4897"/>
                    <a:pt x="1439" y="4762"/>
                  </a:cubicBezTo>
                  <a:cubicBezTo>
                    <a:pt x="1232" y="4398"/>
                    <a:pt x="1053" y="3438"/>
                    <a:pt x="1054" y="2462"/>
                  </a:cubicBezTo>
                  <a:cubicBezTo>
                    <a:pt x="1055" y="2156"/>
                    <a:pt x="1074" y="1850"/>
                    <a:pt x="1113" y="1558"/>
                  </a:cubicBezTo>
                  <a:cubicBezTo>
                    <a:pt x="1208" y="870"/>
                    <a:pt x="1429" y="273"/>
                    <a:pt x="18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6595365" y="1531601"/>
              <a:ext cx="167266" cy="97225"/>
            </a:xfrm>
            <a:custGeom>
              <a:rect b="b" l="l" r="r" t="t"/>
              <a:pathLst>
                <a:path extrusionOk="0" h="2432" w="4184">
                  <a:moveTo>
                    <a:pt x="760" y="0"/>
                  </a:moveTo>
                  <a:cubicBezTo>
                    <a:pt x="490" y="0"/>
                    <a:pt x="245" y="150"/>
                    <a:pt x="124" y="393"/>
                  </a:cubicBezTo>
                  <a:cubicBezTo>
                    <a:pt x="0" y="635"/>
                    <a:pt x="26" y="921"/>
                    <a:pt x="187" y="1139"/>
                  </a:cubicBezTo>
                  <a:lnTo>
                    <a:pt x="928" y="2142"/>
                  </a:lnTo>
                  <a:cubicBezTo>
                    <a:pt x="1063" y="2323"/>
                    <a:pt x="1276" y="2431"/>
                    <a:pt x="1502" y="2431"/>
                  </a:cubicBezTo>
                  <a:lnTo>
                    <a:pt x="4184" y="2431"/>
                  </a:lnTo>
                  <a:lnTo>
                    <a:pt x="3993" y="2158"/>
                  </a:lnTo>
                  <a:lnTo>
                    <a:pt x="1503" y="2158"/>
                  </a:lnTo>
                  <a:cubicBezTo>
                    <a:pt x="1365" y="2158"/>
                    <a:pt x="1237" y="2092"/>
                    <a:pt x="1154" y="1983"/>
                  </a:cubicBezTo>
                  <a:lnTo>
                    <a:pt x="414" y="981"/>
                  </a:lnTo>
                  <a:cubicBezTo>
                    <a:pt x="310" y="841"/>
                    <a:pt x="299" y="666"/>
                    <a:pt x="382" y="514"/>
                  </a:cubicBezTo>
                  <a:cubicBezTo>
                    <a:pt x="458" y="375"/>
                    <a:pt x="609" y="291"/>
                    <a:pt x="768" y="291"/>
                  </a:cubicBezTo>
                  <a:lnTo>
                    <a:pt x="2513" y="291"/>
                  </a:lnTo>
                  <a:cubicBezTo>
                    <a:pt x="2390" y="186"/>
                    <a:pt x="2262" y="90"/>
                    <a:pt x="21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6467676" y="1474953"/>
              <a:ext cx="98385" cy="10954"/>
            </a:xfrm>
            <a:custGeom>
              <a:rect b="b" l="l" r="r" t="t"/>
              <a:pathLst>
                <a:path extrusionOk="0" h="274" w="2461">
                  <a:moveTo>
                    <a:pt x="149" y="1"/>
                  </a:moveTo>
                  <a:cubicBezTo>
                    <a:pt x="68" y="1"/>
                    <a:pt x="1" y="71"/>
                    <a:pt x="11" y="154"/>
                  </a:cubicBezTo>
                  <a:cubicBezTo>
                    <a:pt x="18" y="224"/>
                    <a:pt x="82" y="274"/>
                    <a:pt x="152" y="274"/>
                  </a:cubicBezTo>
                  <a:lnTo>
                    <a:pt x="2312" y="274"/>
                  </a:lnTo>
                  <a:cubicBezTo>
                    <a:pt x="2396" y="274"/>
                    <a:pt x="2461" y="204"/>
                    <a:pt x="2450" y="121"/>
                  </a:cubicBezTo>
                  <a:cubicBezTo>
                    <a:pt x="2443" y="51"/>
                    <a:pt x="2380" y="1"/>
                    <a:pt x="23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6499738" y="1451766"/>
              <a:ext cx="98385" cy="10954"/>
            </a:xfrm>
            <a:custGeom>
              <a:rect b="b" l="l" r="r" t="t"/>
              <a:pathLst>
                <a:path extrusionOk="0" h="274" w="2461">
                  <a:moveTo>
                    <a:pt x="149" y="0"/>
                  </a:moveTo>
                  <a:cubicBezTo>
                    <a:pt x="68" y="0"/>
                    <a:pt x="0" y="71"/>
                    <a:pt x="11" y="153"/>
                  </a:cubicBezTo>
                  <a:cubicBezTo>
                    <a:pt x="18" y="224"/>
                    <a:pt x="82" y="274"/>
                    <a:pt x="152" y="274"/>
                  </a:cubicBezTo>
                  <a:lnTo>
                    <a:pt x="2312" y="274"/>
                  </a:lnTo>
                  <a:cubicBezTo>
                    <a:pt x="2395" y="274"/>
                    <a:pt x="2461" y="204"/>
                    <a:pt x="2450" y="121"/>
                  </a:cubicBezTo>
                  <a:cubicBezTo>
                    <a:pt x="2443" y="51"/>
                    <a:pt x="2380" y="0"/>
                    <a:pt x="2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6461960" y="1427899"/>
              <a:ext cx="59806" cy="10914"/>
            </a:xfrm>
            <a:custGeom>
              <a:rect b="b" l="l" r="r" t="t"/>
              <a:pathLst>
                <a:path extrusionOk="0" h="273" w="1496">
                  <a:moveTo>
                    <a:pt x="224" y="0"/>
                  </a:moveTo>
                  <a:cubicBezTo>
                    <a:pt x="144" y="84"/>
                    <a:pt x="69" y="175"/>
                    <a:pt x="0" y="272"/>
                  </a:cubicBezTo>
                  <a:lnTo>
                    <a:pt x="1292" y="272"/>
                  </a:lnTo>
                  <a:cubicBezTo>
                    <a:pt x="1367" y="272"/>
                    <a:pt x="1428" y="211"/>
                    <a:pt x="1428" y="136"/>
                  </a:cubicBezTo>
                  <a:cubicBezTo>
                    <a:pt x="1495" y="103"/>
                    <a:pt x="1472" y="0"/>
                    <a:pt x="13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6518648" y="1552989"/>
              <a:ext cx="56648" cy="56688"/>
            </a:xfrm>
            <a:custGeom>
              <a:rect b="b" l="l" r="r" t="t"/>
              <a:pathLst>
                <a:path extrusionOk="0" h="1418" w="1417">
                  <a:moveTo>
                    <a:pt x="709" y="0"/>
                  </a:moveTo>
                  <a:cubicBezTo>
                    <a:pt x="318" y="0"/>
                    <a:pt x="0" y="318"/>
                    <a:pt x="0" y="709"/>
                  </a:cubicBezTo>
                  <a:cubicBezTo>
                    <a:pt x="0" y="1100"/>
                    <a:pt x="318" y="1417"/>
                    <a:pt x="709" y="1417"/>
                  </a:cubicBezTo>
                  <a:cubicBezTo>
                    <a:pt x="1099" y="1417"/>
                    <a:pt x="1417" y="1100"/>
                    <a:pt x="1417" y="709"/>
                  </a:cubicBezTo>
                  <a:cubicBezTo>
                    <a:pt x="1417" y="318"/>
                    <a:pt x="1099" y="0"/>
                    <a:pt x="7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6513051" y="1547432"/>
              <a:ext cx="67882" cy="67802"/>
            </a:xfrm>
            <a:custGeom>
              <a:rect b="b" l="l" r="r" t="t"/>
              <a:pathLst>
                <a:path extrusionOk="0" h="1696" w="1698">
                  <a:moveTo>
                    <a:pt x="849" y="280"/>
                  </a:moveTo>
                  <a:cubicBezTo>
                    <a:pt x="1161" y="280"/>
                    <a:pt x="1418" y="534"/>
                    <a:pt x="1418" y="848"/>
                  </a:cubicBezTo>
                  <a:cubicBezTo>
                    <a:pt x="1418" y="1162"/>
                    <a:pt x="1162" y="1416"/>
                    <a:pt x="849" y="1416"/>
                  </a:cubicBezTo>
                  <a:cubicBezTo>
                    <a:pt x="535" y="1416"/>
                    <a:pt x="280" y="1162"/>
                    <a:pt x="280" y="848"/>
                  </a:cubicBezTo>
                  <a:cubicBezTo>
                    <a:pt x="280" y="534"/>
                    <a:pt x="535" y="280"/>
                    <a:pt x="849" y="280"/>
                  </a:cubicBezTo>
                  <a:close/>
                  <a:moveTo>
                    <a:pt x="849" y="0"/>
                  </a:moveTo>
                  <a:cubicBezTo>
                    <a:pt x="382" y="0"/>
                    <a:pt x="1" y="381"/>
                    <a:pt x="1" y="848"/>
                  </a:cubicBezTo>
                  <a:cubicBezTo>
                    <a:pt x="1" y="1315"/>
                    <a:pt x="381" y="1696"/>
                    <a:pt x="849" y="1696"/>
                  </a:cubicBezTo>
                  <a:cubicBezTo>
                    <a:pt x="1317" y="1696"/>
                    <a:pt x="1697" y="1315"/>
                    <a:pt x="1697" y="848"/>
                  </a:cubicBezTo>
                  <a:cubicBezTo>
                    <a:pt x="1697" y="381"/>
                    <a:pt x="1317" y="0"/>
                    <a:pt x="8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6442211" y="1552989"/>
              <a:ext cx="41537" cy="56688"/>
            </a:xfrm>
            <a:custGeom>
              <a:rect b="b" l="l" r="r" t="t"/>
              <a:pathLst>
                <a:path extrusionOk="0" h="1418" w="1039">
                  <a:moveTo>
                    <a:pt x="330" y="0"/>
                  </a:moveTo>
                  <a:cubicBezTo>
                    <a:pt x="211" y="0"/>
                    <a:pt x="99" y="30"/>
                    <a:pt x="0" y="83"/>
                  </a:cubicBezTo>
                  <a:lnTo>
                    <a:pt x="0" y="1335"/>
                  </a:lnTo>
                  <a:cubicBezTo>
                    <a:pt x="99" y="1387"/>
                    <a:pt x="211" y="1417"/>
                    <a:pt x="330" y="1417"/>
                  </a:cubicBezTo>
                  <a:cubicBezTo>
                    <a:pt x="722" y="1417"/>
                    <a:pt x="1038" y="1101"/>
                    <a:pt x="1038" y="709"/>
                  </a:cubicBezTo>
                  <a:cubicBezTo>
                    <a:pt x="1038" y="317"/>
                    <a:pt x="722" y="0"/>
                    <a:pt x="3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6442251" y="1547392"/>
              <a:ext cx="48693" cy="67802"/>
            </a:xfrm>
            <a:custGeom>
              <a:rect b="b" l="l" r="r" t="t"/>
              <a:pathLst>
                <a:path extrusionOk="0" h="1696" w="1218">
                  <a:moveTo>
                    <a:pt x="369" y="0"/>
                  </a:moveTo>
                  <a:cubicBezTo>
                    <a:pt x="237" y="0"/>
                    <a:pt x="113" y="30"/>
                    <a:pt x="0" y="82"/>
                  </a:cubicBezTo>
                  <a:lnTo>
                    <a:pt x="0" y="415"/>
                  </a:lnTo>
                  <a:cubicBezTo>
                    <a:pt x="99" y="330"/>
                    <a:pt x="227" y="280"/>
                    <a:pt x="369" y="280"/>
                  </a:cubicBezTo>
                  <a:cubicBezTo>
                    <a:pt x="681" y="280"/>
                    <a:pt x="937" y="534"/>
                    <a:pt x="937" y="847"/>
                  </a:cubicBezTo>
                  <a:cubicBezTo>
                    <a:pt x="937" y="1162"/>
                    <a:pt x="683" y="1416"/>
                    <a:pt x="369" y="1416"/>
                  </a:cubicBezTo>
                  <a:cubicBezTo>
                    <a:pt x="229" y="1416"/>
                    <a:pt x="101" y="1364"/>
                    <a:pt x="0" y="1280"/>
                  </a:cubicBezTo>
                  <a:lnTo>
                    <a:pt x="0" y="1612"/>
                  </a:lnTo>
                  <a:cubicBezTo>
                    <a:pt x="111" y="1667"/>
                    <a:pt x="237" y="1696"/>
                    <a:pt x="369" y="1696"/>
                  </a:cubicBezTo>
                  <a:cubicBezTo>
                    <a:pt x="651" y="1696"/>
                    <a:pt x="901" y="1557"/>
                    <a:pt x="1055" y="1345"/>
                  </a:cubicBezTo>
                  <a:cubicBezTo>
                    <a:pt x="1158" y="1205"/>
                    <a:pt x="1218" y="1034"/>
                    <a:pt x="1218" y="847"/>
                  </a:cubicBezTo>
                  <a:cubicBezTo>
                    <a:pt x="1217" y="702"/>
                    <a:pt x="1179" y="565"/>
                    <a:pt x="1113" y="443"/>
                  </a:cubicBezTo>
                  <a:cubicBezTo>
                    <a:pt x="970" y="179"/>
                    <a:pt x="690"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6419823" y="1706303"/>
              <a:ext cx="371231" cy="32702"/>
            </a:xfrm>
            <a:custGeom>
              <a:rect b="b" l="l" r="r" t="t"/>
              <a:pathLst>
                <a:path extrusionOk="0" h="818" w="9286">
                  <a:moveTo>
                    <a:pt x="0" y="1"/>
                  </a:moveTo>
                  <a:lnTo>
                    <a:pt x="0"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6419823" y="1723053"/>
              <a:ext cx="371231" cy="16711"/>
            </a:xfrm>
            <a:custGeom>
              <a:rect b="b" l="l" r="r" t="t"/>
              <a:pathLst>
                <a:path extrusionOk="0" h="418" w="9286">
                  <a:moveTo>
                    <a:pt x="0" y="0"/>
                  </a:moveTo>
                  <a:lnTo>
                    <a:pt x="0" y="417"/>
                  </a:lnTo>
                  <a:lnTo>
                    <a:pt x="9286" y="417"/>
                  </a:lnTo>
                  <a:lnTo>
                    <a:pt x="9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64"/>
          <p:cNvGrpSpPr/>
          <p:nvPr/>
        </p:nvGrpSpPr>
        <p:grpSpPr>
          <a:xfrm>
            <a:off x="863018" y="2702321"/>
            <a:ext cx="382705" cy="303149"/>
            <a:chOff x="6419743" y="2011971"/>
            <a:chExt cx="382705" cy="303149"/>
          </a:xfrm>
        </p:grpSpPr>
        <p:sp>
          <p:nvSpPr>
            <p:cNvPr id="3100" name="Google Shape;3100;p64"/>
            <p:cNvSpPr/>
            <p:nvPr/>
          </p:nvSpPr>
          <p:spPr>
            <a:xfrm>
              <a:off x="6419743" y="2011971"/>
              <a:ext cx="382705" cy="244382"/>
            </a:xfrm>
            <a:custGeom>
              <a:rect b="b" l="l" r="r" t="t"/>
              <a:pathLst>
                <a:path extrusionOk="0" h="6113" w="9573">
                  <a:moveTo>
                    <a:pt x="1" y="1"/>
                  </a:moveTo>
                  <a:lnTo>
                    <a:pt x="1" y="6113"/>
                  </a:lnTo>
                  <a:lnTo>
                    <a:pt x="8083" y="6113"/>
                  </a:lnTo>
                  <a:cubicBezTo>
                    <a:pt x="9023" y="6113"/>
                    <a:pt x="9573" y="5052"/>
                    <a:pt x="9029" y="4284"/>
                  </a:cubicBezTo>
                  <a:lnTo>
                    <a:pt x="8655" y="3755"/>
                  </a:lnTo>
                  <a:lnTo>
                    <a:pt x="8457" y="3475"/>
                  </a:lnTo>
                  <a:lnTo>
                    <a:pt x="7525" y="2156"/>
                  </a:lnTo>
                  <a:cubicBezTo>
                    <a:pt x="7265" y="1790"/>
                    <a:pt x="6962" y="1464"/>
                    <a:pt x="6625" y="1183"/>
                  </a:cubicBezTo>
                  <a:cubicBezTo>
                    <a:pt x="6506" y="1084"/>
                    <a:pt x="6382" y="990"/>
                    <a:pt x="6255" y="904"/>
                  </a:cubicBezTo>
                  <a:cubicBezTo>
                    <a:pt x="5415" y="324"/>
                    <a:pt x="4407" y="1"/>
                    <a:pt x="3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6419823" y="2195827"/>
              <a:ext cx="376228" cy="60526"/>
            </a:xfrm>
            <a:custGeom>
              <a:rect b="b" l="l" r="r" t="t"/>
              <a:pathLst>
                <a:path extrusionOk="0" h="1514" w="9411">
                  <a:moveTo>
                    <a:pt x="9176" y="1"/>
                  </a:moveTo>
                  <a:lnTo>
                    <a:pt x="9176" y="1"/>
                  </a:lnTo>
                  <a:cubicBezTo>
                    <a:pt x="9031" y="449"/>
                    <a:pt x="8617" y="807"/>
                    <a:pt x="8072" y="807"/>
                  </a:cubicBezTo>
                  <a:lnTo>
                    <a:pt x="0" y="807"/>
                  </a:lnTo>
                  <a:lnTo>
                    <a:pt x="0" y="1514"/>
                  </a:lnTo>
                  <a:lnTo>
                    <a:pt x="8072" y="1514"/>
                  </a:lnTo>
                  <a:cubicBezTo>
                    <a:pt x="8889" y="1514"/>
                    <a:pt x="9410" y="714"/>
                    <a:pt x="91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6488625" y="2065620"/>
              <a:ext cx="64164" cy="64164"/>
            </a:xfrm>
            <a:custGeom>
              <a:rect b="b" l="l" r="r" t="t"/>
              <a:pathLst>
                <a:path extrusionOk="0" h="1605" w="1605">
                  <a:moveTo>
                    <a:pt x="803" y="1"/>
                  </a:moveTo>
                  <a:cubicBezTo>
                    <a:pt x="361" y="1"/>
                    <a:pt x="1" y="359"/>
                    <a:pt x="1" y="803"/>
                  </a:cubicBezTo>
                  <a:cubicBezTo>
                    <a:pt x="1" y="1246"/>
                    <a:pt x="361" y="1604"/>
                    <a:pt x="803" y="1604"/>
                  </a:cubicBezTo>
                  <a:cubicBezTo>
                    <a:pt x="1246" y="1604"/>
                    <a:pt x="1605" y="1246"/>
                    <a:pt x="1605" y="803"/>
                  </a:cubicBezTo>
                  <a:cubicBezTo>
                    <a:pt x="1605" y="359"/>
                    <a:pt x="1246" y="1"/>
                    <a:pt x="8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6420463" y="2180196"/>
              <a:ext cx="193131" cy="32662"/>
            </a:xfrm>
            <a:custGeom>
              <a:rect b="b" l="l" r="r" t="t"/>
              <a:pathLst>
                <a:path extrusionOk="0" h="817" w="4831">
                  <a:moveTo>
                    <a:pt x="1" y="0"/>
                  </a:moveTo>
                  <a:lnTo>
                    <a:pt x="1" y="817"/>
                  </a:lnTo>
                  <a:lnTo>
                    <a:pt x="4622" y="817"/>
                  </a:lnTo>
                  <a:cubicBezTo>
                    <a:pt x="4753" y="817"/>
                    <a:pt x="4831" y="669"/>
                    <a:pt x="4757" y="562"/>
                  </a:cubicBezTo>
                  <a:lnTo>
                    <a:pt x="4546" y="256"/>
                  </a:lnTo>
                  <a:cubicBezTo>
                    <a:pt x="4436" y="95"/>
                    <a:pt x="4254" y="0"/>
                    <a:pt x="40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6419823" y="2065580"/>
              <a:ext cx="32062" cy="64164"/>
            </a:xfrm>
            <a:custGeom>
              <a:rect b="b" l="l" r="r" t="t"/>
              <a:pathLst>
                <a:path extrusionOk="0" h="1605" w="802">
                  <a:moveTo>
                    <a:pt x="0" y="1"/>
                  </a:moveTo>
                  <a:lnTo>
                    <a:pt x="0" y="1604"/>
                  </a:lnTo>
                  <a:cubicBezTo>
                    <a:pt x="443" y="1604"/>
                    <a:pt x="802" y="1246"/>
                    <a:pt x="802" y="803"/>
                  </a:cubicBezTo>
                  <a:cubicBezTo>
                    <a:pt x="802" y="359"/>
                    <a:pt x="443"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6566661" y="2053267"/>
              <a:ext cx="195330" cy="103062"/>
            </a:xfrm>
            <a:custGeom>
              <a:rect b="b" l="l" r="r" t="t"/>
              <a:pathLst>
                <a:path extrusionOk="0" h="2578" w="4886">
                  <a:moveTo>
                    <a:pt x="889" y="1"/>
                  </a:moveTo>
                  <a:cubicBezTo>
                    <a:pt x="325" y="1"/>
                    <a:pt x="1" y="643"/>
                    <a:pt x="336" y="1097"/>
                  </a:cubicBezTo>
                  <a:lnTo>
                    <a:pt x="1224" y="2299"/>
                  </a:lnTo>
                  <a:cubicBezTo>
                    <a:pt x="1353" y="2474"/>
                    <a:pt x="1559" y="2577"/>
                    <a:pt x="1776" y="2577"/>
                  </a:cubicBezTo>
                  <a:lnTo>
                    <a:pt x="4886" y="2577"/>
                  </a:lnTo>
                  <a:lnTo>
                    <a:pt x="3854" y="1116"/>
                  </a:lnTo>
                  <a:cubicBezTo>
                    <a:pt x="3550" y="686"/>
                    <a:pt x="3186" y="313"/>
                    <a:pt x="27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6657729" y="2053307"/>
              <a:ext cx="104221" cy="103022"/>
            </a:xfrm>
            <a:custGeom>
              <a:rect b="b" l="l" r="r" t="t"/>
              <a:pathLst>
                <a:path extrusionOk="0" h="2577" w="2607">
                  <a:moveTo>
                    <a:pt x="1" y="1"/>
                  </a:moveTo>
                  <a:cubicBezTo>
                    <a:pt x="432" y="467"/>
                    <a:pt x="1370" y="1581"/>
                    <a:pt x="1483" y="2576"/>
                  </a:cubicBezTo>
                  <a:lnTo>
                    <a:pt x="2607" y="2576"/>
                  </a:lnTo>
                  <a:lnTo>
                    <a:pt x="1573" y="1115"/>
                  </a:lnTo>
                  <a:cubicBezTo>
                    <a:pt x="1270" y="686"/>
                    <a:pt x="906" y="312"/>
                    <a:pt x="497" y="1"/>
                  </a:cubicBez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6419823" y="2282418"/>
              <a:ext cx="371231" cy="32702"/>
            </a:xfrm>
            <a:custGeom>
              <a:rect b="b" l="l" r="r" t="t"/>
              <a:pathLst>
                <a:path extrusionOk="0" h="818" w="9286">
                  <a:moveTo>
                    <a:pt x="0" y="1"/>
                  </a:moveTo>
                  <a:lnTo>
                    <a:pt x="0"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6419823" y="2298409"/>
              <a:ext cx="371231" cy="16711"/>
            </a:xfrm>
            <a:custGeom>
              <a:rect b="b" l="l" r="r" t="t"/>
              <a:pathLst>
                <a:path extrusionOk="0" h="418" w="9286">
                  <a:moveTo>
                    <a:pt x="0" y="1"/>
                  </a:moveTo>
                  <a:lnTo>
                    <a:pt x="0"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6567220" y="2048270"/>
              <a:ext cx="198768" cy="113816"/>
            </a:xfrm>
            <a:custGeom>
              <a:rect b="b" l="l" r="r" t="t"/>
              <a:pathLst>
                <a:path extrusionOk="0" h="2847" w="4972">
                  <a:moveTo>
                    <a:pt x="877" y="0"/>
                  </a:moveTo>
                  <a:cubicBezTo>
                    <a:pt x="565" y="0"/>
                    <a:pt x="282" y="174"/>
                    <a:pt x="142" y="454"/>
                  </a:cubicBezTo>
                  <a:cubicBezTo>
                    <a:pt x="0" y="733"/>
                    <a:pt x="28" y="1063"/>
                    <a:pt x="214" y="1315"/>
                  </a:cubicBezTo>
                  <a:lnTo>
                    <a:pt x="1099" y="2513"/>
                  </a:lnTo>
                  <a:cubicBezTo>
                    <a:pt x="1255" y="2722"/>
                    <a:pt x="1503" y="2847"/>
                    <a:pt x="1762" y="2847"/>
                  </a:cubicBezTo>
                  <a:lnTo>
                    <a:pt x="4972" y="2847"/>
                  </a:lnTo>
                  <a:lnTo>
                    <a:pt x="4768" y="2555"/>
                  </a:lnTo>
                  <a:lnTo>
                    <a:pt x="1762" y="2555"/>
                  </a:lnTo>
                  <a:cubicBezTo>
                    <a:pt x="1590" y="2555"/>
                    <a:pt x="1427" y="2474"/>
                    <a:pt x="1325" y="2335"/>
                  </a:cubicBezTo>
                  <a:lnTo>
                    <a:pt x="439" y="1140"/>
                  </a:lnTo>
                  <a:cubicBezTo>
                    <a:pt x="317" y="973"/>
                    <a:pt x="298" y="765"/>
                    <a:pt x="388" y="578"/>
                  </a:cubicBezTo>
                  <a:cubicBezTo>
                    <a:pt x="481" y="387"/>
                    <a:pt x="678" y="271"/>
                    <a:pt x="891" y="271"/>
                  </a:cubicBezTo>
                  <a:lnTo>
                    <a:pt x="2935" y="271"/>
                  </a:lnTo>
                  <a:cubicBezTo>
                    <a:pt x="2819" y="175"/>
                    <a:pt x="2699" y="84"/>
                    <a:pt x="2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6483068" y="2060063"/>
              <a:ext cx="75318" cy="75318"/>
            </a:xfrm>
            <a:custGeom>
              <a:rect b="b" l="l" r="r" t="t"/>
              <a:pathLst>
                <a:path extrusionOk="0" h="1884" w="1884">
                  <a:moveTo>
                    <a:pt x="942" y="280"/>
                  </a:moveTo>
                  <a:cubicBezTo>
                    <a:pt x="1308" y="280"/>
                    <a:pt x="1604" y="577"/>
                    <a:pt x="1604" y="942"/>
                  </a:cubicBezTo>
                  <a:cubicBezTo>
                    <a:pt x="1604" y="1307"/>
                    <a:pt x="1308" y="1604"/>
                    <a:pt x="942" y="1604"/>
                  </a:cubicBezTo>
                  <a:cubicBezTo>
                    <a:pt x="577" y="1604"/>
                    <a:pt x="280" y="1307"/>
                    <a:pt x="280" y="942"/>
                  </a:cubicBezTo>
                  <a:cubicBezTo>
                    <a:pt x="280" y="577"/>
                    <a:pt x="577" y="280"/>
                    <a:pt x="942" y="280"/>
                  </a:cubicBezTo>
                  <a:close/>
                  <a:moveTo>
                    <a:pt x="942" y="0"/>
                  </a:moveTo>
                  <a:cubicBezTo>
                    <a:pt x="423" y="0"/>
                    <a:pt x="1" y="423"/>
                    <a:pt x="1" y="942"/>
                  </a:cubicBezTo>
                  <a:cubicBezTo>
                    <a:pt x="1" y="1462"/>
                    <a:pt x="423" y="1884"/>
                    <a:pt x="942" y="1884"/>
                  </a:cubicBezTo>
                  <a:cubicBezTo>
                    <a:pt x="1462" y="1884"/>
                    <a:pt x="1884" y="1460"/>
                    <a:pt x="1884" y="942"/>
                  </a:cubicBezTo>
                  <a:cubicBezTo>
                    <a:pt x="1884" y="423"/>
                    <a:pt x="1462" y="0"/>
                    <a:pt x="9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6419823" y="2059944"/>
              <a:ext cx="37659" cy="75438"/>
            </a:xfrm>
            <a:custGeom>
              <a:rect b="b" l="l" r="r" t="t"/>
              <a:pathLst>
                <a:path extrusionOk="0" h="1887" w="942">
                  <a:moveTo>
                    <a:pt x="0" y="0"/>
                  </a:moveTo>
                  <a:lnTo>
                    <a:pt x="0" y="281"/>
                  </a:lnTo>
                  <a:cubicBezTo>
                    <a:pt x="365" y="281"/>
                    <a:pt x="662" y="579"/>
                    <a:pt x="662" y="944"/>
                  </a:cubicBezTo>
                  <a:cubicBezTo>
                    <a:pt x="662" y="1309"/>
                    <a:pt x="365" y="1605"/>
                    <a:pt x="0" y="1605"/>
                  </a:cubicBezTo>
                  <a:lnTo>
                    <a:pt x="0" y="1887"/>
                  </a:lnTo>
                  <a:cubicBezTo>
                    <a:pt x="519" y="1887"/>
                    <a:pt x="941" y="1465"/>
                    <a:pt x="941" y="945"/>
                  </a:cubicBezTo>
                  <a:cubicBezTo>
                    <a:pt x="941" y="426"/>
                    <a:pt x="518" y="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64"/>
          <p:cNvGrpSpPr/>
          <p:nvPr/>
        </p:nvGrpSpPr>
        <p:grpSpPr>
          <a:xfrm>
            <a:off x="4746256" y="2681652"/>
            <a:ext cx="371311" cy="344486"/>
            <a:chOff x="6419743" y="3194865"/>
            <a:chExt cx="371311" cy="344486"/>
          </a:xfrm>
        </p:grpSpPr>
        <p:sp>
          <p:nvSpPr>
            <p:cNvPr id="3113" name="Google Shape;3113;p64"/>
            <p:cNvSpPr/>
            <p:nvPr/>
          </p:nvSpPr>
          <p:spPr>
            <a:xfrm>
              <a:off x="6706182" y="3405866"/>
              <a:ext cx="77077" cy="80555"/>
            </a:xfrm>
            <a:custGeom>
              <a:rect b="b" l="l" r="r" t="t"/>
              <a:pathLst>
                <a:path extrusionOk="0" h="2015" w="1928">
                  <a:moveTo>
                    <a:pt x="552" y="1"/>
                  </a:moveTo>
                  <a:lnTo>
                    <a:pt x="1" y="218"/>
                  </a:lnTo>
                  <a:lnTo>
                    <a:pt x="1" y="2015"/>
                  </a:lnTo>
                  <a:lnTo>
                    <a:pt x="1927" y="2015"/>
                  </a:lnTo>
                  <a:lnTo>
                    <a:pt x="908" y="218"/>
                  </a:lnTo>
                  <a:lnTo>
                    <a:pt x="5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6713258" y="3391794"/>
              <a:ext cx="40617" cy="94627"/>
            </a:xfrm>
            <a:custGeom>
              <a:rect b="b" l="l" r="r" t="t"/>
              <a:pathLst>
                <a:path extrusionOk="0" h="2367" w="1016">
                  <a:moveTo>
                    <a:pt x="158" y="1"/>
                  </a:moveTo>
                  <a:cubicBezTo>
                    <a:pt x="144" y="1"/>
                    <a:pt x="130" y="3"/>
                    <a:pt x="115" y="8"/>
                  </a:cubicBezTo>
                  <a:cubicBezTo>
                    <a:pt x="41" y="30"/>
                    <a:pt x="0" y="109"/>
                    <a:pt x="24" y="183"/>
                  </a:cubicBezTo>
                  <a:lnTo>
                    <a:pt x="148" y="570"/>
                  </a:lnTo>
                  <a:lnTo>
                    <a:pt x="721" y="2367"/>
                  </a:lnTo>
                  <a:lnTo>
                    <a:pt x="1015" y="2367"/>
                  </a:lnTo>
                  <a:lnTo>
                    <a:pt x="442" y="571"/>
                  </a:lnTo>
                  <a:lnTo>
                    <a:pt x="292" y="98"/>
                  </a:lnTo>
                  <a:cubicBezTo>
                    <a:pt x="273" y="39"/>
                    <a:pt x="218" y="1"/>
                    <a:pt x="1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6728370" y="3291450"/>
              <a:ext cx="41337" cy="114576"/>
            </a:xfrm>
            <a:custGeom>
              <a:rect b="b" l="l" r="r" t="t"/>
              <a:pathLst>
                <a:path extrusionOk="0" h="2866" w="1034">
                  <a:moveTo>
                    <a:pt x="363" y="0"/>
                  </a:moveTo>
                  <a:lnTo>
                    <a:pt x="1" y="1201"/>
                  </a:lnTo>
                  <a:lnTo>
                    <a:pt x="363" y="2866"/>
                  </a:lnTo>
                  <a:cubicBezTo>
                    <a:pt x="772" y="2524"/>
                    <a:pt x="1034" y="2009"/>
                    <a:pt x="1034" y="1433"/>
                  </a:cubicBezTo>
                  <a:cubicBezTo>
                    <a:pt x="1034" y="857"/>
                    <a:pt x="772" y="342"/>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6730409" y="3348738"/>
              <a:ext cx="39298" cy="57288"/>
            </a:xfrm>
            <a:custGeom>
              <a:rect b="b" l="l" r="r" t="t"/>
              <a:pathLst>
                <a:path extrusionOk="0" h="1433" w="983">
                  <a:moveTo>
                    <a:pt x="1" y="0"/>
                  </a:moveTo>
                  <a:lnTo>
                    <a:pt x="312" y="1433"/>
                  </a:lnTo>
                  <a:cubicBezTo>
                    <a:pt x="721" y="1091"/>
                    <a:pt x="983" y="576"/>
                    <a:pt x="983" y="0"/>
                  </a:cubicBezTo>
                  <a:lnTo>
                    <a:pt x="983" y="0"/>
                  </a:lnTo>
                  <a:cubicBezTo>
                    <a:pt x="983" y="270"/>
                    <a:pt x="721" y="513"/>
                    <a:pt x="312" y="674"/>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6728370" y="3343061"/>
              <a:ext cx="2079" cy="5717"/>
            </a:xfrm>
            <a:custGeom>
              <a:rect b="b" l="l" r="r" t="t"/>
              <a:pathLst>
                <a:path extrusionOk="0" h="143" w="52">
                  <a:moveTo>
                    <a:pt x="21" y="1"/>
                  </a:moveTo>
                  <a:lnTo>
                    <a:pt x="1" y="32"/>
                  </a:lnTo>
                  <a:lnTo>
                    <a:pt x="52" y="142"/>
                  </a:lnTo>
                  <a:lnTo>
                    <a:pt x="21" y="1"/>
                  </a:lnTo>
                  <a:close/>
                </a:path>
              </a:pathLst>
            </a:custGeom>
            <a:solidFill>
              <a:srgbClr val="D82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6564062" y="3261587"/>
              <a:ext cx="29783" cy="45734"/>
            </a:xfrm>
            <a:custGeom>
              <a:rect b="b" l="l" r="r" t="t"/>
              <a:pathLst>
                <a:path extrusionOk="0" h="1144" w="745">
                  <a:moveTo>
                    <a:pt x="371" y="0"/>
                  </a:moveTo>
                  <a:cubicBezTo>
                    <a:pt x="367" y="0"/>
                    <a:pt x="363" y="0"/>
                    <a:pt x="359" y="0"/>
                  </a:cubicBezTo>
                  <a:cubicBezTo>
                    <a:pt x="159" y="8"/>
                    <a:pt x="0" y="181"/>
                    <a:pt x="0" y="382"/>
                  </a:cubicBezTo>
                  <a:lnTo>
                    <a:pt x="0" y="1144"/>
                  </a:lnTo>
                  <a:lnTo>
                    <a:pt x="744" y="1144"/>
                  </a:lnTo>
                  <a:lnTo>
                    <a:pt x="744" y="374"/>
                  </a:lnTo>
                  <a:cubicBezTo>
                    <a:pt x="744" y="168"/>
                    <a:pt x="577" y="0"/>
                    <a:pt x="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6564062" y="3261587"/>
              <a:ext cx="19269" cy="45734"/>
            </a:xfrm>
            <a:custGeom>
              <a:rect b="b" l="l" r="r" t="t"/>
              <a:pathLst>
                <a:path extrusionOk="0" h="1144" w="482">
                  <a:moveTo>
                    <a:pt x="364" y="0"/>
                  </a:moveTo>
                  <a:cubicBezTo>
                    <a:pt x="163" y="0"/>
                    <a:pt x="0" y="168"/>
                    <a:pt x="0" y="374"/>
                  </a:cubicBezTo>
                  <a:lnTo>
                    <a:pt x="0" y="1144"/>
                  </a:lnTo>
                  <a:lnTo>
                    <a:pt x="237" y="1144"/>
                  </a:lnTo>
                  <a:lnTo>
                    <a:pt x="237" y="374"/>
                  </a:lnTo>
                  <a:cubicBezTo>
                    <a:pt x="237" y="210"/>
                    <a:pt x="339" y="71"/>
                    <a:pt x="481" y="21"/>
                  </a:cubicBezTo>
                  <a:cubicBezTo>
                    <a:pt x="445" y="8"/>
                    <a:pt x="405" y="1"/>
                    <a:pt x="3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6497380" y="3388476"/>
              <a:ext cx="163148" cy="79835"/>
            </a:xfrm>
            <a:custGeom>
              <a:rect b="b" l="l" r="r" t="t"/>
              <a:pathLst>
                <a:path extrusionOk="0" h="1997" w="4081">
                  <a:moveTo>
                    <a:pt x="0" y="1"/>
                  </a:moveTo>
                  <a:lnTo>
                    <a:pt x="0" y="1996"/>
                  </a:lnTo>
                  <a:lnTo>
                    <a:pt x="4080" y="1996"/>
                  </a:lnTo>
                  <a:lnTo>
                    <a:pt x="40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6636621" y="3218092"/>
              <a:ext cx="63804" cy="68921"/>
            </a:xfrm>
            <a:custGeom>
              <a:rect b="b" l="l" r="r" t="t"/>
              <a:pathLst>
                <a:path extrusionOk="0" h="1724" w="1596">
                  <a:moveTo>
                    <a:pt x="0" y="1"/>
                  </a:moveTo>
                  <a:lnTo>
                    <a:pt x="0" y="1723"/>
                  </a:lnTo>
                  <a:lnTo>
                    <a:pt x="1595" y="1723"/>
                  </a:lnTo>
                  <a:lnTo>
                    <a:pt x="15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6636621" y="3218092"/>
              <a:ext cx="63804" cy="16711"/>
            </a:xfrm>
            <a:custGeom>
              <a:rect b="b" l="l" r="r" t="t"/>
              <a:pathLst>
                <a:path extrusionOk="0" h="418" w="1596">
                  <a:moveTo>
                    <a:pt x="0" y="1"/>
                  </a:moveTo>
                  <a:lnTo>
                    <a:pt x="0" y="417"/>
                  </a:lnTo>
                  <a:lnTo>
                    <a:pt x="1595" y="417"/>
                  </a:lnTo>
                  <a:lnTo>
                    <a:pt x="159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6636621" y="3218092"/>
              <a:ext cx="19589" cy="68921"/>
            </a:xfrm>
            <a:custGeom>
              <a:rect b="b" l="l" r="r" t="t"/>
              <a:pathLst>
                <a:path extrusionOk="0" h="1724" w="490">
                  <a:moveTo>
                    <a:pt x="0" y="1"/>
                  </a:moveTo>
                  <a:lnTo>
                    <a:pt x="0" y="1723"/>
                  </a:lnTo>
                  <a:lnTo>
                    <a:pt x="490" y="1723"/>
                  </a:lnTo>
                  <a:lnTo>
                    <a:pt x="49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6500938" y="3291370"/>
              <a:ext cx="242264" cy="123291"/>
            </a:xfrm>
            <a:custGeom>
              <a:rect b="b" l="l" r="r" t="t"/>
              <a:pathLst>
                <a:path extrusionOk="0" h="3084" w="6060">
                  <a:moveTo>
                    <a:pt x="437" y="0"/>
                  </a:moveTo>
                  <a:lnTo>
                    <a:pt x="1" y="3083"/>
                  </a:lnTo>
                  <a:lnTo>
                    <a:pt x="6059" y="3083"/>
                  </a:lnTo>
                  <a:lnTo>
                    <a:pt x="60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6501697" y="3379761"/>
              <a:ext cx="241544" cy="34860"/>
            </a:xfrm>
            <a:custGeom>
              <a:rect b="b" l="l" r="r" t="t"/>
              <a:pathLst>
                <a:path extrusionOk="0" h="872" w="6042">
                  <a:moveTo>
                    <a:pt x="437" y="1"/>
                  </a:moveTo>
                  <a:lnTo>
                    <a:pt x="1" y="871"/>
                  </a:lnTo>
                  <a:lnTo>
                    <a:pt x="6041" y="871"/>
                  </a:lnTo>
                  <a:lnTo>
                    <a:pt x="604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6419823" y="3505970"/>
              <a:ext cx="371231" cy="32622"/>
            </a:xfrm>
            <a:custGeom>
              <a:rect b="b" l="l" r="r" t="t"/>
              <a:pathLst>
                <a:path extrusionOk="0" h="816" w="9286">
                  <a:moveTo>
                    <a:pt x="0" y="0"/>
                  </a:moveTo>
                  <a:lnTo>
                    <a:pt x="0" y="816"/>
                  </a:lnTo>
                  <a:lnTo>
                    <a:pt x="9286" y="816"/>
                  </a:lnTo>
                  <a:lnTo>
                    <a:pt x="92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6419823" y="3522680"/>
              <a:ext cx="371231" cy="16671"/>
            </a:xfrm>
            <a:custGeom>
              <a:rect b="b" l="l" r="r" t="t"/>
              <a:pathLst>
                <a:path extrusionOk="0" h="417" w="9286">
                  <a:moveTo>
                    <a:pt x="0" y="0"/>
                  </a:moveTo>
                  <a:lnTo>
                    <a:pt x="0" y="417"/>
                  </a:lnTo>
                  <a:lnTo>
                    <a:pt x="9286" y="417"/>
                  </a:lnTo>
                  <a:lnTo>
                    <a:pt x="9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6451925" y="3410264"/>
              <a:ext cx="95946" cy="95866"/>
            </a:xfrm>
            <a:custGeom>
              <a:rect b="b" l="l" r="r" t="t"/>
              <a:pathLst>
                <a:path extrusionOk="0" h="2398" w="2400">
                  <a:moveTo>
                    <a:pt x="1201" y="0"/>
                  </a:moveTo>
                  <a:cubicBezTo>
                    <a:pt x="538" y="0"/>
                    <a:pt x="1" y="536"/>
                    <a:pt x="1" y="1199"/>
                  </a:cubicBezTo>
                  <a:cubicBezTo>
                    <a:pt x="1" y="1862"/>
                    <a:pt x="538" y="2398"/>
                    <a:pt x="1201" y="2398"/>
                  </a:cubicBezTo>
                  <a:cubicBezTo>
                    <a:pt x="1862" y="2398"/>
                    <a:pt x="2399" y="1862"/>
                    <a:pt x="2399" y="1199"/>
                  </a:cubicBezTo>
                  <a:cubicBezTo>
                    <a:pt x="2399" y="536"/>
                    <a:pt x="1862" y="0"/>
                    <a:pt x="12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6603720" y="3410264"/>
              <a:ext cx="95866" cy="95866"/>
            </a:xfrm>
            <a:custGeom>
              <a:rect b="b" l="l" r="r" t="t"/>
              <a:pathLst>
                <a:path extrusionOk="0" h="2398" w="2398">
                  <a:moveTo>
                    <a:pt x="1199" y="0"/>
                  </a:moveTo>
                  <a:cubicBezTo>
                    <a:pt x="536" y="0"/>
                    <a:pt x="0" y="536"/>
                    <a:pt x="0" y="1199"/>
                  </a:cubicBezTo>
                  <a:cubicBezTo>
                    <a:pt x="0" y="1862"/>
                    <a:pt x="536" y="2398"/>
                    <a:pt x="1199" y="2398"/>
                  </a:cubicBezTo>
                  <a:cubicBezTo>
                    <a:pt x="1861" y="2398"/>
                    <a:pt x="2397" y="1862"/>
                    <a:pt x="2397" y="1199"/>
                  </a:cubicBezTo>
                  <a:cubicBezTo>
                    <a:pt x="2397" y="536"/>
                    <a:pt x="1861" y="0"/>
                    <a:pt x="11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6481389" y="3439647"/>
              <a:ext cx="37019" cy="37099"/>
            </a:xfrm>
            <a:custGeom>
              <a:rect b="b" l="l" r="r" t="t"/>
              <a:pathLst>
                <a:path extrusionOk="0" h="928" w="926">
                  <a:moveTo>
                    <a:pt x="464" y="1"/>
                  </a:moveTo>
                  <a:cubicBezTo>
                    <a:pt x="207" y="1"/>
                    <a:pt x="0" y="209"/>
                    <a:pt x="0" y="464"/>
                  </a:cubicBezTo>
                  <a:cubicBezTo>
                    <a:pt x="0" y="719"/>
                    <a:pt x="207" y="927"/>
                    <a:pt x="464" y="927"/>
                  </a:cubicBezTo>
                  <a:cubicBezTo>
                    <a:pt x="719" y="927"/>
                    <a:pt x="926" y="719"/>
                    <a:pt x="926" y="464"/>
                  </a:cubicBezTo>
                  <a:cubicBezTo>
                    <a:pt x="926" y="209"/>
                    <a:pt x="719"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6633103" y="3439647"/>
              <a:ext cx="37059" cy="37099"/>
            </a:xfrm>
            <a:custGeom>
              <a:rect b="b" l="l" r="r" t="t"/>
              <a:pathLst>
                <a:path extrusionOk="0" h="928" w="927">
                  <a:moveTo>
                    <a:pt x="464" y="1"/>
                  </a:moveTo>
                  <a:cubicBezTo>
                    <a:pt x="208" y="1"/>
                    <a:pt x="0" y="209"/>
                    <a:pt x="0" y="464"/>
                  </a:cubicBezTo>
                  <a:cubicBezTo>
                    <a:pt x="0" y="719"/>
                    <a:pt x="208" y="927"/>
                    <a:pt x="464" y="927"/>
                  </a:cubicBezTo>
                  <a:cubicBezTo>
                    <a:pt x="719" y="927"/>
                    <a:pt x="927" y="719"/>
                    <a:pt x="927" y="464"/>
                  </a:cubicBezTo>
                  <a:cubicBezTo>
                    <a:pt x="927" y="209"/>
                    <a:pt x="719"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6476352" y="3432011"/>
              <a:ext cx="153394" cy="16711"/>
            </a:xfrm>
            <a:custGeom>
              <a:rect b="b" l="l" r="r" t="t"/>
              <a:pathLst>
                <a:path extrusionOk="0" h="418" w="3837">
                  <a:moveTo>
                    <a:pt x="237" y="1"/>
                  </a:moveTo>
                  <a:cubicBezTo>
                    <a:pt x="141" y="1"/>
                    <a:pt x="54" y="65"/>
                    <a:pt x="33" y="158"/>
                  </a:cubicBezTo>
                  <a:cubicBezTo>
                    <a:pt x="1" y="295"/>
                    <a:pt x="101" y="418"/>
                    <a:pt x="231" y="418"/>
                  </a:cubicBezTo>
                  <a:lnTo>
                    <a:pt x="3599" y="418"/>
                  </a:lnTo>
                  <a:cubicBezTo>
                    <a:pt x="3695" y="418"/>
                    <a:pt x="3781" y="353"/>
                    <a:pt x="3803" y="260"/>
                  </a:cubicBezTo>
                  <a:cubicBezTo>
                    <a:pt x="3836" y="122"/>
                    <a:pt x="3735" y="1"/>
                    <a:pt x="36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6427779" y="3352256"/>
              <a:ext cx="19549" cy="62405"/>
            </a:xfrm>
            <a:custGeom>
              <a:rect b="b" l="l" r="r" t="t"/>
              <a:pathLst>
                <a:path extrusionOk="0" h="1561" w="489">
                  <a:moveTo>
                    <a:pt x="0" y="1"/>
                  </a:moveTo>
                  <a:lnTo>
                    <a:pt x="0" y="1560"/>
                  </a:lnTo>
                  <a:lnTo>
                    <a:pt x="489" y="1560"/>
                  </a:lnTo>
                  <a:lnTo>
                    <a:pt x="489" y="1"/>
                  </a:lnTo>
                  <a:close/>
                </a:path>
              </a:pathLst>
            </a:custGeom>
            <a:solidFill>
              <a:srgbClr val="D82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6428499" y="3256510"/>
              <a:ext cx="89230" cy="101543"/>
            </a:xfrm>
            <a:custGeom>
              <a:rect b="b" l="l" r="r" t="t"/>
              <a:pathLst>
                <a:path extrusionOk="0" h="2540" w="2232">
                  <a:moveTo>
                    <a:pt x="0" y="1"/>
                  </a:moveTo>
                  <a:lnTo>
                    <a:pt x="0" y="2539"/>
                  </a:lnTo>
                  <a:lnTo>
                    <a:pt x="2232" y="2539"/>
                  </a:lnTo>
                  <a:lnTo>
                    <a:pt x="22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6428499" y="3257230"/>
              <a:ext cx="89230" cy="13113"/>
            </a:xfrm>
            <a:custGeom>
              <a:rect b="b" l="l" r="r" t="t"/>
              <a:pathLst>
                <a:path extrusionOk="0" h="328" w="2232">
                  <a:moveTo>
                    <a:pt x="0" y="1"/>
                  </a:moveTo>
                  <a:lnTo>
                    <a:pt x="0" y="328"/>
                  </a:lnTo>
                  <a:lnTo>
                    <a:pt x="2232" y="328"/>
                  </a:lnTo>
                  <a:lnTo>
                    <a:pt x="2232" y="1"/>
                  </a:lnTo>
                  <a:close/>
                </a:path>
              </a:pathLst>
            </a:custGeom>
            <a:solidFill>
              <a:srgbClr val="909B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6419823" y="3231124"/>
              <a:ext cx="127608" cy="31982"/>
            </a:xfrm>
            <a:custGeom>
              <a:rect b="b" l="l" r="r" t="t"/>
              <a:pathLst>
                <a:path extrusionOk="0" h="800" w="3192">
                  <a:moveTo>
                    <a:pt x="463" y="1"/>
                  </a:moveTo>
                  <a:cubicBezTo>
                    <a:pt x="207" y="1"/>
                    <a:pt x="0" y="208"/>
                    <a:pt x="0" y="464"/>
                  </a:cubicBezTo>
                  <a:lnTo>
                    <a:pt x="0" y="799"/>
                  </a:lnTo>
                  <a:lnTo>
                    <a:pt x="3192" y="799"/>
                  </a:lnTo>
                  <a:lnTo>
                    <a:pt x="3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6419743" y="3231124"/>
              <a:ext cx="48853" cy="31982"/>
            </a:xfrm>
            <a:custGeom>
              <a:rect b="b" l="l" r="r" t="t"/>
              <a:pathLst>
                <a:path extrusionOk="0" h="800" w="1222">
                  <a:moveTo>
                    <a:pt x="463" y="1"/>
                  </a:moveTo>
                  <a:cubicBezTo>
                    <a:pt x="208" y="1"/>
                    <a:pt x="1" y="208"/>
                    <a:pt x="1" y="464"/>
                  </a:cubicBezTo>
                  <a:lnTo>
                    <a:pt x="1" y="799"/>
                  </a:lnTo>
                  <a:lnTo>
                    <a:pt x="763" y="799"/>
                  </a:lnTo>
                  <a:lnTo>
                    <a:pt x="763" y="467"/>
                  </a:lnTo>
                  <a:cubicBezTo>
                    <a:pt x="763" y="209"/>
                    <a:pt x="968" y="1"/>
                    <a:pt x="1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6446568" y="3279057"/>
              <a:ext cx="71120" cy="54369"/>
            </a:xfrm>
            <a:custGeom>
              <a:rect b="b" l="l" r="r" t="t"/>
              <a:pathLst>
                <a:path extrusionOk="0" h="1360" w="1779">
                  <a:moveTo>
                    <a:pt x="1" y="0"/>
                  </a:moveTo>
                  <a:lnTo>
                    <a:pt x="1" y="1359"/>
                  </a:lnTo>
                  <a:lnTo>
                    <a:pt x="1779" y="1359"/>
                  </a:lnTo>
                  <a:lnTo>
                    <a:pt x="17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6440772" y="3273980"/>
              <a:ext cx="76157" cy="65283"/>
            </a:xfrm>
            <a:custGeom>
              <a:rect b="b" l="l" r="r" t="t"/>
              <a:pathLst>
                <a:path extrusionOk="0" h="1633" w="1905">
                  <a:moveTo>
                    <a:pt x="836" y="272"/>
                  </a:moveTo>
                  <a:lnTo>
                    <a:pt x="836" y="1359"/>
                  </a:lnTo>
                  <a:lnTo>
                    <a:pt x="291" y="1359"/>
                  </a:lnTo>
                  <a:lnTo>
                    <a:pt x="291" y="272"/>
                  </a:lnTo>
                  <a:close/>
                  <a:moveTo>
                    <a:pt x="141" y="0"/>
                  </a:moveTo>
                  <a:cubicBezTo>
                    <a:pt x="63" y="0"/>
                    <a:pt x="0" y="62"/>
                    <a:pt x="0" y="140"/>
                  </a:cubicBezTo>
                  <a:lnTo>
                    <a:pt x="0" y="1493"/>
                  </a:lnTo>
                  <a:cubicBezTo>
                    <a:pt x="0" y="1569"/>
                    <a:pt x="63" y="1633"/>
                    <a:pt x="141" y="1633"/>
                  </a:cubicBezTo>
                  <a:lnTo>
                    <a:pt x="1905" y="1633"/>
                  </a:lnTo>
                  <a:lnTo>
                    <a:pt x="1905" y="1362"/>
                  </a:lnTo>
                  <a:lnTo>
                    <a:pt x="1107" y="1362"/>
                  </a:lnTo>
                  <a:lnTo>
                    <a:pt x="1107" y="273"/>
                  </a:lnTo>
                  <a:lnTo>
                    <a:pt x="1905" y="272"/>
                  </a:lnTo>
                  <a:lnTo>
                    <a:pt x="19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6622749" y="3277538"/>
              <a:ext cx="91469" cy="137123"/>
            </a:xfrm>
            <a:custGeom>
              <a:rect b="b" l="l" r="r" t="t"/>
              <a:pathLst>
                <a:path extrusionOk="0" h="3430" w="2288">
                  <a:moveTo>
                    <a:pt x="119" y="0"/>
                  </a:moveTo>
                  <a:cubicBezTo>
                    <a:pt x="54" y="0"/>
                    <a:pt x="1" y="53"/>
                    <a:pt x="1" y="118"/>
                  </a:cubicBezTo>
                  <a:lnTo>
                    <a:pt x="1" y="3429"/>
                  </a:lnTo>
                  <a:lnTo>
                    <a:pt x="207" y="3333"/>
                  </a:lnTo>
                  <a:lnTo>
                    <a:pt x="1243" y="3333"/>
                  </a:lnTo>
                  <a:lnTo>
                    <a:pt x="2287" y="3429"/>
                  </a:lnTo>
                  <a:lnTo>
                    <a:pt x="2287" y="118"/>
                  </a:lnTo>
                  <a:cubicBezTo>
                    <a:pt x="2287" y="53"/>
                    <a:pt x="2235" y="0"/>
                    <a:pt x="21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6622869" y="3374684"/>
              <a:ext cx="91389" cy="39938"/>
            </a:xfrm>
            <a:custGeom>
              <a:rect b="b" l="l" r="r" t="t"/>
              <a:pathLst>
                <a:path extrusionOk="0" h="999" w="2286">
                  <a:moveTo>
                    <a:pt x="0" y="1"/>
                  </a:moveTo>
                  <a:lnTo>
                    <a:pt x="0" y="998"/>
                  </a:lnTo>
                  <a:lnTo>
                    <a:pt x="2285" y="998"/>
                  </a:lnTo>
                  <a:lnTo>
                    <a:pt x="22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6617032" y="3194905"/>
              <a:ext cx="102982" cy="32622"/>
            </a:xfrm>
            <a:custGeom>
              <a:rect b="b" l="l" r="r" t="t"/>
              <a:pathLst>
                <a:path extrusionOk="0" h="816" w="2576">
                  <a:moveTo>
                    <a:pt x="254" y="0"/>
                  </a:moveTo>
                  <a:cubicBezTo>
                    <a:pt x="114" y="0"/>
                    <a:pt x="1" y="113"/>
                    <a:pt x="1" y="253"/>
                  </a:cubicBezTo>
                  <a:lnTo>
                    <a:pt x="1" y="562"/>
                  </a:lnTo>
                  <a:cubicBezTo>
                    <a:pt x="1" y="702"/>
                    <a:pt x="114" y="816"/>
                    <a:pt x="255" y="816"/>
                  </a:cubicBezTo>
                  <a:lnTo>
                    <a:pt x="2323" y="816"/>
                  </a:lnTo>
                  <a:cubicBezTo>
                    <a:pt x="2463" y="816"/>
                    <a:pt x="2576" y="703"/>
                    <a:pt x="2576" y="563"/>
                  </a:cubicBezTo>
                  <a:lnTo>
                    <a:pt x="2576" y="251"/>
                  </a:lnTo>
                  <a:cubicBezTo>
                    <a:pt x="2575" y="113"/>
                    <a:pt x="2462" y="0"/>
                    <a:pt x="2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6616992" y="3194865"/>
              <a:ext cx="34141" cy="32662"/>
            </a:xfrm>
            <a:custGeom>
              <a:rect b="b" l="l" r="r" t="t"/>
              <a:pathLst>
                <a:path extrusionOk="0" h="817" w="854">
                  <a:moveTo>
                    <a:pt x="255" y="0"/>
                  </a:moveTo>
                  <a:cubicBezTo>
                    <a:pt x="113" y="0"/>
                    <a:pt x="0" y="114"/>
                    <a:pt x="0" y="252"/>
                  </a:cubicBezTo>
                  <a:lnTo>
                    <a:pt x="0" y="564"/>
                  </a:lnTo>
                  <a:cubicBezTo>
                    <a:pt x="0" y="704"/>
                    <a:pt x="113" y="817"/>
                    <a:pt x="254" y="817"/>
                  </a:cubicBezTo>
                  <a:lnTo>
                    <a:pt x="854" y="817"/>
                  </a:lnTo>
                  <a:cubicBezTo>
                    <a:pt x="714" y="817"/>
                    <a:pt x="599" y="705"/>
                    <a:pt x="599" y="567"/>
                  </a:cubicBezTo>
                  <a:lnTo>
                    <a:pt x="599" y="252"/>
                  </a:lnTo>
                  <a:cubicBezTo>
                    <a:pt x="599" y="113"/>
                    <a:pt x="713" y="0"/>
                    <a:pt x="8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6427779" y="3352256"/>
              <a:ext cx="108779" cy="62405"/>
            </a:xfrm>
            <a:custGeom>
              <a:rect b="b" l="l" r="r" t="t"/>
              <a:pathLst>
                <a:path extrusionOk="0" h="1561" w="2721">
                  <a:moveTo>
                    <a:pt x="0" y="1"/>
                  </a:moveTo>
                  <a:lnTo>
                    <a:pt x="0" y="1560"/>
                  </a:lnTo>
                  <a:lnTo>
                    <a:pt x="2720" y="1560"/>
                  </a:lnTo>
                  <a:lnTo>
                    <a:pt x="27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6442651" y="3366688"/>
              <a:ext cx="81554" cy="10954"/>
            </a:xfrm>
            <a:custGeom>
              <a:rect b="b" l="l" r="r" t="t"/>
              <a:pathLst>
                <a:path extrusionOk="0" h="274" w="2040">
                  <a:moveTo>
                    <a:pt x="150" y="1"/>
                  </a:moveTo>
                  <a:cubicBezTo>
                    <a:pt x="68" y="1"/>
                    <a:pt x="1" y="71"/>
                    <a:pt x="11" y="154"/>
                  </a:cubicBezTo>
                  <a:cubicBezTo>
                    <a:pt x="20" y="224"/>
                    <a:pt x="83" y="274"/>
                    <a:pt x="153" y="274"/>
                  </a:cubicBezTo>
                  <a:lnTo>
                    <a:pt x="1889" y="274"/>
                  </a:lnTo>
                  <a:cubicBezTo>
                    <a:pt x="1973" y="274"/>
                    <a:pt x="2039" y="204"/>
                    <a:pt x="2029" y="121"/>
                  </a:cubicBezTo>
                  <a:cubicBezTo>
                    <a:pt x="2020" y="51"/>
                    <a:pt x="1957" y="1"/>
                    <a:pt x="1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6466677" y="3385637"/>
              <a:ext cx="56688" cy="10914"/>
            </a:xfrm>
            <a:custGeom>
              <a:rect b="b" l="l" r="r" t="t"/>
              <a:pathLst>
                <a:path extrusionOk="0" h="273" w="1418">
                  <a:moveTo>
                    <a:pt x="137" y="0"/>
                  </a:moveTo>
                  <a:cubicBezTo>
                    <a:pt x="61" y="0"/>
                    <a:pt x="0" y="64"/>
                    <a:pt x="1" y="141"/>
                  </a:cubicBezTo>
                  <a:cubicBezTo>
                    <a:pt x="4" y="214"/>
                    <a:pt x="69" y="272"/>
                    <a:pt x="144" y="272"/>
                  </a:cubicBezTo>
                  <a:lnTo>
                    <a:pt x="1272" y="272"/>
                  </a:lnTo>
                  <a:cubicBezTo>
                    <a:pt x="1352" y="272"/>
                    <a:pt x="1417" y="202"/>
                    <a:pt x="1407" y="121"/>
                  </a:cubicBezTo>
                  <a:cubicBezTo>
                    <a:pt x="1398" y="50"/>
                    <a:pt x="1335" y="0"/>
                    <a:pt x="12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7" name="Google Shape;3147;p64"/>
          <p:cNvGrpSpPr/>
          <p:nvPr/>
        </p:nvGrpSpPr>
        <p:grpSpPr>
          <a:xfrm>
            <a:off x="868727" y="3866991"/>
            <a:ext cx="371271" cy="371311"/>
            <a:chOff x="4787102" y="3170678"/>
            <a:chExt cx="371271" cy="371311"/>
          </a:xfrm>
        </p:grpSpPr>
        <p:sp>
          <p:nvSpPr>
            <p:cNvPr id="3148" name="Google Shape;3148;p64"/>
            <p:cNvSpPr/>
            <p:nvPr/>
          </p:nvSpPr>
          <p:spPr>
            <a:xfrm>
              <a:off x="4800175" y="3420858"/>
              <a:ext cx="344446" cy="55129"/>
            </a:xfrm>
            <a:custGeom>
              <a:rect b="b" l="l" r="r" t="t"/>
              <a:pathLst>
                <a:path extrusionOk="0" h="1379" w="8616">
                  <a:moveTo>
                    <a:pt x="424" y="0"/>
                  </a:moveTo>
                  <a:cubicBezTo>
                    <a:pt x="190" y="0"/>
                    <a:pt x="0" y="190"/>
                    <a:pt x="0" y="423"/>
                  </a:cubicBezTo>
                  <a:lnTo>
                    <a:pt x="0" y="955"/>
                  </a:lnTo>
                  <a:cubicBezTo>
                    <a:pt x="0" y="1188"/>
                    <a:pt x="190" y="1378"/>
                    <a:pt x="424" y="1378"/>
                  </a:cubicBezTo>
                  <a:lnTo>
                    <a:pt x="8192" y="1378"/>
                  </a:lnTo>
                  <a:cubicBezTo>
                    <a:pt x="8425" y="1378"/>
                    <a:pt x="8615" y="1188"/>
                    <a:pt x="8615" y="955"/>
                  </a:cubicBezTo>
                  <a:lnTo>
                    <a:pt x="8615" y="423"/>
                  </a:lnTo>
                  <a:cubicBezTo>
                    <a:pt x="8615" y="190"/>
                    <a:pt x="8425" y="0"/>
                    <a:pt x="8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4800855" y="3402868"/>
              <a:ext cx="344526" cy="49452"/>
            </a:xfrm>
            <a:custGeom>
              <a:rect b="b" l="l" r="r" t="t"/>
              <a:pathLst>
                <a:path extrusionOk="0" h="1237" w="8618">
                  <a:moveTo>
                    <a:pt x="3939" y="1"/>
                  </a:moveTo>
                  <a:lnTo>
                    <a:pt x="423" y="440"/>
                  </a:lnTo>
                  <a:cubicBezTo>
                    <a:pt x="190" y="440"/>
                    <a:pt x="0" y="630"/>
                    <a:pt x="0" y="863"/>
                  </a:cubicBezTo>
                  <a:lnTo>
                    <a:pt x="0" y="1236"/>
                  </a:lnTo>
                  <a:cubicBezTo>
                    <a:pt x="0" y="1003"/>
                    <a:pt x="190" y="813"/>
                    <a:pt x="423" y="813"/>
                  </a:cubicBezTo>
                  <a:lnTo>
                    <a:pt x="8193" y="813"/>
                  </a:lnTo>
                  <a:cubicBezTo>
                    <a:pt x="8427" y="813"/>
                    <a:pt x="8617" y="1003"/>
                    <a:pt x="8617" y="1236"/>
                  </a:cubicBezTo>
                  <a:lnTo>
                    <a:pt x="8617" y="863"/>
                  </a:lnTo>
                  <a:cubicBezTo>
                    <a:pt x="8617" y="630"/>
                    <a:pt x="8427" y="440"/>
                    <a:pt x="8193" y="440"/>
                  </a:cubicBezTo>
                  <a:lnTo>
                    <a:pt x="39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4787102" y="3509328"/>
              <a:ext cx="371271" cy="32662"/>
            </a:xfrm>
            <a:custGeom>
              <a:rect b="b" l="l" r="r" t="t"/>
              <a:pathLst>
                <a:path extrusionOk="0" h="817" w="9287">
                  <a:moveTo>
                    <a:pt x="0" y="1"/>
                  </a:moveTo>
                  <a:lnTo>
                    <a:pt x="0" y="816"/>
                  </a:lnTo>
                  <a:lnTo>
                    <a:pt x="9286" y="816"/>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4787102" y="3525239"/>
              <a:ext cx="371271" cy="16711"/>
            </a:xfrm>
            <a:custGeom>
              <a:rect b="b" l="l" r="r" t="t"/>
              <a:pathLst>
                <a:path extrusionOk="0" h="418" w="9287">
                  <a:moveTo>
                    <a:pt x="0" y="1"/>
                  </a:moveTo>
                  <a:lnTo>
                    <a:pt x="0"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4787102" y="3190267"/>
              <a:ext cx="371271" cy="230590"/>
            </a:xfrm>
            <a:custGeom>
              <a:rect b="b" l="l" r="r" t="t"/>
              <a:pathLst>
                <a:path extrusionOk="0" h="5768" w="9287">
                  <a:moveTo>
                    <a:pt x="350" y="0"/>
                  </a:moveTo>
                  <a:cubicBezTo>
                    <a:pt x="158" y="0"/>
                    <a:pt x="0" y="156"/>
                    <a:pt x="0" y="349"/>
                  </a:cubicBezTo>
                  <a:lnTo>
                    <a:pt x="0" y="5418"/>
                  </a:lnTo>
                  <a:cubicBezTo>
                    <a:pt x="0" y="5610"/>
                    <a:pt x="158" y="5767"/>
                    <a:pt x="350" y="5767"/>
                  </a:cubicBezTo>
                  <a:lnTo>
                    <a:pt x="8937" y="5767"/>
                  </a:lnTo>
                  <a:cubicBezTo>
                    <a:pt x="9130" y="5767"/>
                    <a:pt x="9286" y="5610"/>
                    <a:pt x="9286" y="5418"/>
                  </a:cubicBezTo>
                  <a:lnTo>
                    <a:pt x="9286" y="349"/>
                  </a:lnTo>
                  <a:cubicBezTo>
                    <a:pt x="9286" y="156"/>
                    <a:pt x="9131" y="0"/>
                    <a:pt x="89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4816126" y="3190267"/>
              <a:ext cx="312504" cy="190733"/>
            </a:xfrm>
            <a:custGeom>
              <a:rect b="b" l="l" r="r" t="t"/>
              <a:pathLst>
                <a:path extrusionOk="0" h="4771" w="7817">
                  <a:moveTo>
                    <a:pt x="0" y="0"/>
                  </a:moveTo>
                  <a:lnTo>
                    <a:pt x="0" y="4770"/>
                  </a:lnTo>
                  <a:lnTo>
                    <a:pt x="7816" y="4770"/>
                  </a:lnTo>
                  <a:lnTo>
                    <a:pt x="78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4823122" y="3442445"/>
              <a:ext cx="66682" cy="66682"/>
            </a:xfrm>
            <a:custGeom>
              <a:rect b="b" l="l" r="r" t="t"/>
              <a:pathLst>
                <a:path extrusionOk="0" h="1668" w="1668">
                  <a:moveTo>
                    <a:pt x="834" y="0"/>
                  </a:moveTo>
                  <a:cubicBezTo>
                    <a:pt x="373" y="0"/>
                    <a:pt x="0" y="374"/>
                    <a:pt x="0" y="834"/>
                  </a:cubicBezTo>
                  <a:cubicBezTo>
                    <a:pt x="0" y="1295"/>
                    <a:pt x="373" y="1667"/>
                    <a:pt x="834" y="1667"/>
                  </a:cubicBezTo>
                  <a:cubicBezTo>
                    <a:pt x="1294" y="1667"/>
                    <a:pt x="1667" y="1295"/>
                    <a:pt x="1667" y="834"/>
                  </a:cubicBezTo>
                  <a:cubicBezTo>
                    <a:pt x="1667"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4889805" y="3442445"/>
              <a:ext cx="66682" cy="66682"/>
            </a:xfrm>
            <a:custGeom>
              <a:rect b="b" l="l" r="r" t="t"/>
              <a:pathLst>
                <a:path extrusionOk="0" h="1668" w="1668">
                  <a:moveTo>
                    <a:pt x="834" y="0"/>
                  </a:moveTo>
                  <a:cubicBezTo>
                    <a:pt x="374" y="0"/>
                    <a:pt x="0" y="374"/>
                    <a:pt x="0" y="834"/>
                  </a:cubicBezTo>
                  <a:cubicBezTo>
                    <a:pt x="0" y="1295"/>
                    <a:pt x="374" y="1667"/>
                    <a:pt x="834" y="1667"/>
                  </a:cubicBezTo>
                  <a:cubicBezTo>
                    <a:pt x="1294" y="1667"/>
                    <a:pt x="1667" y="1295"/>
                    <a:pt x="1667" y="834"/>
                  </a:cubicBezTo>
                  <a:cubicBezTo>
                    <a:pt x="1667"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4845270" y="3467232"/>
              <a:ext cx="89030" cy="16751"/>
            </a:xfrm>
            <a:custGeom>
              <a:rect b="b" l="l" r="r" t="t"/>
              <a:pathLst>
                <a:path extrusionOk="0" h="419" w="2227">
                  <a:moveTo>
                    <a:pt x="239" y="1"/>
                  </a:moveTo>
                  <a:cubicBezTo>
                    <a:pt x="143" y="1"/>
                    <a:pt x="55" y="64"/>
                    <a:pt x="33" y="159"/>
                  </a:cubicBezTo>
                  <a:cubicBezTo>
                    <a:pt x="0" y="296"/>
                    <a:pt x="104" y="419"/>
                    <a:pt x="236" y="419"/>
                  </a:cubicBezTo>
                  <a:lnTo>
                    <a:pt x="1989" y="419"/>
                  </a:lnTo>
                  <a:cubicBezTo>
                    <a:pt x="2085" y="419"/>
                    <a:pt x="2172" y="354"/>
                    <a:pt x="2195" y="260"/>
                  </a:cubicBezTo>
                  <a:cubicBezTo>
                    <a:pt x="2227" y="123"/>
                    <a:pt x="2123" y="1"/>
                    <a:pt x="19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4989029" y="3442445"/>
              <a:ext cx="66642" cy="66682"/>
            </a:xfrm>
            <a:custGeom>
              <a:rect b="b" l="l" r="r" t="t"/>
              <a:pathLst>
                <a:path extrusionOk="0" h="1668" w="1667">
                  <a:moveTo>
                    <a:pt x="834" y="0"/>
                  </a:moveTo>
                  <a:cubicBezTo>
                    <a:pt x="374" y="0"/>
                    <a:pt x="0" y="374"/>
                    <a:pt x="0" y="834"/>
                  </a:cubicBezTo>
                  <a:cubicBezTo>
                    <a:pt x="0" y="1295"/>
                    <a:pt x="374" y="1667"/>
                    <a:pt x="834" y="1667"/>
                  </a:cubicBezTo>
                  <a:cubicBezTo>
                    <a:pt x="1295" y="1667"/>
                    <a:pt x="1667" y="1295"/>
                    <a:pt x="1667" y="834"/>
                  </a:cubicBezTo>
                  <a:cubicBezTo>
                    <a:pt x="1667" y="374"/>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5055711" y="3442445"/>
              <a:ext cx="66682" cy="66682"/>
            </a:xfrm>
            <a:custGeom>
              <a:rect b="b" l="l" r="r" t="t"/>
              <a:pathLst>
                <a:path extrusionOk="0" h="1668" w="1668">
                  <a:moveTo>
                    <a:pt x="834" y="0"/>
                  </a:moveTo>
                  <a:cubicBezTo>
                    <a:pt x="373" y="0"/>
                    <a:pt x="0" y="374"/>
                    <a:pt x="0" y="834"/>
                  </a:cubicBezTo>
                  <a:cubicBezTo>
                    <a:pt x="0" y="1295"/>
                    <a:pt x="373" y="1667"/>
                    <a:pt x="834" y="1667"/>
                  </a:cubicBezTo>
                  <a:cubicBezTo>
                    <a:pt x="1294" y="1667"/>
                    <a:pt x="1667" y="1295"/>
                    <a:pt x="1667" y="834"/>
                  </a:cubicBezTo>
                  <a:cubicBezTo>
                    <a:pt x="1667"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5011096" y="3467232"/>
              <a:ext cx="89150" cy="16751"/>
            </a:xfrm>
            <a:custGeom>
              <a:rect b="b" l="l" r="r" t="t"/>
              <a:pathLst>
                <a:path extrusionOk="0" h="419" w="2230">
                  <a:moveTo>
                    <a:pt x="240" y="1"/>
                  </a:moveTo>
                  <a:cubicBezTo>
                    <a:pt x="143" y="1"/>
                    <a:pt x="57" y="64"/>
                    <a:pt x="35" y="159"/>
                  </a:cubicBezTo>
                  <a:cubicBezTo>
                    <a:pt x="1" y="296"/>
                    <a:pt x="105" y="419"/>
                    <a:pt x="237" y="419"/>
                  </a:cubicBezTo>
                  <a:lnTo>
                    <a:pt x="1990" y="419"/>
                  </a:lnTo>
                  <a:cubicBezTo>
                    <a:pt x="2086" y="419"/>
                    <a:pt x="2173" y="354"/>
                    <a:pt x="2195" y="260"/>
                  </a:cubicBezTo>
                  <a:cubicBezTo>
                    <a:pt x="2229" y="123"/>
                    <a:pt x="2125" y="1"/>
                    <a:pt x="19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4855984" y="3190267"/>
              <a:ext cx="10874" cy="195770"/>
            </a:xfrm>
            <a:custGeom>
              <a:rect b="b" l="l" r="r" t="t"/>
              <a:pathLst>
                <a:path extrusionOk="0" h="4897" w="272">
                  <a:moveTo>
                    <a:pt x="0" y="0"/>
                  </a:moveTo>
                  <a:lnTo>
                    <a:pt x="0" y="4897"/>
                  </a:lnTo>
                  <a:lnTo>
                    <a:pt x="271" y="4897"/>
                  </a:lnTo>
                  <a:lnTo>
                    <a:pt x="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4900199" y="3190267"/>
              <a:ext cx="10914" cy="195770"/>
            </a:xfrm>
            <a:custGeom>
              <a:rect b="b" l="l" r="r" t="t"/>
              <a:pathLst>
                <a:path extrusionOk="0" h="4897" w="273">
                  <a:moveTo>
                    <a:pt x="0" y="0"/>
                  </a:moveTo>
                  <a:lnTo>
                    <a:pt x="0" y="4897"/>
                  </a:lnTo>
                  <a:lnTo>
                    <a:pt x="272" y="4897"/>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4945173" y="3190267"/>
              <a:ext cx="10874" cy="195770"/>
            </a:xfrm>
            <a:custGeom>
              <a:rect b="b" l="l" r="r" t="t"/>
              <a:pathLst>
                <a:path extrusionOk="0" h="4897" w="272">
                  <a:moveTo>
                    <a:pt x="1" y="0"/>
                  </a:moveTo>
                  <a:lnTo>
                    <a:pt x="1" y="4897"/>
                  </a:lnTo>
                  <a:lnTo>
                    <a:pt x="272" y="4897"/>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4989388" y="3190267"/>
              <a:ext cx="10914" cy="195770"/>
            </a:xfrm>
            <a:custGeom>
              <a:rect b="b" l="l" r="r" t="t"/>
              <a:pathLst>
                <a:path extrusionOk="0" h="4897" w="273">
                  <a:moveTo>
                    <a:pt x="1" y="0"/>
                  </a:moveTo>
                  <a:lnTo>
                    <a:pt x="1" y="4897"/>
                  </a:lnTo>
                  <a:lnTo>
                    <a:pt x="273" y="4897"/>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5034403" y="3190267"/>
              <a:ext cx="10874" cy="195770"/>
            </a:xfrm>
            <a:custGeom>
              <a:rect b="b" l="l" r="r" t="t"/>
              <a:pathLst>
                <a:path extrusionOk="0" h="4897" w="272">
                  <a:moveTo>
                    <a:pt x="0" y="0"/>
                  </a:moveTo>
                  <a:lnTo>
                    <a:pt x="0" y="4897"/>
                  </a:lnTo>
                  <a:lnTo>
                    <a:pt x="271" y="4897"/>
                  </a:lnTo>
                  <a:lnTo>
                    <a:pt x="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5078538" y="3190267"/>
              <a:ext cx="10954" cy="195770"/>
            </a:xfrm>
            <a:custGeom>
              <a:rect b="b" l="l" r="r" t="t"/>
              <a:pathLst>
                <a:path extrusionOk="0" h="4897" w="274">
                  <a:moveTo>
                    <a:pt x="1" y="0"/>
                  </a:moveTo>
                  <a:lnTo>
                    <a:pt x="1" y="4897"/>
                  </a:lnTo>
                  <a:lnTo>
                    <a:pt x="273" y="4897"/>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4804533" y="3170678"/>
              <a:ext cx="24706" cy="39218"/>
            </a:xfrm>
            <a:custGeom>
              <a:rect b="b" l="l" r="r" t="t"/>
              <a:pathLst>
                <a:path extrusionOk="0" h="981" w="618">
                  <a:moveTo>
                    <a:pt x="0" y="1"/>
                  </a:moveTo>
                  <a:lnTo>
                    <a:pt x="0" y="981"/>
                  </a:lnTo>
                  <a:lnTo>
                    <a:pt x="617" y="981"/>
                  </a:lnTo>
                  <a:lnTo>
                    <a:pt x="6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5116317" y="3170678"/>
              <a:ext cx="24706" cy="39218"/>
            </a:xfrm>
            <a:custGeom>
              <a:rect b="b" l="l" r="r" t="t"/>
              <a:pathLst>
                <a:path extrusionOk="0" h="981" w="618">
                  <a:moveTo>
                    <a:pt x="0" y="1"/>
                  </a:moveTo>
                  <a:lnTo>
                    <a:pt x="0" y="981"/>
                  </a:lnTo>
                  <a:lnTo>
                    <a:pt x="617" y="981"/>
                  </a:lnTo>
                  <a:lnTo>
                    <a:pt x="6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64"/>
          <p:cNvGrpSpPr/>
          <p:nvPr/>
        </p:nvGrpSpPr>
        <p:grpSpPr>
          <a:xfrm>
            <a:off x="4774541" y="3866997"/>
            <a:ext cx="314743" cy="371311"/>
            <a:chOff x="4815366" y="3777697"/>
            <a:chExt cx="314743" cy="371311"/>
          </a:xfrm>
        </p:grpSpPr>
        <p:sp>
          <p:nvSpPr>
            <p:cNvPr id="3169" name="Google Shape;3169;p64"/>
            <p:cNvSpPr/>
            <p:nvPr/>
          </p:nvSpPr>
          <p:spPr>
            <a:xfrm>
              <a:off x="4815406" y="3777737"/>
              <a:ext cx="314703" cy="371271"/>
            </a:xfrm>
            <a:custGeom>
              <a:rect b="b" l="l" r="r" t="t"/>
              <a:pathLst>
                <a:path extrusionOk="0" h="9287" w="7872">
                  <a:moveTo>
                    <a:pt x="1352" y="0"/>
                  </a:moveTo>
                  <a:cubicBezTo>
                    <a:pt x="606" y="0"/>
                    <a:pt x="0" y="606"/>
                    <a:pt x="0" y="1353"/>
                  </a:cubicBezTo>
                  <a:lnTo>
                    <a:pt x="0" y="9287"/>
                  </a:lnTo>
                  <a:lnTo>
                    <a:pt x="925" y="9287"/>
                  </a:lnTo>
                  <a:lnTo>
                    <a:pt x="925" y="1361"/>
                  </a:lnTo>
                  <a:cubicBezTo>
                    <a:pt x="925" y="1131"/>
                    <a:pt x="1112" y="943"/>
                    <a:pt x="1343" y="943"/>
                  </a:cubicBezTo>
                  <a:lnTo>
                    <a:pt x="7871" y="943"/>
                  </a:lnTo>
                  <a:lnTo>
                    <a:pt x="78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4815366" y="3777697"/>
              <a:ext cx="72959" cy="371231"/>
            </a:xfrm>
            <a:custGeom>
              <a:rect b="b" l="l" r="r" t="t"/>
              <a:pathLst>
                <a:path extrusionOk="0" h="9286" w="1825">
                  <a:moveTo>
                    <a:pt x="1825" y="0"/>
                  </a:moveTo>
                  <a:cubicBezTo>
                    <a:pt x="1806" y="0"/>
                    <a:pt x="1788" y="1"/>
                    <a:pt x="1770" y="1"/>
                  </a:cubicBezTo>
                  <a:lnTo>
                    <a:pt x="1825" y="1"/>
                  </a:lnTo>
                  <a:lnTo>
                    <a:pt x="1825" y="0"/>
                  </a:lnTo>
                  <a:close/>
                  <a:moveTo>
                    <a:pt x="1352" y="1"/>
                  </a:moveTo>
                  <a:cubicBezTo>
                    <a:pt x="606" y="1"/>
                    <a:pt x="0" y="607"/>
                    <a:pt x="0" y="1354"/>
                  </a:cubicBezTo>
                  <a:lnTo>
                    <a:pt x="0" y="9286"/>
                  </a:lnTo>
                  <a:lnTo>
                    <a:pt x="454" y="9286"/>
                  </a:lnTo>
                  <a:lnTo>
                    <a:pt x="454" y="1352"/>
                  </a:lnTo>
                  <a:cubicBezTo>
                    <a:pt x="454" y="625"/>
                    <a:pt x="1040" y="30"/>
                    <a:pt x="1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4885687" y="3868326"/>
              <a:ext cx="244422" cy="244422"/>
            </a:xfrm>
            <a:custGeom>
              <a:rect b="b" l="l" r="r" t="t"/>
              <a:pathLst>
                <a:path extrusionOk="0" h="6114" w="6114">
                  <a:moveTo>
                    <a:pt x="709" y="0"/>
                  </a:moveTo>
                  <a:cubicBezTo>
                    <a:pt x="317" y="0"/>
                    <a:pt x="0" y="318"/>
                    <a:pt x="0" y="708"/>
                  </a:cubicBezTo>
                  <a:lnTo>
                    <a:pt x="0" y="5405"/>
                  </a:lnTo>
                  <a:cubicBezTo>
                    <a:pt x="0" y="5797"/>
                    <a:pt x="319" y="6114"/>
                    <a:pt x="709" y="6114"/>
                  </a:cubicBezTo>
                  <a:lnTo>
                    <a:pt x="5405" y="6114"/>
                  </a:lnTo>
                  <a:cubicBezTo>
                    <a:pt x="5797" y="6114"/>
                    <a:pt x="6113" y="5797"/>
                    <a:pt x="6113" y="5405"/>
                  </a:cubicBezTo>
                  <a:lnTo>
                    <a:pt x="6113" y="708"/>
                  </a:lnTo>
                  <a:cubicBezTo>
                    <a:pt x="6113" y="317"/>
                    <a:pt x="5796" y="0"/>
                    <a:pt x="5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4898040" y="3880639"/>
              <a:ext cx="220436" cy="220516"/>
            </a:xfrm>
            <a:custGeom>
              <a:rect b="b" l="l" r="r" t="t"/>
              <a:pathLst>
                <a:path extrusionOk="0" h="5516" w="5514">
                  <a:moveTo>
                    <a:pt x="410" y="1"/>
                  </a:moveTo>
                  <a:cubicBezTo>
                    <a:pt x="184" y="1"/>
                    <a:pt x="0" y="184"/>
                    <a:pt x="0" y="410"/>
                  </a:cubicBezTo>
                  <a:lnTo>
                    <a:pt x="0" y="5106"/>
                  </a:lnTo>
                  <a:cubicBezTo>
                    <a:pt x="0" y="5332"/>
                    <a:pt x="184" y="5515"/>
                    <a:pt x="410" y="5515"/>
                  </a:cubicBezTo>
                  <a:lnTo>
                    <a:pt x="5106" y="5515"/>
                  </a:lnTo>
                  <a:cubicBezTo>
                    <a:pt x="5331" y="5515"/>
                    <a:pt x="5514" y="5332"/>
                    <a:pt x="5514" y="5106"/>
                  </a:cubicBezTo>
                  <a:lnTo>
                    <a:pt x="5514" y="410"/>
                  </a:lnTo>
                  <a:cubicBezTo>
                    <a:pt x="5514" y="184"/>
                    <a:pt x="5331" y="1"/>
                    <a:pt x="5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4911952" y="3894671"/>
              <a:ext cx="191932" cy="191972"/>
            </a:xfrm>
            <a:custGeom>
              <a:rect b="b" l="l" r="r" t="t"/>
              <a:pathLst>
                <a:path extrusionOk="0" h="4802" w="4801">
                  <a:moveTo>
                    <a:pt x="2401" y="1"/>
                  </a:moveTo>
                  <a:cubicBezTo>
                    <a:pt x="1076" y="1"/>
                    <a:pt x="0" y="1075"/>
                    <a:pt x="0" y="2401"/>
                  </a:cubicBezTo>
                  <a:cubicBezTo>
                    <a:pt x="0" y="3726"/>
                    <a:pt x="1076" y="4801"/>
                    <a:pt x="2401" y="4801"/>
                  </a:cubicBezTo>
                  <a:cubicBezTo>
                    <a:pt x="3726" y="4801"/>
                    <a:pt x="4801" y="3726"/>
                    <a:pt x="4801" y="2401"/>
                  </a:cubicBezTo>
                  <a:cubicBezTo>
                    <a:pt x="4801" y="1075"/>
                    <a:pt x="3726" y="1"/>
                    <a:pt x="2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4996464" y="3894551"/>
              <a:ext cx="107460" cy="192092"/>
            </a:xfrm>
            <a:custGeom>
              <a:rect b="b" l="l" r="r" t="t"/>
              <a:pathLst>
                <a:path extrusionOk="0" h="4805" w="2688">
                  <a:moveTo>
                    <a:pt x="287" y="1"/>
                  </a:moveTo>
                  <a:cubicBezTo>
                    <a:pt x="189" y="1"/>
                    <a:pt x="94" y="8"/>
                    <a:pt x="1" y="19"/>
                  </a:cubicBezTo>
                  <a:cubicBezTo>
                    <a:pt x="1193" y="159"/>
                    <a:pt x="2116" y="1174"/>
                    <a:pt x="2116" y="2403"/>
                  </a:cubicBezTo>
                  <a:cubicBezTo>
                    <a:pt x="2116" y="3632"/>
                    <a:pt x="1191" y="4646"/>
                    <a:pt x="1" y="4788"/>
                  </a:cubicBezTo>
                  <a:cubicBezTo>
                    <a:pt x="94" y="4799"/>
                    <a:pt x="191" y="4804"/>
                    <a:pt x="287" y="4804"/>
                  </a:cubicBezTo>
                  <a:cubicBezTo>
                    <a:pt x="1614" y="4804"/>
                    <a:pt x="2688" y="3729"/>
                    <a:pt x="2688" y="2404"/>
                  </a:cubicBezTo>
                  <a:cubicBezTo>
                    <a:pt x="2688" y="1078"/>
                    <a:pt x="1614" y="4"/>
                    <a:pt x="287" y="1"/>
                  </a:cubicBez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4906315" y="3889034"/>
              <a:ext cx="203246" cy="203246"/>
            </a:xfrm>
            <a:custGeom>
              <a:rect b="b" l="l" r="r" t="t"/>
              <a:pathLst>
                <a:path extrusionOk="0" h="5084" w="5084">
                  <a:moveTo>
                    <a:pt x="2542" y="281"/>
                  </a:moveTo>
                  <a:cubicBezTo>
                    <a:pt x="3790" y="281"/>
                    <a:pt x="4802" y="1295"/>
                    <a:pt x="4802" y="2542"/>
                  </a:cubicBezTo>
                  <a:cubicBezTo>
                    <a:pt x="4802" y="3788"/>
                    <a:pt x="3788" y="4802"/>
                    <a:pt x="2542" y="4802"/>
                  </a:cubicBezTo>
                  <a:cubicBezTo>
                    <a:pt x="1296" y="4802"/>
                    <a:pt x="282" y="3788"/>
                    <a:pt x="282" y="2542"/>
                  </a:cubicBezTo>
                  <a:cubicBezTo>
                    <a:pt x="282" y="1295"/>
                    <a:pt x="1296" y="281"/>
                    <a:pt x="2542" y="281"/>
                  </a:cubicBezTo>
                  <a:close/>
                  <a:moveTo>
                    <a:pt x="2542" y="1"/>
                  </a:moveTo>
                  <a:cubicBezTo>
                    <a:pt x="1139" y="1"/>
                    <a:pt x="0" y="1141"/>
                    <a:pt x="0" y="2542"/>
                  </a:cubicBezTo>
                  <a:cubicBezTo>
                    <a:pt x="0" y="3944"/>
                    <a:pt x="1141" y="5084"/>
                    <a:pt x="2542" y="5084"/>
                  </a:cubicBezTo>
                  <a:cubicBezTo>
                    <a:pt x="3944" y="5084"/>
                    <a:pt x="5083" y="3944"/>
                    <a:pt x="5083" y="2542"/>
                  </a:cubicBezTo>
                  <a:cubicBezTo>
                    <a:pt x="5083" y="1140"/>
                    <a:pt x="3944" y="1"/>
                    <a:pt x="2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4914671" y="3777697"/>
              <a:ext cx="24026" cy="108099"/>
            </a:xfrm>
            <a:custGeom>
              <a:rect b="b" l="l" r="r" t="t"/>
              <a:pathLst>
                <a:path extrusionOk="0" h="2704" w="601">
                  <a:moveTo>
                    <a:pt x="1" y="0"/>
                  </a:moveTo>
                  <a:lnTo>
                    <a:pt x="1" y="2397"/>
                  </a:lnTo>
                  <a:cubicBezTo>
                    <a:pt x="1" y="2540"/>
                    <a:pt x="116" y="2680"/>
                    <a:pt x="257" y="2700"/>
                  </a:cubicBezTo>
                  <a:cubicBezTo>
                    <a:pt x="272" y="2702"/>
                    <a:pt x="287" y="2703"/>
                    <a:pt x="301" y="2703"/>
                  </a:cubicBezTo>
                  <a:cubicBezTo>
                    <a:pt x="466" y="2703"/>
                    <a:pt x="600" y="2570"/>
                    <a:pt x="600" y="2405"/>
                  </a:cubicBezTo>
                  <a:lnTo>
                    <a:pt x="6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5077139" y="3777697"/>
              <a:ext cx="23986" cy="108099"/>
            </a:xfrm>
            <a:custGeom>
              <a:rect b="b" l="l" r="r" t="t"/>
              <a:pathLst>
                <a:path extrusionOk="0" h="2704" w="600">
                  <a:moveTo>
                    <a:pt x="0" y="0"/>
                  </a:moveTo>
                  <a:lnTo>
                    <a:pt x="0" y="2397"/>
                  </a:lnTo>
                  <a:cubicBezTo>
                    <a:pt x="0" y="2540"/>
                    <a:pt x="115" y="2680"/>
                    <a:pt x="256" y="2700"/>
                  </a:cubicBezTo>
                  <a:cubicBezTo>
                    <a:pt x="271" y="2702"/>
                    <a:pt x="286" y="2703"/>
                    <a:pt x="301" y="2703"/>
                  </a:cubicBezTo>
                  <a:cubicBezTo>
                    <a:pt x="466" y="2703"/>
                    <a:pt x="599" y="2570"/>
                    <a:pt x="599" y="2405"/>
                  </a:cubicBezTo>
                  <a:lnTo>
                    <a:pt x="5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5002421" y="3905905"/>
              <a:ext cx="10914" cy="23467"/>
            </a:xfrm>
            <a:custGeom>
              <a:rect b="b" l="l" r="r" t="t"/>
              <a:pathLst>
                <a:path extrusionOk="0" h="587" w="273">
                  <a:moveTo>
                    <a:pt x="134" y="1"/>
                  </a:moveTo>
                  <a:cubicBezTo>
                    <a:pt x="134" y="1"/>
                    <a:pt x="133" y="1"/>
                    <a:pt x="132" y="1"/>
                  </a:cubicBezTo>
                  <a:cubicBezTo>
                    <a:pt x="59" y="4"/>
                    <a:pt x="1" y="68"/>
                    <a:pt x="1" y="143"/>
                  </a:cubicBezTo>
                  <a:lnTo>
                    <a:pt x="1" y="444"/>
                  </a:lnTo>
                  <a:cubicBezTo>
                    <a:pt x="1" y="519"/>
                    <a:pt x="59" y="585"/>
                    <a:pt x="132" y="586"/>
                  </a:cubicBezTo>
                  <a:cubicBezTo>
                    <a:pt x="134" y="586"/>
                    <a:pt x="136" y="586"/>
                    <a:pt x="138" y="586"/>
                  </a:cubicBezTo>
                  <a:cubicBezTo>
                    <a:pt x="212" y="586"/>
                    <a:pt x="273" y="525"/>
                    <a:pt x="273" y="450"/>
                  </a:cubicBezTo>
                  <a:lnTo>
                    <a:pt x="273" y="137"/>
                  </a:lnTo>
                  <a:cubicBezTo>
                    <a:pt x="273" y="60"/>
                    <a:pt x="209" y="1"/>
                    <a:pt x="1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5002421" y="4051982"/>
              <a:ext cx="10954" cy="23387"/>
            </a:xfrm>
            <a:custGeom>
              <a:rect b="b" l="l" r="r" t="t"/>
              <a:pathLst>
                <a:path extrusionOk="0" h="585" w="274">
                  <a:moveTo>
                    <a:pt x="137" y="0"/>
                  </a:moveTo>
                  <a:cubicBezTo>
                    <a:pt x="132" y="0"/>
                    <a:pt x="126" y="1"/>
                    <a:pt x="121" y="1"/>
                  </a:cubicBezTo>
                  <a:cubicBezTo>
                    <a:pt x="50" y="9"/>
                    <a:pt x="1" y="72"/>
                    <a:pt x="1" y="143"/>
                  </a:cubicBezTo>
                  <a:lnTo>
                    <a:pt x="1" y="444"/>
                  </a:lnTo>
                  <a:cubicBezTo>
                    <a:pt x="1" y="514"/>
                    <a:pt x="50" y="576"/>
                    <a:pt x="121" y="584"/>
                  </a:cubicBezTo>
                  <a:cubicBezTo>
                    <a:pt x="127" y="585"/>
                    <a:pt x="133" y="585"/>
                    <a:pt x="139" y="585"/>
                  </a:cubicBezTo>
                  <a:cubicBezTo>
                    <a:pt x="214" y="585"/>
                    <a:pt x="274" y="524"/>
                    <a:pt x="274" y="450"/>
                  </a:cubicBezTo>
                  <a:lnTo>
                    <a:pt x="274" y="135"/>
                  </a:lnTo>
                  <a:cubicBezTo>
                    <a:pt x="274" y="61"/>
                    <a:pt x="213" y="0"/>
                    <a:pt x="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4961804" y="3916259"/>
              <a:ext cx="19229" cy="22387"/>
            </a:xfrm>
            <a:custGeom>
              <a:rect b="b" l="l" r="r" t="t"/>
              <a:pathLst>
                <a:path extrusionOk="0" h="560" w="481">
                  <a:moveTo>
                    <a:pt x="161" y="0"/>
                  </a:moveTo>
                  <a:cubicBezTo>
                    <a:pt x="137" y="0"/>
                    <a:pt x="112" y="6"/>
                    <a:pt x="90" y="19"/>
                  </a:cubicBezTo>
                  <a:cubicBezTo>
                    <a:pt x="24" y="57"/>
                    <a:pt x="0" y="142"/>
                    <a:pt x="40" y="210"/>
                  </a:cubicBezTo>
                  <a:lnTo>
                    <a:pt x="200" y="490"/>
                  </a:lnTo>
                  <a:cubicBezTo>
                    <a:pt x="226" y="534"/>
                    <a:pt x="273" y="559"/>
                    <a:pt x="321" y="559"/>
                  </a:cubicBezTo>
                  <a:cubicBezTo>
                    <a:pt x="345" y="559"/>
                    <a:pt x="369" y="553"/>
                    <a:pt x="391" y="541"/>
                  </a:cubicBezTo>
                  <a:cubicBezTo>
                    <a:pt x="458" y="502"/>
                    <a:pt x="481" y="417"/>
                    <a:pt x="443" y="349"/>
                  </a:cubicBezTo>
                  <a:lnTo>
                    <a:pt x="282" y="70"/>
                  </a:lnTo>
                  <a:cubicBezTo>
                    <a:pt x="256" y="25"/>
                    <a:pt x="209" y="0"/>
                    <a:pt x="1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5034843" y="4042708"/>
              <a:ext cx="19229" cy="22427"/>
            </a:xfrm>
            <a:custGeom>
              <a:rect b="b" l="l" r="r" t="t"/>
              <a:pathLst>
                <a:path extrusionOk="0" h="561" w="481">
                  <a:moveTo>
                    <a:pt x="160" y="1"/>
                  </a:moveTo>
                  <a:cubicBezTo>
                    <a:pt x="136" y="1"/>
                    <a:pt x="112" y="7"/>
                    <a:pt x="91" y="19"/>
                  </a:cubicBezTo>
                  <a:cubicBezTo>
                    <a:pt x="23" y="58"/>
                    <a:pt x="1" y="144"/>
                    <a:pt x="39" y="211"/>
                  </a:cubicBezTo>
                  <a:lnTo>
                    <a:pt x="199" y="491"/>
                  </a:lnTo>
                  <a:cubicBezTo>
                    <a:pt x="226" y="535"/>
                    <a:pt x="272" y="560"/>
                    <a:pt x="321" y="560"/>
                  </a:cubicBezTo>
                  <a:cubicBezTo>
                    <a:pt x="345" y="560"/>
                    <a:pt x="370" y="555"/>
                    <a:pt x="391" y="541"/>
                  </a:cubicBezTo>
                  <a:cubicBezTo>
                    <a:pt x="458" y="503"/>
                    <a:pt x="481" y="418"/>
                    <a:pt x="442" y="350"/>
                  </a:cubicBezTo>
                  <a:lnTo>
                    <a:pt x="282" y="71"/>
                  </a:lnTo>
                  <a:cubicBezTo>
                    <a:pt x="256" y="26"/>
                    <a:pt x="209" y="1"/>
                    <a:pt x="1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4932740" y="3945322"/>
              <a:ext cx="23947" cy="17670"/>
            </a:xfrm>
            <a:custGeom>
              <a:rect b="b" l="l" r="r" t="t"/>
              <a:pathLst>
                <a:path extrusionOk="0" h="442" w="599">
                  <a:moveTo>
                    <a:pt x="159" y="1"/>
                  </a:moveTo>
                  <a:cubicBezTo>
                    <a:pt x="111" y="1"/>
                    <a:pt x="64" y="25"/>
                    <a:pt x="39" y="71"/>
                  </a:cubicBezTo>
                  <a:cubicBezTo>
                    <a:pt x="1" y="138"/>
                    <a:pt x="23" y="224"/>
                    <a:pt x="90" y="262"/>
                  </a:cubicBezTo>
                  <a:lnTo>
                    <a:pt x="370" y="423"/>
                  </a:lnTo>
                  <a:cubicBezTo>
                    <a:pt x="392" y="435"/>
                    <a:pt x="415" y="441"/>
                    <a:pt x="439" y="441"/>
                  </a:cubicBezTo>
                  <a:cubicBezTo>
                    <a:pt x="488" y="441"/>
                    <a:pt x="534" y="417"/>
                    <a:pt x="561" y="371"/>
                  </a:cubicBezTo>
                  <a:cubicBezTo>
                    <a:pt x="599" y="305"/>
                    <a:pt x="577" y="218"/>
                    <a:pt x="509" y="180"/>
                  </a:cubicBezTo>
                  <a:lnTo>
                    <a:pt x="229" y="19"/>
                  </a:lnTo>
                  <a:cubicBezTo>
                    <a:pt x="207" y="6"/>
                    <a:pt x="183" y="1"/>
                    <a:pt x="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5059189" y="4018361"/>
              <a:ext cx="23986" cy="17670"/>
            </a:xfrm>
            <a:custGeom>
              <a:rect b="b" l="l" r="r" t="t"/>
              <a:pathLst>
                <a:path extrusionOk="0" h="442" w="600">
                  <a:moveTo>
                    <a:pt x="160" y="1"/>
                  </a:moveTo>
                  <a:cubicBezTo>
                    <a:pt x="112" y="1"/>
                    <a:pt x="65" y="25"/>
                    <a:pt x="40" y="70"/>
                  </a:cubicBezTo>
                  <a:cubicBezTo>
                    <a:pt x="1" y="138"/>
                    <a:pt x="24" y="223"/>
                    <a:pt x="90" y="262"/>
                  </a:cubicBezTo>
                  <a:lnTo>
                    <a:pt x="370" y="422"/>
                  </a:lnTo>
                  <a:cubicBezTo>
                    <a:pt x="393" y="434"/>
                    <a:pt x="416" y="441"/>
                    <a:pt x="441" y="441"/>
                  </a:cubicBezTo>
                  <a:cubicBezTo>
                    <a:pt x="489" y="441"/>
                    <a:pt x="536" y="416"/>
                    <a:pt x="562" y="372"/>
                  </a:cubicBezTo>
                  <a:cubicBezTo>
                    <a:pt x="600" y="304"/>
                    <a:pt x="578" y="219"/>
                    <a:pt x="510" y="180"/>
                  </a:cubicBezTo>
                  <a:lnTo>
                    <a:pt x="231" y="19"/>
                  </a:lnTo>
                  <a:cubicBezTo>
                    <a:pt x="208" y="7"/>
                    <a:pt x="184" y="1"/>
                    <a:pt x="1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4923106" y="3985060"/>
              <a:ext cx="23627" cy="10954"/>
            </a:xfrm>
            <a:custGeom>
              <a:rect b="b" l="l" r="r" t="t"/>
              <a:pathLst>
                <a:path extrusionOk="0" h="274" w="591">
                  <a:moveTo>
                    <a:pt x="138" y="1"/>
                  </a:moveTo>
                  <a:cubicBezTo>
                    <a:pt x="62" y="1"/>
                    <a:pt x="1" y="65"/>
                    <a:pt x="2" y="141"/>
                  </a:cubicBezTo>
                  <a:cubicBezTo>
                    <a:pt x="5" y="215"/>
                    <a:pt x="70" y="273"/>
                    <a:pt x="144" y="273"/>
                  </a:cubicBezTo>
                  <a:lnTo>
                    <a:pt x="452" y="273"/>
                  </a:lnTo>
                  <a:cubicBezTo>
                    <a:pt x="529" y="273"/>
                    <a:pt x="591" y="210"/>
                    <a:pt x="588" y="133"/>
                  </a:cubicBezTo>
                  <a:cubicBezTo>
                    <a:pt x="585" y="59"/>
                    <a:pt x="521"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5069184" y="3985060"/>
              <a:ext cx="23587" cy="10954"/>
            </a:xfrm>
            <a:custGeom>
              <a:rect b="b" l="l" r="r" t="t"/>
              <a:pathLst>
                <a:path extrusionOk="0" h="274" w="590">
                  <a:moveTo>
                    <a:pt x="138" y="1"/>
                  </a:moveTo>
                  <a:cubicBezTo>
                    <a:pt x="61" y="1"/>
                    <a:pt x="1" y="65"/>
                    <a:pt x="2" y="141"/>
                  </a:cubicBezTo>
                  <a:cubicBezTo>
                    <a:pt x="4" y="215"/>
                    <a:pt x="68" y="273"/>
                    <a:pt x="144" y="273"/>
                  </a:cubicBezTo>
                  <a:lnTo>
                    <a:pt x="451" y="273"/>
                  </a:lnTo>
                  <a:cubicBezTo>
                    <a:pt x="528" y="273"/>
                    <a:pt x="589" y="210"/>
                    <a:pt x="587" y="133"/>
                  </a:cubicBezTo>
                  <a:cubicBezTo>
                    <a:pt x="584" y="59"/>
                    <a:pt x="520"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4932700" y="4018361"/>
              <a:ext cx="23986" cy="17670"/>
            </a:xfrm>
            <a:custGeom>
              <a:rect b="b" l="l" r="r" t="t"/>
              <a:pathLst>
                <a:path extrusionOk="0" h="442" w="600">
                  <a:moveTo>
                    <a:pt x="440" y="1"/>
                  </a:moveTo>
                  <a:cubicBezTo>
                    <a:pt x="416" y="1"/>
                    <a:pt x="392" y="7"/>
                    <a:pt x="370" y="19"/>
                  </a:cubicBezTo>
                  <a:lnTo>
                    <a:pt x="90" y="180"/>
                  </a:lnTo>
                  <a:cubicBezTo>
                    <a:pt x="24" y="219"/>
                    <a:pt x="0" y="304"/>
                    <a:pt x="40" y="372"/>
                  </a:cubicBezTo>
                  <a:cubicBezTo>
                    <a:pt x="66" y="416"/>
                    <a:pt x="111" y="441"/>
                    <a:pt x="161" y="441"/>
                  </a:cubicBezTo>
                  <a:cubicBezTo>
                    <a:pt x="184" y="441"/>
                    <a:pt x="208" y="436"/>
                    <a:pt x="230" y="422"/>
                  </a:cubicBezTo>
                  <a:lnTo>
                    <a:pt x="510" y="262"/>
                  </a:lnTo>
                  <a:cubicBezTo>
                    <a:pt x="578" y="223"/>
                    <a:pt x="600" y="138"/>
                    <a:pt x="562" y="70"/>
                  </a:cubicBezTo>
                  <a:cubicBezTo>
                    <a:pt x="536" y="25"/>
                    <a:pt x="489" y="1"/>
                    <a:pt x="4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5059189" y="3945322"/>
              <a:ext cx="23986" cy="17670"/>
            </a:xfrm>
            <a:custGeom>
              <a:rect b="b" l="l" r="r" t="t"/>
              <a:pathLst>
                <a:path extrusionOk="0" h="442" w="600">
                  <a:moveTo>
                    <a:pt x="440" y="1"/>
                  </a:moveTo>
                  <a:cubicBezTo>
                    <a:pt x="416" y="1"/>
                    <a:pt x="392" y="6"/>
                    <a:pt x="370" y="19"/>
                  </a:cubicBezTo>
                  <a:lnTo>
                    <a:pt x="90" y="180"/>
                  </a:lnTo>
                  <a:cubicBezTo>
                    <a:pt x="23" y="218"/>
                    <a:pt x="1" y="305"/>
                    <a:pt x="39" y="371"/>
                  </a:cubicBezTo>
                  <a:cubicBezTo>
                    <a:pt x="65" y="417"/>
                    <a:pt x="111" y="441"/>
                    <a:pt x="160" y="441"/>
                  </a:cubicBezTo>
                  <a:cubicBezTo>
                    <a:pt x="184" y="441"/>
                    <a:pt x="208" y="437"/>
                    <a:pt x="231" y="423"/>
                  </a:cubicBezTo>
                  <a:lnTo>
                    <a:pt x="510" y="262"/>
                  </a:lnTo>
                  <a:cubicBezTo>
                    <a:pt x="578" y="224"/>
                    <a:pt x="600" y="138"/>
                    <a:pt x="561" y="71"/>
                  </a:cubicBezTo>
                  <a:cubicBezTo>
                    <a:pt x="535" y="25"/>
                    <a:pt x="489" y="1"/>
                    <a:pt x="4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4961764" y="4042708"/>
              <a:ext cx="19229" cy="22427"/>
            </a:xfrm>
            <a:custGeom>
              <a:rect b="b" l="l" r="r" t="t"/>
              <a:pathLst>
                <a:path extrusionOk="0" h="561" w="481">
                  <a:moveTo>
                    <a:pt x="321" y="1"/>
                  </a:moveTo>
                  <a:cubicBezTo>
                    <a:pt x="273" y="1"/>
                    <a:pt x="225" y="26"/>
                    <a:pt x="200" y="71"/>
                  </a:cubicBezTo>
                  <a:lnTo>
                    <a:pt x="39" y="350"/>
                  </a:lnTo>
                  <a:cubicBezTo>
                    <a:pt x="0" y="418"/>
                    <a:pt x="24" y="503"/>
                    <a:pt x="90" y="541"/>
                  </a:cubicBezTo>
                  <a:cubicBezTo>
                    <a:pt x="113" y="554"/>
                    <a:pt x="137" y="560"/>
                    <a:pt x="161" y="560"/>
                  </a:cubicBezTo>
                  <a:cubicBezTo>
                    <a:pt x="209" y="560"/>
                    <a:pt x="257" y="535"/>
                    <a:pt x="282" y="491"/>
                  </a:cubicBezTo>
                  <a:lnTo>
                    <a:pt x="443" y="211"/>
                  </a:lnTo>
                  <a:cubicBezTo>
                    <a:pt x="480" y="144"/>
                    <a:pt x="458" y="58"/>
                    <a:pt x="391" y="19"/>
                  </a:cubicBezTo>
                  <a:cubicBezTo>
                    <a:pt x="369" y="7"/>
                    <a:pt x="345"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5034843" y="3916259"/>
              <a:ext cx="19229" cy="22387"/>
            </a:xfrm>
            <a:custGeom>
              <a:rect b="b" l="l" r="r" t="t"/>
              <a:pathLst>
                <a:path extrusionOk="0" h="560" w="481">
                  <a:moveTo>
                    <a:pt x="321" y="0"/>
                  </a:moveTo>
                  <a:cubicBezTo>
                    <a:pt x="272" y="0"/>
                    <a:pt x="226" y="25"/>
                    <a:pt x="200" y="70"/>
                  </a:cubicBezTo>
                  <a:lnTo>
                    <a:pt x="39" y="349"/>
                  </a:lnTo>
                  <a:cubicBezTo>
                    <a:pt x="1" y="417"/>
                    <a:pt x="23" y="502"/>
                    <a:pt x="91" y="541"/>
                  </a:cubicBezTo>
                  <a:cubicBezTo>
                    <a:pt x="113" y="553"/>
                    <a:pt x="137" y="559"/>
                    <a:pt x="160" y="559"/>
                  </a:cubicBezTo>
                  <a:cubicBezTo>
                    <a:pt x="208" y="559"/>
                    <a:pt x="255" y="534"/>
                    <a:pt x="282" y="490"/>
                  </a:cubicBezTo>
                  <a:lnTo>
                    <a:pt x="443" y="210"/>
                  </a:lnTo>
                  <a:cubicBezTo>
                    <a:pt x="481" y="142"/>
                    <a:pt x="459" y="57"/>
                    <a:pt x="391" y="19"/>
                  </a:cubicBezTo>
                  <a:cubicBezTo>
                    <a:pt x="369" y="6"/>
                    <a:pt x="345"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4979754" y="3945522"/>
              <a:ext cx="33621" cy="50012"/>
            </a:xfrm>
            <a:custGeom>
              <a:rect b="b" l="l" r="r" t="t"/>
              <a:pathLst>
                <a:path extrusionOk="0" h="1251" w="841">
                  <a:moveTo>
                    <a:pt x="704" y="1"/>
                  </a:moveTo>
                  <a:cubicBezTo>
                    <a:pt x="694" y="1"/>
                    <a:pt x="684" y="2"/>
                    <a:pt x="673" y="5"/>
                  </a:cubicBezTo>
                  <a:cubicBezTo>
                    <a:pt x="611" y="17"/>
                    <a:pt x="569" y="75"/>
                    <a:pt x="569" y="138"/>
                  </a:cubicBezTo>
                  <a:lnTo>
                    <a:pt x="569" y="868"/>
                  </a:lnTo>
                  <a:lnTo>
                    <a:pt x="224" y="647"/>
                  </a:lnTo>
                  <a:cubicBezTo>
                    <a:pt x="201" y="633"/>
                    <a:pt x="175" y="626"/>
                    <a:pt x="150" y="626"/>
                  </a:cubicBezTo>
                  <a:cubicBezTo>
                    <a:pt x="95" y="626"/>
                    <a:pt x="42" y="658"/>
                    <a:pt x="22" y="718"/>
                  </a:cubicBezTo>
                  <a:cubicBezTo>
                    <a:pt x="1" y="778"/>
                    <a:pt x="25" y="844"/>
                    <a:pt x="80" y="878"/>
                  </a:cubicBezTo>
                  <a:lnTo>
                    <a:pt x="632" y="1229"/>
                  </a:lnTo>
                  <a:cubicBezTo>
                    <a:pt x="655" y="1244"/>
                    <a:pt x="679" y="1251"/>
                    <a:pt x="705" y="1251"/>
                  </a:cubicBezTo>
                  <a:cubicBezTo>
                    <a:pt x="743" y="1251"/>
                    <a:pt x="782" y="1235"/>
                    <a:pt x="810" y="1202"/>
                  </a:cubicBezTo>
                  <a:cubicBezTo>
                    <a:pt x="831" y="1177"/>
                    <a:pt x="841" y="1145"/>
                    <a:pt x="841" y="1113"/>
                  </a:cubicBezTo>
                  <a:lnTo>
                    <a:pt x="841" y="136"/>
                  </a:lnTo>
                  <a:cubicBezTo>
                    <a:pt x="841" y="62"/>
                    <a:pt x="780" y="1"/>
                    <a:pt x="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1" name="Google Shape;3191;p64"/>
          <p:cNvGrpSpPr/>
          <p:nvPr/>
        </p:nvGrpSpPr>
        <p:grpSpPr>
          <a:xfrm>
            <a:off x="4746270" y="3268684"/>
            <a:ext cx="371271" cy="328535"/>
            <a:chOff x="3164895" y="3795647"/>
            <a:chExt cx="371271" cy="328535"/>
          </a:xfrm>
        </p:grpSpPr>
        <p:sp>
          <p:nvSpPr>
            <p:cNvPr id="3192" name="Google Shape;3192;p64"/>
            <p:cNvSpPr/>
            <p:nvPr/>
          </p:nvSpPr>
          <p:spPr>
            <a:xfrm>
              <a:off x="3177928" y="4002330"/>
              <a:ext cx="344446" cy="55169"/>
            </a:xfrm>
            <a:custGeom>
              <a:rect b="b" l="l" r="r" t="t"/>
              <a:pathLst>
                <a:path extrusionOk="0" h="1380" w="8616">
                  <a:moveTo>
                    <a:pt x="424" y="0"/>
                  </a:moveTo>
                  <a:cubicBezTo>
                    <a:pt x="190" y="0"/>
                    <a:pt x="1" y="190"/>
                    <a:pt x="1" y="425"/>
                  </a:cubicBezTo>
                  <a:lnTo>
                    <a:pt x="1" y="955"/>
                  </a:lnTo>
                  <a:cubicBezTo>
                    <a:pt x="1" y="1190"/>
                    <a:pt x="190" y="1379"/>
                    <a:pt x="424" y="1379"/>
                  </a:cubicBezTo>
                  <a:lnTo>
                    <a:pt x="8192" y="1379"/>
                  </a:lnTo>
                  <a:cubicBezTo>
                    <a:pt x="8425" y="1379"/>
                    <a:pt x="8615" y="1190"/>
                    <a:pt x="8615" y="955"/>
                  </a:cubicBezTo>
                  <a:lnTo>
                    <a:pt x="8615" y="425"/>
                  </a:lnTo>
                  <a:cubicBezTo>
                    <a:pt x="8615" y="190"/>
                    <a:pt x="8425" y="0"/>
                    <a:pt x="8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3178648" y="3985100"/>
              <a:ext cx="344446" cy="49452"/>
            </a:xfrm>
            <a:custGeom>
              <a:rect b="b" l="l" r="r" t="t"/>
              <a:pathLst>
                <a:path extrusionOk="0" h="1237" w="8616">
                  <a:moveTo>
                    <a:pt x="3939" y="1"/>
                  </a:moveTo>
                  <a:lnTo>
                    <a:pt x="425" y="440"/>
                  </a:lnTo>
                  <a:cubicBezTo>
                    <a:pt x="190" y="440"/>
                    <a:pt x="0" y="630"/>
                    <a:pt x="0" y="863"/>
                  </a:cubicBezTo>
                  <a:lnTo>
                    <a:pt x="0" y="1236"/>
                  </a:lnTo>
                  <a:cubicBezTo>
                    <a:pt x="0" y="1002"/>
                    <a:pt x="190" y="813"/>
                    <a:pt x="425" y="813"/>
                  </a:cubicBezTo>
                  <a:lnTo>
                    <a:pt x="8192" y="813"/>
                  </a:lnTo>
                  <a:cubicBezTo>
                    <a:pt x="8425" y="813"/>
                    <a:pt x="8615" y="1002"/>
                    <a:pt x="8615" y="1236"/>
                  </a:cubicBezTo>
                  <a:lnTo>
                    <a:pt x="8615" y="863"/>
                  </a:lnTo>
                  <a:cubicBezTo>
                    <a:pt x="8615" y="629"/>
                    <a:pt x="8427" y="440"/>
                    <a:pt x="8193" y="440"/>
                  </a:cubicBezTo>
                  <a:lnTo>
                    <a:pt x="39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3164895" y="4091480"/>
              <a:ext cx="371271" cy="32702"/>
            </a:xfrm>
            <a:custGeom>
              <a:rect b="b" l="l" r="r" t="t"/>
              <a:pathLst>
                <a:path extrusionOk="0" h="818" w="9287">
                  <a:moveTo>
                    <a:pt x="0" y="1"/>
                  </a:moveTo>
                  <a:lnTo>
                    <a:pt x="0" y="818"/>
                  </a:lnTo>
                  <a:lnTo>
                    <a:pt x="9286" y="818"/>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3164895" y="4107471"/>
              <a:ext cx="371271" cy="16711"/>
            </a:xfrm>
            <a:custGeom>
              <a:rect b="b" l="l" r="r" t="t"/>
              <a:pathLst>
                <a:path extrusionOk="0" h="418" w="9287">
                  <a:moveTo>
                    <a:pt x="0" y="1"/>
                  </a:moveTo>
                  <a:lnTo>
                    <a:pt x="0" y="418"/>
                  </a:lnTo>
                  <a:lnTo>
                    <a:pt x="9286" y="418"/>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3200915" y="4024518"/>
              <a:ext cx="66682" cy="66682"/>
            </a:xfrm>
            <a:custGeom>
              <a:rect b="b" l="l" r="r" t="t"/>
              <a:pathLst>
                <a:path extrusionOk="0" h="1668" w="1668">
                  <a:moveTo>
                    <a:pt x="834" y="0"/>
                  </a:moveTo>
                  <a:cubicBezTo>
                    <a:pt x="373" y="0"/>
                    <a:pt x="1" y="374"/>
                    <a:pt x="1" y="834"/>
                  </a:cubicBezTo>
                  <a:cubicBezTo>
                    <a:pt x="1" y="1295"/>
                    <a:pt x="373" y="1667"/>
                    <a:pt x="834" y="1667"/>
                  </a:cubicBezTo>
                  <a:cubicBezTo>
                    <a:pt x="1294" y="1667"/>
                    <a:pt x="1668" y="1295"/>
                    <a:pt x="1668" y="834"/>
                  </a:cubicBezTo>
                  <a:cubicBezTo>
                    <a:pt x="1668"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3267558" y="4024518"/>
              <a:ext cx="66682" cy="66682"/>
            </a:xfrm>
            <a:custGeom>
              <a:rect b="b" l="l" r="r" t="t"/>
              <a:pathLst>
                <a:path extrusionOk="0" h="1668" w="1668">
                  <a:moveTo>
                    <a:pt x="834" y="0"/>
                  </a:moveTo>
                  <a:cubicBezTo>
                    <a:pt x="373" y="0"/>
                    <a:pt x="1" y="374"/>
                    <a:pt x="1" y="834"/>
                  </a:cubicBezTo>
                  <a:cubicBezTo>
                    <a:pt x="1" y="1295"/>
                    <a:pt x="373" y="1667"/>
                    <a:pt x="834" y="1667"/>
                  </a:cubicBezTo>
                  <a:cubicBezTo>
                    <a:pt x="1294" y="1667"/>
                    <a:pt x="1668" y="1295"/>
                    <a:pt x="1668" y="834"/>
                  </a:cubicBezTo>
                  <a:cubicBezTo>
                    <a:pt x="1668"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3223063" y="4049384"/>
              <a:ext cx="89030" cy="16791"/>
            </a:xfrm>
            <a:custGeom>
              <a:rect b="b" l="l" r="r" t="t"/>
              <a:pathLst>
                <a:path extrusionOk="0" h="420" w="2227">
                  <a:moveTo>
                    <a:pt x="239" y="1"/>
                  </a:moveTo>
                  <a:cubicBezTo>
                    <a:pt x="143" y="1"/>
                    <a:pt x="55" y="64"/>
                    <a:pt x="33" y="160"/>
                  </a:cubicBezTo>
                  <a:cubicBezTo>
                    <a:pt x="0" y="297"/>
                    <a:pt x="105" y="420"/>
                    <a:pt x="237" y="420"/>
                  </a:cubicBezTo>
                  <a:lnTo>
                    <a:pt x="1989" y="420"/>
                  </a:lnTo>
                  <a:cubicBezTo>
                    <a:pt x="2085" y="420"/>
                    <a:pt x="2172" y="355"/>
                    <a:pt x="2195" y="262"/>
                  </a:cubicBezTo>
                  <a:cubicBezTo>
                    <a:pt x="2227" y="124"/>
                    <a:pt x="2123" y="1"/>
                    <a:pt x="19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3366782" y="4024518"/>
              <a:ext cx="66682" cy="66682"/>
            </a:xfrm>
            <a:custGeom>
              <a:rect b="b" l="l" r="r" t="t"/>
              <a:pathLst>
                <a:path extrusionOk="0" h="1668" w="1668">
                  <a:moveTo>
                    <a:pt x="834" y="0"/>
                  </a:moveTo>
                  <a:cubicBezTo>
                    <a:pt x="374" y="0"/>
                    <a:pt x="0" y="374"/>
                    <a:pt x="0" y="834"/>
                  </a:cubicBezTo>
                  <a:cubicBezTo>
                    <a:pt x="0" y="1295"/>
                    <a:pt x="374" y="1667"/>
                    <a:pt x="834" y="1667"/>
                  </a:cubicBezTo>
                  <a:cubicBezTo>
                    <a:pt x="1295" y="1667"/>
                    <a:pt x="1667" y="1295"/>
                    <a:pt x="1667" y="834"/>
                  </a:cubicBezTo>
                  <a:cubicBezTo>
                    <a:pt x="1667" y="374"/>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3433464" y="4024518"/>
              <a:ext cx="66682" cy="66682"/>
            </a:xfrm>
            <a:custGeom>
              <a:rect b="b" l="l" r="r" t="t"/>
              <a:pathLst>
                <a:path extrusionOk="0" h="1668" w="1668">
                  <a:moveTo>
                    <a:pt x="834" y="0"/>
                  </a:moveTo>
                  <a:cubicBezTo>
                    <a:pt x="374" y="0"/>
                    <a:pt x="0" y="374"/>
                    <a:pt x="0" y="834"/>
                  </a:cubicBezTo>
                  <a:cubicBezTo>
                    <a:pt x="0" y="1295"/>
                    <a:pt x="374" y="1667"/>
                    <a:pt x="834" y="1667"/>
                  </a:cubicBezTo>
                  <a:cubicBezTo>
                    <a:pt x="1295" y="1667"/>
                    <a:pt x="1667" y="1295"/>
                    <a:pt x="1667" y="834"/>
                  </a:cubicBezTo>
                  <a:cubicBezTo>
                    <a:pt x="1667" y="374"/>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3388889" y="4049384"/>
              <a:ext cx="89070" cy="16791"/>
            </a:xfrm>
            <a:custGeom>
              <a:rect b="b" l="l" r="r" t="t"/>
              <a:pathLst>
                <a:path extrusionOk="0" h="420" w="2228">
                  <a:moveTo>
                    <a:pt x="240" y="1"/>
                  </a:moveTo>
                  <a:cubicBezTo>
                    <a:pt x="143" y="1"/>
                    <a:pt x="57" y="64"/>
                    <a:pt x="35" y="160"/>
                  </a:cubicBezTo>
                  <a:cubicBezTo>
                    <a:pt x="1" y="297"/>
                    <a:pt x="105" y="420"/>
                    <a:pt x="237" y="420"/>
                  </a:cubicBezTo>
                  <a:lnTo>
                    <a:pt x="1990" y="420"/>
                  </a:lnTo>
                  <a:cubicBezTo>
                    <a:pt x="2086" y="420"/>
                    <a:pt x="2173" y="355"/>
                    <a:pt x="2196" y="262"/>
                  </a:cubicBezTo>
                  <a:cubicBezTo>
                    <a:pt x="2227" y="124"/>
                    <a:pt x="2125" y="1"/>
                    <a:pt x="19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3247529" y="3795647"/>
              <a:ext cx="205964" cy="49332"/>
            </a:xfrm>
            <a:custGeom>
              <a:rect b="b" l="l" r="r" t="t"/>
              <a:pathLst>
                <a:path extrusionOk="0" h="1234" w="5152">
                  <a:moveTo>
                    <a:pt x="0" y="1"/>
                  </a:moveTo>
                  <a:lnTo>
                    <a:pt x="0" y="1234"/>
                  </a:lnTo>
                  <a:lnTo>
                    <a:pt x="5151" y="1234"/>
                  </a:lnTo>
                  <a:lnTo>
                    <a:pt x="51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3247529" y="3823911"/>
              <a:ext cx="205964" cy="21068"/>
            </a:xfrm>
            <a:custGeom>
              <a:rect b="b" l="l" r="r" t="t"/>
              <a:pathLst>
                <a:path extrusionOk="0" h="527" w="5152">
                  <a:moveTo>
                    <a:pt x="0" y="1"/>
                  </a:moveTo>
                  <a:lnTo>
                    <a:pt x="0" y="527"/>
                  </a:lnTo>
                  <a:lnTo>
                    <a:pt x="5151" y="527"/>
                  </a:lnTo>
                  <a:lnTo>
                    <a:pt x="51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3225061" y="3836264"/>
              <a:ext cx="250899" cy="52211"/>
            </a:xfrm>
            <a:custGeom>
              <a:rect b="b" l="l" r="r" t="t"/>
              <a:pathLst>
                <a:path extrusionOk="0" h="1306" w="6276">
                  <a:moveTo>
                    <a:pt x="0" y="1"/>
                  </a:moveTo>
                  <a:lnTo>
                    <a:pt x="0" y="1306"/>
                  </a:lnTo>
                  <a:lnTo>
                    <a:pt x="6276" y="1306"/>
                  </a:lnTo>
                  <a:lnTo>
                    <a:pt x="62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3225061" y="3865248"/>
              <a:ext cx="250899" cy="23986"/>
            </a:xfrm>
            <a:custGeom>
              <a:rect b="b" l="l" r="r" t="t"/>
              <a:pathLst>
                <a:path extrusionOk="0" h="600" w="6276">
                  <a:moveTo>
                    <a:pt x="0" y="0"/>
                  </a:moveTo>
                  <a:lnTo>
                    <a:pt x="0" y="600"/>
                  </a:lnTo>
                  <a:lnTo>
                    <a:pt x="6276" y="600"/>
                  </a:lnTo>
                  <a:lnTo>
                    <a:pt x="62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3201835" y="3877601"/>
              <a:ext cx="297353" cy="52970"/>
            </a:xfrm>
            <a:custGeom>
              <a:rect b="b" l="l" r="r" t="t"/>
              <a:pathLst>
                <a:path extrusionOk="0" h="1325" w="7438">
                  <a:moveTo>
                    <a:pt x="1" y="1"/>
                  </a:moveTo>
                  <a:lnTo>
                    <a:pt x="1" y="1325"/>
                  </a:lnTo>
                  <a:lnTo>
                    <a:pt x="7438" y="1325"/>
                  </a:lnTo>
                  <a:lnTo>
                    <a:pt x="7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3201835" y="3904425"/>
              <a:ext cx="297353" cy="26145"/>
            </a:xfrm>
            <a:custGeom>
              <a:rect b="b" l="l" r="r" t="t"/>
              <a:pathLst>
                <a:path extrusionOk="0" h="654" w="7438">
                  <a:moveTo>
                    <a:pt x="1" y="1"/>
                  </a:moveTo>
                  <a:lnTo>
                    <a:pt x="1" y="654"/>
                  </a:lnTo>
                  <a:lnTo>
                    <a:pt x="7438" y="654"/>
                  </a:lnTo>
                  <a:lnTo>
                    <a:pt x="74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3164895" y="3918178"/>
              <a:ext cx="371271" cy="84153"/>
            </a:xfrm>
            <a:custGeom>
              <a:rect b="b" l="l" r="r" t="t"/>
              <a:pathLst>
                <a:path extrusionOk="0" h="2105" w="9287">
                  <a:moveTo>
                    <a:pt x="0" y="1"/>
                  </a:moveTo>
                  <a:lnTo>
                    <a:pt x="0" y="2104"/>
                  </a:lnTo>
                  <a:lnTo>
                    <a:pt x="9286" y="2104"/>
                  </a:lnTo>
                  <a:lnTo>
                    <a:pt x="92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3164895" y="3918937"/>
              <a:ext cx="371271" cy="10194"/>
            </a:xfrm>
            <a:custGeom>
              <a:rect b="b" l="l" r="r" t="t"/>
              <a:pathLst>
                <a:path extrusionOk="0" h="255" w="9287">
                  <a:moveTo>
                    <a:pt x="0" y="1"/>
                  </a:moveTo>
                  <a:lnTo>
                    <a:pt x="0" y="255"/>
                  </a:lnTo>
                  <a:lnTo>
                    <a:pt x="9286" y="255"/>
                  </a:lnTo>
                  <a:lnTo>
                    <a:pt x="92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3170772" y="3943563"/>
              <a:ext cx="359558" cy="10914"/>
            </a:xfrm>
            <a:custGeom>
              <a:rect b="b" l="l" r="r" t="t"/>
              <a:pathLst>
                <a:path extrusionOk="0" h="273" w="8994">
                  <a:moveTo>
                    <a:pt x="149" y="1"/>
                  </a:moveTo>
                  <a:cubicBezTo>
                    <a:pt x="68" y="1"/>
                    <a:pt x="0" y="70"/>
                    <a:pt x="11" y="154"/>
                  </a:cubicBezTo>
                  <a:cubicBezTo>
                    <a:pt x="18" y="223"/>
                    <a:pt x="81" y="273"/>
                    <a:pt x="152" y="273"/>
                  </a:cubicBezTo>
                  <a:lnTo>
                    <a:pt x="8844" y="273"/>
                  </a:lnTo>
                  <a:cubicBezTo>
                    <a:pt x="8927" y="273"/>
                    <a:pt x="8994" y="203"/>
                    <a:pt x="8983" y="120"/>
                  </a:cubicBezTo>
                  <a:cubicBezTo>
                    <a:pt x="8975" y="50"/>
                    <a:pt x="8911" y="1"/>
                    <a:pt x="8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3170772" y="3971788"/>
              <a:ext cx="359558" cy="10954"/>
            </a:xfrm>
            <a:custGeom>
              <a:rect b="b" l="l" r="r" t="t"/>
              <a:pathLst>
                <a:path extrusionOk="0" h="274" w="8994">
                  <a:moveTo>
                    <a:pt x="149" y="1"/>
                  </a:moveTo>
                  <a:cubicBezTo>
                    <a:pt x="68" y="1"/>
                    <a:pt x="0" y="71"/>
                    <a:pt x="11" y="154"/>
                  </a:cubicBezTo>
                  <a:cubicBezTo>
                    <a:pt x="18" y="224"/>
                    <a:pt x="81" y="274"/>
                    <a:pt x="152" y="274"/>
                  </a:cubicBezTo>
                  <a:lnTo>
                    <a:pt x="8844" y="274"/>
                  </a:lnTo>
                  <a:cubicBezTo>
                    <a:pt x="8927" y="274"/>
                    <a:pt x="8994" y="204"/>
                    <a:pt x="8983" y="121"/>
                  </a:cubicBezTo>
                  <a:cubicBezTo>
                    <a:pt x="8975" y="51"/>
                    <a:pt x="8911" y="1"/>
                    <a:pt x="8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3164895" y="3904425"/>
              <a:ext cx="18949" cy="97945"/>
            </a:xfrm>
            <a:custGeom>
              <a:rect b="b" l="l" r="r" t="t"/>
              <a:pathLst>
                <a:path extrusionOk="0" h="2450" w="474">
                  <a:moveTo>
                    <a:pt x="0" y="1"/>
                  </a:moveTo>
                  <a:lnTo>
                    <a:pt x="0" y="2449"/>
                  </a:lnTo>
                  <a:lnTo>
                    <a:pt x="473" y="2449"/>
                  </a:lnTo>
                  <a:lnTo>
                    <a:pt x="4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3517257" y="3904425"/>
              <a:ext cx="18909" cy="97945"/>
            </a:xfrm>
            <a:custGeom>
              <a:rect b="b" l="l" r="r" t="t"/>
              <a:pathLst>
                <a:path extrusionOk="0" h="2450" w="473">
                  <a:moveTo>
                    <a:pt x="1" y="1"/>
                  </a:moveTo>
                  <a:lnTo>
                    <a:pt x="1" y="2449"/>
                  </a:lnTo>
                  <a:lnTo>
                    <a:pt x="472" y="2449"/>
                  </a:lnTo>
                  <a:lnTo>
                    <a:pt x="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3399803" y="3904425"/>
              <a:ext cx="18869" cy="97945"/>
            </a:xfrm>
            <a:custGeom>
              <a:rect b="b" l="l" r="r" t="t"/>
              <a:pathLst>
                <a:path extrusionOk="0" h="2450" w="472">
                  <a:moveTo>
                    <a:pt x="0" y="1"/>
                  </a:moveTo>
                  <a:lnTo>
                    <a:pt x="0" y="2449"/>
                  </a:lnTo>
                  <a:lnTo>
                    <a:pt x="472" y="2449"/>
                  </a:lnTo>
                  <a:lnTo>
                    <a:pt x="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3282349" y="3904425"/>
              <a:ext cx="18949" cy="97945"/>
            </a:xfrm>
            <a:custGeom>
              <a:rect b="b" l="l" r="r" t="t"/>
              <a:pathLst>
                <a:path extrusionOk="0" h="2450" w="474">
                  <a:moveTo>
                    <a:pt x="1" y="1"/>
                  </a:moveTo>
                  <a:lnTo>
                    <a:pt x="1" y="2449"/>
                  </a:lnTo>
                  <a:lnTo>
                    <a:pt x="474" y="2449"/>
                  </a:lnTo>
                  <a:lnTo>
                    <a:pt x="4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64"/>
          <p:cNvGrpSpPr/>
          <p:nvPr/>
        </p:nvGrpSpPr>
        <p:grpSpPr>
          <a:xfrm>
            <a:off x="908597" y="2091939"/>
            <a:ext cx="291556" cy="371511"/>
            <a:chOff x="2388372" y="2570576"/>
            <a:chExt cx="291556" cy="371511"/>
          </a:xfrm>
        </p:grpSpPr>
        <p:sp>
          <p:nvSpPr>
            <p:cNvPr id="3217" name="Google Shape;3217;p64"/>
            <p:cNvSpPr/>
            <p:nvPr/>
          </p:nvSpPr>
          <p:spPr>
            <a:xfrm>
              <a:off x="2441343" y="2895633"/>
              <a:ext cx="185735" cy="26865"/>
            </a:xfrm>
            <a:custGeom>
              <a:rect b="b" l="l" r="r" t="t"/>
              <a:pathLst>
                <a:path extrusionOk="0" h="672" w="4646">
                  <a:moveTo>
                    <a:pt x="1" y="0"/>
                  </a:moveTo>
                  <a:lnTo>
                    <a:pt x="1" y="672"/>
                  </a:lnTo>
                  <a:lnTo>
                    <a:pt x="4645" y="672"/>
                  </a:lnTo>
                  <a:lnTo>
                    <a:pt x="46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2397087" y="2865890"/>
              <a:ext cx="78156" cy="76197"/>
            </a:xfrm>
            <a:custGeom>
              <a:rect b="b" l="l" r="r" t="t"/>
              <a:pathLst>
                <a:path extrusionOk="0" h="1906" w="1955">
                  <a:moveTo>
                    <a:pt x="1229" y="1"/>
                  </a:moveTo>
                  <a:lnTo>
                    <a:pt x="902" y="507"/>
                  </a:lnTo>
                  <a:lnTo>
                    <a:pt x="0" y="1905"/>
                  </a:lnTo>
                  <a:lnTo>
                    <a:pt x="1259" y="1905"/>
                  </a:lnTo>
                  <a:lnTo>
                    <a:pt x="1745" y="570"/>
                  </a:lnTo>
                  <a:lnTo>
                    <a:pt x="19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2397087" y="2865890"/>
              <a:ext cx="60406" cy="76197"/>
            </a:xfrm>
            <a:custGeom>
              <a:rect b="b" l="l" r="r" t="t"/>
              <a:pathLst>
                <a:path extrusionOk="0" h="1906" w="1511">
                  <a:moveTo>
                    <a:pt x="1229" y="1"/>
                  </a:moveTo>
                  <a:lnTo>
                    <a:pt x="0" y="1905"/>
                  </a:lnTo>
                  <a:lnTo>
                    <a:pt x="644" y="1905"/>
                  </a:lnTo>
                  <a:lnTo>
                    <a:pt x="15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2592777" y="2865850"/>
              <a:ext cx="78156" cy="76237"/>
            </a:xfrm>
            <a:custGeom>
              <a:rect b="b" l="l" r="r" t="t"/>
              <a:pathLst>
                <a:path extrusionOk="0" h="1907" w="1955">
                  <a:moveTo>
                    <a:pt x="1" y="1"/>
                  </a:moveTo>
                  <a:lnTo>
                    <a:pt x="209" y="570"/>
                  </a:lnTo>
                  <a:lnTo>
                    <a:pt x="696" y="1906"/>
                  </a:lnTo>
                  <a:lnTo>
                    <a:pt x="1955" y="1906"/>
                  </a:lnTo>
                  <a:lnTo>
                    <a:pt x="1050" y="507"/>
                  </a:lnTo>
                  <a:lnTo>
                    <a:pt x="7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2610487" y="2865890"/>
              <a:ext cx="60446" cy="76197"/>
            </a:xfrm>
            <a:custGeom>
              <a:rect b="b" l="l" r="r" t="t"/>
              <a:pathLst>
                <a:path extrusionOk="0" h="1906" w="1512">
                  <a:moveTo>
                    <a:pt x="1" y="1"/>
                  </a:moveTo>
                  <a:lnTo>
                    <a:pt x="868" y="1905"/>
                  </a:lnTo>
                  <a:lnTo>
                    <a:pt x="1512" y="1905"/>
                  </a:lnTo>
                  <a:lnTo>
                    <a:pt x="2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2432867" y="2865170"/>
              <a:ext cx="42736" cy="23227"/>
            </a:xfrm>
            <a:custGeom>
              <a:rect b="b" l="l" r="r" t="t"/>
              <a:pathLst>
                <a:path extrusionOk="0" h="581" w="1069">
                  <a:moveTo>
                    <a:pt x="333" y="1"/>
                  </a:moveTo>
                  <a:lnTo>
                    <a:pt x="1" y="517"/>
                  </a:lnTo>
                  <a:cubicBezTo>
                    <a:pt x="103" y="559"/>
                    <a:pt x="216" y="581"/>
                    <a:pt x="333" y="581"/>
                  </a:cubicBezTo>
                  <a:lnTo>
                    <a:pt x="858" y="581"/>
                  </a:lnTo>
                  <a:lnTo>
                    <a:pt x="1069"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2592457" y="2865170"/>
              <a:ext cx="42696" cy="23227"/>
            </a:xfrm>
            <a:custGeom>
              <a:rect b="b" l="l" r="r" t="t"/>
              <a:pathLst>
                <a:path extrusionOk="0" h="581" w="1068">
                  <a:moveTo>
                    <a:pt x="0" y="1"/>
                  </a:moveTo>
                  <a:lnTo>
                    <a:pt x="211" y="581"/>
                  </a:lnTo>
                  <a:lnTo>
                    <a:pt x="736" y="581"/>
                  </a:lnTo>
                  <a:cubicBezTo>
                    <a:pt x="853" y="581"/>
                    <a:pt x="966" y="558"/>
                    <a:pt x="1068" y="517"/>
                  </a:cubicBezTo>
                  <a:lnTo>
                    <a:pt x="736"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2388372" y="2570576"/>
              <a:ext cx="291556" cy="306148"/>
            </a:xfrm>
            <a:custGeom>
              <a:rect b="b" l="l" r="r" t="t"/>
              <a:pathLst>
                <a:path extrusionOk="0" h="7658" w="7293">
                  <a:moveTo>
                    <a:pt x="3649" y="0"/>
                  </a:moveTo>
                  <a:cubicBezTo>
                    <a:pt x="1635" y="0"/>
                    <a:pt x="2" y="1633"/>
                    <a:pt x="1" y="3647"/>
                  </a:cubicBezTo>
                  <a:lnTo>
                    <a:pt x="1" y="5480"/>
                  </a:lnTo>
                  <a:cubicBezTo>
                    <a:pt x="1" y="6393"/>
                    <a:pt x="625" y="7184"/>
                    <a:pt x="1512" y="7400"/>
                  </a:cubicBezTo>
                  <a:cubicBezTo>
                    <a:pt x="2213" y="7572"/>
                    <a:pt x="2930" y="7657"/>
                    <a:pt x="3646" y="7657"/>
                  </a:cubicBezTo>
                  <a:cubicBezTo>
                    <a:pt x="4363" y="7657"/>
                    <a:pt x="5080" y="7572"/>
                    <a:pt x="5781" y="7400"/>
                  </a:cubicBezTo>
                  <a:cubicBezTo>
                    <a:pt x="6668" y="7183"/>
                    <a:pt x="7292" y="6393"/>
                    <a:pt x="7292" y="5480"/>
                  </a:cubicBezTo>
                  <a:lnTo>
                    <a:pt x="7292" y="3672"/>
                  </a:lnTo>
                  <a:cubicBezTo>
                    <a:pt x="7292" y="1769"/>
                    <a:pt x="5740" y="104"/>
                    <a:pt x="3841" y="5"/>
                  </a:cubicBezTo>
                  <a:cubicBezTo>
                    <a:pt x="3777" y="2"/>
                    <a:pt x="3713" y="0"/>
                    <a:pt x="36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2388372" y="2570736"/>
              <a:ext cx="145598" cy="305788"/>
            </a:xfrm>
            <a:custGeom>
              <a:rect b="b" l="l" r="r" t="t"/>
              <a:pathLst>
                <a:path extrusionOk="0" h="7649" w="3642">
                  <a:moveTo>
                    <a:pt x="3642" y="0"/>
                  </a:moveTo>
                  <a:cubicBezTo>
                    <a:pt x="1631" y="0"/>
                    <a:pt x="1" y="1630"/>
                    <a:pt x="1" y="3641"/>
                  </a:cubicBezTo>
                  <a:lnTo>
                    <a:pt x="1" y="5474"/>
                  </a:lnTo>
                  <a:cubicBezTo>
                    <a:pt x="1" y="6384"/>
                    <a:pt x="626" y="7175"/>
                    <a:pt x="1511" y="7391"/>
                  </a:cubicBezTo>
                  <a:cubicBezTo>
                    <a:pt x="2196" y="7560"/>
                    <a:pt x="2898" y="7645"/>
                    <a:pt x="3600" y="7648"/>
                  </a:cubicBezTo>
                  <a:cubicBezTo>
                    <a:pt x="3162" y="7643"/>
                    <a:pt x="2726" y="7558"/>
                    <a:pt x="2297" y="7391"/>
                  </a:cubicBezTo>
                  <a:cubicBezTo>
                    <a:pt x="1737" y="7175"/>
                    <a:pt x="1344" y="6384"/>
                    <a:pt x="1344" y="5474"/>
                  </a:cubicBezTo>
                  <a:lnTo>
                    <a:pt x="1344" y="3641"/>
                  </a:lnTo>
                  <a:cubicBezTo>
                    <a:pt x="1344" y="1630"/>
                    <a:pt x="2372" y="0"/>
                    <a:pt x="36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2411759" y="2631702"/>
              <a:ext cx="244502" cy="115335"/>
            </a:xfrm>
            <a:custGeom>
              <a:rect b="b" l="l" r="r" t="t"/>
              <a:pathLst>
                <a:path extrusionOk="0" h="2885" w="6116">
                  <a:moveTo>
                    <a:pt x="1441" y="1"/>
                  </a:moveTo>
                  <a:cubicBezTo>
                    <a:pt x="845" y="1"/>
                    <a:pt x="333" y="364"/>
                    <a:pt x="113" y="881"/>
                  </a:cubicBezTo>
                  <a:cubicBezTo>
                    <a:pt x="40" y="1054"/>
                    <a:pt x="0" y="1244"/>
                    <a:pt x="0" y="1443"/>
                  </a:cubicBezTo>
                  <a:cubicBezTo>
                    <a:pt x="0" y="1841"/>
                    <a:pt x="161" y="2201"/>
                    <a:pt x="422" y="2462"/>
                  </a:cubicBezTo>
                  <a:cubicBezTo>
                    <a:pt x="683" y="2723"/>
                    <a:pt x="1044" y="2884"/>
                    <a:pt x="1441" y="2884"/>
                  </a:cubicBezTo>
                  <a:lnTo>
                    <a:pt x="4674" y="2884"/>
                  </a:lnTo>
                  <a:cubicBezTo>
                    <a:pt x="5471" y="2884"/>
                    <a:pt x="6115" y="2240"/>
                    <a:pt x="6115" y="1443"/>
                  </a:cubicBezTo>
                  <a:cubicBezTo>
                    <a:pt x="6115" y="1243"/>
                    <a:pt x="6076" y="1053"/>
                    <a:pt x="6001" y="881"/>
                  </a:cubicBezTo>
                  <a:cubicBezTo>
                    <a:pt x="5930" y="708"/>
                    <a:pt x="5824" y="554"/>
                    <a:pt x="5693" y="423"/>
                  </a:cubicBezTo>
                  <a:cubicBezTo>
                    <a:pt x="5433" y="162"/>
                    <a:pt x="5072" y="1"/>
                    <a:pt x="46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2570750" y="2631702"/>
              <a:ext cx="85832" cy="115335"/>
            </a:xfrm>
            <a:custGeom>
              <a:rect b="b" l="l" r="r" t="t"/>
              <a:pathLst>
                <a:path extrusionOk="0" h="2885" w="2147">
                  <a:moveTo>
                    <a:pt x="1" y="1"/>
                  </a:moveTo>
                  <a:cubicBezTo>
                    <a:pt x="399" y="1"/>
                    <a:pt x="758" y="162"/>
                    <a:pt x="1020" y="423"/>
                  </a:cubicBezTo>
                  <a:cubicBezTo>
                    <a:pt x="1151" y="554"/>
                    <a:pt x="1256" y="708"/>
                    <a:pt x="1328" y="881"/>
                  </a:cubicBezTo>
                  <a:cubicBezTo>
                    <a:pt x="1401" y="1054"/>
                    <a:pt x="1442" y="1244"/>
                    <a:pt x="1442" y="1443"/>
                  </a:cubicBezTo>
                  <a:cubicBezTo>
                    <a:pt x="1442" y="2238"/>
                    <a:pt x="797" y="2884"/>
                    <a:pt x="1" y="2884"/>
                  </a:cubicBezTo>
                  <a:lnTo>
                    <a:pt x="678" y="2884"/>
                  </a:lnTo>
                  <a:cubicBezTo>
                    <a:pt x="1438" y="2884"/>
                    <a:pt x="2106" y="2263"/>
                    <a:pt x="2137" y="1504"/>
                  </a:cubicBezTo>
                  <a:cubicBezTo>
                    <a:pt x="2147" y="1283"/>
                    <a:pt x="2106" y="1071"/>
                    <a:pt x="2023" y="881"/>
                  </a:cubicBezTo>
                  <a:cubicBezTo>
                    <a:pt x="1951" y="708"/>
                    <a:pt x="1845" y="554"/>
                    <a:pt x="1715" y="423"/>
                  </a:cubicBezTo>
                  <a:cubicBezTo>
                    <a:pt x="1454" y="162"/>
                    <a:pt x="1094" y="1"/>
                    <a:pt x="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2416357" y="2631662"/>
              <a:ext cx="235308" cy="35620"/>
            </a:xfrm>
            <a:custGeom>
              <a:rect b="b" l="l" r="r" t="t"/>
              <a:pathLst>
                <a:path extrusionOk="0" h="891" w="5886">
                  <a:moveTo>
                    <a:pt x="1327" y="1"/>
                  </a:moveTo>
                  <a:cubicBezTo>
                    <a:pt x="730" y="1"/>
                    <a:pt x="219" y="368"/>
                    <a:pt x="0" y="890"/>
                  </a:cubicBezTo>
                  <a:lnTo>
                    <a:pt x="5885" y="890"/>
                  </a:lnTo>
                  <a:cubicBezTo>
                    <a:pt x="5814" y="716"/>
                    <a:pt x="5708" y="559"/>
                    <a:pt x="5578" y="427"/>
                  </a:cubicBezTo>
                  <a:cubicBezTo>
                    <a:pt x="5318" y="164"/>
                    <a:pt x="4957" y="1"/>
                    <a:pt x="45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2406442" y="2770464"/>
              <a:ext cx="88390" cy="58567"/>
            </a:xfrm>
            <a:custGeom>
              <a:rect b="b" l="l" r="r" t="t"/>
              <a:pathLst>
                <a:path extrusionOk="0" h="1465" w="2211">
                  <a:moveTo>
                    <a:pt x="545" y="0"/>
                  </a:moveTo>
                  <a:cubicBezTo>
                    <a:pt x="261" y="0"/>
                    <a:pt x="0" y="227"/>
                    <a:pt x="0" y="544"/>
                  </a:cubicBezTo>
                  <a:cubicBezTo>
                    <a:pt x="0" y="787"/>
                    <a:pt x="161" y="1000"/>
                    <a:pt x="393" y="1067"/>
                  </a:cubicBezTo>
                  <a:lnTo>
                    <a:pt x="1723" y="1450"/>
                  </a:lnTo>
                  <a:cubicBezTo>
                    <a:pt x="1757" y="1459"/>
                    <a:pt x="1791" y="1464"/>
                    <a:pt x="1824" y="1464"/>
                  </a:cubicBezTo>
                  <a:cubicBezTo>
                    <a:pt x="1993" y="1464"/>
                    <a:pt x="2145" y="1346"/>
                    <a:pt x="2180" y="1172"/>
                  </a:cubicBezTo>
                  <a:cubicBezTo>
                    <a:pt x="2211" y="1022"/>
                    <a:pt x="2142" y="869"/>
                    <a:pt x="2011" y="790"/>
                  </a:cubicBezTo>
                  <a:lnTo>
                    <a:pt x="824" y="78"/>
                  </a:lnTo>
                  <a:cubicBezTo>
                    <a:pt x="734" y="25"/>
                    <a:pt x="639" y="0"/>
                    <a:pt x="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2573148" y="2770464"/>
              <a:ext cx="88430" cy="58567"/>
            </a:xfrm>
            <a:custGeom>
              <a:rect b="b" l="l" r="r" t="t"/>
              <a:pathLst>
                <a:path extrusionOk="0" h="1465" w="2212">
                  <a:moveTo>
                    <a:pt x="1666" y="0"/>
                  </a:moveTo>
                  <a:cubicBezTo>
                    <a:pt x="1573" y="0"/>
                    <a:pt x="1477" y="25"/>
                    <a:pt x="1387" y="78"/>
                  </a:cubicBezTo>
                  <a:lnTo>
                    <a:pt x="200" y="790"/>
                  </a:lnTo>
                  <a:cubicBezTo>
                    <a:pt x="70" y="869"/>
                    <a:pt x="1" y="1022"/>
                    <a:pt x="32" y="1172"/>
                  </a:cubicBezTo>
                  <a:cubicBezTo>
                    <a:pt x="67" y="1346"/>
                    <a:pt x="219" y="1464"/>
                    <a:pt x="387" y="1464"/>
                  </a:cubicBezTo>
                  <a:cubicBezTo>
                    <a:pt x="421" y="1464"/>
                    <a:pt x="455" y="1459"/>
                    <a:pt x="488" y="1450"/>
                  </a:cubicBezTo>
                  <a:lnTo>
                    <a:pt x="1819" y="1067"/>
                  </a:lnTo>
                  <a:cubicBezTo>
                    <a:pt x="2051" y="1000"/>
                    <a:pt x="2211" y="787"/>
                    <a:pt x="2211" y="544"/>
                  </a:cubicBezTo>
                  <a:cubicBezTo>
                    <a:pt x="2211" y="227"/>
                    <a:pt x="1950" y="0"/>
                    <a:pt x="1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2400805" y="2764907"/>
              <a:ext cx="99944" cy="69721"/>
            </a:xfrm>
            <a:custGeom>
              <a:rect b="b" l="l" r="r" t="t"/>
              <a:pathLst>
                <a:path extrusionOk="0" h="1744" w="2500">
                  <a:moveTo>
                    <a:pt x="685" y="279"/>
                  </a:moveTo>
                  <a:cubicBezTo>
                    <a:pt x="755" y="279"/>
                    <a:pt x="827" y="298"/>
                    <a:pt x="891" y="335"/>
                  </a:cubicBezTo>
                  <a:lnTo>
                    <a:pt x="2078" y="1047"/>
                  </a:lnTo>
                  <a:cubicBezTo>
                    <a:pt x="2159" y="1097"/>
                    <a:pt x="2201" y="1190"/>
                    <a:pt x="2183" y="1283"/>
                  </a:cubicBezTo>
                  <a:cubicBezTo>
                    <a:pt x="2169" y="1345"/>
                    <a:pt x="2133" y="1396"/>
                    <a:pt x="2079" y="1429"/>
                  </a:cubicBezTo>
                  <a:cubicBezTo>
                    <a:pt x="2045" y="1451"/>
                    <a:pt x="2006" y="1461"/>
                    <a:pt x="1966" y="1461"/>
                  </a:cubicBezTo>
                  <a:cubicBezTo>
                    <a:pt x="1945" y="1461"/>
                    <a:pt x="1924" y="1458"/>
                    <a:pt x="1903" y="1453"/>
                  </a:cubicBezTo>
                  <a:lnTo>
                    <a:pt x="572" y="1071"/>
                  </a:lnTo>
                  <a:cubicBezTo>
                    <a:pt x="401" y="1021"/>
                    <a:pt x="281" y="862"/>
                    <a:pt x="281" y="682"/>
                  </a:cubicBezTo>
                  <a:cubicBezTo>
                    <a:pt x="281" y="536"/>
                    <a:pt x="358" y="404"/>
                    <a:pt x="485" y="332"/>
                  </a:cubicBezTo>
                  <a:cubicBezTo>
                    <a:pt x="549" y="296"/>
                    <a:pt x="616" y="279"/>
                    <a:pt x="685" y="279"/>
                  </a:cubicBezTo>
                  <a:close/>
                  <a:moveTo>
                    <a:pt x="685" y="0"/>
                  </a:moveTo>
                  <a:cubicBezTo>
                    <a:pt x="570" y="0"/>
                    <a:pt x="454" y="30"/>
                    <a:pt x="348" y="90"/>
                  </a:cubicBezTo>
                  <a:cubicBezTo>
                    <a:pt x="131" y="213"/>
                    <a:pt x="1" y="435"/>
                    <a:pt x="1" y="686"/>
                  </a:cubicBezTo>
                  <a:cubicBezTo>
                    <a:pt x="1" y="987"/>
                    <a:pt x="205" y="1257"/>
                    <a:pt x="496" y="1342"/>
                  </a:cubicBezTo>
                  <a:lnTo>
                    <a:pt x="1826" y="1725"/>
                  </a:lnTo>
                  <a:cubicBezTo>
                    <a:pt x="1871" y="1737"/>
                    <a:pt x="1919" y="1744"/>
                    <a:pt x="1964" y="1744"/>
                  </a:cubicBezTo>
                  <a:cubicBezTo>
                    <a:pt x="2055" y="1744"/>
                    <a:pt x="2147" y="1720"/>
                    <a:pt x="2226" y="1673"/>
                  </a:cubicBezTo>
                  <a:cubicBezTo>
                    <a:pt x="2346" y="1600"/>
                    <a:pt x="2431" y="1479"/>
                    <a:pt x="2458" y="1342"/>
                  </a:cubicBezTo>
                  <a:cubicBezTo>
                    <a:pt x="2499" y="1133"/>
                    <a:pt x="2405" y="921"/>
                    <a:pt x="2223" y="811"/>
                  </a:cubicBezTo>
                  <a:lnTo>
                    <a:pt x="1036" y="99"/>
                  </a:lnTo>
                  <a:cubicBezTo>
                    <a:pt x="927" y="33"/>
                    <a:pt x="806" y="0"/>
                    <a:pt x="6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2567232" y="2764867"/>
              <a:ext cx="99944" cy="69761"/>
            </a:xfrm>
            <a:custGeom>
              <a:rect b="b" l="l" r="r" t="t"/>
              <a:pathLst>
                <a:path extrusionOk="0" h="1745" w="2500">
                  <a:moveTo>
                    <a:pt x="1816" y="280"/>
                  </a:moveTo>
                  <a:cubicBezTo>
                    <a:pt x="1885" y="280"/>
                    <a:pt x="1952" y="298"/>
                    <a:pt x="2015" y="334"/>
                  </a:cubicBezTo>
                  <a:cubicBezTo>
                    <a:pt x="2143" y="407"/>
                    <a:pt x="2220" y="537"/>
                    <a:pt x="2220" y="684"/>
                  </a:cubicBezTo>
                  <a:cubicBezTo>
                    <a:pt x="2220" y="863"/>
                    <a:pt x="2100" y="1022"/>
                    <a:pt x="1928" y="1073"/>
                  </a:cubicBezTo>
                  <a:lnTo>
                    <a:pt x="597" y="1455"/>
                  </a:lnTo>
                  <a:cubicBezTo>
                    <a:pt x="577" y="1461"/>
                    <a:pt x="556" y="1464"/>
                    <a:pt x="535" y="1464"/>
                  </a:cubicBezTo>
                  <a:cubicBezTo>
                    <a:pt x="496" y="1464"/>
                    <a:pt x="456" y="1453"/>
                    <a:pt x="421" y="1431"/>
                  </a:cubicBezTo>
                  <a:cubicBezTo>
                    <a:pt x="367" y="1399"/>
                    <a:pt x="330" y="1347"/>
                    <a:pt x="318" y="1285"/>
                  </a:cubicBezTo>
                  <a:cubicBezTo>
                    <a:pt x="300" y="1193"/>
                    <a:pt x="342" y="1099"/>
                    <a:pt x="422" y="1051"/>
                  </a:cubicBezTo>
                  <a:lnTo>
                    <a:pt x="1609" y="338"/>
                  </a:lnTo>
                  <a:cubicBezTo>
                    <a:pt x="1674" y="299"/>
                    <a:pt x="1745" y="280"/>
                    <a:pt x="1816" y="280"/>
                  </a:cubicBezTo>
                  <a:close/>
                  <a:moveTo>
                    <a:pt x="1816" y="0"/>
                  </a:moveTo>
                  <a:cubicBezTo>
                    <a:pt x="1695" y="0"/>
                    <a:pt x="1574" y="33"/>
                    <a:pt x="1465" y="99"/>
                  </a:cubicBezTo>
                  <a:lnTo>
                    <a:pt x="278" y="811"/>
                  </a:lnTo>
                  <a:cubicBezTo>
                    <a:pt x="95" y="921"/>
                    <a:pt x="0" y="1133"/>
                    <a:pt x="42" y="1342"/>
                  </a:cubicBezTo>
                  <a:cubicBezTo>
                    <a:pt x="70" y="1479"/>
                    <a:pt x="154" y="1600"/>
                    <a:pt x="275" y="1673"/>
                  </a:cubicBezTo>
                  <a:cubicBezTo>
                    <a:pt x="354" y="1721"/>
                    <a:pt x="444" y="1745"/>
                    <a:pt x="536" y="1745"/>
                  </a:cubicBezTo>
                  <a:cubicBezTo>
                    <a:pt x="583" y="1745"/>
                    <a:pt x="629" y="1738"/>
                    <a:pt x="674" y="1724"/>
                  </a:cubicBezTo>
                  <a:lnTo>
                    <a:pt x="2005" y="1342"/>
                  </a:lnTo>
                  <a:cubicBezTo>
                    <a:pt x="2296" y="1258"/>
                    <a:pt x="2500" y="988"/>
                    <a:pt x="2500" y="684"/>
                  </a:cubicBezTo>
                  <a:cubicBezTo>
                    <a:pt x="2500" y="435"/>
                    <a:pt x="2370" y="213"/>
                    <a:pt x="2153" y="90"/>
                  </a:cubicBezTo>
                  <a:cubicBezTo>
                    <a:pt x="2047" y="30"/>
                    <a:pt x="1932" y="0"/>
                    <a:pt x="18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64"/>
          <p:cNvGrpSpPr/>
          <p:nvPr/>
        </p:nvGrpSpPr>
        <p:grpSpPr>
          <a:xfrm>
            <a:off x="123034" y="4093125"/>
            <a:ext cx="800395" cy="510144"/>
            <a:chOff x="7746090" y="5473975"/>
            <a:chExt cx="153306" cy="97693"/>
          </a:xfrm>
        </p:grpSpPr>
        <p:sp>
          <p:nvSpPr>
            <p:cNvPr id="3234" name="Google Shape;3234;p64"/>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64"/>
          <p:cNvGrpSpPr/>
          <p:nvPr/>
        </p:nvGrpSpPr>
        <p:grpSpPr>
          <a:xfrm>
            <a:off x="-181507" y="4280090"/>
            <a:ext cx="507396" cy="323404"/>
            <a:chOff x="7746090" y="5473975"/>
            <a:chExt cx="153306" cy="97693"/>
          </a:xfrm>
        </p:grpSpPr>
        <p:sp>
          <p:nvSpPr>
            <p:cNvPr id="3237" name="Google Shape;3237;p64"/>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64"/>
          <p:cNvGrpSpPr/>
          <p:nvPr/>
        </p:nvGrpSpPr>
        <p:grpSpPr>
          <a:xfrm>
            <a:off x="719993" y="4280090"/>
            <a:ext cx="507396" cy="323404"/>
            <a:chOff x="7746090" y="5473975"/>
            <a:chExt cx="153306" cy="97693"/>
          </a:xfrm>
        </p:grpSpPr>
        <p:sp>
          <p:nvSpPr>
            <p:cNvPr id="3240" name="Google Shape;3240;p64"/>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5" name="Shape 3245"/>
        <p:cNvGrpSpPr/>
        <p:nvPr/>
      </p:nvGrpSpPr>
      <p:grpSpPr>
        <a:xfrm>
          <a:off x="0" y="0"/>
          <a:ext cx="0" cy="0"/>
          <a:chOff x="0" y="0"/>
          <a:chExt cx="0" cy="0"/>
        </a:xfrm>
      </p:grpSpPr>
      <p:grpSp>
        <p:nvGrpSpPr>
          <p:cNvPr id="3246" name="Google Shape;3246;p65"/>
          <p:cNvGrpSpPr/>
          <p:nvPr/>
        </p:nvGrpSpPr>
        <p:grpSpPr>
          <a:xfrm>
            <a:off x="679375" y="3235275"/>
            <a:ext cx="841029" cy="913950"/>
            <a:chOff x="679375" y="3235275"/>
            <a:chExt cx="841029" cy="913950"/>
          </a:xfrm>
        </p:grpSpPr>
        <p:sp>
          <p:nvSpPr>
            <p:cNvPr id="3247" name="Google Shape;3247;p65"/>
            <p:cNvSpPr/>
            <p:nvPr/>
          </p:nvSpPr>
          <p:spPr>
            <a:xfrm>
              <a:off x="720004" y="32420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5"/>
            <p:cNvSpPr/>
            <p:nvPr/>
          </p:nvSpPr>
          <p:spPr>
            <a:xfrm flipH="1">
              <a:off x="679375" y="3235275"/>
              <a:ext cx="323400" cy="323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5"/>
            <p:cNvSpPr/>
            <p:nvPr/>
          </p:nvSpPr>
          <p:spPr>
            <a:xfrm flipH="1">
              <a:off x="1098475" y="3825825"/>
              <a:ext cx="323400" cy="323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65"/>
          <p:cNvGrpSpPr/>
          <p:nvPr/>
        </p:nvGrpSpPr>
        <p:grpSpPr>
          <a:xfrm>
            <a:off x="3362754" y="3098838"/>
            <a:ext cx="800400" cy="943650"/>
            <a:chOff x="3362754" y="3098838"/>
            <a:chExt cx="800400" cy="943650"/>
          </a:xfrm>
        </p:grpSpPr>
        <p:sp>
          <p:nvSpPr>
            <p:cNvPr id="3251" name="Google Shape;3251;p65"/>
            <p:cNvSpPr/>
            <p:nvPr/>
          </p:nvSpPr>
          <p:spPr>
            <a:xfrm>
              <a:off x="3362754" y="32420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5"/>
            <p:cNvSpPr/>
            <p:nvPr/>
          </p:nvSpPr>
          <p:spPr>
            <a:xfrm flipH="1">
              <a:off x="3839750" y="3178075"/>
              <a:ext cx="323400" cy="323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5"/>
            <p:cNvSpPr/>
            <p:nvPr/>
          </p:nvSpPr>
          <p:spPr>
            <a:xfrm flipH="1">
              <a:off x="3374288" y="3098838"/>
              <a:ext cx="112800" cy="11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65"/>
          <p:cNvGrpSpPr/>
          <p:nvPr/>
        </p:nvGrpSpPr>
        <p:grpSpPr>
          <a:xfrm>
            <a:off x="5933663" y="3242088"/>
            <a:ext cx="872241" cy="891100"/>
            <a:chOff x="5933663" y="3242088"/>
            <a:chExt cx="872241" cy="891100"/>
          </a:xfrm>
        </p:grpSpPr>
        <p:sp>
          <p:nvSpPr>
            <p:cNvPr id="3255" name="Google Shape;3255;p65"/>
            <p:cNvSpPr/>
            <p:nvPr/>
          </p:nvSpPr>
          <p:spPr>
            <a:xfrm>
              <a:off x="6005504" y="32420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5"/>
            <p:cNvSpPr/>
            <p:nvPr/>
          </p:nvSpPr>
          <p:spPr>
            <a:xfrm flipH="1">
              <a:off x="5933663" y="4020388"/>
              <a:ext cx="112800" cy="11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5"/>
            <p:cNvSpPr/>
            <p:nvPr/>
          </p:nvSpPr>
          <p:spPr>
            <a:xfrm flipH="1">
              <a:off x="6652163" y="3853463"/>
              <a:ext cx="112800" cy="11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8" name="Google Shape;3258;p65"/>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use this graph</a:t>
            </a:r>
            <a:endParaRPr/>
          </a:p>
        </p:txBody>
      </p:sp>
      <p:sp>
        <p:nvSpPr>
          <p:cNvPr id="3259" name="Google Shape;3259;p65"/>
          <p:cNvSpPr txBox="1"/>
          <p:nvPr/>
        </p:nvSpPr>
        <p:spPr>
          <a:xfrm>
            <a:off x="0" y="4275600"/>
            <a:ext cx="9144000" cy="327900"/>
          </a:xfrm>
          <a:prstGeom prst="rect">
            <a:avLst/>
          </a:prstGeom>
          <a:solidFill>
            <a:schemeClr val="accent6"/>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Cabin"/>
                <a:ea typeface="Cabin"/>
                <a:cs typeface="Cabin"/>
                <a:sym typeface="Cabin"/>
              </a:rPr>
              <a:t>Follow the link in the graph to modify its data and then paste the new one here. </a:t>
            </a:r>
            <a:r>
              <a:rPr b="1" lang="en" sz="1000">
                <a:solidFill>
                  <a:schemeClr val="dk1"/>
                </a:solidFill>
                <a:uFill>
                  <a:noFill/>
                </a:uFill>
                <a:latin typeface="Cabin"/>
                <a:ea typeface="Cabin"/>
                <a:cs typeface="Cabin"/>
                <a:sym typeface="Cabin"/>
                <a:hlinkClick r:id="rId3">
                  <a:extLst>
                    <a:ext uri="{A12FA001-AC4F-418D-AE19-62706E023703}">
                      <ahyp:hlinkClr val="tx"/>
                    </a:ext>
                  </a:extLst>
                </a:hlinkClick>
              </a:rPr>
              <a:t>For more info, click here</a:t>
            </a:r>
            <a:endParaRPr b="1" sz="1000">
              <a:solidFill>
                <a:schemeClr val="dk1"/>
              </a:solidFill>
              <a:latin typeface="Cabin"/>
              <a:ea typeface="Cabin"/>
              <a:cs typeface="Cabin"/>
              <a:sym typeface="Cabin"/>
            </a:endParaRPr>
          </a:p>
        </p:txBody>
      </p:sp>
      <p:sp>
        <p:nvSpPr>
          <p:cNvPr id="3260" name="Google Shape;3260;p65"/>
          <p:cNvSpPr txBox="1"/>
          <p:nvPr/>
        </p:nvSpPr>
        <p:spPr>
          <a:xfrm>
            <a:off x="1597400" y="3316875"/>
            <a:ext cx="1541100" cy="624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It’s the closest planet to the Sun</a:t>
            </a:r>
            <a:endParaRPr>
              <a:solidFill>
                <a:srgbClr val="302D2A"/>
              </a:solidFill>
              <a:latin typeface="Cabin"/>
              <a:ea typeface="Cabin"/>
              <a:cs typeface="Cabin"/>
              <a:sym typeface="Cabin"/>
            </a:endParaRPr>
          </a:p>
        </p:txBody>
      </p:sp>
      <p:sp>
        <p:nvSpPr>
          <p:cNvPr id="3261" name="Google Shape;3261;p65"/>
          <p:cNvSpPr txBox="1"/>
          <p:nvPr>
            <p:ph idx="4294967295" type="title"/>
          </p:nvPr>
        </p:nvSpPr>
        <p:spPr>
          <a:xfrm rot="1435">
            <a:off x="760975" y="340025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3"/>
                </a:solidFill>
              </a:rPr>
              <a:t>90</a:t>
            </a:r>
            <a:r>
              <a:rPr lang="en" sz="1800">
                <a:solidFill>
                  <a:schemeClr val="accent3"/>
                </a:solidFill>
              </a:rPr>
              <a:t>%</a:t>
            </a:r>
            <a:endParaRPr sz="1800">
              <a:solidFill>
                <a:schemeClr val="accent3"/>
              </a:solidFill>
            </a:endParaRPr>
          </a:p>
        </p:txBody>
      </p:sp>
      <p:pic>
        <p:nvPicPr>
          <p:cNvPr id="3262" name="Google Shape;3262;p65" title="Chart">
            <a:hlinkClick r:id="rId4"/>
          </p:cNvPr>
          <p:cNvPicPr preferRelativeResize="0"/>
          <p:nvPr/>
        </p:nvPicPr>
        <p:blipFill>
          <a:blip r:embed="rId5">
            <a:alphaModFix/>
          </a:blip>
          <a:stretch>
            <a:fillRect/>
          </a:stretch>
        </p:blipFill>
        <p:spPr>
          <a:xfrm>
            <a:off x="720000" y="1297685"/>
            <a:ext cx="7704001" cy="1749629"/>
          </a:xfrm>
          <a:prstGeom prst="rect">
            <a:avLst/>
          </a:prstGeom>
          <a:noFill/>
          <a:ln>
            <a:noFill/>
          </a:ln>
        </p:spPr>
      </p:pic>
      <p:sp>
        <p:nvSpPr>
          <p:cNvPr id="3263" name="Google Shape;3263;p65"/>
          <p:cNvSpPr txBox="1"/>
          <p:nvPr/>
        </p:nvSpPr>
        <p:spPr>
          <a:xfrm>
            <a:off x="4240150" y="3316875"/>
            <a:ext cx="1541100" cy="624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Venus is a very hot planet</a:t>
            </a:r>
            <a:endParaRPr>
              <a:solidFill>
                <a:srgbClr val="302D2A"/>
              </a:solidFill>
              <a:latin typeface="Cabin"/>
              <a:ea typeface="Cabin"/>
              <a:cs typeface="Cabin"/>
              <a:sym typeface="Cabin"/>
            </a:endParaRPr>
          </a:p>
        </p:txBody>
      </p:sp>
      <p:sp>
        <p:nvSpPr>
          <p:cNvPr id="3264" name="Google Shape;3264;p65"/>
          <p:cNvSpPr txBox="1"/>
          <p:nvPr>
            <p:ph idx="4294967295" type="title"/>
          </p:nvPr>
        </p:nvSpPr>
        <p:spPr>
          <a:xfrm rot="1435">
            <a:off x="3403725" y="340025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5"/>
                </a:solidFill>
              </a:rPr>
              <a:t>3</a:t>
            </a:r>
            <a:r>
              <a:rPr lang="en" sz="1800">
                <a:solidFill>
                  <a:schemeClr val="accent5"/>
                </a:solidFill>
              </a:rPr>
              <a:t>0%</a:t>
            </a:r>
            <a:endParaRPr sz="1800">
              <a:solidFill>
                <a:schemeClr val="accent5"/>
              </a:solidFill>
            </a:endParaRPr>
          </a:p>
        </p:txBody>
      </p:sp>
      <p:sp>
        <p:nvSpPr>
          <p:cNvPr id="3265" name="Google Shape;3265;p65"/>
          <p:cNvSpPr txBox="1"/>
          <p:nvPr/>
        </p:nvSpPr>
        <p:spPr>
          <a:xfrm>
            <a:off x="6882900" y="3316875"/>
            <a:ext cx="1541100" cy="624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Mars is actually a very cold place</a:t>
            </a:r>
            <a:endParaRPr>
              <a:solidFill>
                <a:srgbClr val="302D2A"/>
              </a:solidFill>
              <a:latin typeface="Cabin"/>
              <a:ea typeface="Cabin"/>
              <a:cs typeface="Cabin"/>
              <a:sym typeface="Cabin"/>
            </a:endParaRPr>
          </a:p>
        </p:txBody>
      </p:sp>
      <p:sp>
        <p:nvSpPr>
          <p:cNvPr id="3266" name="Google Shape;3266;p65"/>
          <p:cNvSpPr txBox="1"/>
          <p:nvPr>
            <p:ph idx="4294967295" type="title"/>
          </p:nvPr>
        </p:nvSpPr>
        <p:spPr>
          <a:xfrm rot="1435">
            <a:off x="6046475" y="340025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rPr>
              <a:t>15</a:t>
            </a:r>
            <a:r>
              <a:rPr lang="en" sz="1800">
                <a:solidFill>
                  <a:schemeClr val="accent1"/>
                </a:solidFill>
              </a:rPr>
              <a:t>%</a:t>
            </a:r>
            <a:endParaRPr sz="1800">
              <a:solidFill>
                <a:schemeClr val="accent1"/>
              </a:solidFill>
            </a:endParaRPr>
          </a:p>
        </p:txBody>
      </p:sp>
      <p:grpSp>
        <p:nvGrpSpPr>
          <p:cNvPr id="3267" name="Google Shape;3267;p65"/>
          <p:cNvGrpSpPr/>
          <p:nvPr/>
        </p:nvGrpSpPr>
        <p:grpSpPr>
          <a:xfrm>
            <a:off x="8288415" y="3178065"/>
            <a:ext cx="1149227" cy="1463612"/>
            <a:chOff x="5158937" y="5246095"/>
            <a:chExt cx="250278" cy="318786"/>
          </a:xfrm>
        </p:grpSpPr>
        <p:sp>
          <p:nvSpPr>
            <p:cNvPr id="3268" name="Google Shape;3268;p65"/>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5"/>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5"/>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5"/>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5"/>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5"/>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5"/>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5"/>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5"/>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5"/>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8" name="Google Shape;3278;p65"/>
          <p:cNvGrpSpPr/>
          <p:nvPr/>
        </p:nvGrpSpPr>
        <p:grpSpPr>
          <a:xfrm>
            <a:off x="8350481" y="4318440"/>
            <a:ext cx="507396" cy="323404"/>
            <a:chOff x="7746090" y="5473975"/>
            <a:chExt cx="153306" cy="97693"/>
          </a:xfrm>
        </p:grpSpPr>
        <p:sp>
          <p:nvSpPr>
            <p:cNvPr id="3279" name="Google Shape;3279;p65"/>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5"/>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84" name="Shape 3284"/>
        <p:cNvGrpSpPr/>
        <p:nvPr/>
      </p:nvGrpSpPr>
      <p:grpSpPr>
        <a:xfrm>
          <a:off x="0" y="0"/>
          <a:ext cx="0" cy="0"/>
          <a:chOff x="0" y="0"/>
          <a:chExt cx="0" cy="0"/>
        </a:xfrm>
      </p:grpSpPr>
      <p:sp>
        <p:nvSpPr>
          <p:cNvPr id="3285" name="Google Shape;3285;p6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Pressure gauges</a:t>
            </a:r>
            <a:endParaRPr/>
          </a:p>
        </p:txBody>
      </p:sp>
      <p:grpSp>
        <p:nvGrpSpPr>
          <p:cNvPr id="3286" name="Google Shape;3286;p66"/>
          <p:cNvGrpSpPr/>
          <p:nvPr/>
        </p:nvGrpSpPr>
        <p:grpSpPr>
          <a:xfrm>
            <a:off x="-500" y="4603498"/>
            <a:ext cx="9144595" cy="553913"/>
            <a:chOff x="3154536" y="2256163"/>
            <a:chExt cx="2337695" cy="177252"/>
          </a:xfrm>
        </p:grpSpPr>
        <p:sp>
          <p:nvSpPr>
            <p:cNvPr id="3287" name="Google Shape;3287;p66"/>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6"/>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6"/>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0" name="Google Shape;3290;p66"/>
          <p:cNvSpPr txBox="1"/>
          <p:nvPr/>
        </p:nvSpPr>
        <p:spPr>
          <a:xfrm>
            <a:off x="720150" y="2608500"/>
            <a:ext cx="24327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C65C3C"/>
                </a:solidFill>
                <a:latin typeface="Alfa Slab One"/>
                <a:ea typeface="Alfa Slab One"/>
                <a:cs typeface="Alfa Slab One"/>
                <a:sym typeface="Alfa Slab One"/>
              </a:rPr>
              <a:t>Pressure</a:t>
            </a:r>
            <a:r>
              <a:rPr lang="en" sz="2000">
                <a:solidFill>
                  <a:srgbClr val="C65C3C"/>
                </a:solidFill>
                <a:latin typeface="Alfa Slab One"/>
                <a:ea typeface="Alfa Slab One"/>
                <a:cs typeface="Alfa Slab One"/>
                <a:sym typeface="Alfa Slab One"/>
              </a:rPr>
              <a:t> gauge</a:t>
            </a:r>
            <a:endParaRPr sz="2000">
              <a:solidFill>
                <a:srgbClr val="C65C3C"/>
              </a:solidFill>
              <a:latin typeface="Alfa Slab One"/>
              <a:ea typeface="Alfa Slab One"/>
              <a:cs typeface="Alfa Slab One"/>
              <a:sym typeface="Alfa Slab One"/>
            </a:endParaRPr>
          </a:p>
        </p:txBody>
      </p:sp>
      <p:sp>
        <p:nvSpPr>
          <p:cNvPr id="3291" name="Google Shape;3291;p66"/>
          <p:cNvSpPr txBox="1"/>
          <p:nvPr/>
        </p:nvSpPr>
        <p:spPr>
          <a:xfrm>
            <a:off x="721450" y="3788025"/>
            <a:ext cx="2433000" cy="626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Jupiter is a gas giant and the biggest planet of them all</a:t>
            </a:r>
            <a:endParaRPr>
              <a:solidFill>
                <a:srgbClr val="302D2A"/>
              </a:solidFill>
              <a:latin typeface="Cabin"/>
              <a:ea typeface="Cabin"/>
              <a:cs typeface="Cabin"/>
              <a:sym typeface="Cabin"/>
            </a:endParaRPr>
          </a:p>
        </p:txBody>
      </p:sp>
      <p:sp>
        <p:nvSpPr>
          <p:cNvPr id="3292" name="Google Shape;3292;p66"/>
          <p:cNvSpPr txBox="1"/>
          <p:nvPr/>
        </p:nvSpPr>
        <p:spPr>
          <a:xfrm>
            <a:off x="721450" y="1330575"/>
            <a:ext cx="2433000" cy="626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Mercury is the closest planet to the Sun</a:t>
            </a:r>
            <a:endParaRPr>
              <a:solidFill>
                <a:srgbClr val="302D2A"/>
              </a:solidFill>
              <a:latin typeface="Cabin"/>
              <a:ea typeface="Cabin"/>
              <a:cs typeface="Cabin"/>
              <a:sym typeface="Cabin"/>
            </a:endParaRPr>
          </a:p>
        </p:txBody>
      </p:sp>
      <p:sp>
        <p:nvSpPr>
          <p:cNvPr id="3293" name="Google Shape;3293;p66"/>
          <p:cNvSpPr/>
          <p:nvPr/>
        </p:nvSpPr>
        <p:spPr>
          <a:xfrm>
            <a:off x="4962001" y="1417713"/>
            <a:ext cx="626100" cy="626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6"/>
          <p:cNvSpPr txBox="1"/>
          <p:nvPr>
            <p:ph idx="4294967295" type="title"/>
          </p:nvPr>
        </p:nvSpPr>
        <p:spPr>
          <a:xfrm rot="1933">
            <a:off x="5008450" y="1488775"/>
            <a:ext cx="5334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01</a:t>
            </a:r>
            <a:endParaRPr sz="1800"/>
          </a:p>
        </p:txBody>
      </p:sp>
      <p:sp>
        <p:nvSpPr>
          <p:cNvPr id="3295" name="Google Shape;3295;p66"/>
          <p:cNvSpPr/>
          <p:nvPr/>
        </p:nvSpPr>
        <p:spPr>
          <a:xfrm>
            <a:off x="4962001" y="2207813"/>
            <a:ext cx="626100" cy="626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6"/>
          <p:cNvSpPr txBox="1"/>
          <p:nvPr>
            <p:ph idx="4294967295" type="title"/>
          </p:nvPr>
        </p:nvSpPr>
        <p:spPr>
          <a:xfrm rot="1933">
            <a:off x="5008450" y="2278875"/>
            <a:ext cx="5334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02</a:t>
            </a:r>
            <a:endParaRPr sz="1800"/>
          </a:p>
        </p:txBody>
      </p:sp>
      <p:sp>
        <p:nvSpPr>
          <p:cNvPr id="3297" name="Google Shape;3297;p66"/>
          <p:cNvSpPr/>
          <p:nvPr/>
        </p:nvSpPr>
        <p:spPr>
          <a:xfrm>
            <a:off x="4962001" y="2997913"/>
            <a:ext cx="626100" cy="626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6"/>
          <p:cNvSpPr txBox="1"/>
          <p:nvPr>
            <p:ph idx="4294967295" type="title"/>
          </p:nvPr>
        </p:nvSpPr>
        <p:spPr>
          <a:xfrm rot="1933">
            <a:off x="5008450" y="3068975"/>
            <a:ext cx="5334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03</a:t>
            </a:r>
            <a:endParaRPr sz="1800"/>
          </a:p>
        </p:txBody>
      </p:sp>
      <p:sp>
        <p:nvSpPr>
          <p:cNvPr id="3299" name="Google Shape;3299;p66"/>
          <p:cNvSpPr/>
          <p:nvPr/>
        </p:nvSpPr>
        <p:spPr>
          <a:xfrm>
            <a:off x="4962001" y="3788013"/>
            <a:ext cx="626100" cy="626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6"/>
          <p:cNvSpPr txBox="1"/>
          <p:nvPr>
            <p:ph idx="4294967295" type="title"/>
          </p:nvPr>
        </p:nvSpPr>
        <p:spPr>
          <a:xfrm rot="1933">
            <a:off x="5008450" y="3859075"/>
            <a:ext cx="5334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04</a:t>
            </a:r>
            <a:endParaRPr sz="1800"/>
          </a:p>
        </p:txBody>
      </p:sp>
      <p:sp>
        <p:nvSpPr>
          <p:cNvPr id="3301" name="Google Shape;3301;p66"/>
          <p:cNvSpPr txBox="1"/>
          <p:nvPr/>
        </p:nvSpPr>
        <p:spPr>
          <a:xfrm>
            <a:off x="5671342" y="1466925"/>
            <a:ext cx="2752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Firebox back-plate</a:t>
            </a:r>
            <a:endParaRPr sz="2000">
              <a:solidFill>
                <a:srgbClr val="C65C3C"/>
              </a:solidFill>
              <a:latin typeface="Alfa Slab One"/>
              <a:ea typeface="Alfa Slab One"/>
              <a:cs typeface="Alfa Slab One"/>
              <a:sym typeface="Alfa Slab One"/>
            </a:endParaRPr>
          </a:p>
        </p:txBody>
      </p:sp>
      <p:sp>
        <p:nvSpPr>
          <p:cNvPr id="3302" name="Google Shape;3302;p66"/>
          <p:cNvSpPr txBox="1"/>
          <p:nvPr/>
        </p:nvSpPr>
        <p:spPr>
          <a:xfrm>
            <a:off x="5671342" y="2253828"/>
            <a:ext cx="2752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Gradation</a:t>
            </a:r>
            <a:endParaRPr sz="2000">
              <a:solidFill>
                <a:srgbClr val="C65C3C"/>
              </a:solidFill>
              <a:latin typeface="Alfa Slab One"/>
              <a:ea typeface="Alfa Slab One"/>
              <a:cs typeface="Alfa Slab One"/>
              <a:sym typeface="Alfa Slab One"/>
            </a:endParaRPr>
          </a:p>
        </p:txBody>
      </p:sp>
      <p:sp>
        <p:nvSpPr>
          <p:cNvPr id="3303" name="Google Shape;3303;p66"/>
          <p:cNvSpPr txBox="1"/>
          <p:nvPr/>
        </p:nvSpPr>
        <p:spPr>
          <a:xfrm>
            <a:off x="5671342" y="3047132"/>
            <a:ext cx="2752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Proper mechanism</a:t>
            </a:r>
            <a:endParaRPr sz="2000">
              <a:solidFill>
                <a:srgbClr val="C65C3C"/>
              </a:solidFill>
              <a:latin typeface="Alfa Slab One"/>
              <a:ea typeface="Alfa Slab One"/>
              <a:cs typeface="Alfa Slab One"/>
              <a:sym typeface="Alfa Slab One"/>
            </a:endParaRPr>
          </a:p>
        </p:txBody>
      </p:sp>
      <p:sp>
        <p:nvSpPr>
          <p:cNvPr id="3304" name="Google Shape;3304;p66"/>
          <p:cNvSpPr txBox="1"/>
          <p:nvPr/>
        </p:nvSpPr>
        <p:spPr>
          <a:xfrm>
            <a:off x="5671342" y="3825323"/>
            <a:ext cx="27525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Regulator</a:t>
            </a:r>
            <a:endParaRPr sz="2000">
              <a:solidFill>
                <a:srgbClr val="C65C3C"/>
              </a:solidFill>
              <a:latin typeface="Alfa Slab One"/>
              <a:ea typeface="Alfa Slab One"/>
              <a:cs typeface="Alfa Slab One"/>
              <a:sym typeface="Alfa Slab One"/>
            </a:endParaRPr>
          </a:p>
        </p:txBody>
      </p:sp>
      <p:cxnSp>
        <p:nvCxnSpPr>
          <p:cNvPr id="3305" name="Google Shape;3305;p66"/>
          <p:cNvCxnSpPr>
            <a:stCxn id="3290" idx="3"/>
            <a:endCxn id="3293" idx="2"/>
          </p:cNvCxnSpPr>
          <p:nvPr/>
        </p:nvCxnSpPr>
        <p:spPr>
          <a:xfrm flipH="1" rot="10800000">
            <a:off x="3152850" y="1730850"/>
            <a:ext cx="1809300" cy="1141500"/>
          </a:xfrm>
          <a:prstGeom prst="bentConnector3">
            <a:avLst>
              <a:gd fmla="val 50000" name="adj1"/>
            </a:avLst>
          </a:prstGeom>
          <a:noFill/>
          <a:ln cap="flat" cmpd="sng" w="19050">
            <a:solidFill>
              <a:schemeClr val="accent6"/>
            </a:solidFill>
            <a:prstDash val="solid"/>
            <a:round/>
            <a:headEnd len="med" w="med" type="none"/>
            <a:tailEnd len="med" w="med" type="none"/>
          </a:ln>
        </p:spPr>
      </p:cxnSp>
      <p:cxnSp>
        <p:nvCxnSpPr>
          <p:cNvPr id="3306" name="Google Shape;3306;p66"/>
          <p:cNvCxnSpPr>
            <a:stCxn id="3290" idx="3"/>
            <a:endCxn id="3295" idx="2"/>
          </p:cNvCxnSpPr>
          <p:nvPr/>
        </p:nvCxnSpPr>
        <p:spPr>
          <a:xfrm flipH="1" rot="10800000">
            <a:off x="3152850" y="2520750"/>
            <a:ext cx="1809300" cy="351600"/>
          </a:xfrm>
          <a:prstGeom prst="bentConnector3">
            <a:avLst>
              <a:gd fmla="val 50000" name="adj1"/>
            </a:avLst>
          </a:prstGeom>
          <a:noFill/>
          <a:ln cap="flat" cmpd="sng" w="19050">
            <a:solidFill>
              <a:schemeClr val="accent6"/>
            </a:solidFill>
            <a:prstDash val="solid"/>
            <a:round/>
            <a:headEnd len="med" w="med" type="none"/>
            <a:tailEnd len="med" w="med" type="none"/>
          </a:ln>
        </p:spPr>
      </p:cxnSp>
      <p:cxnSp>
        <p:nvCxnSpPr>
          <p:cNvPr id="3307" name="Google Shape;3307;p66"/>
          <p:cNvCxnSpPr>
            <a:stCxn id="3290" idx="3"/>
            <a:endCxn id="3297" idx="2"/>
          </p:cNvCxnSpPr>
          <p:nvPr/>
        </p:nvCxnSpPr>
        <p:spPr>
          <a:xfrm>
            <a:off x="3152850" y="2872350"/>
            <a:ext cx="1809300" cy="438600"/>
          </a:xfrm>
          <a:prstGeom prst="bentConnector3">
            <a:avLst>
              <a:gd fmla="val 50000" name="adj1"/>
            </a:avLst>
          </a:prstGeom>
          <a:noFill/>
          <a:ln cap="flat" cmpd="sng" w="19050">
            <a:solidFill>
              <a:schemeClr val="accent6"/>
            </a:solidFill>
            <a:prstDash val="solid"/>
            <a:round/>
            <a:headEnd len="med" w="med" type="none"/>
            <a:tailEnd len="med" w="med" type="none"/>
          </a:ln>
        </p:spPr>
      </p:cxnSp>
      <p:cxnSp>
        <p:nvCxnSpPr>
          <p:cNvPr id="3308" name="Google Shape;3308;p66"/>
          <p:cNvCxnSpPr>
            <a:stCxn id="3290" idx="3"/>
            <a:endCxn id="3299" idx="2"/>
          </p:cNvCxnSpPr>
          <p:nvPr/>
        </p:nvCxnSpPr>
        <p:spPr>
          <a:xfrm>
            <a:off x="3152850" y="2872350"/>
            <a:ext cx="1809300" cy="1228800"/>
          </a:xfrm>
          <a:prstGeom prst="bentConnector3">
            <a:avLst>
              <a:gd fmla="val 50000" name="adj1"/>
            </a:avLst>
          </a:prstGeom>
          <a:noFill/>
          <a:ln cap="flat" cmpd="sng" w="19050">
            <a:solidFill>
              <a:schemeClr val="accent6"/>
            </a:solidFill>
            <a:prstDash val="solid"/>
            <a:round/>
            <a:headEnd len="med" w="med" type="none"/>
            <a:tailEnd len="med" w="med" type="none"/>
          </a:ln>
        </p:spPr>
      </p:cxnSp>
      <p:cxnSp>
        <p:nvCxnSpPr>
          <p:cNvPr id="3309" name="Google Shape;3309;p66"/>
          <p:cNvCxnSpPr>
            <a:stCxn id="3292" idx="2"/>
            <a:endCxn id="3290" idx="0"/>
          </p:cNvCxnSpPr>
          <p:nvPr/>
        </p:nvCxnSpPr>
        <p:spPr>
          <a:xfrm rot="5400000">
            <a:off x="1611400" y="2282025"/>
            <a:ext cx="651900" cy="1200"/>
          </a:xfrm>
          <a:prstGeom prst="bentConnector3">
            <a:avLst>
              <a:gd fmla="val 49994" name="adj1"/>
            </a:avLst>
          </a:prstGeom>
          <a:noFill/>
          <a:ln cap="flat" cmpd="sng" w="19050">
            <a:solidFill>
              <a:schemeClr val="accent6"/>
            </a:solidFill>
            <a:prstDash val="solid"/>
            <a:round/>
            <a:headEnd len="med" w="med" type="none"/>
            <a:tailEnd len="med" w="med" type="none"/>
          </a:ln>
        </p:spPr>
      </p:cxnSp>
      <p:cxnSp>
        <p:nvCxnSpPr>
          <p:cNvPr id="3310" name="Google Shape;3310;p66"/>
          <p:cNvCxnSpPr>
            <a:stCxn id="3290" idx="2"/>
            <a:endCxn id="3291" idx="0"/>
          </p:cNvCxnSpPr>
          <p:nvPr/>
        </p:nvCxnSpPr>
        <p:spPr>
          <a:xfrm flipH="1" rot="-5400000">
            <a:off x="1611150" y="3461400"/>
            <a:ext cx="651900" cy="1500"/>
          </a:xfrm>
          <a:prstGeom prst="bentConnector3">
            <a:avLst>
              <a:gd fmla="val 49994" name="adj1"/>
            </a:avLst>
          </a:prstGeom>
          <a:noFill/>
          <a:ln cap="flat" cmpd="sng" w="19050">
            <a:solidFill>
              <a:schemeClr val="accent6"/>
            </a:solidFill>
            <a:prstDash val="solid"/>
            <a:round/>
            <a:headEnd len="med" w="med" type="none"/>
            <a:tailEnd len="med" w="med" type="none"/>
          </a:ln>
        </p:spPr>
      </p:cxnSp>
      <p:grpSp>
        <p:nvGrpSpPr>
          <p:cNvPr id="3311" name="Google Shape;3311;p66"/>
          <p:cNvGrpSpPr/>
          <p:nvPr/>
        </p:nvGrpSpPr>
        <p:grpSpPr>
          <a:xfrm>
            <a:off x="8288415" y="3178065"/>
            <a:ext cx="1149227" cy="1463612"/>
            <a:chOff x="5158937" y="5246095"/>
            <a:chExt cx="250278" cy="318786"/>
          </a:xfrm>
        </p:grpSpPr>
        <p:sp>
          <p:nvSpPr>
            <p:cNvPr id="3312" name="Google Shape;3312;p66"/>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6"/>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6"/>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6"/>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6"/>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6"/>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6"/>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6"/>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6"/>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6"/>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66"/>
          <p:cNvGrpSpPr/>
          <p:nvPr/>
        </p:nvGrpSpPr>
        <p:grpSpPr>
          <a:xfrm>
            <a:off x="8350481" y="4318440"/>
            <a:ext cx="507396" cy="323404"/>
            <a:chOff x="7746090" y="5473975"/>
            <a:chExt cx="153306" cy="97693"/>
          </a:xfrm>
        </p:grpSpPr>
        <p:sp>
          <p:nvSpPr>
            <p:cNvPr id="3323" name="Google Shape;3323;p66"/>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6"/>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8" name="Shape 3328"/>
        <p:cNvGrpSpPr/>
        <p:nvPr/>
      </p:nvGrpSpPr>
      <p:grpSpPr>
        <a:xfrm>
          <a:off x="0" y="0"/>
          <a:ext cx="0" cy="0"/>
          <a:chOff x="0" y="0"/>
          <a:chExt cx="0" cy="0"/>
        </a:xfrm>
      </p:grpSpPr>
      <p:sp>
        <p:nvSpPr>
          <p:cNvPr id="3329" name="Google Shape;3329;p6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Safety valves</a:t>
            </a:r>
            <a:endParaRPr/>
          </a:p>
        </p:txBody>
      </p:sp>
      <p:grpSp>
        <p:nvGrpSpPr>
          <p:cNvPr id="3330" name="Google Shape;3330;p67"/>
          <p:cNvGrpSpPr/>
          <p:nvPr/>
        </p:nvGrpSpPr>
        <p:grpSpPr>
          <a:xfrm>
            <a:off x="-500" y="4603498"/>
            <a:ext cx="9144595" cy="553913"/>
            <a:chOff x="3154536" y="2256163"/>
            <a:chExt cx="2337695" cy="177252"/>
          </a:xfrm>
        </p:grpSpPr>
        <p:sp>
          <p:nvSpPr>
            <p:cNvPr id="3331" name="Google Shape;3331;p67"/>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7"/>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7"/>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4" name="Google Shape;3334;p67"/>
          <p:cNvSpPr txBox="1"/>
          <p:nvPr/>
        </p:nvSpPr>
        <p:spPr>
          <a:xfrm>
            <a:off x="1679575" y="1849575"/>
            <a:ext cx="2782800" cy="393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It’s the closest planet to the Sun</a:t>
            </a:r>
            <a:endParaRPr>
              <a:solidFill>
                <a:srgbClr val="302D2A"/>
              </a:solidFill>
              <a:latin typeface="Cabin"/>
              <a:ea typeface="Cabin"/>
              <a:cs typeface="Cabin"/>
              <a:sym typeface="Cabin"/>
            </a:endParaRPr>
          </a:p>
        </p:txBody>
      </p:sp>
      <p:sp>
        <p:nvSpPr>
          <p:cNvPr id="3335" name="Google Shape;3335;p67"/>
          <p:cNvSpPr txBox="1"/>
          <p:nvPr/>
        </p:nvSpPr>
        <p:spPr>
          <a:xfrm>
            <a:off x="1678276" y="1321875"/>
            <a:ext cx="27852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Mercury</a:t>
            </a:r>
            <a:endParaRPr sz="2000">
              <a:solidFill>
                <a:srgbClr val="C65C3C"/>
              </a:solidFill>
              <a:latin typeface="Alfa Slab One"/>
              <a:ea typeface="Alfa Slab One"/>
              <a:cs typeface="Alfa Slab One"/>
              <a:sym typeface="Alfa Slab One"/>
            </a:endParaRPr>
          </a:p>
        </p:txBody>
      </p:sp>
      <p:sp>
        <p:nvSpPr>
          <p:cNvPr id="3336" name="Google Shape;3336;p67"/>
          <p:cNvSpPr/>
          <p:nvPr/>
        </p:nvSpPr>
        <p:spPr>
          <a:xfrm>
            <a:off x="720004" y="1382013"/>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7"/>
          <p:cNvSpPr txBox="1"/>
          <p:nvPr>
            <p:ph idx="4294967295" type="title"/>
          </p:nvPr>
        </p:nvSpPr>
        <p:spPr>
          <a:xfrm rot="1435">
            <a:off x="760975" y="1540175"/>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2"/>
                </a:solidFill>
              </a:rPr>
              <a:t>85%</a:t>
            </a:r>
            <a:endParaRPr sz="1800">
              <a:solidFill>
                <a:schemeClr val="accent2"/>
              </a:solidFill>
            </a:endParaRPr>
          </a:p>
        </p:txBody>
      </p:sp>
      <p:sp>
        <p:nvSpPr>
          <p:cNvPr id="3338" name="Google Shape;3338;p67"/>
          <p:cNvSpPr txBox="1"/>
          <p:nvPr/>
        </p:nvSpPr>
        <p:spPr>
          <a:xfrm>
            <a:off x="1679575" y="2921250"/>
            <a:ext cx="2782800" cy="393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Venus has very high temperatures</a:t>
            </a:r>
            <a:endParaRPr>
              <a:solidFill>
                <a:srgbClr val="302D2A"/>
              </a:solidFill>
              <a:latin typeface="Cabin"/>
              <a:ea typeface="Cabin"/>
              <a:cs typeface="Cabin"/>
              <a:sym typeface="Cabin"/>
            </a:endParaRPr>
          </a:p>
        </p:txBody>
      </p:sp>
      <p:sp>
        <p:nvSpPr>
          <p:cNvPr id="3339" name="Google Shape;3339;p67"/>
          <p:cNvSpPr txBox="1"/>
          <p:nvPr/>
        </p:nvSpPr>
        <p:spPr>
          <a:xfrm>
            <a:off x="1678276" y="2393550"/>
            <a:ext cx="27852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Venus</a:t>
            </a:r>
            <a:endParaRPr sz="2000">
              <a:solidFill>
                <a:srgbClr val="C65C3C"/>
              </a:solidFill>
              <a:latin typeface="Alfa Slab One"/>
              <a:ea typeface="Alfa Slab One"/>
              <a:cs typeface="Alfa Slab One"/>
              <a:sym typeface="Alfa Slab One"/>
            </a:endParaRPr>
          </a:p>
        </p:txBody>
      </p:sp>
      <p:sp>
        <p:nvSpPr>
          <p:cNvPr id="3340" name="Google Shape;3340;p67"/>
          <p:cNvSpPr/>
          <p:nvPr/>
        </p:nvSpPr>
        <p:spPr>
          <a:xfrm>
            <a:off x="720004" y="24536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7"/>
          <p:cNvSpPr txBox="1"/>
          <p:nvPr/>
        </p:nvSpPr>
        <p:spPr>
          <a:xfrm>
            <a:off x="1679575" y="3992925"/>
            <a:ext cx="2782800" cy="393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02D2A"/>
                </a:solidFill>
                <a:latin typeface="Cabin"/>
                <a:ea typeface="Cabin"/>
                <a:cs typeface="Cabin"/>
                <a:sym typeface="Cabin"/>
              </a:rPr>
              <a:t>Mars is actually a very cold place</a:t>
            </a:r>
            <a:endParaRPr>
              <a:solidFill>
                <a:srgbClr val="302D2A"/>
              </a:solidFill>
              <a:latin typeface="Cabin"/>
              <a:ea typeface="Cabin"/>
              <a:cs typeface="Cabin"/>
              <a:sym typeface="Cabin"/>
            </a:endParaRPr>
          </a:p>
        </p:txBody>
      </p:sp>
      <p:sp>
        <p:nvSpPr>
          <p:cNvPr id="3342" name="Google Shape;3342;p67"/>
          <p:cNvSpPr txBox="1"/>
          <p:nvPr/>
        </p:nvSpPr>
        <p:spPr>
          <a:xfrm>
            <a:off x="1678276" y="3465225"/>
            <a:ext cx="27852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C65C3C"/>
                </a:solidFill>
                <a:latin typeface="Alfa Slab One"/>
                <a:ea typeface="Alfa Slab One"/>
                <a:cs typeface="Alfa Slab One"/>
                <a:sym typeface="Alfa Slab One"/>
              </a:rPr>
              <a:t>Mars</a:t>
            </a:r>
            <a:endParaRPr sz="2000">
              <a:solidFill>
                <a:srgbClr val="C65C3C"/>
              </a:solidFill>
              <a:latin typeface="Alfa Slab One"/>
              <a:ea typeface="Alfa Slab One"/>
              <a:cs typeface="Alfa Slab One"/>
              <a:sym typeface="Alfa Slab One"/>
            </a:endParaRPr>
          </a:p>
        </p:txBody>
      </p:sp>
      <p:sp>
        <p:nvSpPr>
          <p:cNvPr id="3343" name="Google Shape;3343;p67"/>
          <p:cNvSpPr/>
          <p:nvPr/>
        </p:nvSpPr>
        <p:spPr>
          <a:xfrm>
            <a:off x="720004" y="3525363"/>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7"/>
          <p:cNvSpPr txBox="1"/>
          <p:nvPr>
            <p:ph idx="4294967295" type="title"/>
          </p:nvPr>
        </p:nvSpPr>
        <p:spPr>
          <a:xfrm rot="1435">
            <a:off x="760975" y="261510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5"/>
                </a:solidFill>
              </a:rPr>
              <a:t>60</a:t>
            </a:r>
            <a:r>
              <a:rPr lang="en" sz="1800">
                <a:solidFill>
                  <a:schemeClr val="accent5"/>
                </a:solidFill>
              </a:rPr>
              <a:t>%</a:t>
            </a:r>
            <a:endParaRPr sz="1800">
              <a:solidFill>
                <a:schemeClr val="accent5"/>
              </a:solidFill>
            </a:endParaRPr>
          </a:p>
        </p:txBody>
      </p:sp>
      <p:sp>
        <p:nvSpPr>
          <p:cNvPr id="3345" name="Google Shape;3345;p67"/>
          <p:cNvSpPr txBox="1"/>
          <p:nvPr>
            <p:ph idx="4294967295" type="title"/>
          </p:nvPr>
        </p:nvSpPr>
        <p:spPr>
          <a:xfrm rot="1435">
            <a:off x="760975" y="369000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rPr>
              <a:t>15</a:t>
            </a:r>
            <a:r>
              <a:rPr lang="en" sz="1800">
                <a:solidFill>
                  <a:schemeClr val="accent1"/>
                </a:solidFill>
              </a:rPr>
              <a:t>%</a:t>
            </a:r>
            <a:endParaRPr sz="1800">
              <a:solidFill>
                <a:schemeClr val="accent1"/>
              </a:solidFill>
            </a:endParaRPr>
          </a:p>
        </p:txBody>
      </p:sp>
      <p:sp>
        <p:nvSpPr>
          <p:cNvPr id="3346" name="Google Shape;3346;p67"/>
          <p:cNvSpPr/>
          <p:nvPr/>
        </p:nvSpPr>
        <p:spPr>
          <a:xfrm>
            <a:off x="5031875" y="1265975"/>
            <a:ext cx="3175800" cy="3175800"/>
          </a:xfrm>
          <a:prstGeom prst="donut">
            <a:avLst>
              <a:gd fmla="val 555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7"/>
          <p:cNvSpPr/>
          <p:nvPr/>
        </p:nvSpPr>
        <p:spPr>
          <a:xfrm>
            <a:off x="5305900" y="1540025"/>
            <a:ext cx="2627700" cy="2627700"/>
          </a:xfrm>
          <a:prstGeom prst="donut">
            <a:avLst>
              <a:gd fmla="val 669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7"/>
          <p:cNvSpPr/>
          <p:nvPr/>
        </p:nvSpPr>
        <p:spPr>
          <a:xfrm>
            <a:off x="5568775" y="1802950"/>
            <a:ext cx="2101800" cy="2101800"/>
          </a:xfrm>
          <a:prstGeom prst="donut">
            <a:avLst>
              <a:gd fmla="val 86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7"/>
          <p:cNvSpPr/>
          <p:nvPr/>
        </p:nvSpPr>
        <p:spPr>
          <a:xfrm flipH="1" rot="5400000">
            <a:off x="5033475" y="1265875"/>
            <a:ext cx="3175500" cy="3175500"/>
          </a:xfrm>
          <a:prstGeom prst="blockArc">
            <a:avLst>
              <a:gd fmla="val 3668980" name="adj1"/>
              <a:gd fmla="val 21592197" name="adj2"/>
              <a:gd fmla="val 5603"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7"/>
          <p:cNvSpPr/>
          <p:nvPr/>
        </p:nvSpPr>
        <p:spPr>
          <a:xfrm flipH="1" rot="5400000">
            <a:off x="5315550" y="1546600"/>
            <a:ext cx="2621100" cy="2621100"/>
          </a:xfrm>
          <a:prstGeom prst="blockArc">
            <a:avLst>
              <a:gd fmla="val 8019323" name="adj1"/>
              <a:gd fmla="val 21582018" name="adj2"/>
              <a:gd fmla="val 6785"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7"/>
          <p:cNvSpPr/>
          <p:nvPr/>
        </p:nvSpPr>
        <p:spPr>
          <a:xfrm flipH="1" rot="5400000">
            <a:off x="5568875" y="1803000"/>
            <a:ext cx="2101800" cy="2101800"/>
          </a:xfrm>
          <a:prstGeom prst="blockArc">
            <a:avLst>
              <a:gd fmla="val 19315914" name="adj1"/>
              <a:gd fmla="val 21634" name="adj2"/>
              <a:gd fmla="val 8607"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2" name="Google Shape;3352;p67"/>
          <p:cNvGrpSpPr/>
          <p:nvPr/>
        </p:nvGrpSpPr>
        <p:grpSpPr>
          <a:xfrm>
            <a:off x="6266864" y="2494359"/>
            <a:ext cx="718499" cy="718539"/>
            <a:chOff x="3980596" y="2574014"/>
            <a:chExt cx="371471" cy="371511"/>
          </a:xfrm>
        </p:grpSpPr>
        <p:sp>
          <p:nvSpPr>
            <p:cNvPr id="3353" name="Google Shape;3353;p67"/>
            <p:cNvSpPr/>
            <p:nvPr/>
          </p:nvSpPr>
          <p:spPr>
            <a:xfrm>
              <a:off x="4235972" y="2574014"/>
              <a:ext cx="52211" cy="71320"/>
            </a:xfrm>
            <a:custGeom>
              <a:rect b="b" l="l" r="r" t="t"/>
              <a:pathLst>
                <a:path extrusionOk="0" h="1784" w="1306">
                  <a:moveTo>
                    <a:pt x="656" y="0"/>
                  </a:moveTo>
                  <a:cubicBezTo>
                    <a:pt x="650" y="0"/>
                    <a:pt x="645" y="0"/>
                    <a:pt x="640" y="1"/>
                  </a:cubicBezTo>
                  <a:cubicBezTo>
                    <a:pt x="288" y="7"/>
                    <a:pt x="1" y="314"/>
                    <a:pt x="1" y="666"/>
                  </a:cubicBezTo>
                  <a:lnTo>
                    <a:pt x="1" y="1784"/>
                  </a:lnTo>
                  <a:lnTo>
                    <a:pt x="1306" y="1784"/>
                  </a:lnTo>
                  <a:lnTo>
                    <a:pt x="1306" y="655"/>
                  </a:lnTo>
                  <a:cubicBezTo>
                    <a:pt x="1306" y="294"/>
                    <a:pt x="1016" y="0"/>
                    <a:pt x="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7"/>
            <p:cNvSpPr/>
            <p:nvPr/>
          </p:nvSpPr>
          <p:spPr>
            <a:xfrm>
              <a:off x="4235972" y="2574014"/>
              <a:ext cx="26065" cy="71320"/>
            </a:xfrm>
            <a:custGeom>
              <a:rect b="b" l="l" r="r" t="t"/>
              <a:pathLst>
                <a:path extrusionOk="0" h="1784" w="652">
                  <a:moveTo>
                    <a:pt x="652" y="1"/>
                  </a:moveTo>
                  <a:cubicBezTo>
                    <a:pt x="292" y="1"/>
                    <a:pt x="1" y="293"/>
                    <a:pt x="1" y="655"/>
                  </a:cubicBezTo>
                  <a:lnTo>
                    <a:pt x="1" y="1784"/>
                  </a:lnTo>
                  <a:lnTo>
                    <a:pt x="401" y="1784"/>
                  </a:lnTo>
                  <a:lnTo>
                    <a:pt x="401" y="655"/>
                  </a:lnTo>
                  <a:cubicBezTo>
                    <a:pt x="401" y="293"/>
                    <a:pt x="513" y="1"/>
                    <a:pt x="6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7"/>
            <p:cNvSpPr/>
            <p:nvPr/>
          </p:nvSpPr>
          <p:spPr>
            <a:xfrm>
              <a:off x="4203031" y="2629343"/>
              <a:ext cx="118693" cy="33381"/>
            </a:xfrm>
            <a:custGeom>
              <a:rect b="b" l="l" r="r" t="t"/>
              <a:pathLst>
                <a:path extrusionOk="0" h="835" w="2969">
                  <a:moveTo>
                    <a:pt x="297" y="1"/>
                  </a:moveTo>
                  <a:cubicBezTo>
                    <a:pt x="157" y="1"/>
                    <a:pt x="34" y="104"/>
                    <a:pt x="19" y="243"/>
                  </a:cubicBezTo>
                  <a:cubicBezTo>
                    <a:pt x="1" y="408"/>
                    <a:pt x="130" y="548"/>
                    <a:pt x="291" y="548"/>
                  </a:cubicBezTo>
                  <a:lnTo>
                    <a:pt x="1241" y="834"/>
                  </a:lnTo>
                  <a:lnTo>
                    <a:pt x="2651" y="548"/>
                  </a:lnTo>
                  <a:cubicBezTo>
                    <a:pt x="2831" y="548"/>
                    <a:pt x="2969" y="376"/>
                    <a:pt x="2911" y="189"/>
                  </a:cubicBezTo>
                  <a:cubicBezTo>
                    <a:pt x="2877" y="75"/>
                    <a:pt x="2768" y="1"/>
                    <a:pt x="26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7"/>
            <p:cNvSpPr/>
            <p:nvPr/>
          </p:nvSpPr>
          <p:spPr>
            <a:xfrm>
              <a:off x="4203551" y="2629343"/>
              <a:ext cx="31622" cy="21788"/>
            </a:xfrm>
            <a:custGeom>
              <a:rect b="b" l="l" r="r" t="t"/>
              <a:pathLst>
                <a:path extrusionOk="0" h="545" w="791">
                  <a:moveTo>
                    <a:pt x="285" y="1"/>
                  </a:moveTo>
                  <a:cubicBezTo>
                    <a:pt x="141" y="1"/>
                    <a:pt x="15" y="111"/>
                    <a:pt x="6" y="254"/>
                  </a:cubicBezTo>
                  <a:cubicBezTo>
                    <a:pt x="1" y="337"/>
                    <a:pt x="32" y="412"/>
                    <a:pt x="85" y="465"/>
                  </a:cubicBezTo>
                  <a:cubicBezTo>
                    <a:pt x="133" y="514"/>
                    <a:pt x="202" y="544"/>
                    <a:pt x="278" y="544"/>
                  </a:cubicBezTo>
                  <a:lnTo>
                    <a:pt x="791" y="544"/>
                  </a:lnTo>
                  <a:cubicBezTo>
                    <a:pt x="716" y="544"/>
                    <a:pt x="647" y="514"/>
                    <a:pt x="598" y="465"/>
                  </a:cubicBezTo>
                  <a:cubicBezTo>
                    <a:pt x="549" y="417"/>
                    <a:pt x="519" y="348"/>
                    <a:pt x="519" y="273"/>
                  </a:cubicBezTo>
                  <a:cubicBezTo>
                    <a:pt x="519" y="122"/>
                    <a:pt x="640" y="1"/>
                    <a:pt x="7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7"/>
            <p:cNvSpPr/>
            <p:nvPr/>
          </p:nvSpPr>
          <p:spPr>
            <a:xfrm>
              <a:off x="4027210" y="2669241"/>
              <a:ext cx="83393" cy="56288"/>
            </a:xfrm>
            <a:custGeom>
              <a:rect b="b" l="l" r="r" t="t"/>
              <a:pathLst>
                <a:path extrusionOk="0" h="1408" w="2086">
                  <a:moveTo>
                    <a:pt x="143" y="1"/>
                  </a:moveTo>
                  <a:cubicBezTo>
                    <a:pt x="64" y="1"/>
                    <a:pt x="0" y="64"/>
                    <a:pt x="0" y="143"/>
                  </a:cubicBezTo>
                  <a:lnTo>
                    <a:pt x="0" y="1271"/>
                  </a:lnTo>
                  <a:cubicBezTo>
                    <a:pt x="0" y="1347"/>
                    <a:pt x="61" y="1408"/>
                    <a:pt x="136" y="1408"/>
                  </a:cubicBezTo>
                  <a:cubicBezTo>
                    <a:pt x="176" y="1408"/>
                    <a:pt x="219" y="1391"/>
                    <a:pt x="259" y="1351"/>
                  </a:cubicBezTo>
                  <a:cubicBezTo>
                    <a:pt x="266" y="1344"/>
                    <a:pt x="271" y="1331"/>
                    <a:pt x="271" y="1320"/>
                  </a:cubicBezTo>
                  <a:lnTo>
                    <a:pt x="271" y="332"/>
                  </a:lnTo>
                  <a:cubicBezTo>
                    <a:pt x="271" y="299"/>
                    <a:pt x="298" y="273"/>
                    <a:pt x="332" y="273"/>
                  </a:cubicBezTo>
                  <a:lnTo>
                    <a:pt x="1678" y="273"/>
                  </a:lnTo>
                  <a:cubicBezTo>
                    <a:pt x="1753" y="273"/>
                    <a:pt x="1814" y="333"/>
                    <a:pt x="1814" y="409"/>
                  </a:cubicBezTo>
                  <a:lnTo>
                    <a:pt x="1814" y="1311"/>
                  </a:lnTo>
                  <a:cubicBezTo>
                    <a:pt x="1814" y="1364"/>
                    <a:pt x="1857" y="1407"/>
                    <a:pt x="1910" y="1407"/>
                  </a:cubicBezTo>
                  <a:lnTo>
                    <a:pt x="1949" y="1407"/>
                  </a:lnTo>
                  <a:cubicBezTo>
                    <a:pt x="2024" y="1407"/>
                    <a:pt x="2085" y="1346"/>
                    <a:pt x="2085" y="1271"/>
                  </a:cubicBezTo>
                  <a:lnTo>
                    <a:pt x="2085" y="329"/>
                  </a:lnTo>
                  <a:cubicBezTo>
                    <a:pt x="2085" y="149"/>
                    <a:pt x="1938" y="1"/>
                    <a:pt x="17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7"/>
            <p:cNvSpPr/>
            <p:nvPr/>
          </p:nvSpPr>
          <p:spPr>
            <a:xfrm>
              <a:off x="4013378" y="2849059"/>
              <a:ext cx="225553" cy="96466"/>
            </a:xfrm>
            <a:custGeom>
              <a:rect b="b" l="l" r="r" t="t"/>
              <a:pathLst>
                <a:path extrusionOk="0" h="2413" w="5642">
                  <a:moveTo>
                    <a:pt x="5642" y="1"/>
                  </a:moveTo>
                  <a:lnTo>
                    <a:pt x="0" y="998"/>
                  </a:lnTo>
                  <a:lnTo>
                    <a:pt x="0" y="2413"/>
                  </a:lnTo>
                  <a:lnTo>
                    <a:pt x="5642" y="2413"/>
                  </a:lnTo>
                  <a:lnTo>
                    <a:pt x="56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7"/>
            <p:cNvSpPr/>
            <p:nvPr/>
          </p:nvSpPr>
          <p:spPr>
            <a:xfrm>
              <a:off x="4152659" y="2849059"/>
              <a:ext cx="86311" cy="96466"/>
            </a:xfrm>
            <a:custGeom>
              <a:rect b="b" l="l" r="r" t="t"/>
              <a:pathLst>
                <a:path extrusionOk="0" h="2413" w="2159">
                  <a:moveTo>
                    <a:pt x="2159" y="1"/>
                  </a:moveTo>
                  <a:lnTo>
                    <a:pt x="0" y="998"/>
                  </a:lnTo>
                  <a:lnTo>
                    <a:pt x="0" y="2413"/>
                  </a:lnTo>
                  <a:lnTo>
                    <a:pt x="2159" y="2413"/>
                  </a:lnTo>
                  <a:lnTo>
                    <a:pt x="21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7"/>
            <p:cNvSpPr/>
            <p:nvPr/>
          </p:nvSpPr>
          <p:spPr>
            <a:xfrm>
              <a:off x="4013378" y="2849779"/>
              <a:ext cx="225553" cy="60966"/>
            </a:xfrm>
            <a:custGeom>
              <a:rect b="b" l="l" r="r" t="t"/>
              <a:pathLst>
                <a:path extrusionOk="0" h="1525" w="5642">
                  <a:moveTo>
                    <a:pt x="5642" y="1"/>
                  </a:moveTo>
                  <a:lnTo>
                    <a:pt x="0" y="109"/>
                  </a:lnTo>
                  <a:lnTo>
                    <a:pt x="0" y="1524"/>
                  </a:lnTo>
                  <a:lnTo>
                    <a:pt x="5642" y="1524"/>
                  </a:lnTo>
                  <a:lnTo>
                    <a:pt x="56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7"/>
            <p:cNvSpPr/>
            <p:nvPr/>
          </p:nvSpPr>
          <p:spPr>
            <a:xfrm>
              <a:off x="3980596" y="2823714"/>
              <a:ext cx="216998" cy="65283"/>
            </a:xfrm>
            <a:custGeom>
              <a:rect b="b" l="l" r="r" t="t"/>
              <a:pathLst>
                <a:path extrusionOk="0" h="1633" w="5428">
                  <a:moveTo>
                    <a:pt x="860" y="1"/>
                  </a:moveTo>
                  <a:cubicBezTo>
                    <a:pt x="387" y="1"/>
                    <a:pt x="0" y="394"/>
                    <a:pt x="28" y="867"/>
                  </a:cubicBezTo>
                  <a:cubicBezTo>
                    <a:pt x="53" y="1294"/>
                    <a:pt x="409" y="1633"/>
                    <a:pt x="842" y="1633"/>
                  </a:cubicBezTo>
                  <a:lnTo>
                    <a:pt x="5428" y="1633"/>
                  </a:lnTo>
                  <a:lnTo>
                    <a:pt x="54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7"/>
            <p:cNvSpPr/>
            <p:nvPr/>
          </p:nvSpPr>
          <p:spPr>
            <a:xfrm>
              <a:off x="4171449" y="2651850"/>
              <a:ext cx="180618" cy="293675"/>
            </a:xfrm>
            <a:custGeom>
              <a:rect b="b" l="l" r="r" t="t"/>
              <a:pathLst>
                <a:path extrusionOk="0" h="7346" w="4518">
                  <a:moveTo>
                    <a:pt x="424" y="0"/>
                  </a:moveTo>
                  <a:cubicBezTo>
                    <a:pt x="191" y="0"/>
                    <a:pt x="1" y="190"/>
                    <a:pt x="1" y="423"/>
                  </a:cubicBezTo>
                  <a:lnTo>
                    <a:pt x="1" y="7346"/>
                  </a:lnTo>
                  <a:lnTo>
                    <a:pt x="4516" y="7346"/>
                  </a:lnTo>
                  <a:lnTo>
                    <a:pt x="4516" y="423"/>
                  </a:lnTo>
                  <a:cubicBezTo>
                    <a:pt x="4517" y="190"/>
                    <a:pt x="4327" y="0"/>
                    <a:pt x="40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7"/>
            <p:cNvSpPr/>
            <p:nvPr/>
          </p:nvSpPr>
          <p:spPr>
            <a:xfrm>
              <a:off x="3990151" y="2700423"/>
              <a:ext cx="158151" cy="123331"/>
            </a:xfrm>
            <a:custGeom>
              <a:rect b="b" l="l" r="r" t="t"/>
              <a:pathLst>
                <a:path extrusionOk="0" h="3085" w="3956">
                  <a:moveTo>
                    <a:pt x="596" y="1"/>
                  </a:moveTo>
                  <a:cubicBezTo>
                    <a:pt x="268" y="1"/>
                    <a:pt x="1" y="268"/>
                    <a:pt x="1" y="596"/>
                  </a:cubicBezTo>
                  <a:lnTo>
                    <a:pt x="1" y="2490"/>
                  </a:lnTo>
                  <a:cubicBezTo>
                    <a:pt x="1" y="2818"/>
                    <a:pt x="268" y="3085"/>
                    <a:pt x="596" y="3085"/>
                  </a:cubicBezTo>
                  <a:lnTo>
                    <a:pt x="3360" y="3085"/>
                  </a:lnTo>
                  <a:cubicBezTo>
                    <a:pt x="3688" y="3085"/>
                    <a:pt x="3955" y="2818"/>
                    <a:pt x="3955" y="2490"/>
                  </a:cubicBezTo>
                  <a:lnTo>
                    <a:pt x="3955" y="596"/>
                  </a:lnTo>
                  <a:cubicBezTo>
                    <a:pt x="3955" y="268"/>
                    <a:pt x="3688" y="1"/>
                    <a:pt x="3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7"/>
            <p:cNvSpPr/>
            <p:nvPr/>
          </p:nvSpPr>
          <p:spPr>
            <a:xfrm>
              <a:off x="3990151" y="2700423"/>
              <a:ext cx="36340" cy="123331"/>
            </a:xfrm>
            <a:custGeom>
              <a:rect b="b" l="l" r="r" t="t"/>
              <a:pathLst>
                <a:path extrusionOk="0" h="3085" w="909">
                  <a:moveTo>
                    <a:pt x="596" y="1"/>
                  </a:moveTo>
                  <a:cubicBezTo>
                    <a:pt x="268" y="1"/>
                    <a:pt x="1" y="268"/>
                    <a:pt x="1" y="596"/>
                  </a:cubicBezTo>
                  <a:lnTo>
                    <a:pt x="1" y="2490"/>
                  </a:lnTo>
                  <a:cubicBezTo>
                    <a:pt x="1" y="2818"/>
                    <a:pt x="268" y="3085"/>
                    <a:pt x="596" y="3085"/>
                  </a:cubicBezTo>
                  <a:lnTo>
                    <a:pt x="908" y="3085"/>
                  </a:lnTo>
                  <a:cubicBezTo>
                    <a:pt x="589" y="3085"/>
                    <a:pt x="328" y="2818"/>
                    <a:pt x="328" y="2491"/>
                  </a:cubicBezTo>
                  <a:lnTo>
                    <a:pt x="328" y="596"/>
                  </a:lnTo>
                  <a:cubicBezTo>
                    <a:pt x="328" y="266"/>
                    <a:pt x="589" y="1"/>
                    <a:pt x="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7"/>
            <p:cNvSpPr/>
            <p:nvPr/>
          </p:nvSpPr>
          <p:spPr>
            <a:xfrm>
              <a:off x="4002304" y="2844942"/>
              <a:ext cx="22507" cy="22507"/>
            </a:xfrm>
            <a:custGeom>
              <a:rect b="b" l="l" r="r" t="t"/>
              <a:pathLst>
                <a:path extrusionOk="0" h="563" w="563">
                  <a:moveTo>
                    <a:pt x="281" y="0"/>
                  </a:moveTo>
                  <a:cubicBezTo>
                    <a:pt x="126" y="0"/>
                    <a:pt x="1" y="126"/>
                    <a:pt x="1" y="281"/>
                  </a:cubicBezTo>
                  <a:cubicBezTo>
                    <a:pt x="1" y="437"/>
                    <a:pt x="126" y="563"/>
                    <a:pt x="281" y="563"/>
                  </a:cubicBezTo>
                  <a:cubicBezTo>
                    <a:pt x="437" y="563"/>
                    <a:pt x="562" y="437"/>
                    <a:pt x="562" y="281"/>
                  </a:cubicBezTo>
                  <a:cubicBezTo>
                    <a:pt x="562" y="126"/>
                    <a:pt x="437" y="0"/>
                    <a:pt x="2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7"/>
            <p:cNvSpPr/>
            <p:nvPr/>
          </p:nvSpPr>
          <p:spPr>
            <a:xfrm>
              <a:off x="4045240" y="2844942"/>
              <a:ext cx="22547" cy="22507"/>
            </a:xfrm>
            <a:custGeom>
              <a:rect b="b" l="l" r="r" t="t"/>
              <a:pathLst>
                <a:path extrusionOk="0" h="563" w="564">
                  <a:moveTo>
                    <a:pt x="283" y="0"/>
                  </a:moveTo>
                  <a:cubicBezTo>
                    <a:pt x="127" y="0"/>
                    <a:pt x="1" y="126"/>
                    <a:pt x="1" y="281"/>
                  </a:cubicBezTo>
                  <a:cubicBezTo>
                    <a:pt x="1" y="437"/>
                    <a:pt x="127" y="563"/>
                    <a:pt x="283" y="563"/>
                  </a:cubicBezTo>
                  <a:cubicBezTo>
                    <a:pt x="438" y="563"/>
                    <a:pt x="563" y="437"/>
                    <a:pt x="563" y="281"/>
                  </a:cubicBezTo>
                  <a:cubicBezTo>
                    <a:pt x="563" y="126"/>
                    <a:pt x="438" y="0"/>
                    <a:pt x="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7"/>
            <p:cNvSpPr/>
            <p:nvPr/>
          </p:nvSpPr>
          <p:spPr>
            <a:xfrm>
              <a:off x="4088176" y="2844942"/>
              <a:ext cx="22507" cy="22507"/>
            </a:xfrm>
            <a:custGeom>
              <a:rect b="b" l="l" r="r" t="t"/>
              <a:pathLst>
                <a:path extrusionOk="0" h="563" w="563">
                  <a:moveTo>
                    <a:pt x="282" y="0"/>
                  </a:moveTo>
                  <a:cubicBezTo>
                    <a:pt x="126" y="0"/>
                    <a:pt x="1" y="126"/>
                    <a:pt x="1" y="281"/>
                  </a:cubicBezTo>
                  <a:cubicBezTo>
                    <a:pt x="1" y="437"/>
                    <a:pt x="126" y="563"/>
                    <a:pt x="282" y="563"/>
                  </a:cubicBezTo>
                  <a:cubicBezTo>
                    <a:pt x="437" y="563"/>
                    <a:pt x="562" y="437"/>
                    <a:pt x="562" y="281"/>
                  </a:cubicBezTo>
                  <a:cubicBezTo>
                    <a:pt x="562" y="126"/>
                    <a:pt x="437" y="0"/>
                    <a:pt x="2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7"/>
            <p:cNvSpPr/>
            <p:nvPr/>
          </p:nvSpPr>
          <p:spPr>
            <a:xfrm>
              <a:off x="4131191" y="2844942"/>
              <a:ext cx="22467" cy="22507"/>
            </a:xfrm>
            <a:custGeom>
              <a:rect b="b" l="l" r="r" t="t"/>
              <a:pathLst>
                <a:path extrusionOk="0" h="563" w="562">
                  <a:moveTo>
                    <a:pt x="281" y="0"/>
                  </a:moveTo>
                  <a:cubicBezTo>
                    <a:pt x="126" y="0"/>
                    <a:pt x="0" y="126"/>
                    <a:pt x="0" y="281"/>
                  </a:cubicBezTo>
                  <a:cubicBezTo>
                    <a:pt x="0" y="437"/>
                    <a:pt x="126" y="563"/>
                    <a:pt x="281" y="563"/>
                  </a:cubicBezTo>
                  <a:cubicBezTo>
                    <a:pt x="436" y="563"/>
                    <a:pt x="561" y="437"/>
                    <a:pt x="561" y="281"/>
                  </a:cubicBezTo>
                  <a:cubicBezTo>
                    <a:pt x="561" y="126"/>
                    <a:pt x="436" y="0"/>
                    <a:pt x="2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7"/>
            <p:cNvSpPr/>
            <p:nvPr/>
          </p:nvSpPr>
          <p:spPr>
            <a:xfrm>
              <a:off x="4194676" y="2680154"/>
              <a:ext cx="134204" cy="109498"/>
            </a:xfrm>
            <a:custGeom>
              <a:rect b="b" l="l" r="r" t="t"/>
              <a:pathLst>
                <a:path extrusionOk="0" h="2739" w="3357">
                  <a:moveTo>
                    <a:pt x="379" y="0"/>
                  </a:moveTo>
                  <a:cubicBezTo>
                    <a:pt x="170" y="0"/>
                    <a:pt x="1" y="169"/>
                    <a:pt x="1" y="377"/>
                  </a:cubicBezTo>
                  <a:lnTo>
                    <a:pt x="1" y="2360"/>
                  </a:lnTo>
                  <a:cubicBezTo>
                    <a:pt x="1" y="2569"/>
                    <a:pt x="170" y="2738"/>
                    <a:pt x="379" y="2738"/>
                  </a:cubicBezTo>
                  <a:lnTo>
                    <a:pt x="2977" y="2738"/>
                  </a:lnTo>
                  <a:cubicBezTo>
                    <a:pt x="3186" y="2738"/>
                    <a:pt x="3356" y="2569"/>
                    <a:pt x="3355" y="2360"/>
                  </a:cubicBezTo>
                  <a:lnTo>
                    <a:pt x="3355" y="377"/>
                  </a:lnTo>
                  <a:cubicBezTo>
                    <a:pt x="3355" y="169"/>
                    <a:pt x="3186" y="0"/>
                    <a:pt x="2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7"/>
            <p:cNvSpPr/>
            <p:nvPr/>
          </p:nvSpPr>
          <p:spPr>
            <a:xfrm>
              <a:off x="4189599" y="2674957"/>
              <a:ext cx="145078" cy="120452"/>
            </a:xfrm>
            <a:custGeom>
              <a:rect b="b" l="l" r="r" t="t"/>
              <a:pathLst>
                <a:path extrusionOk="0" h="3013" w="3629">
                  <a:moveTo>
                    <a:pt x="3118" y="275"/>
                  </a:moveTo>
                  <a:cubicBezTo>
                    <a:pt x="3249" y="275"/>
                    <a:pt x="3355" y="382"/>
                    <a:pt x="3355" y="512"/>
                  </a:cubicBezTo>
                  <a:lnTo>
                    <a:pt x="3355" y="2485"/>
                  </a:lnTo>
                  <a:cubicBezTo>
                    <a:pt x="3355" y="2616"/>
                    <a:pt x="3249" y="2722"/>
                    <a:pt x="3118" y="2722"/>
                  </a:cubicBezTo>
                  <a:lnTo>
                    <a:pt x="509" y="2722"/>
                  </a:lnTo>
                  <a:cubicBezTo>
                    <a:pt x="379" y="2722"/>
                    <a:pt x="271" y="2616"/>
                    <a:pt x="271" y="2485"/>
                  </a:cubicBezTo>
                  <a:lnTo>
                    <a:pt x="271" y="512"/>
                  </a:lnTo>
                  <a:cubicBezTo>
                    <a:pt x="271" y="380"/>
                    <a:pt x="379" y="275"/>
                    <a:pt x="511" y="275"/>
                  </a:cubicBezTo>
                  <a:close/>
                  <a:moveTo>
                    <a:pt x="518" y="0"/>
                  </a:moveTo>
                  <a:cubicBezTo>
                    <a:pt x="232" y="0"/>
                    <a:pt x="0" y="232"/>
                    <a:pt x="0" y="519"/>
                  </a:cubicBezTo>
                  <a:lnTo>
                    <a:pt x="0" y="2495"/>
                  </a:lnTo>
                  <a:cubicBezTo>
                    <a:pt x="0" y="2780"/>
                    <a:pt x="232" y="3013"/>
                    <a:pt x="518" y="3013"/>
                  </a:cubicBezTo>
                  <a:lnTo>
                    <a:pt x="3112" y="3013"/>
                  </a:lnTo>
                  <a:cubicBezTo>
                    <a:pt x="3397" y="3013"/>
                    <a:pt x="3629" y="2780"/>
                    <a:pt x="3629" y="2495"/>
                  </a:cubicBezTo>
                  <a:lnTo>
                    <a:pt x="3629" y="519"/>
                  </a:lnTo>
                  <a:cubicBezTo>
                    <a:pt x="3629" y="232"/>
                    <a:pt x="3396" y="0"/>
                    <a:pt x="31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7"/>
            <p:cNvSpPr/>
            <p:nvPr/>
          </p:nvSpPr>
          <p:spPr>
            <a:xfrm>
              <a:off x="4219342" y="2709778"/>
              <a:ext cx="84113" cy="67482"/>
            </a:xfrm>
            <a:custGeom>
              <a:rect b="b" l="l" r="r" t="t"/>
              <a:pathLst>
                <a:path extrusionOk="0" h="1688" w="2104">
                  <a:moveTo>
                    <a:pt x="1699" y="274"/>
                  </a:moveTo>
                  <a:cubicBezTo>
                    <a:pt x="1772" y="274"/>
                    <a:pt x="1831" y="334"/>
                    <a:pt x="1831" y="406"/>
                  </a:cubicBezTo>
                  <a:lnTo>
                    <a:pt x="1831" y="1284"/>
                  </a:lnTo>
                  <a:cubicBezTo>
                    <a:pt x="1831" y="1356"/>
                    <a:pt x="1772" y="1416"/>
                    <a:pt x="1699" y="1416"/>
                  </a:cubicBezTo>
                  <a:lnTo>
                    <a:pt x="422" y="1416"/>
                  </a:lnTo>
                  <a:cubicBezTo>
                    <a:pt x="349" y="1416"/>
                    <a:pt x="290" y="1356"/>
                    <a:pt x="290" y="1284"/>
                  </a:cubicBezTo>
                  <a:lnTo>
                    <a:pt x="290" y="406"/>
                  </a:lnTo>
                  <a:cubicBezTo>
                    <a:pt x="290" y="334"/>
                    <a:pt x="349" y="274"/>
                    <a:pt x="422" y="274"/>
                  </a:cubicBezTo>
                  <a:close/>
                  <a:moveTo>
                    <a:pt x="413" y="1"/>
                  </a:moveTo>
                  <a:cubicBezTo>
                    <a:pt x="185" y="1"/>
                    <a:pt x="0" y="185"/>
                    <a:pt x="0" y="414"/>
                  </a:cubicBezTo>
                  <a:lnTo>
                    <a:pt x="0" y="1275"/>
                  </a:lnTo>
                  <a:cubicBezTo>
                    <a:pt x="0" y="1503"/>
                    <a:pt x="185" y="1688"/>
                    <a:pt x="413" y="1688"/>
                  </a:cubicBezTo>
                  <a:lnTo>
                    <a:pt x="1689" y="1688"/>
                  </a:lnTo>
                  <a:cubicBezTo>
                    <a:pt x="1917" y="1688"/>
                    <a:pt x="2104" y="1505"/>
                    <a:pt x="2104" y="1276"/>
                  </a:cubicBezTo>
                  <a:lnTo>
                    <a:pt x="2104" y="414"/>
                  </a:lnTo>
                  <a:cubicBezTo>
                    <a:pt x="2104" y="185"/>
                    <a:pt x="1919" y="1"/>
                    <a:pt x="1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7"/>
            <p:cNvSpPr/>
            <p:nvPr/>
          </p:nvSpPr>
          <p:spPr>
            <a:xfrm>
              <a:off x="4239610" y="2693147"/>
              <a:ext cx="44295" cy="27105"/>
            </a:xfrm>
            <a:custGeom>
              <a:rect b="b" l="l" r="r" t="t"/>
              <a:pathLst>
                <a:path extrusionOk="0" h="678" w="1108">
                  <a:moveTo>
                    <a:pt x="143" y="0"/>
                  </a:moveTo>
                  <a:cubicBezTo>
                    <a:pt x="64" y="0"/>
                    <a:pt x="1" y="63"/>
                    <a:pt x="1" y="143"/>
                  </a:cubicBezTo>
                  <a:lnTo>
                    <a:pt x="1" y="540"/>
                  </a:lnTo>
                  <a:cubicBezTo>
                    <a:pt x="1" y="616"/>
                    <a:pt x="62" y="676"/>
                    <a:pt x="137" y="676"/>
                  </a:cubicBezTo>
                  <a:cubicBezTo>
                    <a:pt x="174" y="676"/>
                    <a:pt x="214" y="662"/>
                    <a:pt x="252" y="628"/>
                  </a:cubicBezTo>
                  <a:cubicBezTo>
                    <a:pt x="265" y="615"/>
                    <a:pt x="274" y="597"/>
                    <a:pt x="274" y="577"/>
                  </a:cubicBezTo>
                  <a:lnTo>
                    <a:pt x="274" y="281"/>
                  </a:lnTo>
                  <a:cubicBezTo>
                    <a:pt x="274" y="277"/>
                    <a:pt x="276" y="273"/>
                    <a:pt x="280" y="273"/>
                  </a:cubicBezTo>
                  <a:lnTo>
                    <a:pt x="821" y="273"/>
                  </a:lnTo>
                  <a:cubicBezTo>
                    <a:pt x="829" y="273"/>
                    <a:pt x="835" y="281"/>
                    <a:pt x="835" y="288"/>
                  </a:cubicBezTo>
                  <a:lnTo>
                    <a:pt x="835" y="541"/>
                  </a:lnTo>
                  <a:cubicBezTo>
                    <a:pt x="835" y="616"/>
                    <a:pt x="896" y="677"/>
                    <a:pt x="971" y="677"/>
                  </a:cubicBezTo>
                  <a:cubicBezTo>
                    <a:pt x="1046" y="677"/>
                    <a:pt x="1107" y="615"/>
                    <a:pt x="1107" y="541"/>
                  </a:cubicBezTo>
                  <a:lnTo>
                    <a:pt x="1107" y="295"/>
                  </a:lnTo>
                  <a:cubicBezTo>
                    <a:pt x="1107" y="132"/>
                    <a:pt x="976"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7"/>
            <p:cNvSpPr/>
            <p:nvPr/>
          </p:nvSpPr>
          <p:spPr>
            <a:xfrm>
              <a:off x="3996707" y="2839385"/>
              <a:ext cx="33741" cy="33621"/>
            </a:xfrm>
            <a:custGeom>
              <a:rect b="b" l="l" r="r" t="t"/>
              <a:pathLst>
                <a:path extrusionOk="0" h="841" w="844">
                  <a:moveTo>
                    <a:pt x="421" y="280"/>
                  </a:moveTo>
                  <a:cubicBezTo>
                    <a:pt x="500" y="280"/>
                    <a:pt x="563" y="343"/>
                    <a:pt x="563" y="421"/>
                  </a:cubicBezTo>
                  <a:cubicBezTo>
                    <a:pt x="563" y="498"/>
                    <a:pt x="500" y="561"/>
                    <a:pt x="421" y="561"/>
                  </a:cubicBezTo>
                  <a:cubicBezTo>
                    <a:pt x="343" y="561"/>
                    <a:pt x="280" y="498"/>
                    <a:pt x="280" y="421"/>
                  </a:cubicBezTo>
                  <a:cubicBezTo>
                    <a:pt x="280" y="343"/>
                    <a:pt x="343" y="280"/>
                    <a:pt x="421" y="280"/>
                  </a:cubicBezTo>
                  <a:close/>
                  <a:moveTo>
                    <a:pt x="421" y="0"/>
                  </a:moveTo>
                  <a:cubicBezTo>
                    <a:pt x="189" y="0"/>
                    <a:pt x="0" y="189"/>
                    <a:pt x="0" y="421"/>
                  </a:cubicBezTo>
                  <a:cubicBezTo>
                    <a:pt x="0" y="653"/>
                    <a:pt x="189" y="841"/>
                    <a:pt x="421" y="841"/>
                  </a:cubicBezTo>
                  <a:cubicBezTo>
                    <a:pt x="654" y="841"/>
                    <a:pt x="843" y="653"/>
                    <a:pt x="842" y="421"/>
                  </a:cubicBezTo>
                  <a:cubicBezTo>
                    <a:pt x="842" y="189"/>
                    <a:pt x="654" y="0"/>
                    <a:pt x="4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7"/>
            <p:cNvSpPr/>
            <p:nvPr/>
          </p:nvSpPr>
          <p:spPr>
            <a:xfrm>
              <a:off x="4039683" y="2839385"/>
              <a:ext cx="33701" cy="33621"/>
            </a:xfrm>
            <a:custGeom>
              <a:rect b="b" l="l" r="r" t="t"/>
              <a:pathLst>
                <a:path extrusionOk="0" h="841" w="843">
                  <a:moveTo>
                    <a:pt x="422" y="280"/>
                  </a:moveTo>
                  <a:cubicBezTo>
                    <a:pt x="500" y="280"/>
                    <a:pt x="563" y="343"/>
                    <a:pt x="563" y="421"/>
                  </a:cubicBezTo>
                  <a:cubicBezTo>
                    <a:pt x="563" y="498"/>
                    <a:pt x="499" y="561"/>
                    <a:pt x="422" y="561"/>
                  </a:cubicBezTo>
                  <a:cubicBezTo>
                    <a:pt x="343" y="561"/>
                    <a:pt x="280" y="498"/>
                    <a:pt x="280" y="421"/>
                  </a:cubicBezTo>
                  <a:cubicBezTo>
                    <a:pt x="280" y="343"/>
                    <a:pt x="343" y="280"/>
                    <a:pt x="422" y="280"/>
                  </a:cubicBezTo>
                  <a:close/>
                  <a:moveTo>
                    <a:pt x="422" y="0"/>
                  </a:moveTo>
                  <a:cubicBezTo>
                    <a:pt x="189" y="0"/>
                    <a:pt x="1" y="189"/>
                    <a:pt x="1" y="421"/>
                  </a:cubicBezTo>
                  <a:cubicBezTo>
                    <a:pt x="1" y="653"/>
                    <a:pt x="189" y="841"/>
                    <a:pt x="422" y="841"/>
                  </a:cubicBezTo>
                  <a:cubicBezTo>
                    <a:pt x="654" y="841"/>
                    <a:pt x="843" y="653"/>
                    <a:pt x="841" y="421"/>
                  </a:cubicBezTo>
                  <a:cubicBezTo>
                    <a:pt x="841" y="189"/>
                    <a:pt x="654" y="0"/>
                    <a:pt x="4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7"/>
            <p:cNvSpPr/>
            <p:nvPr/>
          </p:nvSpPr>
          <p:spPr>
            <a:xfrm>
              <a:off x="4082619" y="2839385"/>
              <a:ext cx="33661" cy="33621"/>
            </a:xfrm>
            <a:custGeom>
              <a:rect b="b" l="l" r="r" t="t"/>
              <a:pathLst>
                <a:path extrusionOk="0" h="841" w="842">
                  <a:moveTo>
                    <a:pt x="421" y="280"/>
                  </a:moveTo>
                  <a:cubicBezTo>
                    <a:pt x="499" y="280"/>
                    <a:pt x="562" y="343"/>
                    <a:pt x="562" y="421"/>
                  </a:cubicBezTo>
                  <a:cubicBezTo>
                    <a:pt x="562" y="498"/>
                    <a:pt x="499" y="561"/>
                    <a:pt x="421" y="561"/>
                  </a:cubicBezTo>
                  <a:cubicBezTo>
                    <a:pt x="344" y="561"/>
                    <a:pt x="280" y="498"/>
                    <a:pt x="280" y="421"/>
                  </a:cubicBezTo>
                  <a:cubicBezTo>
                    <a:pt x="280" y="343"/>
                    <a:pt x="344" y="280"/>
                    <a:pt x="421" y="280"/>
                  </a:cubicBezTo>
                  <a:close/>
                  <a:moveTo>
                    <a:pt x="421" y="0"/>
                  </a:moveTo>
                  <a:cubicBezTo>
                    <a:pt x="188" y="0"/>
                    <a:pt x="1" y="189"/>
                    <a:pt x="1" y="421"/>
                  </a:cubicBezTo>
                  <a:cubicBezTo>
                    <a:pt x="1" y="653"/>
                    <a:pt x="188" y="841"/>
                    <a:pt x="421" y="841"/>
                  </a:cubicBezTo>
                  <a:cubicBezTo>
                    <a:pt x="653" y="841"/>
                    <a:pt x="842" y="653"/>
                    <a:pt x="842" y="421"/>
                  </a:cubicBezTo>
                  <a:cubicBezTo>
                    <a:pt x="842" y="189"/>
                    <a:pt x="653" y="0"/>
                    <a:pt x="4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7"/>
            <p:cNvSpPr/>
            <p:nvPr/>
          </p:nvSpPr>
          <p:spPr>
            <a:xfrm>
              <a:off x="4125555" y="2839385"/>
              <a:ext cx="33701" cy="33621"/>
            </a:xfrm>
            <a:custGeom>
              <a:rect b="b" l="l" r="r" t="t"/>
              <a:pathLst>
                <a:path extrusionOk="0" h="841" w="843">
                  <a:moveTo>
                    <a:pt x="422" y="280"/>
                  </a:moveTo>
                  <a:cubicBezTo>
                    <a:pt x="500" y="280"/>
                    <a:pt x="563" y="343"/>
                    <a:pt x="563" y="421"/>
                  </a:cubicBezTo>
                  <a:cubicBezTo>
                    <a:pt x="563" y="498"/>
                    <a:pt x="500" y="561"/>
                    <a:pt x="422" y="561"/>
                  </a:cubicBezTo>
                  <a:cubicBezTo>
                    <a:pt x="344" y="561"/>
                    <a:pt x="280" y="498"/>
                    <a:pt x="280" y="421"/>
                  </a:cubicBezTo>
                  <a:cubicBezTo>
                    <a:pt x="280" y="343"/>
                    <a:pt x="344" y="280"/>
                    <a:pt x="422" y="280"/>
                  </a:cubicBezTo>
                  <a:close/>
                  <a:moveTo>
                    <a:pt x="422" y="0"/>
                  </a:moveTo>
                  <a:cubicBezTo>
                    <a:pt x="190" y="0"/>
                    <a:pt x="1" y="189"/>
                    <a:pt x="1" y="421"/>
                  </a:cubicBezTo>
                  <a:cubicBezTo>
                    <a:pt x="1" y="653"/>
                    <a:pt x="190" y="841"/>
                    <a:pt x="422" y="841"/>
                  </a:cubicBezTo>
                  <a:cubicBezTo>
                    <a:pt x="654" y="841"/>
                    <a:pt x="843" y="653"/>
                    <a:pt x="843" y="421"/>
                  </a:cubicBezTo>
                  <a:cubicBezTo>
                    <a:pt x="843" y="189"/>
                    <a:pt x="654" y="0"/>
                    <a:pt x="4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0" name="Shape 3380"/>
        <p:cNvGrpSpPr/>
        <p:nvPr/>
      </p:nvGrpSpPr>
      <p:grpSpPr>
        <a:xfrm>
          <a:off x="0" y="0"/>
          <a:ext cx="0" cy="0"/>
          <a:chOff x="0" y="0"/>
          <a:chExt cx="0" cy="0"/>
        </a:xfrm>
      </p:grpSpPr>
      <p:sp>
        <p:nvSpPr>
          <p:cNvPr id="3381" name="Google Shape;3381;p68"/>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Variations</a:t>
            </a:r>
            <a:endParaRPr/>
          </a:p>
        </p:txBody>
      </p:sp>
      <p:grpSp>
        <p:nvGrpSpPr>
          <p:cNvPr id="3382" name="Google Shape;3382;p68"/>
          <p:cNvGrpSpPr/>
          <p:nvPr/>
        </p:nvGrpSpPr>
        <p:grpSpPr>
          <a:xfrm>
            <a:off x="-500" y="4603498"/>
            <a:ext cx="9144595" cy="553913"/>
            <a:chOff x="3154536" y="2256163"/>
            <a:chExt cx="2337695" cy="177252"/>
          </a:xfrm>
        </p:grpSpPr>
        <p:sp>
          <p:nvSpPr>
            <p:cNvPr id="3383" name="Google Shape;3383;p68"/>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8"/>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8"/>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386" name="Google Shape;3386;p68"/>
          <p:cNvGraphicFramePr/>
          <p:nvPr/>
        </p:nvGraphicFramePr>
        <p:xfrm>
          <a:off x="720000" y="1373475"/>
          <a:ext cx="3000000" cy="3000000"/>
        </p:xfrm>
        <a:graphic>
          <a:graphicData uri="http://schemas.openxmlformats.org/drawingml/2006/table">
            <a:tbl>
              <a:tblPr>
                <a:noFill/>
                <a:tableStyleId>{91E4B765-82C2-4E1E-8A49-80BAED75525C}</a:tableStyleId>
              </a:tblPr>
              <a:tblGrid>
                <a:gridCol w="632600"/>
                <a:gridCol w="2416000"/>
                <a:gridCol w="4655400"/>
              </a:tblGrid>
              <a:tr h="493475">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1</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Cylinders</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lang="en">
                          <a:latin typeface="Cabin"/>
                          <a:ea typeface="Cabin"/>
                          <a:cs typeface="Cabin"/>
                          <a:sym typeface="Cabin"/>
                        </a:rPr>
                        <a:t>Saturn is the second-largest planet in the Solar System</a:t>
                      </a:r>
                      <a:endParaRPr>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93475">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2</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Valve gear</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lang="en">
                          <a:latin typeface="Cabin"/>
                          <a:ea typeface="Cabin"/>
                          <a:cs typeface="Cabin"/>
                          <a:sym typeface="Cabin"/>
                        </a:rPr>
                        <a:t>Neptune is the fourth-largest planet in the Solar System</a:t>
                      </a:r>
                      <a:endParaRPr>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93475">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3</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Compounding</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lang="en">
                          <a:latin typeface="Cabin"/>
                          <a:ea typeface="Cabin"/>
                          <a:cs typeface="Cabin"/>
                          <a:sym typeface="Cabin"/>
                        </a:rPr>
                        <a:t>Jupiter is the biggest planet in the Solar System</a:t>
                      </a:r>
                      <a:endParaRPr>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93475">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4</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Duplex types</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lang="en">
                          <a:latin typeface="Cabin"/>
                          <a:ea typeface="Cabin"/>
                          <a:cs typeface="Cabin"/>
                          <a:sym typeface="Cabin"/>
                        </a:rPr>
                        <a:t>Despite being red, Mars is actually a very cold place</a:t>
                      </a:r>
                      <a:endParaRPr>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93475">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5</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Cab forward</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lang="en">
                          <a:latin typeface="Cabin"/>
                          <a:ea typeface="Cabin"/>
                          <a:cs typeface="Cabin"/>
                          <a:sym typeface="Cabin"/>
                        </a:rPr>
                        <a:t>Earth is the only planet known to harbor life</a:t>
                      </a:r>
                      <a:endParaRPr>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93475">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6</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2000">
                          <a:solidFill>
                            <a:schemeClr val="accent6"/>
                          </a:solidFill>
                          <a:latin typeface="Alfa Slab One"/>
                          <a:ea typeface="Alfa Slab One"/>
                          <a:cs typeface="Alfa Slab One"/>
                          <a:sym typeface="Alfa Slab One"/>
                        </a:rPr>
                        <a:t>Steam turbines</a:t>
                      </a:r>
                      <a:endParaRPr sz="2000">
                        <a:solidFill>
                          <a:schemeClr val="accent6"/>
                        </a:solidFill>
                        <a:latin typeface="Alfa Slab One"/>
                        <a:ea typeface="Alfa Slab One"/>
                        <a:cs typeface="Alfa Slab One"/>
                        <a:sym typeface="Alfa Slab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2"/>
                    </a:solidFill>
                  </a:tcPr>
                </a:tc>
                <a:tc>
                  <a:txBody>
                    <a:bodyPr/>
                    <a:lstStyle/>
                    <a:p>
                      <a:pPr indent="0" lvl="0" marL="0" rtl="0" algn="ctr">
                        <a:lnSpc>
                          <a:spcPct val="115000"/>
                        </a:lnSpc>
                        <a:spcBef>
                          <a:spcPts val="0"/>
                        </a:spcBef>
                        <a:spcAft>
                          <a:spcPts val="0"/>
                        </a:spcAft>
                        <a:buNone/>
                      </a:pPr>
                      <a:r>
                        <a:rPr lang="en">
                          <a:latin typeface="Cabin"/>
                          <a:ea typeface="Cabin"/>
                          <a:cs typeface="Cabin"/>
                          <a:sym typeface="Cabin"/>
                        </a:rPr>
                        <a:t>Venus is extremely hot, even more than Mercury</a:t>
                      </a:r>
                      <a:endParaRPr>
                        <a:latin typeface="Cabin"/>
                        <a:ea typeface="Cabin"/>
                        <a:cs typeface="Cabin"/>
                        <a:sym typeface="Cabin"/>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bl>
          </a:graphicData>
        </a:graphic>
      </p:graphicFrame>
      <p:grpSp>
        <p:nvGrpSpPr>
          <p:cNvPr id="3387" name="Google Shape;3387;p68"/>
          <p:cNvGrpSpPr/>
          <p:nvPr/>
        </p:nvGrpSpPr>
        <p:grpSpPr>
          <a:xfrm>
            <a:off x="229757" y="809188"/>
            <a:ext cx="796843" cy="564292"/>
            <a:chOff x="1442050" y="867213"/>
            <a:chExt cx="1070450" cy="758050"/>
          </a:xfrm>
        </p:grpSpPr>
        <p:sp>
          <p:nvSpPr>
            <p:cNvPr id="3388" name="Google Shape;3388;p68"/>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8"/>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8"/>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8"/>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8"/>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6" name="Shape 3396"/>
        <p:cNvGrpSpPr/>
        <p:nvPr/>
      </p:nvGrpSpPr>
      <p:grpSpPr>
        <a:xfrm>
          <a:off x="0" y="0"/>
          <a:ext cx="0" cy="0"/>
          <a:chOff x="0" y="0"/>
          <a:chExt cx="0" cy="0"/>
        </a:xfrm>
      </p:grpSpPr>
      <p:sp>
        <p:nvSpPr>
          <p:cNvPr id="3397" name="Google Shape;3397;p69"/>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Mixed power</a:t>
            </a:r>
            <a:endParaRPr/>
          </a:p>
        </p:txBody>
      </p:sp>
      <p:grpSp>
        <p:nvGrpSpPr>
          <p:cNvPr id="3398" name="Google Shape;3398;p69"/>
          <p:cNvGrpSpPr/>
          <p:nvPr/>
        </p:nvGrpSpPr>
        <p:grpSpPr>
          <a:xfrm>
            <a:off x="-500" y="4603498"/>
            <a:ext cx="9144595" cy="553913"/>
            <a:chOff x="3154536" y="2256163"/>
            <a:chExt cx="2337695" cy="177252"/>
          </a:xfrm>
        </p:grpSpPr>
        <p:sp>
          <p:nvSpPr>
            <p:cNvPr id="3399" name="Google Shape;3399;p69"/>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9"/>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9"/>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2" name="Google Shape;3402;p69"/>
          <p:cNvSpPr txBox="1"/>
          <p:nvPr/>
        </p:nvSpPr>
        <p:spPr>
          <a:xfrm>
            <a:off x="721454" y="3631625"/>
            <a:ext cx="2154000" cy="867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Venus is the second planet from the Sun and is terribly hot</a:t>
            </a:r>
            <a:endParaRPr>
              <a:solidFill>
                <a:srgbClr val="302D2A"/>
              </a:solidFill>
              <a:latin typeface="Cabin"/>
              <a:ea typeface="Cabin"/>
              <a:cs typeface="Cabin"/>
              <a:sym typeface="Cabin"/>
            </a:endParaRPr>
          </a:p>
        </p:txBody>
      </p:sp>
      <p:sp>
        <p:nvSpPr>
          <p:cNvPr id="3403" name="Google Shape;3403;p69"/>
          <p:cNvSpPr txBox="1"/>
          <p:nvPr/>
        </p:nvSpPr>
        <p:spPr>
          <a:xfrm>
            <a:off x="720404" y="3103925"/>
            <a:ext cx="21561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C65C3C"/>
                </a:solidFill>
                <a:latin typeface="Alfa Slab One"/>
                <a:ea typeface="Alfa Slab One"/>
                <a:cs typeface="Alfa Slab One"/>
                <a:sym typeface="Alfa Slab One"/>
              </a:rPr>
              <a:t>Steam diesel</a:t>
            </a:r>
            <a:endParaRPr sz="2000">
              <a:solidFill>
                <a:srgbClr val="C65C3C"/>
              </a:solidFill>
              <a:latin typeface="Alfa Slab One"/>
              <a:ea typeface="Alfa Slab One"/>
              <a:cs typeface="Alfa Slab One"/>
              <a:sym typeface="Alfa Slab One"/>
            </a:endParaRPr>
          </a:p>
        </p:txBody>
      </p:sp>
      <p:sp>
        <p:nvSpPr>
          <p:cNvPr id="3404" name="Google Shape;3404;p69"/>
          <p:cNvSpPr txBox="1"/>
          <p:nvPr/>
        </p:nvSpPr>
        <p:spPr>
          <a:xfrm>
            <a:off x="3496123" y="3631625"/>
            <a:ext cx="2154000" cy="867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It’s the closest planet to the Sun and the smallest of them all</a:t>
            </a:r>
            <a:endParaRPr>
              <a:solidFill>
                <a:srgbClr val="302D2A"/>
              </a:solidFill>
              <a:latin typeface="Cabin"/>
              <a:ea typeface="Cabin"/>
              <a:cs typeface="Cabin"/>
              <a:sym typeface="Cabin"/>
            </a:endParaRPr>
          </a:p>
        </p:txBody>
      </p:sp>
      <p:sp>
        <p:nvSpPr>
          <p:cNvPr id="3405" name="Google Shape;3405;p69"/>
          <p:cNvSpPr txBox="1"/>
          <p:nvPr/>
        </p:nvSpPr>
        <p:spPr>
          <a:xfrm>
            <a:off x="3494072" y="3103925"/>
            <a:ext cx="21561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C65C3C"/>
                </a:solidFill>
                <a:latin typeface="Alfa Slab One"/>
                <a:ea typeface="Alfa Slab One"/>
                <a:cs typeface="Alfa Slab One"/>
                <a:sym typeface="Alfa Slab One"/>
              </a:rPr>
              <a:t>Electric-steam</a:t>
            </a:r>
            <a:endParaRPr sz="2000">
              <a:solidFill>
                <a:srgbClr val="C65C3C"/>
              </a:solidFill>
              <a:latin typeface="Alfa Slab One"/>
              <a:ea typeface="Alfa Slab One"/>
              <a:cs typeface="Alfa Slab One"/>
              <a:sym typeface="Alfa Slab One"/>
            </a:endParaRPr>
          </a:p>
        </p:txBody>
      </p:sp>
      <p:sp>
        <p:nvSpPr>
          <p:cNvPr id="3406" name="Google Shape;3406;p69"/>
          <p:cNvSpPr txBox="1"/>
          <p:nvPr/>
        </p:nvSpPr>
        <p:spPr>
          <a:xfrm>
            <a:off x="6268790" y="3631625"/>
            <a:ext cx="2154000" cy="867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302D2A"/>
                </a:solidFill>
                <a:latin typeface="Cabin"/>
                <a:ea typeface="Cabin"/>
                <a:cs typeface="Cabin"/>
                <a:sym typeface="Cabin"/>
              </a:rPr>
              <a:t>Despite being red, planet Mars is actually a very cold place</a:t>
            </a:r>
            <a:endParaRPr>
              <a:solidFill>
                <a:srgbClr val="302D2A"/>
              </a:solidFill>
              <a:latin typeface="Cabin"/>
              <a:ea typeface="Cabin"/>
              <a:cs typeface="Cabin"/>
              <a:sym typeface="Cabin"/>
            </a:endParaRPr>
          </a:p>
        </p:txBody>
      </p:sp>
      <p:sp>
        <p:nvSpPr>
          <p:cNvPr id="3407" name="Google Shape;3407;p69"/>
          <p:cNvSpPr txBox="1"/>
          <p:nvPr/>
        </p:nvSpPr>
        <p:spPr>
          <a:xfrm>
            <a:off x="6267740" y="3103925"/>
            <a:ext cx="21561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C65C3C"/>
                </a:solidFill>
                <a:latin typeface="Alfa Slab One"/>
                <a:ea typeface="Alfa Slab One"/>
                <a:cs typeface="Alfa Slab One"/>
                <a:sym typeface="Alfa Slab One"/>
              </a:rPr>
              <a:t>Steam-electric</a:t>
            </a:r>
            <a:endParaRPr sz="2000">
              <a:solidFill>
                <a:srgbClr val="C65C3C"/>
              </a:solidFill>
              <a:latin typeface="Alfa Slab One"/>
              <a:ea typeface="Alfa Slab One"/>
              <a:cs typeface="Alfa Slab One"/>
              <a:sym typeface="Alfa Slab One"/>
            </a:endParaRPr>
          </a:p>
        </p:txBody>
      </p:sp>
      <p:sp>
        <p:nvSpPr>
          <p:cNvPr id="3408" name="Google Shape;3408;p69"/>
          <p:cNvSpPr txBox="1"/>
          <p:nvPr/>
        </p:nvSpPr>
        <p:spPr>
          <a:xfrm>
            <a:off x="3614144" y="1273175"/>
            <a:ext cx="1915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C65C3C"/>
                </a:solidFill>
                <a:latin typeface="Alfa Slab One"/>
                <a:ea typeface="Alfa Slab One"/>
                <a:cs typeface="Alfa Slab One"/>
                <a:sym typeface="Alfa Slab One"/>
              </a:rPr>
              <a:t>Engines</a:t>
            </a:r>
            <a:endParaRPr sz="2000">
              <a:solidFill>
                <a:srgbClr val="C65C3C"/>
              </a:solidFill>
              <a:latin typeface="Alfa Slab One"/>
              <a:ea typeface="Alfa Slab One"/>
              <a:cs typeface="Alfa Slab One"/>
              <a:sym typeface="Alfa Slab One"/>
            </a:endParaRPr>
          </a:p>
        </p:txBody>
      </p:sp>
      <p:sp>
        <p:nvSpPr>
          <p:cNvPr id="3409" name="Google Shape;3409;p69"/>
          <p:cNvSpPr/>
          <p:nvPr/>
        </p:nvSpPr>
        <p:spPr>
          <a:xfrm>
            <a:off x="1398254" y="21115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9"/>
          <p:cNvSpPr/>
          <p:nvPr/>
        </p:nvSpPr>
        <p:spPr>
          <a:xfrm>
            <a:off x="4172925" y="21115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9"/>
          <p:cNvSpPr/>
          <p:nvPr/>
        </p:nvSpPr>
        <p:spPr>
          <a:xfrm>
            <a:off x="6945590" y="211158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2" name="Google Shape;3412;p69"/>
          <p:cNvGrpSpPr/>
          <p:nvPr/>
        </p:nvGrpSpPr>
        <p:grpSpPr>
          <a:xfrm>
            <a:off x="1612778" y="2326169"/>
            <a:ext cx="371351" cy="371231"/>
            <a:chOff x="8052425" y="2574494"/>
            <a:chExt cx="371351" cy="371231"/>
          </a:xfrm>
        </p:grpSpPr>
        <p:sp>
          <p:nvSpPr>
            <p:cNvPr id="3413" name="Google Shape;3413;p69"/>
            <p:cNvSpPr/>
            <p:nvPr/>
          </p:nvSpPr>
          <p:spPr>
            <a:xfrm>
              <a:off x="8242158" y="2574494"/>
              <a:ext cx="94547" cy="43496"/>
            </a:xfrm>
            <a:custGeom>
              <a:rect b="b" l="l" r="r" t="t"/>
              <a:pathLst>
                <a:path extrusionOk="0" h="1088" w="2365">
                  <a:moveTo>
                    <a:pt x="713" y="0"/>
                  </a:moveTo>
                  <a:cubicBezTo>
                    <a:pt x="492" y="0"/>
                    <a:pt x="289" y="127"/>
                    <a:pt x="192" y="326"/>
                  </a:cubicBezTo>
                  <a:lnTo>
                    <a:pt x="0" y="724"/>
                  </a:lnTo>
                  <a:lnTo>
                    <a:pt x="776" y="1088"/>
                  </a:lnTo>
                  <a:lnTo>
                    <a:pt x="1800" y="724"/>
                  </a:lnTo>
                  <a:lnTo>
                    <a:pt x="2216" y="724"/>
                  </a:lnTo>
                  <a:cubicBezTo>
                    <a:pt x="2297" y="724"/>
                    <a:pt x="2365" y="659"/>
                    <a:pt x="2365" y="575"/>
                  </a:cubicBezTo>
                  <a:lnTo>
                    <a:pt x="2365" y="149"/>
                  </a:lnTo>
                  <a:cubicBezTo>
                    <a:pt x="2365" y="68"/>
                    <a:pt x="2298"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9"/>
            <p:cNvSpPr/>
            <p:nvPr/>
          </p:nvSpPr>
          <p:spPr>
            <a:xfrm>
              <a:off x="8065497" y="2824633"/>
              <a:ext cx="344446" cy="55129"/>
            </a:xfrm>
            <a:custGeom>
              <a:rect b="b" l="l" r="r" t="t"/>
              <a:pathLst>
                <a:path extrusionOk="0" h="1379" w="8616">
                  <a:moveTo>
                    <a:pt x="425" y="1"/>
                  </a:moveTo>
                  <a:cubicBezTo>
                    <a:pt x="190" y="1"/>
                    <a:pt x="1" y="191"/>
                    <a:pt x="1" y="424"/>
                  </a:cubicBezTo>
                  <a:lnTo>
                    <a:pt x="1" y="956"/>
                  </a:lnTo>
                  <a:cubicBezTo>
                    <a:pt x="1" y="1189"/>
                    <a:pt x="190" y="1379"/>
                    <a:pt x="425" y="1379"/>
                  </a:cubicBezTo>
                  <a:lnTo>
                    <a:pt x="8192" y="1379"/>
                  </a:lnTo>
                  <a:cubicBezTo>
                    <a:pt x="8425" y="1379"/>
                    <a:pt x="8615" y="1189"/>
                    <a:pt x="8615" y="956"/>
                  </a:cubicBezTo>
                  <a:lnTo>
                    <a:pt x="8615" y="424"/>
                  </a:lnTo>
                  <a:cubicBezTo>
                    <a:pt x="8615" y="191"/>
                    <a:pt x="8425" y="1"/>
                    <a:pt x="81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9"/>
            <p:cNvSpPr/>
            <p:nvPr/>
          </p:nvSpPr>
          <p:spPr>
            <a:xfrm>
              <a:off x="8065457" y="2806683"/>
              <a:ext cx="344486" cy="49412"/>
            </a:xfrm>
            <a:custGeom>
              <a:rect b="b" l="l" r="r" t="t"/>
              <a:pathLst>
                <a:path extrusionOk="0" h="1236" w="8617">
                  <a:moveTo>
                    <a:pt x="3939" y="0"/>
                  </a:moveTo>
                  <a:lnTo>
                    <a:pt x="424" y="439"/>
                  </a:lnTo>
                  <a:cubicBezTo>
                    <a:pt x="190" y="439"/>
                    <a:pt x="1" y="629"/>
                    <a:pt x="1" y="862"/>
                  </a:cubicBezTo>
                  <a:lnTo>
                    <a:pt x="1" y="1236"/>
                  </a:lnTo>
                  <a:cubicBezTo>
                    <a:pt x="1" y="1003"/>
                    <a:pt x="190" y="813"/>
                    <a:pt x="424" y="813"/>
                  </a:cubicBezTo>
                  <a:lnTo>
                    <a:pt x="8193" y="813"/>
                  </a:lnTo>
                  <a:cubicBezTo>
                    <a:pt x="8426" y="813"/>
                    <a:pt x="8616" y="1003"/>
                    <a:pt x="8616" y="1236"/>
                  </a:cubicBezTo>
                  <a:lnTo>
                    <a:pt x="8616" y="862"/>
                  </a:lnTo>
                  <a:cubicBezTo>
                    <a:pt x="8616" y="629"/>
                    <a:pt x="8428" y="439"/>
                    <a:pt x="8193" y="439"/>
                  </a:cubicBezTo>
                  <a:lnTo>
                    <a:pt x="39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9"/>
            <p:cNvSpPr/>
            <p:nvPr/>
          </p:nvSpPr>
          <p:spPr>
            <a:xfrm>
              <a:off x="8052425" y="2913063"/>
              <a:ext cx="371311" cy="32662"/>
            </a:xfrm>
            <a:custGeom>
              <a:rect b="b" l="l" r="r" t="t"/>
              <a:pathLst>
                <a:path extrusionOk="0" h="817" w="9288">
                  <a:moveTo>
                    <a:pt x="1" y="0"/>
                  </a:moveTo>
                  <a:lnTo>
                    <a:pt x="1" y="817"/>
                  </a:lnTo>
                  <a:lnTo>
                    <a:pt x="9287" y="817"/>
                  </a:lnTo>
                  <a:lnTo>
                    <a:pt x="928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9"/>
            <p:cNvSpPr/>
            <p:nvPr/>
          </p:nvSpPr>
          <p:spPr>
            <a:xfrm>
              <a:off x="8052425" y="2929054"/>
              <a:ext cx="371311" cy="16671"/>
            </a:xfrm>
            <a:custGeom>
              <a:rect b="b" l="l" r="r" t="t"/>
              <a:pathLst>
                <a:path extrusionOk="0" h="417" w="9288">
                  <a:moveTo>
                    <a:pt x="1" y="0"/>
                  </a:moveTo>
                  <a:lnTo>
                    <a:pt x="1" y="417"/>
                  </a:lnTo>
                  <a:lnTo>
                    <a:pt x="9287" y="417"/>
                  </a:lnTo>
                  <a:lnTo>
                    <a:pt x="928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9"/>
            <p:cNvSpPr/>
            <p:nvPr/>
          </p:nvSpPr>
          <p:spPr>
            <a:xfrm>
              <a:off x="8088244" y="2846341"/>
              <a:ext cx="66682" cy="66682"/>
            </a:xfrm>
            <a:custGeom>
              <a:rect b="b" l="l" r="r" t="t"/>
              <a:pathLst>
                <a:path extrusionOk="0" h="1668" w="1668">
                  <a:moveTo>
                    <a:pt x="834" y="0"/>
                  </a:moveTo>
                  <a:cubicBezTo>
                    <a:pt x="374" y="0"/>
                    <a:pt x="0" y="373"/>
                    <a:pt x="0" y="834"/>
                  </a:cubicBezTo>
                  <a:cubicBezTo>
                    <a:pt x="0" y="1294"/>
                    <a:pt x="374" y="1667"/>
                    <a:pt x="834" y="1667"/>
                  </a:cubicBezTo>
                  <a:cubicBezTo>
                    <a:pt x="1294" y="1667"/>
                    <a:pt x="1667" y="1294"/>
                    <a:pt x="1667" y="834"/>
                  </a:cubicBezTo>
                  <a:cubicBezTo>
                    <a:pt x="1667" y="373"/>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9"/>
            <p:cNvSpPr/>
            <p:nvPr/>
          </p:nvSpPr>
          <p:spPr>
            <a:xfrm>
              <a:off x="8154927" y="2846341"/>
              <a:ext cx="66682" cy="66682"/>
            </a:xfrm>
            <a:custGeom>
              <a:rect b="b" l="l" r="r" t="t"/>
              <a:pathLst>
                <a:path extrusionOk="0" h="1668" w="1668">
                  <a:moveTo>
                    <a:pt x="834" y="0"/>
                  </a:moveTo>
                  <a:cubicBezTo>
                    <a:pt x="374" y="0"/>
                    <a:pt x="0" y="373"/>
                    <a:pt x="0" y="834"/>
                  </a:cubicBezTo>
                  <a:cubicBezTo>
                    <a:pt x="0" y="1294"/>
                    <a:pt x="374" y="1667"/>
                    <a:pt x="834" y="1667"/>
                  </a:cubicBezTo>
                  <a:cubicBezTo>
                    <a:pt x="1295" y="1667"/>
                    <a:pt x="1667" y="1294"/>
                    <a:pt x="1667" y="834"/>
                  </a:cubicBezTo>
                  <a:cubicBezTo>
                    <a:pt x="1667" y="373"/>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9"/>
            <p:cNvSpPr/>
            <p:nvPr/>
          </p:nvSpPr>
          <p:spPr>
            <a:xfrm>
              <a:off x="8110392" y="2871047"/>
              <a:ext cx="89030" cy="16751"/>
            </a:xfrm>
            <a:custGeom>
              <a:rect b="b" l="l" r="r" t="t"/>
              <a:pathLst>
                <a:path extrusionOk="0" h="419" w="2227">
                  <a:moveTo>
                    <a:pt x="239" y="0"/>
                  </a:moveTo>
                  <a:cubicBezTo>
                    <a:pt x="143" y="0"/>
                    <a:pt x="56" y="65"/>
                    <a:pt x="33" y="159"/>
                  </a:cubicBezTo>
                  <a:cubicBezTo>
                    <a:pt x="0" y="296"/>
                    <a:pt x="105" y="418"/>
                    <a:pt x="237" y="418"/>
                  </a:cubicBezTo>
                  <a:lnTo>
                    <a:pt x="1989" y="418"/>
                  </a:lnTo>
                  <a:cubicBezTo>
                    <a:pt x="2085" y="418"/>
                    <a:pt x="2173" y="355"/>
                    <a:pt x="2195" y="260"/>
                  </a:cubicBezTo>
                  <a:cubicBezTo>
                    <a:pt x="2226" y="122"/>
                    <a:pt x="2124" y="0"/>
                    <a:pt x="19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9"/>
            <p:cNvSpPr/>
            <p:nvPr/>
          </p:nvSpPr>
          <p:spPr>
            <a:xfrm>
              <a:off x="8254071" y="2846341"/>
              <a:ext cx="66682" cy="66682"/>
            </a:xfrm>
            <a:custGeom>
              <a:rect b="b" l="l" r="r" t="t"/>
              <a:pathLst>
                <a:path extrusionOk="0" h="1668" w="1668">
                  <a:moveTo>
                    <a:pt x="834" y="0"/>
                  </a:moveTo>
                  <a:cubicBezTo>
                    <a:pt x="374" y="0"/>
                    <a:pt x="1" y="373"/>
                    <a:pt x="1" y="834"/>
                  </a:cubicBezTo>
                  <a:cubicBezTo>
                    <a:pt x="1" y="1294"/>
                    <a:pt x="374" y="1667"/>
                    <a:pt x="834" y="1667"/>
                  </a:cubicBezTo>
                  <a:cubicBezTo>
                    <a:pt x="1295" y="1667"/>
                    <a:pt x="1668" y="1294"/>
                    <a:pt x="1668" y="834"/>
                  </a:cubicBezTo>
                  <a:cubicBezTo>
                    <a:pt x="1668" y="373"/>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9"/>
            <p:cNvSpPr/>
            <p:nvPr/>
          </p:nvSpPr>
          <p:spPr>
            <a:xfrm>
              <a:off x="8320793" y="2846341"/>
              <a:ext cx="66682" cy="66682"/>
            </a:xfrm>
            <a:custGeom>
              <a:rect b="b" l="l" r="r" t="t"/>
              <a:pathLst>
                <a:path extrusionOk="0" h="1668" w="1668">
                  <a:moveTo>
                    <a:pt x="834" y="0"/>
                  </a:moveTo>
                  <a:cubicBezTo>
                    <a:pt x="373" y="0"/>
                    <a:pt x="1" y="373"/>
                    <a:pt x="1" y="834"/>
                  </a:cubicBezTo>
                  <a:cubicBezTo>
                    <a:pt x="1" y="1294"/>
                    <a:pt x="373" y="1667"/>
                    <a:pt x="834" y="1667"/>
                  </a:cubicBezTo>
                  <a:cubicBezTo>
                    <a:pt x="1294" y="1667"/>
                    <a:pt x="1668" y="1294"/>
                    <a:pt x="1668" y="834"/>
                  </a:cubicBezTo>
                  <a:cubicBezTo>
                    <a:pt x="1668" y="373"/>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9"/>
            <p:cNvSpPr/>
            <p:nvPr/>
          </p:nvSpPr>
          <p:spPr>
            <a:xfrm>
              <a:off x="8276259" y="2871047"/>
              <a:ext cx="89030" cy="16751"/>
            </a:xfrm>
            <a:custGeom>
              <a:rect b="b" l="l" r="r" t="t"/>
              <a:pathLst>
                <a:path extrusionOk="0" h="419" w="2227">
                  <a:moveTo>
                    <a:pt x="239" y="0"/>
                  </a:moveTo>
                  <a:cubicBezTo>
                    <a:pt x="143" y="0"/>
                    <a:pt x="56" y="65"/>
                    <a:pt x="33" y="159"/>
                  </a:cubicBezTo>
                  <a:cubicBezTo>
                    <a:pt x="1" y="296"/>
                    <a:pt x="104" y="418"/>
                    <a:pt x="236" y="418"/>
                  </a:cubicBezTo>
                  <a:lnTo>
                    <a:pt x="1990" y="418"/>
                  </a:lnTo>
                  <a:cubicBezTo>
                    <a:pt x="2086" y="418"/>
                    <a:pt x="2172" y="354"/>
                    <a:pt x="2195" y="260"/>
                  </a:cubicBezTo>
                  <a:cubicBezTo>
                    <a:pt x="2227" y="122"/>
                    <a:pt x="2124" y="0"/>
                    <a:pt x="19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9"/>
            <p:cNvSpPr/>
            <p:nvPr/>
          </p:nvSpPr>
          <p:spPr>
            <a:xfrm>
              <a:off x="8368287" y="2665795"/>
              <a:ext cx="55489" cy="64564"/>
            </a:xfrm>
            <a:custGeom>
              <a:rect b="b" l="l" r="r" t="t"/>
              <a:pathLst>
                <a:path extrusionOk="0" h="1615" w="1388">
                  <a:moveTo>
                    <a:pt x="633" y="1"/>
                  </a:moveTo>
                  <a:lnTo>
                    <a:pt x="1" y="1615"/>
                  </a:lnTo>
                  <a:lnTo>
                    <a:pt x="993" y="1615"/>
                  </a:lnTo>
                  <a:cubicBezTo>
                    <a:pt x="1210" y="1615"/>
                    <a:pt x="1387" y="1439"/>
                    <a:pt x="1387" y="1221"/>
                  </a:cubicBezTo>
                  <a:lnTo>
                    <a:pt x="1387" y="395"/>
                  </a:lnTo>
                  <a:cubicBezTo>
                    <a:pt x="1387" y="178"/>
                    <a:pt x="1210" y="1"/>
                    <a:pt x="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9"/>
            <p:cNvSpPr/>
            <p:nvPr/>
          </p:nvSpPr>
          <p:spPr>
            <a:xfrm>
              <a:off x="8052504" y="2607788"/>
              <a:ext cx="371271" cy="221196"/>
            </a:xfrm>
            <a:custGeom>
              <a:rect b="b" l="l" r="r" t="t"/>
              <a:pathLst>
                <a:path extrusionOk="0" h="5533" w="9287">
                  <a:moveTo>
                    <a:pt x="371" y="1"/>
                  </a:moveTo>
                  <a:cubicBezTo>
                    <a:pt x="166" y="1"/>
                    <a:pt x="1" y="168"/>
                    <a:pt x="1" y="372"/>
                  </a:cubicBezTo>
                  <a:lnTo>
                    <a:pt x="1" y="5533"/>
                  </a:lnTo>
                  <a:lnTo>
                    <a:pt x="9286" y="5533"/>
                  </a:lnTo>
                  <a:lnTo>
                    <a:pt x="9286" y="3981"/>
                  </a:lnTo>
                  <a:cubicBezTo>
                    <a:pt x="9286" y="3796"/>
                    <a:pt x="9135" y="3646"/>
                    <a:pt x="8951" y="3646"/>
                  </a:cubicBezTo>
                  <a:lnTo>
                    <a:pt x="8857" y="3646"/>
                  </a:lnTo>
                  <a:cubicBezTo>
                    <a:pt x="8672" y="3646"/>
                    <a:pt x="8523" y="3497"/>
                    <a:pt x="8523" y="3313"/>
                  </a:cubicBezTo>
                  <a:lnTo>
                    <a:pt x="8523" y="1452"/>
                  </a:lnTo>
                  <a:lnTo>
                    <a:pt x="7082" y="1452"/>
                  </a:lnTo>
                  <a:lnTo>
                    <a:pt x="65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9"/>
            <p:cNvSpPr/>
            <p:nvPr/>
          </p:nvSpPr>
          <p:spPr>
            <a:xfrm>
              <a:off x="8231524" y="2611433"/>
              <a:ext cx="105141" cy="50052"/>
            </a:xfrm>
            <a:custGeom>
              <a:rect b="b" l="l" r="r" t="t"/>
              <a:pathLst>
                <a:path extrusionOk="0" h="1252" w="2630">
                  <a:moveTo>
                    <a:pt x="260" y="0"/>
                  </a:moveTo>
                  <a:cubicBezTo>
                    <a:pt x="116" y="0"/>
                    <a:pt x="0" y="116"/>
                    <a:pt x="0" y="259"/>
                  </a:cubicBezTo>
                  <a:lnTo>
                    <a:pt x="0" y="881"/>
                  </a:lnTo>
                  <a:cubicBezTo>
                    <a:pt x="0" y="1086"/>
                    <a:pt x="167" y="1252"/>
                    <a:pt x="373" y="1252"/>
                  </a:cubicBezTo>
                  <a:lnTo>
                    <a:pt x="2630" y="1252"/>
                  </a:lnTo>
                  <a:lnTo>
                    <a:pt x="21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9"/>
            <p:cNvSpPr/>
            <p:nvPr/>
          </p:nvSpPr>
          <p:spPr>
            <a:xfrm>
              <a:off x="8393233" y="2689989"/>
              <a:ext cx="30543" cy="36020"/>
            </a:xfrm>
            <a:custGeom>
              <a:rect b="b" l="l" r="r" t="t"/>
              <a:pathLst>
                <a:path extrusionOk="0" h="901" w="764">
                  <a:moveTo>
                    <a:pt x="763" y="1"/>
                  </a:moveTo>
                  <a:cubicBezTo>
                    <a:pt x="763" y="218"/>
                    <a:pt x="585" y="393"/>
                    <a:pt x="364" y="393"/>
                  </a:cubicBezTo>
                  <a:lnTo>
                    <a:pt x="0" y="393"/>
                  </a:lnTo>
                  <a:lnTo>
                    <a:pt x="0" y="901"/>
                  </a:lnTo>
                  <a:lnTo>
                    <a:pt x="369" y="901"/>
                  </a:lnTo>
                  <a:cubicBezTo>
                    <a:pt x="586" y="901"/>
                    <a:pt x="763" y="725"/>
                    <a:pt x="763" y="506"/>
                  </a:cubicBezTo>
                  <a:lnTo>
                    <a:pt x="7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9"/>
            <p:cNvSpPr/>
            <p:nvPr/>
          </p:nvSpPr>
          <p:spPr>
            <a:xfrm>
              <a:off x="8074892" y="2603438"/>
              <a:ext cx="128448" cy="72559"/>
            </a:xfrm>
            <a:custGeom>
              <a:rect b="b" l="l" r="r" t="t"/>
              <a:pathLst>
                <a:path extrusionOk="0" h="1815" w="3213">
                  <a:moveTo>
                    <a:pt x="1" y="1"/>
                  </a:moveTo>
                  <a:lnTo>
                    <a:pt x="1" y="1356"/>
                  </a:lnTo>
                  <a:cubicBezTo>
                    <a:pt x="1" y="1609"/>
                    <a:pt x="207" y="1815"/>
                    <a:pt x="460" y="1815"/>
                  </a:cubicBezTo>
                  <a:lnTo>
                    <a:pt x="2754" y="1815"/>
                  </a:lnTo>
                  <a:cubicBezTo>
                    <a:pt x="3007" y="1815"/>
                    <a:pt x="3212" y="1609"/>
                    <a:pt x="3212" y="1356"/>
                  </a:cubicBezTo>
                  <a:lnTo>
                    <a:pt x="3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9"/>
            <p:cNvSpPr/>
            <p:nvPr/>
          </p:nvSpPr>
          <p:spPr>
            <a:xfrm>
              <a:off x="8052504" y="2747796"/>
              <a:ext cx="370152" cy="76157"/>
            </a:xfrm>
            <a:custGeom>
              <a:rect b="b" l="l" r="r" t="t"/>
              <a:pathLst>
                <a:path extrusionOk="0" h="1905" w="9259">
                  <a:moveTo>
                    <a:pt x="1" y="0"/>
                  </a:moveTo>
                  <a:lnTo>
                    <a:pt x="1" y="1905"/>
                  </a:lnTo>
                  <a:lnTo>
                    <a:pt x="9259" y="1905"/>
                  </a:lnTo>
                  <a:lnTo>
                    <a:pt x="7788" y="434"/>
                  </a:lnTo>
                  <a:cubicBezTo>
                    <a:pt x="7511" y="156"/>
                    <a:pt x="7134" y="0"/>
                    <a:pt x="67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9"/>
            <p:cNvSpPr/>
            <p:nvPr/>
          </p:nvSpPr>
          <p:spPr>
            <a:xfrm>
              <a:off x="8052504" y="2801446"/>
              <a:ext cx="371271" cy="22507"/>
            </a:xfrm>
            <a:custGeom>
              <a:rect b="b" l="l" r="r" t="t"/>
              <a:pathLst>
                <a:path extrusionOk="0" h="563" w="9287">
                  <a:moveTo>
                    <a:pt x="1" y="0"/>
                  </a:moveTo>
                  <a:lnTo>
                    <a:pt x="1" y="563"/>
                  </a:lnTo>
                  <a:lnTo>
                    <a:pt x="9286" y="563"/>
                  </a:lnTo>
                  <a:lnTo>
                    <a:pt x="87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9"/>
            <p:cNvSpPr/>
            <p:nvPr/>
          </p:nvSpPr>
          <p:spPr>
            <a:xfrm>
              <a:off x="8074972" y="2603438"/>
              <a:ext cx="128368" cy="72559"/>
            </a:xfrm>
            <a:custGeom>
              <a:rect b="b" l="l" r="r" t="t"/>
              <a:pathLst>
                <a:path extrusionOk="0" h="1815" w="3211">
                  <a:moveTo>
                    <a:pt x="2213" y="708"/>
                  </a:moveTo>
                  <a:lnTo>
                    <a:pt x="2213" y="1090"/>
                  </a:lnTo>
                  <a:lnTo>
                    <a:pt x="998" y="1090"/>
                  </a:lnTo>
                  <a:lnTo>
                    <a:pt x="998" y="708"/>
                  </a:lnTo>
                  <a:close/>
                  <a:moveTo>
                    <a:pt x="727" y="1"/>
                  </a:moveTo>
                  <a:lnTo>
                    <a:pt x="727" y="437"/>
                  </a:lnTo>
                  <a:lnTo>
                    <a:pt x="1" y="437"/>
                  </a:lnTo>
                  <a:lnTo>
                    <a:pt x="1" y="708"/>
                  </a:lnTo>
                  <a:lnTo>
                    <a:pt x="727" y="708"/>
                  </a:lnTo>
                  <a:lnTo>
                    <a:pt x="727" y="1089"/>
                  </a:lnTo>
                  <a:lnTo>
                    <a:pt x="1" y="1089"/>
                  </a:lnTo>
                  <a:lnTo>
                    <a:pt x="1" y="1379"/>
                  </a:lnTo>
                  <a:lnTo>
                    <a:pt x="727" y="1379"/>
                  </a:lnTo>
                  <a:lnTo>
                    <a:pt x="727" y="1815"/>
                  </a:lnTo>
                  <a:lnTo>
                    <a:pt x="998" y="1815"/>
                  </a:lnTo>
                  <a:lnTo>
                    <a:pt x="998" y="1379"/>
                  </a:lnTo>
                  <a:lnTo>
                    <a:pt x="2213" y="1379"/>
                  </a:lnTo>
                  <a:lnTo>
                    <a:pt x="2213" y="1815"/>
                  </a:lnTo>
                  <a:lnTo>
                    <a:pt x="2485" y="1815"/>
                  </a:lnTo>
                  <a:lnTo>
                    <a:pt x="2485" y="1379"/>
                  </a:lnTo>
                  <a:lnTo>
                    <a:pt x="3210" y="1379"/>
                  </a:lnTo>
                  <a:lnTo>
                    <a:pt x="3210" y="1089"/>
                  </a:lnTo>
                  <a:lnTo>
                    <a:pt x="2485" y="1089"/>
                  </a:lnTo>
                  <a:lnTo>
                    <a:pt x="2485" y="708"/>
                  </a:lnTo>
                  <a:lnTo>
                    <a:pt x="3210" y="708"/>
                  </a:lnTo>
                  <a:lnTo>
                    <a:pt x="3210" y="437"/>
                  </a:lnTo>
                  <a:lnTo>
                    <a:pt x="2485" y="437"/>
                  </a:lnTo>
                  <a:lnTo>
                    <a:pt x="2485" y="1"/>
                  </a:lnTo>
                  <a:lnTo>
                    <a:pt x="2213" y="1"/>
                  </a:lnTo>
                  <a:lnTo>
                    <a:pt x="2213" y="437"/>
                  </a:lnTo>
                  <a:lnTo>
                    <a:pt x="998" y="437"/>
                  </a:lnTo>
                  <a:lnTo>
                    <a:pt x="9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9"/>
            <p:cNvSpPr/>
            <p:nvPr/>
          </p:nvSpPr>
          <p:spPr>
            <a:xfrm>
              <a:off x="8070095" y="2695586"/>
              <a:ext cx="61525" cy="10914"/>
            </a:xfrm>
            <a:custGeom>
              <a:rect b="b" l="l" r="r" t="t"/>
              <a:pathLst>
                <a:path extrusionOk="0" h="273" w="1539">
                  <a:moveTo>
                    <a:pt x="139" y="0"/>
                  </a:moveTo>
                  <a:cubicBezTo>
                    <a:pt x="63" y="0"/>
                    <a:pt x="1" y="64"/>
                    <a:pt x="4" y="141"/>
                  </a:cubicBezTo>
                  <a:cubicBezTo>
                    <a:pt x="6" y="214"/>
                    <a:pt x="70" y="272"/>
                    <a:pt x="146" y="272"/>
                  </a:cubicBezTo>
                  <a:lnTo>
                    <a:pt x="1394" y="272"/>
                  </a:lnTo>
                  <a:cubicBezTo>
                    <a:pt x="1476" y="272"/>
                    <a:pt x="1539" y="202"/>
                    <a:pt x="1529" y="121"/>
                  </a:cubicBezTo>
                  <a:cubicBezTo>
                    <a:pt x="1521" y="51"/>
                    <a:pt x="1458" y="0"/>
                    <a:pt x="1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9"/>
            <p:cNvSpPr/>
            <p:nvPr/>
          </p:nvSpPr>
          <p:spPr>
            <a:xfrm>
              <a:off x="8070095" y="2717294"/>
              <a:ext cx="61246" cy="10914"/>
            </a:xfrm>
            <a:custGeom>
              <a:rect b="b" l="l" r="r" t="t"/>
              <a:pathLst>
                <a:path extrusionOk="0" h="273" w="1532">
                  <a:moveTo>
                    <a:pt x="139" y="1"/>
                  </a:moveTo>
                  <a:cubicBezTo>
                    <a:pt x="63" y="1"/>
                    <a:pt x="1" y="64"/>
                    <a:pt x="4" y="141"/>
                  </a:cubicBezTo>
                  <a:cubicBezTo>
                    <a:pt x="6" y="215"/>
                    <a:pt x="70" y="273"/>
                    <a:pt x="146" y="273"/>
                  </a:cubicBezTo>
                  <a:lnTo>
                    <a:pt x="1394" y="273"/>
                  </a:lnTo>
                  <a:cubicBezTo>
                    <a:pt x="1471" y="273"/>
                    <a:pt x="1531" y="211"/>
                    <a:pt x="1530" y="133"/>
                  </a:cubicBezTo>
                  <a:cubicBezTo>
                    <a:pt x="1528" y="59"/>
                    <a:pt x="1463" y="1"/>
                    <a:pt x="1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9"/>
            <p:cNvSpPr/>
            <p:nvPr/>
          </p:nvSpPr>
          <p:spPr>
            <a:xfrm>
              <a:off x="8152568" y="2695586"/>
              <a:ext cx="61565" cy="10914"/>
            </a:xfrm>
            <a:custGeom>
              <a:rect b="b" l="l" r="r" t="t"/>
              <a:pathLst>
                <a:path extrusionOk="0" h="273" w="1540">
                  <a:moveTo>
                    <a:pt x="138" y="0"/>
                  </a:moveTo>
                  <a:cubicBezTo>
                    <a:pt x="62" y="0"/>
                    <a:pt x="0" y="64"/>
                    <a:pt x="3" y="141"/>
                  </a:cubicBezTo>
                  <a:cubicBezTo>
                    <a:pt x="6" y="214"/>
                    <a:pt x="70" y="272"/>
                    <a:pt x="146" y="272"/>
                  </a:cubicBezTo>
                  <a:lnTo>
                    <a:pt x="1394" y="272"/>
                  </a:lnTo>
                  <a:cubicBezTo>
                    <a:pt x="1475" y="272"/>
                    <a:pt x="1540" y="202"/>
                    <a:pt x="1529" y="121"/>
                  </a:cubicBezTo>
                  <a:cubicBezTo>
                    <a:pt x="1521" y="51"/>
                    <a:pt x="1457" y="0"/>
                    <a:pt x="1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9"/>
            <p:cNvSpPr/>
            <p:nvPr/>
          </p:nvSpPr>
          <p:spPr>
            <a:xfrm>
              <a:off x="8152568" y="2717294"/>
              <a:ext cx="61246" cy="10914"/>
            </a:xfrm>
            <a:custGeom>
              <a:rect b="b" l="l" r="r" t="t"/>
              <a:pathLst>
                <a:path extrusionOk="0" h="273" w="1532">
                  <a:moveTo>
                    <a:pt x="138" y="1"/>
                  </a:moveTo>
                  <a:cubicBezTo>
                    <a:pt x="62" y="1"/>
                    <a:pt x="0" y="64"/>
                    <a:pt x="3" y="141"/>
                  </a:cubicBezTo>
                  <a:cubicBezTo>
                    <a:pt x="6" y="215"/>
                    <a:pt x="70" y="273"/>
                    <a:pt x="146" y="273"/>
                  </a:cubicBezTo>
                  <a:lnTo>
                    <a:pt x="1394" y="273"/>
                  </a:lnTo>
                  <a:cubicBezTo>
                    <a:pt x="1471" y="273"/>
                    <a:pt x="1531" y="211"/>
                    <a:pt x="1530" y="133"/>
                  </a:cubicBezTo>
                  <a:cubicBezTo>
                    <a:pt x="1528" y="59"/>
                    <a:pt x="1463" y="1"/>
                    <a:pt x="1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9"/>
            <p:cNvSpPr/>
            <p:nvPr/>
          </p:nvSpPr>
          <p:spPr>
            <a:xfrm>
              <a:off x="8235002" y="2695586"/>
              <a:ext cx="61325" cy="10914"/>
            </a:xfrm>
            <a:custGeom>
              <a:rect b="b" l="l" r="r" t="t"/>
              <a:pathLst>
                <a:path extrusionOk="0" h="273" w="1534">
                  <a:moveTo>
                    <a:pt x="139" y="0"/>
                  </a:moveTo>
                  <a:cubicBezTo>
                    <a:pt x="63" y="0"/>
                    <a:pt x="1" y="64"/>
                    <a:pt x="4" y="141"/>
                  </a:cubicBezTo>
                  <a:cubicBezTo>
                    <a:pt x="6" y="214"/>
                    <a:pt x="71" y="272"/>
                    <a:pt x="146" y="272"/>
                  </a:cubicBezTo>
                  <a:lnTo>
                    <a:pt x="1395" y="272"/>
                  </a:lnTo>
                  <a:cubicBezTo>
                    <a:pt x="1472" y="272"/>
                    <a:pt x="1534" y="209"/>
                    <a:pt x="1531" y="132"/>
                  </a:cubicBezTo>
                  <a:cubicBezTo>
                    <a:pt x="1529" y="58"/>
                    <a:pt x="1463" y="0"/>
                    <a:pt x="1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9"/>
            <p:cNvSpPr/>
            <p:nvPr/>
          </p:nvSpPr>
          <p:spPr>
            <a:xfrm>
              <a:off x="8235002" y="2717294"/>
              <a:ext cx="61325" cy="10914"/>
            </a:xfrm>
            <a:custGeom>
              <a:rect b="b" l="l" r="r" t="t"/>
              <a:pathLst>
                <a:path extrusionOk="0" h="273" w="1534">
                  <a:moveTo>
                    <a:pt x="139" y="1"/>
                  </a:moveTo>
                  <a:cubicBezTo>
                    <a:pt x="63" y="1"/>
                    <a:pt x="1" y="64"/>
                    <a:pt x="4" y="141"/>
                  </a:cubicBezTo>
                  <a:cubicBezTo>
                    <a:pt x="6" y="215"/>
                    <a:pt x="71" y="273"/>
                    <a:pt x="146" y="273"/>
                  </a:cubicBezTo>
                  <a:lnTo>
                    <a:pt x="1395" y="273"/>
                  </a:lnTo>
                  <a:cubicBezTo>
                    <a:pt x="1472" y="273"/>
                    <a:pt x="1534" y="211"/>
                    <a:pt x="1531" y="133"/>
                  </a:cubicBezTo>
                  <a:cubicBezTo>
                    <a:pt x="1529" y="59"/>
                    <a:pt x="1463" y="1"/>
                    <a:pt x="1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69"/>
          <p:cNvGrpSpPr/>
          <p:nvPr/>
        </p:nvGrpSpPr>
        <p:grpSpPr>
          <a:xfrm>
            <a:off x="7159795" y="2326169"/>
            <a:ext cx="371991" cy="371271"/>
            <a:chOff x="8052145" y="3778057"/>
            <a:chExt cx="371991" cy="371271"/>
          </a:xfrm>
        </p:grpSpPr>
        <p:sp>
          <p:nvSpPr>
            <p:cNvPr id="3439" name="Google Shape;3439;p69"/>
            <p:cNvSpPr/>
            <p:nvPr/>
          </p:nvSpPr>
          <p:spPr>
            <a:xfrm>
              <a:off x="8065897" y="4028236"/>
              <a:ext cx="344406" cy="55129"/>
            </a:xfrm>
            <a:custGeom>
              <a:rect b="b" l="l" r="r" t="t"/>
              <a:pathLst>
                <a:path extrusionOk="0" h="1379" w="8615">
                  <a:moveTo>
                    <a:pt x="423" y="0"/>
                  </a:moveTo>
                  <a:cubicBezTo>
                    <a:pt x="190" y="0"/>
                    <a:pt x="0" y="190"/>
                    <a:pt x="0" y="423"/>
                  </a:cubicBezTo>
                  <a:lnTo>
                    <a:pt x="0" y="955"/>
                  </a:lnTo>
                  <a:cubicBezTo>
                    <a:pt x="0" y="1188"/>
                    <a:pt x="190" y="1378"/>
                    <a:pt x="423" y="1378"/>
                  </a:cubicBezTo>
                  <a:lnTo>
                    <a:pt x="8192" y="1378"/>
                  </a:lnTo>
                  <a:cubicBezTo>
                    <a:pt x="8425" y="1378"/>
                    <a:pt x="8615" y="1188"/>
                    <a:pt x="8615" y="955"/>
                  </a:cubicBezTo>
                  <a:lnTo>
                    <a:pt x="8615" y="423"/>
                  </a:lnTo>
                  <a:cubicBezTo>
                    <a:pt x="8615" y="190"/>
                    <a:pt x="8425" y="0"/>
                    <a:pt x="8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9"/>
            <p:cNvSpPr/>
            <p:nvPr/>
          </p:nvSpPr>
          <p:spPr>
            <a:xfrm>
              <a:off x="8065857" y="4010246"/>
              <a:ext cx="344446" cy="49452"/>
            </a:xfrm>
            <a:custGeom>
              <a:rect b="b" l="l" r="r" t="t"/>
              <a:pathLst>
                <a:path extrusionOk="0" h="1237" w="8616">
                  <a:moveTo>
                    <a:pt x="3938" y="1"/>
                  </a:moveTo>
                  <a:lnTo>
                    <a:pt x="423" y="440"/>
                  </a:lnTo>
                  <a:cubicBezTo>
                    <a:pt x="190" y="440"/>
                    <a:pt x="0" y="630"/>
                    <a:pt x="0" y="863"/>
                  </a:cubicBezTo>
                  <a:lnTo>
                    <a:pt x="0" y="1236"/>
                  </a:lnTo>
                  <a:cubicBezTo>
                    <a:pt x="0" y="1003"/>
                    <a:pt x="190" y="813"/>
                    <a:pt x="423" y="813"/>
                  </a:cubicBezTo>
                  <a:lnTo>
                    <a:pt x="8193" y="813"/>
                  </a:lnTo>
                  <a:cubicBezTo>
                    <a:pt x="8426" y="813"/>
                    <a:pt x="8616" y="1003"/>
                    <a:pt x="8616" y="1236"/>
                  </a:cubicBezTo>
                  <a:lnTo>
                    <a:pt x="8616" y="863"/>
                  </a:lnTo>
                  <a:cubicBezTo>
                    <a:pt x="8616" y="630"/>
                    <a:pt x="8427" y="440"/>
                    <a:pt x="8193" y="440"/>
                  </a:cubicBezTo>
                  <a:lnTo>
                    <a:pt x="39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9"/>
            <p:cNvSpPr/>
            <p:nvPr/>
          </p:nvSpPr>
          <p:spPr>
            <a:xfrm>
              <a:off x="8052824" y="4116626"/>
              <a:ext cx="371231" cy="32702"/>
            </a:xfrm>
            <a:custGeom>
              <a:rect b="b" l="l" r="r" t="t"/>
              <a:pathLst>
                <a:path extrusionOk="0" h="818" w="9286">
                  <a:moveTo>
                    <a:pt x="0" y="1"/>
                  </a:moveTo>
                  <a:lnTo>
                    <a:pt x="0"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9"/>
            <p:cNvSpPr/>
            <p:nvPr/>
          </p:nvSpPr>
          <p:spPr>
            <a:xfrm>
              <a:off x="8052824" y="4132617"/>
              <a:ext cx="371231" cy="16711"/>
            </a:xfrm>
            <a:custGeom>
              <a:rect b="b" l="l" r="r" t="t"/>
              <a:pathLst>
                <a:path extrusionOk="0" h="418" w="9286">
                  <a:moveTo>
                    <a:pt x="0" y="1"/>
                  </a:moveTo>
                  <a:lnTo>
                    <a:pt x="0"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9"/>
            <p:cNvSpPr/>
            <p:nvPr/>
          </p:nvSpPr>
          <p:spPr>
            <a:xfrm>
              <a:off x="8088604" y="4049904"/>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9"/>
            <p:cNvSpPr/>
            <p:nvPr/>
          </p:nvSpPr>
          <p:spPr>
            <a:xfrm>
              <a:off x="8155247" y="4049904"/>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9"/>
            <p:cNvSpPr/>
            <p:nvPr/>
          </p:nvSpPr>
          <p:spPr>
            <a:xfrm>
              <a:off x="8110752" y="4074610"/>
              <a:ext cx="89030" cy="16751"/>
            </a:xfrm>
            <a:custGeom>
              <a:rect b="b" l="l" r="r" t="t"/>
              <a:pathLst>
                <a:path extrusionOk="0" h="419" w="2227">
                  <a:moveTo>
                    <a:pt x="239" y="1"/>
                  </a:moveTo>
                  <a:cubicBezTo>
                    <a:pt x="143" y="1"/>
                    <a:pt x="56" y="65"/>
                    <a:pt x="33" y="159"/>
                  </a:cubicBezTo>
                  <a:cubicBezTo>
                    <a:pt x="1" y="296"/>
                    <a:pt x="105" y="419"/>
                    <a:pt x="237" y="419"/>
                  </a:cubicBezTo>
                  <a:lnTo>
                    <a:pt x="1989" y="419"/>
                  </a:lnTo>
                  <a:cubicBezTo>
                    <a:pt x="2085" y="419"/>
                    <a:pt x="2173" y="354"/>
                    <a:pt x="2195" y="260"/>
                  </a:cubicBezTo>
                  <a:cubicBezTo>
                    <a:pt x="2227" y="122"/>
                    <a:pt x="2123" y="1"/>
                    <a:pt x="1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9"/>
            <p:cNvSpPr/>
            <p:nvPr/>
          </p:nvSpPr>
          <p:spPr>
            <a:xfrm>
              <a:off x="8254471" y="4049904"/>
              <a:ext cx="66682" cy="66682"/>
            </a:xfrm>
            <a:custGeom>
              <a:rect b="b" l="l" r="r" t="t"/>
              <a:pathLst>
                <a:path extrusionOk="0" h="1668" w="1668">
                  <a:moveTo>
                    <a:pt x="834" y="1"/>
                  </a:moveTo>
                  <a:cubicBezTo>
                    <a:pt x="374" y="1"/>
                    <a:pt x="0" y="373"/>
                    <a:pt x="0" y="834"/>
                  </a:cubicBezTo>
                  <a:cubicBezTo>
                    <a:pt x="0" y="1294"/>
                    <a:pt x="374" y="1668"/>
                    <a:pt x="834" y="1668"/>
                  </a:cubicBezTo>
                  <a:cubicBezTo>
                    <a:pt x="1295" y="1668"/>
                    <a:pt x="1667" y="1294"/>
                    <a:pt x="1667" y="834"/>
                  </a:cubicBezTo>
                  <a:cubicBezTo>
                    <a:pt x="1667"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9"/>
            <p:cNvSpPr/>
            <p:nvPr/>
          </p:nvSpPr>
          <p:spPr>
            <a:xfrm>
              <a:off x="8321153" y="4049904"/>
              <a:ext cx="66682" cy="66682"/>
            </a:xfrm>
            <a:custGeom>
              <a:rect b="b" l="l" r="r" t="t"/>
              <a:pathLst>
                <a:path extrusionOk="0" h="1668" w="1668">
                  <a:moveTo>
                    <a:pt x="834" y="1"/>
                  </a:moveTo>
                  <a:cubicBezTo>
                    <a:pt x="374" y="1"/>
                    <a:pt x="0" y="373"/>
                    <a:pt x="0" y="834"/>
                  </a:cubicBezTo>
                  <a:cubicBezTo>
                    <a:pt x="0" y="1294"/>
                    <a:pt x="374" y="1668"/>
                    <a:pt x="834" y="1668"/>
                  </a:cubicBezTo>
                  <a:cubicBezTo>
                    <a:pt x="1295" y="1668"/>
                    <a:pt x="1667" y="1294"/>
                    <a:pt x="1667" y="834"/>
                  </a:cubicBezTo>
                  <a:cubicBezTo>
                    <a:pt x="1667"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9"/>
            <p:cNvSpPr/>
            <p:nvPr/>
          </p:nvSpPr>
          <p:spPr>
            <a:xfrm>
              <a:off x="8276618" y="4074610"/>
              <a:ext cx="89030" cy="16751"/>
            </a:xfrm>
            <a:custGeom>
              <a:rect b="b" l="l" r="r" t="t"/>
              <a:pathLst>
                <a:path extrusionOk="0" h="419" w="2227">
                  <a:moveTo>
                    <a:pt x="240" y="1"/>
                  </a:moveTo>
                  <a:cubicBezTo>
                    <a:pt x="143" y="1"/>
                    <a:pt x="56" y="65"/>
                    <a:pt x="34" y="159"/>
                  </a:cubicBezTo>
                  <a:cubicBezTo>
                    <a:pt x="0" y="296"/>
                    <a:pt x="105" y="419"/>
                    <a:pt x="237" y="419"/>
                  </a:cubicBezTo>
                  <a:lnTo>
                    <a:pt x="1989" y="419"/>
                  </a:lnTo>
                  <a:cubicBezTo>
                    <a:pt x="2086" y="419"/>
                    <a:pt x="2173" y="354"/>
                    <a:pt x="2195" y="260"/>
                  </a:cubicBezTo>
                  <a:cubicBezTo>
                    <a:pt x="2226" y="122"/>
                    <a:pt x="2124" y="1"/>
                    <a:pt x="1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9"/>
            <p:cNvSpPr/>
            <p:nvPr/>
          </p:nvSpPr>
          <p:spPr>
            <a:xfrm>
              <a:off x="8094481" y="3778057"/>
              <a:ext cx="80795" cy="31942"/>
            </a:xfrm>
            <a:custGeom>
              <a:rect b="b" l="l" r="r" t="t"/>
              <a:pathLst>
                <a:path extrusionOk="0" h="799" w="2021">
                  <a:moveTo>
                    <a:pt x="267" y="1"/>
                  </a:moveTo>
                  <a:cubicBezTo>
                    <a:pt x="130" y="1"/>
                    <a:pt x="18" y="112"/>
                    <a:pt x="18" y="250"/>
                  </a:cubicBezTo>
                  <a:lnTo>
                    <a:pt x="0" y="798"/>
                  </a:lnTo>
                  <a:lnTo>
                    <a:pt x="2002" y="798"/>
                  </a:lnTo>
                  <a:lnTo>
                    <a:pt x="2021" y="250"/>
                  </a:lnTo>
                  <a:cubicBezTo>
                    <a:pt x="2021" y="111"/>
                    <a:pt x="1910" y="1"/>
                    <a:pt x="1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9"/>
            <p:cNvSpPr/>
            <p:nvPr/>
          </p:nvSpPr>
          <p:spPr>
            <a:xfrm>
              <a:off x="8094881" y="3778057"/>
              <a:ext cx="28144" cy="19629"/>
            </a:xfrm>
            <a:custGeom>
              <a:rect b="b" l="l" r="r" t="t"/>
              <a:pathLst>
                <a:path extrusionOk="0" h="491" w="704">
                  <a:moveTo>
                    <a:pt x="251" y="1"/>
                  </a:moveTo>
                  <a:cubicBezTo>
                    <a:pt x="113" y="1"/>
                    <a:pt x="1" y="112"/>
                    <a:pt x="1" y="251"/>
                  </a:cubicBezTo>
                  <a:lnTo>
                    <a:pt x="1" y="490"/>
                  </a:lnTo>
                  <a:lnTo>
                    <a:pt x="455" y="490"/>
                  </a:lnTo>
                  <a:lnTo>
                    <a:pt x="455" y="253"/>
                  </a:lnTo>
                  <a:cubicBezTo>
                    <a:pt x="455" y="112"/>
                    <a:pt x="565" y="1"/>
                    <a:pt x="7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9"/>
            <p:cNvSpPr/>
            <p:nvPr/>
          </p:nvSpPr>
          <p:spPr>
            <a:xfrm>
              <a:off x="8197863" y="3778057"/>
              <a:ext cx="80795" cy="31942"/>
            </a:xfrm>
            <a:custGeom>
              <a:rect b="b" l="l" r="r" t="t"/>
              <a:pathLst>
                <a:path extrusionOk="0" h="799" w="2021">
                  <a:moveTo>
                    <a:pt x="268" y="1"/>
                  </a:moveTo>
                  <a:cubicBezTo>
                    <a:pt x="131" y="1"/>
                    <a:pt x="18" y="112"/>
                    <a:pt x="18" y="250"/>
                  </a:cubicBezTo>
                  <a:lnTo>
                    <a:pt x="0" y="798"/>
                  </a:lnTo>
                  <a:lnTo>
                    <a:pt x="2002" y="798"/>
                  </a:lnTo>
                  <a:lnTo>
                    <a:pt x="2021" y="250"/>
                  </a:lnTo>
                  <a:cubicBezTo>
                    <a:pt x="2020" y="111"/>
                    <a:pt x="1909" y="1"/>
                    <a:pt x="1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9"/>
            <p:cNvSpPr/>
            <p:nvPr/>
          </p:nvSpPr>
          <p:spPr>
            <a:xfrm>
              <a:off x="8198582" y="3778057"/>
              <a:ext cx="28184" cy="19629"/>
            </a:xfrm>
            <a:custGeom>
              <a:rect b="b" l="l" r="r" t="t"/>
              <a:pathLst>
                <a:path extrusionOk="0" h="491" w="705">
                  <a:moveTo>
                    <a:pt x="250" y="1"/>
                  </a:moveTo>
                  <a:cubicBezTo>
                    <a:pt x="113" y="1"/>
                    <a:pt x="0" y="114"/>
                    <a:pt x="0" y="253"/>
                  </a:cubicBezTo>
                  <a:lnTo>
                    <a:pt x="0" y="490"/>
                  </a:lnTo>
                  <a:lnTo>
                    <a:pt x="454" y="490"/>
                  </a:lnTo>
                  <a:lnTo>
                    <a:pt x="454" y="253"/>
                  </a:lnTo>
                  <a:cubicBezTo>
                    <a:pt x="454" y="112"/>
                    <a:pt x="565" y="1"/>
                    <a:pt x="7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9"/>
            <p:cNvSpPr/>
            <p:nvPr/>
          </p:nvSpPr>
          <p:spPr>
            <a:xfrm>
              <a:off x="8301205" y="3778057"/>
              <a:ext cx="80795" cy="31942"/>
            </a:xfrm>
            <a:custGeom>
              <a:rect b="b" l="l" r="r" t="t"/>
              <a:pathLst>
                <a:path extrusionOk="0" h="799" w="2021">
                  <a:moveTo>
                    <a:pt x="268" y="1"/>
                  </a:moveTo>
                  <a:cubicBezTo>
                    <a:pt x="131" y="1"/>
                    <a:pt x="18" y="112"/>
                    <a:pt x="18" y="250"/>
                  </a:cubicBezTo>
                  <a:lnTo>
                    <a:pt x="0" y="798"/>
                  </a:lnTo>
                  <a:lnTo>
                    <a:pt x="2002" y="798"/>
                  </a:lnTo>
                  <a:lnTo>
                    <a:pt x="2021" y="250"/>
                  </a:lnTo>
                  <a:cubicBezTo>
                    <a:pt x="2020" y="111"/>
                    <a:pt x="1909" y="1"/>
                    <a:pt x="1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9"/>
            <p:cNvSpPr/>
            <p:nvPr/>
          </p:nvSpPr>
          <p:spPr>
            <a:xfrm>
              <a:off x="8301564" y="3778057"/>
              <a:ext cx="28144" cy="19629"/>
            </a:xfrm>
            <a:custGeom>
              <a:rect b="b" l="l" r="r" t="t"/>
              <a:pathLst>
                <a:path extrusionOk="0" h="491" w="704">
                  <a:moveTo>
                    <a:pt x="251" y="1"/>
                  </a:moveTo>
                  <a:cubicBezTo>
                    <a:pt x="113" y="1"/>
                    <a:pt x="1" y="114"/>
                    <a:pt x="1" y="253"/>
                  </a:cubicBezTo>
                  <a:lnTo>
                    <a:pt x="1" y="490"/>
                  </a:lnTo>
                  <a:lnTo>
                    <a:pt x="454" y="490"/>
                  </a:lnTo>
                  <a:lnTo>
                    <a:pt x="454" y="253"/>
                  </a:lnTo>
                  <a:cubicBezTo>
                    <a:pt x="454" y="112"/>
                    <a:pt x="565" y="1"/>
                    <a:pt x="7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9"/>
            <p:cNvSpPr/>
            <p:nvPr/>
          </p:nvSpPr>
          <p:spPr>
            <a:xfrm>
              <a:off x="8052864" y="3797606"/>
              <a:ext cx="371271" cy="230630"/>
            </a:xfrm>
            <a:custGeom>
              <a:rect b="b" l="l" r="r" t="t"/>
              <a:pathLst>
                <a:path extrusionOk="0" h="5769" w="9287">
                  <a:moveTo>
                    <a:pt x="714" y="0"/>
                  </a:moveTo>
                  <a:cubicBezTo>
                    <a:pt x="320" y="0"/>
                    <a:pt x="0" y="320"/>
                    <a:pt x="0" y="714"/>
                  </a:cubicBezTo>
                  <a:lnTo>
                    <a:pt x="0" y="5419"/>
                  </a:lnTo>
                  <a:cubicBezTo>
                    <a:pt x="0" y="5611"/>
                    <a:pt x="157" y="5768"/>
                    <a:pt x="350" y="5768"/>
                  </a:cubicBezTo>
                  <a:lnTo>
                    <a:pt x="8936" y="5768"/>
                  </a:lnTo>
                  <a:cubicBezTo>
                    <a:pt x="9130" y="5768"/>
                    <a:pt x="9287" y="5611"/>
                    <a:pt x="9287" y="5419"/>
                  </a:cubicBezTo>
                  <a:lnTo>
                    <a:pt x="9287" y="714"/>
                  </a:lnTo>
                  <a:cubicBezTo>
                    <a:pt x="9287" y="320"/>
                    <a:pt x="8967" y="1"/>
                    <a:pt x="85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9"/>
            <p:cNvSpPr/>
            <p:nvPr/>
          </p:nvSpPr>
          <p:spPr>
            <a:xfrm>
              <a:off x="8052145" y="3797606"/>
              <a:ext cx="45654" cy="230630"/>
            </a:xfrm>
            <a:custGeom>
              <a:rect b="b" l="l" r="r" t="t"/>
              <a:pathLst>
                <a:path extrusionOk="0" h="5769" w="1142">
                  <a:moveTo>
                    <a:pt x="725" y="0"/>
                  </a:moveTo>
                  <a:cubicBezTo>
                    <a:pt x="324" y="0"/>
                    <a:pt x="0" y="320"/>
                    <a:pt x="0" y="714"/>
                  </a:cubicBezTo>
                  <a:lnTo>
                    <a:pt x="0" y="5419"/>
                  </a:lnTo>
                  <a:cubicBezTo>
                    <a:pt x="0" y="5611"/>
                    <a:pt x="157" y="5768"/>
                    <a:pt x="349" y="5768"/>
                  </a:cubicBezTo>
                  <a:lnTo>
                    <a:pt x="772" y="5768"/>
                  </a:lnTo>
                  <a:cubicBezTo>
                    <a:pt x="576" y="5768"/>
                    <a:pt x="417" y="5612"/>
                    <a:pt x="417" y="5419"/>
                  </a:cubicBezTo>
                  <a:lnTo>
                    <a:pt x="417" y="714"/>
                  </a:lnTo>
                  <a:cubicBezTo>
                    <a:pt x="417" y="320"/>
                    <a:pt x="741" y="0"/>
                    <a:pt x="11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9"/>
            <p:cNvSpPr/>
            <p:nvPr/>
          </p:nvSpPr>
          <p:spPr>
            <a:xfrm>
              <a:off x="8052824" y="3833905"/>
              <a:ext cx="370551" cy="140681"/>
            </a:xfrm>
            <a:custGeom>
              <a:rect b="b" l="l" r="r" t="t"/>
              <a:pathLst>
                <a:path extrusionOk="0" h="3519" w="9269">
                  <a:moveTo>
                    <a:pt x="0" y="1"/>
                  </a:moveTo>
                  <a:lnTo>
                    <a:pt x="0" y="3518"/>
                  </a:lnTo>
                  <a:lnTo>
                    <a:pt x="9269" y="3518"/>
                  </a:lnTo>
                  <a:lnTo>
                    <a:pt x="92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9"/>
            <p:cNvSpPr/>
            <p:nvPr/>
          </p:nvSpPr>
          <p:spPr>
            <a:xfrm>
              <a:off x="8052864" y="3833905"/>
              <a:ext cx="22507" cy="140681"/>
            </a:xfrm>
            <a:custGeom>
              <a:rect b="b" l="l" r="r" t="t"/>
              <a:pathLst>
                <a:path extrusionOk="0" h="3519" w="563">
                  <a:moveTo>
                    <a:pt x="0" y="1"/>
                  </a:moveTo>
                  <a:lnTo>
                    <a:pt x="0" y="3518"/>
                  </a:lnTo>
                  <a:lnTo>
                    <a:pt x="562" y="3518"/>
                  </a:lnTo>
                  <a:lnTo>
                    <a:pt x="562" y="1"/>
                  </a:ln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9"/>
            <p:cNvSpPr/>
            <p:nvPr/>
          </p:nvSpPr>
          <p:spPr>
            <a:xfrm>
              <a:off x="8068815" y="3848377"/>
              <a:ext cx="94387" cy="179179"/>
            </a:xfrm>
            <a:custGeom>
              <a:rect b="b" l="l" r="r" t="t"/>
              <a:pathLst>
                <a:path extrusionOk="0" h="4482" w="2361">
                  <a:moveTo>
                    <a:pt x="632" y="0"/>
                  </a:moveTo>
                  <a:cubicBezTo>
                    <a:pt x="284" y="0"/>
                    <a:pt x="1" y="283"/>
                    <a:pt x="1" y="631"/>
                  </a:cubicBezTo>
                  <a:lnTo>
                    <a:pt x="1" y="4481"/>
                  </a:lnTo>
                  <a:lnTo>
                    <a:pt x="291" y="4481"/>
                  </a:lnTo>
                  <a:lnTo>
                    <a:pt x="291" y="641"/>
                  </a:lnTo>
                  <a:cubicBezTo>
                    <a:pt x="291" y="448"/>
                    <a:pt x="448" y="291"/>
                    <a:pt x="640" y="291"/>
                  </a:cubicBezTo>
                  <a:lnTo>
                    <a:pt x="1737" y="291"/>
                  </a:lnTo>
                  <a:cubicBezTo>
                    <a:pt x="1930" y="291"/>
                    <a:pt x="2086" y="448"/>
                    <a:pt x="2086" y="641"/>
                  </a:cubicBezTo>
                  <a:lnTo>
                    <a:pt x="2086" y="4481"/>
                  </a:lnTo>
                  <a:lnTo>
                    <a:pt x="2358" y="4481"/>
                  </a:lnTo>
                  <a:lnTo>
                    <a:pt x="2360" y="631"/>
                  </a:lnTo>
                  <a:cubicBezTo>
                    <a:pt x="2360" y="283"/>
                    <a:pt x="2078" y="0"/>
                    <a:pt x="1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9"/>
            <p:cNvSpPr/>
            <p:nvPr/>
          </p:nvSpPr>
          <p:spPr>
            <a:xfrm>
              <a:off x="8093441" y="3873043"/>
              <a:ext cx="45694" cy="81994"/>
            </a:xfrm>
            <a:custGeom>
              <a:rect b="b" l="l" r="r" t="t"/>
              <a:pathLst>
                <a:path extrusionOk="0" h="2051" w="1143">
                  <a:moveTo>
                    <a:pt x="286" y="1"/>
                  </a:moveTo>
                  <a:cubicBezTo>
                    <a:pt x="128" y="1"/>
                    <a:pt x="0" y="129"/>
                    <a:pt x="0" y="288"/>
                  </a:cubicBezTo>
                  <a:lnTo>
                    <a:pt x="0" y="1765"/>
                  </a:lnTo>
                  <a:cubicBezTo>
                    <a:pt x="0" y="1921"/>
                    <a:pt x="128" y="2050"/>
                    <a:pt x="286" y="2051"/>
                  </a:cubicBezTo>
                  <a:lnTo>
                    <a:pt x="857" y="2051"/>
                  </a:lnTo>
                  <a:cubicBezTo>
                    <a:pt x="1015" y="2051"/>
                    <a:pt x="1143" y="1923"/>
                    <a:pt x="1143" y="1765"/>
                  </a:cubicBezTo>
                  <a:lnTo>
                    <a:pt x="1143" y="288"/>
                  </a:lnTo>
                  <a:cubicBezTo>
                    <a:pt x="1143" y="129"/>
                    <a:pt x="1015" y="1"/>
                    <a:pt x="8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9"/>
            <p:cNvSpPr/>
            <p:nvPr/>
          </p:nvSpPr>
          <p:spPr>
            <a:xfrm>
              <a:off x="8087605" y="3867286"/>
              <a:ext cx="56608" cy="92828"/>
            </a:xfrm>
            <a:custGeom>
              <a:rect b="b" l="l" r="r" t="t"/>
              <a:pathLst>
                <a:path extrusionOk="0" h="2322" w="1416">
                  <a:moveTo>
                    <a:pt x="999" y="270"/>
                  </a:moveTo>
                  <a:cubicBezTo>
                    <a:pt x="1081" y="270"/>
                    <a:pt x="1145" y="336"/>
                    <a:pt x="1145" y="417"/>
                  </a:cubicBezTo>
                  <a:lnTo>
                    <a:pt x="1145" y="1903"/>
                  </a:lnTo>
                  <a:cubicBezTo>
                    <a:pt x="1145" y="1985"/>
                    <a:pt x="1080" y="2049"/>
                    <a:pt x="999" y="2049"/>
                  </a:cubicBezTo>
                  <a:lnTo>
                    <a:pt x="438" y="2049"/>
                  </a:lnTo>
                  <a:cubicBezTo>
                    <a:pt x="357" y="2049"/>
                    <a:pt x="292" y="1984"/>
                    <a:pt x="292" y="1903"/>
                  </a:cubicBezTo>
                  <a:lnTo>
                    <a:pt x="292" y="418"/>
                  </a:lnTo>
                  <a:cubicBezTo>
                    <a:pt x="292" y="338"/>
                    <a:pt x="357" y="271"/>
                    <a:pt x="437" y="271"/>
                  </a:cubicBezTo>
                  <a:lnTo>
                    <a:pt x="999" y="270"/>
                  </a:lnTo>
                  <a:close/>
                  <a:moveTo>
                    <a:pt x="427" y="0"/>
                  </a:moveTo>
                  <a:cubicBezTo>
                    <a:pt x="191" y="0"/>
                    <a:pt x="0" y="191"/>
                    <a:pt x="0" y="426"/>
                  </a:cubicBezTo>
                  <a:lnTo>
                    <a:pt x="0" y="1895"/>
                  </a:lnTo>
                  <a:cubicBezTo>
                    <a:pt x="0" y="2129"/>
                    <a:pt x="191" y="2321"/>
                    <a:pt x="427" y="2321"/>
                  </a:cubicBezTo>
                  <a:lnTo>
                    <a:pt x="990" y="2321"/>
                  </a:lnTo>
                  <a:cubicBezTo>
                    <a:pt x="1224" y="2321"/>
                    <a:pt x="1415" y="2129"/>
                    <a:pt x="1415" y="1896"/>
                  </a:cubicBezTo>
                  <a:lnTo>
                    <a:pt x="1415" y="426"/>
                  </a:lnTo>
                  <a:cubicBezTo>
                    <a:pt x="1415" y="191"/>
                    <a:pt x="1224" y="0"/>
                    <a:pt x="9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9"/>
            <p:cNvSpPr/>
            <p:nvPr/>
          </p:nvSpPr>
          <p:spPr>
            <a:xfrm>
              <a:off x="8179713" y="3854214"/>
              <a:ext cx="100863" cy="100783"/>
            </a:xfrm>
            <a:custGeom>
              <a:rect b="b" l="l" r="r" t="t"/>
              <a:pathLst>
                <a:path extrusionOk="0" h="2521" w="2523">
                  <a:moveTo>
                    <a:pt x="490" y="0"/>
                  </a:moveTo>
                  <a:cubicBezTo>
                    <a:pt x="219" y="0"/>
                    <a:pt x="1" y="218"/>
                    <a:pt x="1" y="490"/>
                  </a:cubicBezTo>
                  <a:lnTo>
                    <a:pt x="1" y="2031"/>
                  </a:lnTo>
                  <a:cubicBezTo>
                    <a:pt x="1" y="2301"/>
                    <a:pt x="219" y="2521"/>
                    <a:pt x="490" y="2521"/>
                  </a:cubicBezTo>
                  <a:lnTo>
                    <a:pt x="2032" y="2521"/>
                  </a:lnTo>
                  <a:cubicBezTo>
                    <a:pt x="2302" y="2521"/>
                    <a:pt x="2522" y="2301"/>
                    <a:pt x="2521" y="2031"/>
                  </a:cubicBezTo>
                  <a:lnTo>
                    <a:pt x="2521" y="490"/>
                  </a:lnTo>
                  <a:cubicBezTo>
                    <a:pt x="2521" y="218"/>
                    <a:pt x="2302" y="0"/>
                    <a:pt x="20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9"/>
            <p:cNvSpPr/>
            <p:nvPr/>
          </p:nvSpPr>
          <p:spPr>
            <a:xfrm>
              <a:off x="8300805" y="3854214"/>
              <a:ext cx="100823" cy="100783"/>
            </a:xfrm>
            <a:custGeom>
              <a:rect b="b" l="l" r="r" t="t"/>
              <a:pathLst>
                <a:path extrusionOk="0" h="2521" w="2522">
                  <a:moveTo>
                    <a:pt x="490" y="0"/>
                  </a:moveTo>
                  <a:cubicBezTo>
                    <a:pt x="220" y="0"/>
                    <a:pt x="1" y="218"/>
                    <a:pt x="1" y="490"/>
                  </a:cubicBezTo>
                  <a:lnTo>
                    <a:pt x="1" y="2031"/>
                  </a:lnTo>
                  <a:cubicBezTo>
                    <a:pt x="1" y="2301"/>
                    <a:pt x="220" y="2521"/>
                    <a:pt x="490" y="2521"/>
                  </a:cubicBezTo>
                  <a:lnTo>
                    <a:pt x="2032" y="2521"/>
                  </a:lnTo>
                  <a:cubicBezTo>
                    <a:pt x="2302" y="2521"/>
                    <a:pt x="2521" y="2301"/>
                    <a:pt x="2521" y="2031"/>
                  </a:cubicBezTo>
                  <a:lnTo>
                    <a:pt x="2521" y="490"/>
                  </a:lnTo>
                  <a:cubicBezTo>
                    <a:pt x="2521" y="218"/>
                    <a:pt x="2302" y="0"/>
                    <a:pt x="20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9"/>
            <p:cNvSpPr/>
            <p:nvPr/>
          </p:nvSpPr>
          <p:spPr>
            <a:xfrm>
              <a:off x="8174676" y="3848377"/>
              <a:ext cx="111697" cy="111777"/>
            </a:xfrm>
            <a:custGeom>
              <a:rect b="b" l="l" r="r" t="t"/>
              <a:pathLst>
                <a:path extrusionOk="0" h="2796" w="2794">
                  <a:moveTo>
                    <a:pt x="2152" y="291"/>
                  </a:moveTo>
                  <a:cubicBezTo>
                    <a:pt x="2344" y="291"/>
                    <a:pt x="2502" y="448"/>
                    <a:pt x="2502" y="641"/>
                  </a:cubicBezTo>
                  <a:lnTo>
                    <a:pt x="2502" y="762"/>
                  </a:lnTo>
                  <a:lnTo>
                    <a:pt x="270" y="762"/>
                  </a:lnTo>
                  <a:lnTo>
                    <a:pt x="270" y="641"/>
                  </a:lnTo>
                  <a:cubicBezTo>
                    <a:pt x="271" y="448"/>
                    <a:pt x="428" y="291"/>
                    <a:pt x="622" y="291"/>
                  </a:cubicBezTo>
                  <a:close/>
                  <a:moveTo>
                    <a:pt x="2503" y="1052"/>
                  </a:moveTo>
                  <a:lnTo>
                    <a:pt x="2503" y="2172"/>
                  </a:lnTo>
                  <a:cubicBezTo>
                    <a:pt x="2503" y="2365"/>
                    <a:pt x="2347" y="2521"/>
                    <a:pt x="2152" y="2521"/>
                  </a:cubicBezTo>
                  <a:lnTo>
                    <a:pt x="622" y="2521"/>
                  </a:lnTo>
                  <a:cubicBezTo>
                    <a:pt x="428" y="2521"/>
                    <a:pt x="271" y="2364"/>
                    <a:pt x="271" y="2172"/>
                  </a:cubicBezTo>
                  <a:lnTo>
                    <a:pt x="271" y="1052"/>
                  </a:lnTo>
                  <a:close/>
                  <a:moveTo>
                    <a:pt x="630" y="0"/>
                  </a:moveTo>
                  <a:cubicBezTo>
                    <a:pt x="282" y="0"/>
                    <a:pt x="0" y="283"/>
                    <a:pt x="0" y="631"/>
                  </a:cubicBezTo>
                  <a:lnTo>
                    <a:pt x="0" y="2164"/>
                  </a:lnTo>
                  <a:cubicBezTo>
                    <a:pt x="0" y="2513"/>
                    <a:pt x="282" y="2795"/>
                    <a:pt x="630" y="2795"/>
                  </a:cubicBezTo>
                  <a:lnTo>
                    <a:pt x="2164" y="2795"/>
                  </a:lnTo>
                  <a:cubicBezTo>
                    <a:pt x="2512" y="2795"/>
                    <a:pt x="2794" y="2513"/>
                    <a:pt x="2794" y="2164"/>
                  </a:cubicBezTo>
                  <a:lnTo>
                    <a:pt x="2794" y="631"/>
                  </a:lnTo>
                  <a:cubicBezTo>
                    <a:pt x="2793" y="283"/>
                    <a:pt x="2511" y="0"/>
                    <a:pt x="2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9"/>
            <p:cNvSpPr/>
            <p:nvPr/>
          </p:nvSpPr>
          <p:spPr>
            <a:xfrm>
              <a:off x="8295048" y="3848377"/>
              <a:ext cx="111737" cy="111777"/>
            </a:xfrm>
            <a:custGeom>
              <a:rect b="b" l="l" r="r" t="t"/>
              <a:pathLst>
                <a:path extrusionOk="0" h="2796" w="2795">
                  <a:moveTo>
                    <a:pt x="2171" y="291"/>
                  </a:moveTo>
                  <a:cubicBezTo>
                    <a:pt x="2364" y="291"/>
                    <a:pt x="2520" y="448"/>
                    <a:pt x="2520" y="641"/>
                  </a:cubicBezTo>
                  <a:lnTo>
                    <a:pt x="2520" y="762"/>
                  </a:lnTo>
                  <a:lnTo>
                    <a:pt x="290" y="762"/>
                  </a:lnTo>
                  <a:lnTo>
                    <a:pt x="290" y="641"/>
                  </a:lnTo>
                  <a:cubicBezTo>
                    <a:pt x="290" y="448"/>
                    <a:pt x="445" y="291"/>
                    <a:pt x="640" y="291"/>
                  </a:cubicBezTo>
                  <a:close/>
                  <a:moveTo>
                    <a:pt x="2522" y="1052"/>
                  </a:moveTo>
                  <a:lnTo>
                    <a:pt x="2522" y="2172"/>
                  </a:lnTo>
                  <a:cubicBezTo>
                    <a:pt x="2520" y="2365"/>
                    <a:pt x="2365" y="2521"/>
                    <a:pt x="2171" y="2521"/>
                  </a:cubicBezTo>
                  <a:lnTo>
                    <a:pt x="640" y="2521"/>
                  </a:lnTo>
                  <a:cubicBezTo>
                    <a:pt x="447" y="2521"/>
                    <a:pt x="290" y="2364"/>
                    <a:pt x="290" y="2172"/>
                  </a:cubicBezTo>
                  <a:lnTo>
                    <a:pt x="290" y="1052"/>
                  </a:lnTo>
                  <a:close/>
                  <a:moveTo>
                    <a:pt x="630" y="0"/>
                  </a:moveTo>
                  <a:cubicBezTo>
                    <a:pt x="282" y="0"/>
                    <a:pt x="0" y="283"/>
                    <a:pt x="0" y="631"/>
                  </a:cubicBezTo>
                  <a:lnTo>
                    <a:pt x="0" y="2164"/>
                  </a:lnTo>
                  <a:cubicBezTo>
                    <a:pt x="0" y="2513"/>
                    <a:pt x="282" y="2795"/>
                    <a:pt x="630" y="2795"/>
                  </a:cubicBezTo>
                  <a:lnTo>
                    <a:pt x="2164" y="2795"/>
                  </a:lnTo>
                  <a:cubicBezTo>
                    <a:pt x="2512" y="2795"/>
                    <a:pt x="2794" y="2513"/>
                    <a:pt x="2794" y="2164"/>
                  </a:cubicBezTo>
                  <a:lnTo>
                    <a:pt x="2794" y="631"/>
                  </a:lnTo>
                  <a:cubicBezTo>
                    <a:pt x="2793" y="283"/>
                    <a:pt x="2511" y="0"/>
                    <a:pt x="2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6" name="Google Shape;3466;p69"/>
          <p:cNvGrpSpPr/>
          <p:nvPr/>
        </p:nvGrpSpPr>
        <p:grpSpPr>
          <a:xfrm>
            <a:off x="4390380" y="2330170"/>
            <a:ext cx="365474" cy="371351"/>
            <a:chOff x="8055343" y="3181432"/>
            <a:chExt cx="365474" cy="371351"/>
          </a:xfrm>
        </p:grpSpPr>
        <p:sp>
          <p:nvSpPr>
            <p:cNvPr id="3467" name="Google Shape;3467;p69"/>
            <p:cNvSpPr/>
            <p:nvPr/>
          </p:nvSpPr>
          <p:spPr>
            <a:xfrm>
              <a:off x="8173157" y="3208937"/>
              <a:ext cx="105181" cy="89430"/>
            </a:xfrm>
            <a:custGeom>
              <a:rect b="b" l="l" r="r" t="t"/>
              <a:pathLst>
                <a:path extrusionOk="0" h="2237" w="2631">
                  <a:moveTo>
                    <a:pt x="1717" y="1"/>
                  </a:moveTo>
                  <a:lnTo>
                    <a:pt x="1517" y="108"/>
                  </a:lnTo>
                  <a:lnTo>
                    <a:pt x="1314" y="1887"/>
                  </a:lnTo>
                  <a:lnTo>
                    <a:pt x="144" y="1171"/>
                  </a:lnTo>
                  <a:lnTo>
                    <a:pt x="0" y="1407"/>
                  </a:lnTo>
                  <a:lnTo>
                    <a:pt x="1354" y="2236"/>
                  </a:lnTo>
                  <a:lnTo>
                    <a:pt x="1562" y="2135"/>
                  </a:lnTo>
                  <a:lnTo>
                    <a:pt x="1768" y="337"/>
                  </a:lnTo>
                  <a:lnTo>
                    <a:pt x="2506" y="711"/>
                  </a:lnTo>
                  <a:lnTo>
                    <a:pt x="2630" y="464"/>
                  </a:lnTo>
                  <a:lnTo>
                    <a:pt x="17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9"/>
            <p:cNvSpPr/>
            <p:nvPr/>
          </p:nvSpPr>
          <p:spPr>
            <a:xfrm>
              <a:off x="8271301" y="3183751"/>
              <a:ext cx="109858" cy="62725"/>
            </a:xfrm>
            <a:custGeom>
              <a:rect b="b" l="l" r="r" t="t"/>
              <a:pathLst>
                <a:path extrusionOk="0" h="1569" w="2748">
                  <a:moveTo>
                    <a:pt x="225" y="1"/>
                  </a:moveTo>
                  <a:lnTo>
                    <a:pt x="0" y="162"/>
                  </a:lnTo>
                  <a:lnTo>
                    <a:pt x="897" y="1400"/>
                  </a:lnTo>
                  <a:lnTo>
                    <a:pt x="1086" y="1433"/>
                  </a:lnTo>
                  <a:lnTo>
                    <a:pt x="2079" y="774"/>
                  </a:lnTo>
                  <a:lnTo>
                    <a:pt x="2505" y="1569"/>
                  </a:lnTo>
                  <a:lnTo>
                    <a:pt x="2748" y="1438"/>
                  </a:lnTo>
                  <a:lnTo>
                    <a:pt x="2251" y="511"/>
                  </a:lnTo>
                  <a:lnTo>
                    <a:pt x="2052" y="461"/>
                  </a:lnTo>
                  <a:lnTo>
                    <a:pt x="1044" y="1131"/>
                  </a:lnTo>
                  <a:lnTo>
                    <a:pt x="2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9"/>
            <p:cNvSpPr/>
            <p:nvPr/>
          </p:nvSpPr>
          <p:spPr>
            <a:xfrm>
              <a:off x="8383838" y="3240439"/>
              <a:ext cx="10874" cy="59287"/>
            </a:xfrm>
            <a:custGeom>
              <a:rect b="b" l="l" r="r" t="t"/>
              <a:pathLst>
                <a:path extrusionOk="0" h="1483" w="272">
                  <a:moveTo>
                    <a:pt x="136" y="1"/>
                  </a:moveTo>
                  <a:cubicBezTo>
                    <a:pt x="135" y="1"/>
                    <a:pt x="133" y="1"/>
                    <a:pt x="132" y="1"/>
                  </a:cubicBezTo>
                  <a:cubicBezTo>
                    <a:pt x="58" y="3"/>
                    <a:pt x="0" y="67"/>
                    <a:pt x="0" y="143"/>
                  </a:cubicBezTo>
                  <a:lnTo>
                    <a:pt x="0" y="1341"/>
                  </a:lnTo>
                  <a:cubicBezTo>
                    <a:pt x="0" y="1416"/>
                    <a:pt x="58" y="1481"/>
                    <a:pt x="132" y="1482"/>
                  </a:cubicBezTo>
                  <a:cubicBezTo>
                    <a:pt x="134" y="1482"/>
                    <a:pt x="136" y="1482"/>
                    <a:pt x="138" y="1482"/>
                  </a:cubicBezTo>
                  <a:cubicBezTo>
                    <a:pt x="211" y="1482"/>
                    <a:pt x="271" y="1421"/>
                    <a:pt x="271" y="1347"/>
                  </a:cubicBezTo>
                  <a:lnTo>
                    <a:pt x="271" y="136"/>
                  </a:lnTo>
                  <a:cubicBezTo>
                    <a:pt x="271" y="61"/>
                    <a:pt x="210" y="1"/>
                    <a:pt x="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9"/>
            <p:cNvSpPr/>
            <p:nvPr/>
          </p:nvSpPr>
          <p:spPr>
            <a:xfrm>
              <a:off x="8370965" y="3289172"/>
              <a:ext cx="37379" cy="37379"/>
            </a:xfrm>
            <a:custGeom>
              <a:rect b="b" l="l" r="r" t="t"/>
              <a:pathLst>
                <a:path extrusionOk="0" h="935" w="935">
                  <a:moveTo>
                    <a:pt x="467" y="275"/>
                  </a:moveTo>
                  <a:cubicBezTo>
                    <a:pt x="572" y="275"/>
                    <a:pt x="658" y="360"/>
                    <a:pt x="658" y="466"/>
                  </a:cubicBezTo>
                  <a:cubicBezTo>
                    <a:pt x="658" y="571"/>
                    <a:pt x="572" y="657"/>
                    <a:pt x="467" y="657"/>
                  </a:cubicBezTo>
                  <a:cubicBezTo>
                    <a:pt x="361" y="657"/>
                    <a:pt x="276" y="571"/>
                    <a:pt x="276" y="466"/>
                  </a:cubicBezTo>
                  <a:cubicBezTo>
                    <a:pt x="276" y="360"/>
                    <a:pt x="361" y="275"/>
                    <a:pt x="467" y="275"/>
                  </a:cubicBezTo>
                  <a:close/>
                  <a:moveTo>
                    <a:pt x="467" y="0"/>
                  </a:moveTo>
                  <a:cubicBezTo>
                    <a:pt x="209" y="0"/>
                    <a:pt x="0" y="209"/>
                    <a:pt x="0" y="467"/>
                  </a:cubicBezTo>
                  <a:cubicBezTo>
                    <a:pt x="0" y="724"/>
                    <a:pt x="209" y="934"/>
                    <a:pt x="467" y="934"/>
                  </a:cubicBezTo>
                  <a:cubicBezTo>
                    <a:pt x="725" y="934"/>
                    <a:pt x="934" y="724"/>
                    <a:pt x="934" y="467"/>
                  </a:cubicBezTo>
                  <a:cubicBezTo>
                    <a:pt x="934" y="209"/>
                    <a:pt x="724" y="0"/>
                    <a:pt x="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9"/>
            <p:cNvSpPr/>
            <p:nvPr/>
          </p:nvSpPr>
          <p:spPr>
            <a:xfrm>
              <a:off x="8369046" y="3315797"/>
              <a:ext cx="40417" cy="58047"/>
            </a:xfrm>
            <a:custGeom>
              <a:rect b="b" l="l" r="r" t="t"/>
              <a:pathLst>
                <a:path extrusionOk="0" h="1452" w="1011">
                  <a:moveTo>
                    <a:pt x="507" y="0"/>
                  </a:moveTo>
                  <a:cubicBezTo>
                    <a:pt x="473" y="0"/>
                    <a:pt x="438" y="12"/>
                    <a:pt x="403" y="40"/>
                  </a:cubicBezTo>
                  <a:cubicBezTo>
                    <a:pt x="383" y="56"/>
                    <a:pt x="371" y="81"/>
                    <a:pt x="371" y="108"/>
                  </a:cubicBezTo>
                  <a:lnTo>
                    <a:pt x="371" y="313"/>
                  </a:lnTo>
                  <a:cubicBezTo>
                    <a:pt x="371" y="497"/>
                    <a:pt x="466" y="666"/>
                    <a:pt x="625" y="767"/>
                  </a:cubicBezTo>
                  <a:cubicBezTo>
                    <a:pt x="694" y="810"/>
                    <a:pt x="733" y="888"/>
                    <a:pt x="728" y="971"/>
                  </a:cubicBezTo>
                  <a:cubicBezTo>
                    <a:pt x="720" y="1081"/>
                    <a:pt x="630" y="1172"/>
                    <a:pt x="520" y="1179"/>
                  </a:cubicBezTo>
                  <a:cubicBezTo>
                    <a:pt x="516" y="1179"/>
                    <a:pt x="511" y="1179"/>
                    <a:pt x="507" y="1179"/>
                  </a:cubicBezTo>
                  <a:cubicBezTo>
                    <a:pt x="412" y="1179"/>
                    <a:pt x="327" y="1122"/>
                    <a:pt x="289" y="1020"/>
                  </a:cubicBezTo>
                  <a:cubicBezTo>
                    <a:pt x="283" y="1002"/>
                    <a:pt x="282" y="982"/>
                    <a:pt x="283" y="962"/>
                  </a:cubicBezTo>
                  <a:cubicBezTo>
                    <a:pt x="286" y="884"/>
                    <a:pt x="224" y="820"/>
                    <a:pt x="147" y="820"/>
                  </a:cubicBezTo>
                  <a:cubicBezTo>
                    <a:pt x="114" y="820"/>
                    <a:pt x="79" y="831"/>
                    <a:pt x="45" y="858"/>
                  </a:cubicBezTo>
                  <a:cubicBezTo>
                    <a:pt x="25" y="873"/>
                    <a:pt x="14" y="897"/>
                    <a:pt x="13" y="920"/>
                  </a:cubicBezTo>
                  <a:cubicBezTo>
                    <a:pt x="1" y="1070"/>
                    <a:pt x="59" y="1215"/>
                    <a:pt x="167" y="1317"/>
                  </a:cubicBezTo>
                  <a:cubicBezTo>
                    <a:pt x="260" y="1404"/>
                    <a:pt x="379" y="1452"/>
                    <a:pt x="505" y="1452"/>
                  </a:cubicBezTo>
                  <a:cubicBezTo>
                    <a:pt x="516" y="1452"/>
                    <a:pt x="526" y="1452"/>
                    <a:pt x="537" y="1451"/>
                  </a:cubicBezTo>
                  <a:cubicBezTo>
                    <a:pt x="787" y="1435"/>
                    <a:pt x="984" y="1236"/>
                    <a:pt x="1000" y="988"/>
                  </a:cubicBezTo>
                  <a:cubicBezTo>
                    <a:pt x="1011" y="807"/>
                    <a:pt x="924" y="634"/>
                    <a:pt x="771" y="538"/>
                  </a:cubicBezTo>
                  <a:cubicBezTo>
                    <a:pt x="690" y="486"/>
                    <a:pt x="642" y="403"/>
                    <a:pt x="642" y="313"/>
                  </a:cubicBezTo>
                  <a:lnTo>
                    <a:pt x="642" y="137"/>
                  </a:lnTo>
                  <a:cubicBezTo>
                    <a:pt x="642" y="61"/>
                    <a:pt x="582" y="0"/>
                    <a:pt x="5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9"/>
            <p:cNvSpPr/>
            <p:nvPr/>
          </p:nvSpPr>
          <p:spPr>
            <a:xfrm>
              <a:off x="8134059" y="3181432"/>
              <a:ext cx="285239" cy="192811"/>
            </a:xfrm>
            <a:custGeom>
              <a:rect b="b" l="l" r="r" t="t"/>
              <a:pathLst>
                <a:path extrusionOk="0" h="4823" w="7135">
                  <a:moveTo>
                    <a:pt x="3691" y="316"/>
                  </a:moveTo>
                  <a:lnTo>
                    <a:pt x="6834" y="1085"/>
                  </a:lnTo>
                  <a:lnTo>
                    <a:pt x="6720" y="1496"/>
                  </a:lnTo>
                  <a:lnTo>
                    <a:pt x="3691" y="1152"/>
                  </a:lnTo>
                  <a:lnTo>
                    <a:pt x="3691" y="316"/>
                  </a:lnTo>
                  <a:close/>
                  <a:moveTo>
                    <a:pt x="3539" y="0"/>
                  </a:moveTo>
                  <a:cubicBezTo>
                    <a:pt x="3510" y="0"/>
                    <a:pt x="3482" y="9"/>
                    <a:pt x="3458" y="28"/>
                  </a:cubicBezTo>
                  <a:lnTo>
                    <a:pt x="76" y="2518"/>
                  </a:lnTo>
                  <a:cubicBezTo>
                    <a:pt x="14" y="2562"/>
                    <a:pt x="0" y="2650"/>
                    <a:pt x="46" y="2710"/>
                  </a:cubicBezTo>
                  <a:cubicBezTo>
                    <a:pt x="73" y="2747"/>
                    <a:pt x="115" y="2767"/>
                    <a:pt x="158" y="2767"/>
                  </a:cubicBezTo>
                  <a:cubicBezTo>
                    <a:pt x="186" y="2767"/>
                    <a:pt x="215" y="2758"/>
                    <a:pt x="240" y="2740"/>
                  </a:cubicBezTo>
                  <a:lnTo>
                    <a:pt x="3402" y="412"/>
                  </a:lnTo>
                  <a:lnTo>
                    <a:pt x="3402" y="1228"/>
                  </a:lnTo>
                  <a:lnTo>
                    <a:pt x="885" y="4601"/>
                  </a:lnTo>
                  <a:cubicBezTo>
                    <a:pt x="839" y="4661"/>
                    <a:pt x="853" y="4748"/>
                    <a:pt x="913" y="4795"/>
                  </a:cubicBezTo>
                  <a:cubicBezTo>
                    <a:pt x="938" y="4813"/>
                    <a:pt x="968" y="4822"/>
                    <a:pt x="996" y="4822"/>
                  </a:cubicBezTo>
                  <a:cubicBezTo>
                    <a:pt x="1038" y="4822"/>
                    <a:pt x="1079" y="4802"/>
                    <a:pt x="1107" y="4766"/>
                  </a:cubicBezTo>
                  <a:lnTo>
                    <a:pt x="3603" y="1421"/>
                  </a:lnTo>
                  <a:lnTo>
                    <a:pt x="6794" y="1784"/>
                  </a:lnTo>
                  <a:cubicBezTo>
                    <a:pt x="6799" y="1784"/>
                    <a:pt x="6804" y="1785"/>
                    <a:pt x="6809" y="1785"/>
                  </a:cubicBezTo>
                  <a:cubicBezTo>
                    <a:pt x="6870" y="1785"/>
                    <a:pt x="6926" y="1744"/>
                    <a:pt x="6942" y="1683"/>
                  </a:cubicBezTo>
                  <a:lnTo>
                    <a:pt x="7126" y="1022"/>
                  </a:lnTo>
                  <a:cubicBezTo>
                    <a:pt x="7134" y="987"/>
                    <a:pt x="7129" y="949"/>
                    <a:pt x="7110" y="915"/>
                  </a:cubicBezTo>
                  <a:cubicBezTo>
                    <a:pt x="7092" y="884"/>
                    <a:pt x="7061" y="861"/>
                    <a:pt x="7025" y="851"/>
                  </a:cubicBezTo>
                  <a:lnTo>
                    <a:pt x="3571" y="4"/>
                  </a:lnTo>
                  <a:lnTo>
                    <a:pt x="3569" y="4"/>
                  </a:lnTo>
                  <a:cubicBezTo>
                    <a:pt x="3559" y="2"/>
                    <a:pt x="3549" y="0"/>
                    <a:pt x="35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9"/>
            <p:cNvSpPr/>
            <p:nvPr/>
          </p:nvSpPr>
          <p:spPr>
            <a:xfrm>
              <a:off x="8068456" y="3433131"/>
              <a:ext cx="339329" cy="54409"/>
            </a:xfrm>
            <a:custGeom>
              <a:rect b="b" l="l" r="r" t="t"/>
              <a:pathLst>
                <a:path extrusionOk="0" h="1361" w="8488">
                  <a:moveTo>
                    <a:pt x="417" y="0"/>
                  </a:moveTo>
                  <a:cubicBezTo>
                    <a:pt x="187" y="0"/>
                    <a:pt x="0" y="188"/>
                    <a:pt x="0" y="417"/>
                  </a:cubicBezTo>
                  <a:lnTo>
                    <a:pt x="0" y="943"/>
                  </a:lnTo>
                  <a:cubicBezTo>
                    <a:pt x="0" y="1175"/>
                    <a:pt x="188" y="1360"/>
                    <a:pt x="417" y="1360"/>
                  </a:cubicBezTo>
                  <a:lnTo>
                    <a:pt x="8071" y="1360"/>
                  </a:lnTo>
                  <a:cubicBezTo>
                    <a:pt x="8302" y="1360"/>
                    <a:pt x="8487" y="1172"/>
                    <a:pt x="8487" y="943"/>
                  </a:cubicBezTo>
                  <a:lnTo>
                    <a:pt x="8487" y="417"/>
                  </a:lnTo>
                  <a:cubicBezTo>
                    <a:pt x="8487" y="187"/>
                    <a:pt x="8301" y="0"/>
                    <a:pt x="80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9"/>
            <p:cNvSpPr/>
            <p:nvPr/>
          </p:nvSpPr>
          <p:spPr>
            <a:xfrm>
              <a:off x="8068416" y="3415621"/>
              <a:ext cx="339369" cy="48653"/>
            </a:xfrm>
            <a:custGeom>
              <a:rect b="b" l="l" r="r" t="t"/>
              <a:pathLst>
                <a:path extrusionOk="0" h="1217" w="8489">
                  <a:moveTo>
                    <a:pt x="3881" y="0"/>
                  </a:moveTo>
                  <a:lnTo>
                    <a:pt x="417" y="433"/>
                  </a:lnTo>
                  <a:cubicBezTo>
                    <a:pt x="188" y="433"/>
                    <a:pt x="0" y="620"/>
                    <a:pt x="0" y="850"/>
                  </a:cubicBezTo>
                  <a:lnTo>
                    <a:pt x="0" y="1217"/>
                  </a:lnTo>
                  <a:cubicBezTo>
                    <a:pt x="0" y="987"/>
                    <a:pt x="186" y="800"/>
                    <a:pt x="417" y="800"/>
                  </a:cubicBezTo>
                  <a:lnTo>
                    <a:pt x="8072" y="800"/>
                  </a:lnTo>
                  <a:cubicBezTo>
                    <a:pt x="8301" y="800"/>
                    <a:pt x="8488" y="986"/>
                    <a:pt x="8488" y="1217"/>
                  </a:cubicBezTo>
                  <a:lnTo>
                    <a:pt x="8488" y="850"/>
                  </a:lnTo>
                  <a:cubicBezTo>
                    <a:pt x="8488" y="620"/>
                    <a:pt x="8303" y="433"/>
                    <a:pt x="8072" y="433"/>
                  </a:cubicBezTo>
                  <a:lnTo>
                    <a:pt x="38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9"/>
            <p:cNvSpPr/>
            <p:nvPr/>
          </p:nvSpPr>
          <p:spPr>
            <a:xfrm>
              <a:off x="8055343" y="3520042"/>
              <a:ext cx="365474" cy="32702"/>
            </a:xfrm>
            <a:custGeom>
              <a:rect b="b" l="l" r="r" t="t"/>
              <a:pathLst>
                <a:path extrusionOk="0" h="818" w="9142">
                  <a:moveTo>
                    <a:pt x="0" y="1"/>
                  </a:moveTo>
                  <a:lnTo>
                    <a:pt x="0" y="817"/>
                  </a:lnTo>
                  <a:lnTo>
                    <a:pt x="9141" y="817"/>
                  </a:lnTo>
                  <a:lnTo>
                    <a:pt x="91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9"/>
            <p:cNvSpPr/>
            <p:nvPr/>
          </p:nvSpPr>
          <p:spPr>
            <a:xfrm>
              <a:off x="8055343" y="3536792"/>
              <a:ext cx="365474" cy="15991"/>
            </a:xfrm>
            <a:custGeom>
              <a:rect b="b" l="l" r="r" t="t"/>
              <a:pathLst>
                <a:path extrusionOk="0" h="400" w="9142">
                  <a:moveTo>
                    <a:pt x="0" y="1"/>
                  </a:moveTo>
                  <a:lnTo>
                    <a:pt x="0" y="399"/>
                  </a:lnTo>
                  <a:lnTo>
                    <a:pt x="9141" y="399"/>
                  </a:lnTo>
                  <a:lnTo>
                    <a:pt x="91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9"/>
            <p:cNvSpPr/>
            <p:nvPr/>
          </p:nvSpPr>
          <p:spPr>
            <a:xfrm>
              <a:off x="8090803" y="3454759"/>
              <a:ext cx="65763" cy="65723"/>
            </a:xfrm>
            <a:custGeom>
              <a:rect b="b" l="l" r="r" t="t"/>
              <a:pathLst>
                <a:path extrusionOk="0" h="1644" w="1645">
                  <a:moveTo>
                    <a:pt x="823" y="1"/>
                  </a:moveTo>
                  <a:cubicBezTo>
                    <a:pt x="369" y="1"/>
                    <a:pt x="1" y="368"/>
                    <a:pt x="1" y="822"/>
                  </a:cubicBezTo>
                  <a:cubicBezTo>
                    <a:pt x="1" y="1276"/>
                    <a:pt x="369" y="1643"/>
                    <a:pt x="823" y="1643"/>
                  </a:cubicBezTo>
                  <a:cubicBezTo>
                    <a:pt x="1276" y="1643"/>
                    <a:pt x="1644" y="1276"/>
                    <a:pt x="1644" y="822"/>
                  </a:cubicBezTo>
                  <a:cubicBezTo>
                    <a:pt x="1644" y="368"/>
                    <a:pt x="1276" y="1"/>
                    <a:pt x="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9"/>
            <p:cNvSpPr/>
            <p:nvPr/>
          </p:nvSpPr>
          <p:spPr>
            <a:xfrm>
              <a:off x="8156526" y="3454759"/>
              <a:ext cx="65723" cy="65723"/>
            </a:xfrm>
            <a:custGeom>
              <a:rect b="b" l="l" r="r" t="t"/>
              <a:pathLst>
                <a:path extrusionOk="0" h="1644" w="1644">
                  <a:moveTo>
                    <a:pt x="821" y="1"/>
                  </a:moveTo>
                  <a:cubicBezTo>
                    <a:pt x="368" y="1"/>
                    <a:pt x="0" y="368"/>
                    <a:pt x="0" y="822"/>
                  </a:cubicBezTo>
                  <a:cubicBezTo>
                    <a:pt x="0" y="1276"/>
                    <a:pt x="368" y="1643"/>
                    <a:pt x="821" y="1643"/>
                  </a:cubicBezTo>
                  <a:cubicBezTo>
                    <a:pt x="1276" y="1643"/>
                    <a:pt x="1643" y="1276"/>
                    <a:pt x="1643" y="822"/>
                  </a:cubicBezTo>
                  <a:cubicBezTo>
                    <a:pt x="1643" y="368"/>
                    <a:pt x="1276" y="1"/>
                    <a:pt x="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9"/>
            <p:cNvSpPr/>
            <p:nvPr/>
          </p:nvSpPr>
          <p:spPr>
            <a:xfrm>
              <a:off x="8114949" y="3479465"/>
              <a:ext cx="83233" cy="16031"/>
            </a:xfrm>
            <a:custGeom>
              <a:rect b="b" l="l" r="r" t="t"/>
              <a:pathLst>
                <a:path extrusionOk="0" h="401" w="2082">
                  <a:moveTo>
                    <a:pt x="208" y="1"/>
                  </a:moveTo>
                  <a:cubicBezTo>
                    <a:pt x="97" y="1"/>
                    <a:pt x="3" y="86"/>
                    <a:pt x="1" y="197"/>
                  </a:cubicBezTo>
                  <a:cubicBezTo>
                    <a:pt x="0" y="309"/>
                    <a:pt x="90" y="401"/>
                    <a:pt x="201" y="401"/>
                  </a:cubicBezTo>
                  <a:lnTo>
                    <a:pt x="1873" y="401"/>
                  </a:lnTo>
                  <a:cubicBezTo>
                    <a:pt x="1984" y="401"/>
                    <a:pt x="2076" y="314"/>
                    <a:pt x="2080" y="203"/>
                  </a:cubicBezTo>
                  <a:cubicBezTo>
                    <a:pt x="2082" y="92"/>
                    <a:pt x="1991" y="1"/>
                    <a:pt x="18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9"/>
            <p:cNvSpPr/>
            <p:nvPr/>
          </p:nvSpPr>
          <p:spPr>
            <a:xfrm>
              <a:off x="8254271" y="3454759"/>
              <a:ext cx="65723" cy="65723"/>
            </a:xfrm>
            <a:custGeom>
              <a:rect b="b" l="l" r="r" t="t"/>
              <a:pathLst>
                <a:path extrusionOk="0" h="1644" w="1644">
                  <a:moveTo>
                    <a:pt x="822" y="1"/>
                  </a:moveTo>
                  <a:cubicBezTo>
                    <a:pt x="368" y="1"/>
                    <a:pt x="0" y="368"/>
                    <a:pt x="0" y="822"/>
                  </a:cubicBezTo>
                  <a:cubicBezTo>
                    <a:pt x="0" y="1276"/>
                    <a:pt x="368" y="1643"/>
                    <a:pt x="822" y="1643"/>
                  </a:cubicBezTo>
                  <a:cubicBezTo>
                    <a:pt x="1276" y="1643"/>
                    <a:pt x="1644" y="1276"/>
                    <a:pt x="1644" y="822"/>
                  </a:cubicBezTo>
                  <a:cubicBezTo>
                    <a:pt x="1644" y="368"/>
                    <a:pt x="1276" y="1"/>
                    <a:pt x="8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9"/>
            <p:cNvSpPr/>
            <p:nvPr/>
          </p:nvSpPr>
          <p:spPr>
            <a:xfrm>
              <a:off x="8319914" y="3454759"/>
              <a:ext cx="65723" cy="65723"/>
            </a:xfrm>
            <a:custGeom>
              <a:rect b="b" l="l" r="r" t="t"/>
              <a:pathLst>
                <a:path extrusionOk="0" h="1644" w="1644">
                  <a:moveTo>
                    <a:pt x="822" y="1"/>
                  </a:moveTo>
                  <a:cubicBezTo>
                    <a:pt x="368" y="1"/>
                    <a:pt x="1" y="368"/>
                    <a:pt x="1" y="822"/>
                  </a:cubicBezTo>
                  <a:cubicBezTo>
                    <a:pt x="1" y="1276"/>
                    <a:pt x="368" y="1643"/>
                    <a:pt x="822" y="1643"/>
                  </a:cubicBezTo>
                  <a:cubicBezTo>
                    <a:pt x="1275" y="1643"/>
                    <a:pt x="1643" y="1276"/>
                    <a:pt x="1643" y="822"/>
                  </a:cubicBezTo>
                  <a:cubicBezTo>
                    <a:pt x="1643" y="368"/>
                    <a:pt x="1275" y="1"/>
                    <a:pt x="8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9"/>
            <p:cNvSpPr/>
            <p:nvPr/>
          </p:nvSpPr>
          <p:spPr>
            <a:xfrm>
              <a:off x="8278297" y="3479465"/>
              <a:ext cx="83313" cy="16031"/>
            </a:xfrm>
            <a:custGeom>
              <a:rect b="b" l="l" r="r" t="t"/>
              <a:pathLst>
                <a:path extrusionOk="0" h="401" w="2084">
                  <a:moveTo>
                    <a:pt x="209" y="1"/>
                  </a:moveTo>
                  <a:cubicBezTo>
                    <a:pt x="99" y="1"/>
                    <a:pt x="5" y="86"/>
                    <a:pt x="3" y="197"/>
                  </a:cubicBezTo>
                  <a:cubicBezTo>
                    <a:pt x="0" y="309"/>
                    <a:pt x="90" y="401"/>
                    <a:pt x="201" y="401"/>
                  </a:cubicBezTo>
                  <a:lnTo>
                    <a:pt x="1873" y="401"/>
                  </a:lnTo>
                  <a:cubicBezTo>
                    <a:pt x="1984" y="401"/>
                    <a:pt x="2078" y="314"/>
                    <a:pt x="2081" y="203"/>
                  </a:cubicBezTo>
                  <a:cubicBezTo>
                    <a:pt x="2083" y="92"/>
                    <a:pt x="1993" y="1"/>
                    <a:pt x="18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9"/>
            <p:cNvSpPr/>
            <p:nvPr/>
          </p:nvSpPr>
          <p:spPr>
            <a:xfrm>
              <a:off x="8063338" y="3264858"/>
              <a:ext cx="146358" cy="154473"/>
            </a:xfrm>
            <a:custGeom>
              <a:rect b="b" l="l" r="r" t="t"/>
              <a:pathLst>
                <a:path extrusionOk="0" h="3864" w="3661">
                  <a:moveTo>
                    <a:pt x="242" y="1"/>
                  </a:moveTo>
                  <a:cubicBezTo>
                    <a:pt x="109" y="1"/>
                    <a:pt x="1" y="109"/>
                    <a:pt x="1" y="241"/>
                  </a:cubicBezTo>
                  <a:lnTo>
                    <a:pt x="1" y="3529"/>
                  </a:lnTo>
                  <a:lnTo>
                    <a:pt x="1837" y="3864"/>
                  </a:lnTo>
                  <a:lnTo>
                    <a:pt x="3661" y="3529"/>
                  </a:lnTo>
                  <a:lnTo>
                    <a:pt x="2860" y="187"/>
                  </a:lnTo>
                  <a:cubicBezTo>
                    <a:pt x="2834" y="79"/>
                    <a:pt x="2738" y="1"/>
                    <a:pt x="26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9"/>
            <p:cNvSpPr/>
            <p:nvPr/>
          </p:nvSpPr>
          <p:spPr>
            <a:xfrm>
              <a:off x="8055343" y="3401189"/>
              <a:ext cx="365474" cy="31902"/>
            </a:xfrm>
            <a:custGeom>
              <a:rect b="b" l="l" r="r" t="t"/>
              <a:pathLst>
                <a:path extrusionOk="0" h="798" w="9142">
                  <a:moveTo>
                    <a:pt x="242" y="1"/>
                  </a:moveTo>
                  <a:cubicBezTo>
                    <a:pt x="109" y="1"/>
                    <a:pt x="0" y="108"/>
                    <a:pt x="1" y="240"/>
                  </a:cubicBezTo>
                  <a:lnTo>
                    <a:pt x="1" y="557"/>
                  </a:lnTo>
                  <a:cubicBezTo>
                    <a:pt x="1" y="688"/>
                    <a:pt x="109" y="797"/>
                    <a:pt x="242" y="797"/>
                  </a:cubicBezTo>
                  <a:lnTo>
                    <a:pt x="8901" y="797"/>
                  </a:lnTo>
                  <a:cubicBezTo>
                    <a:pt x="9033" y="797"/>
                    <a:pt x="9141" y="691"/>
                    <a:pt x="9141" y="557"/>
                  </a:cubicBezTo>
                  <a:lnTo>
                    <a:pt x="9141" y="240"/>
                  </a:lnTo>
                  <a:cubicBezTo>
                    <a:pt x="9141" y="108"/>
                    <a:pt x="9035" y="1"/>
                    <a:pt x="8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9"/>
            <p:cNvSpPr/>
            <p:nvPr/>
          </p:nvSpPr>
          <p:spPr>
            <a:xfrm>
              <a:off x="8082168" y="3278658"/>
              <a:ext cx="95946" cy="68202"/>
            </a:xfrm>
            <a:custGeom>
              <a:rect b="b" l="l" r="r" t="t"/>
              <a:pathLst>
                <a:path extrusionOk="0" h="1706" w="2400">
                  <a:moveTo>
                    <a:pt x="0" y="1"/>
                  </a:moveTo>
                  <a:lnTo>
                    <a:pt x="0" y="1706"/>
                  </a:lnTo>
                  <a:lnTo>
                    <a:pt x="2400" y="1706"/>
                  </a:lnTo>
                  <a:lnTo>
                    <a:pt x="19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9"/>
            <p:cNvSpPr/>
            <p:nvPr/>
          </p:nvSpPr>
          <p:spPr>
            <a:xfrm>
              <a:off x="8076371" y="3273541"/>
              <a:ext cx="107180" cy="79155"/>
            </a:xfrm>
            <a:custGeom>
              <a:rect b="b" l="l" r="r" t="t"/>
              <a:pathLst>
                <a:path extrusionOk="0" h="1980" w="2681">
                  <a:moveTo>
                    <a:pt x="2022" y="273"/>
                  </a:moveTo>
                  <a:lnTo>
                    <a:pt x="2365" y="1706"/>
                  </a:lnTo>
                  <a:lnTo>
                    <a:pt x="274" y="1706"/>
                  </a:lnTo>
                  <a:lnTo>
                    <a:pt x="274" y="273"/>
                  </a:lnTo>
                  <a:close/>
                  <a:moveTo>
                    <a:pt x="139" y="1"/>
                  </a:moveTo>
                  <a:cubicBezTo>
                    <a:pt x="63" y="1"/>
                    <a:pt x="1" y="62"/>
                    <a:pt x="1" y="139"/>
                  </a:cubicBezTo>
                  <a:lnTo>
                    <a:pt x="1" y="1840"/>
                  </a:lnTo>
                  <a:cubicBezTo>
                    <a:pt x="1" y="1917"/>
                    <a:pt x="63" y="1979"/>
                    <a:pt x="139" y="1979"/>
                  </a:cubicBezTo>
                  <a:lnTo>
                    <a:pt x="2533" y="1979"/>
                  </a:lnTo>
                  <a:cubicBezTo>
                    <a:pt x="2553" y="1979"/>
                    <a:pt x="2571" y="1975"/>
                    <a:pt x="2588" y="1965"/>
                  </a:cubicBezTo>
                  <a:cubicBezTo>
                    <a:pt x="2651" y="1937"/>
                    <a:pt x="2681" y="1869"/>
                    <a:pt x="2666" y="1807"/>
                  </a:cubicBezTo>
                  <a:lnTo>
                    <a:pt x="2259" y="106"/>
                  </a:lnTo>
                  <a:cubicBezTo>
                    <a:pt x="2244" y="44"/>
                    <a:pt x="2189" y="1"/>
                    <a:pt x="21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487" name="Google Shape;3487;p69"/>
          <p:cNvCxnSpPr>
            <a:stCxn id="3409" idx="0"/>
            <a:endCxn id="3408" idx="2"/>
          </p:cNvCxnSpPr>
          <p:nvPr/>
        </p:nvCxnSpPr>
        <p:spPr>
          <a:xfrm rot="-5400000">
            <a:off x="3029804" y="569438"/>
            <a:ext cx="310800" cy="2773500"/>
          </a:xfrm>
          <a:prstGeom prst="bentConnector3">
            <a:avLst>
              <a:gd fmla="val 49986" name="adj1"/>
            </a:avLst>
          </a:prstGeom>
          <a:noFill/>
          <a:ln cap="flat" cmpd="sng" w="19050">
            <a:solidFill>
              <a:schemeClr val="accent6"/>
            </a:solidFill>
            <a:prstDash val="solid"/>
            <a:round/>
            <a:headEnd len="med" w="med" type="none"/>
            <a:tailEnd len="med" w="med" type="none"/>
          </a:ln>
        </p:spPr>
      </p:cxnSp>
      <p:cxnSp>
        <p:nvCxnSpPr>
          <p:cNvPr id="3488" name="Google Shape;3488;p69"/>
          <p:cNvCxnSpPr>
            <a:stCxn id="3411" idx="0"/>
            <a:endCxn id="3408" idx="2"/>
          </p:cNvCxnSpPr>
          <p:nvPr/>
        </p:nvCxnSpPr>
        <p:spPr>
          <a:xfrm flipH="1" rot="5400000">
            <a:off x="5803490" y="569288"/>
            <a:ext cx="310800" cy="2773800"/>
          </a:xfrm>
          <a:prstGeom prst="bentConnector3">
            <a:avLst>
              <a:gd fmla="val 49986" name="adj1"/>
            </a:avLst>
          </a:prstGeom>
          <a:noFill/>
          <a:ln cap="flat" cmpd="sng" w="19050">
            <a:solidFill>
              <a:schemeClr val="accent6"/>
            </a:solidFill>
            <a:prstDash val="solid"/>
            <a:round/>
            <a:headEnd len="med" w="med" type="none"/>
            <a:tailEnd len="med" w="med" type="none"/>
          </a:ln>
        </p:spPr>
      </p:cxnSp>
      <p:cxnSp>
        <p:nvCxnSpPr>
          <p:cNvPr id="3489" name="Google Shape;3489;p69"/>
          <p:cNvCxnSpPr>
            <a:stCxn id="3410" idx="0"/>
            <a:endCxn id="3408" idx="2"/>
          </p:cNvCxnSpPr>
          <p:nvPr/>
        </p:nvCxnSpPr>
        <p:spPr>
          <a:xfrm flipH="1" rot="5400000">
            <a:off x="4417125" y="1955588"/>
            <a:ext cx="310800" cy="1200"/>
          </a:xfrm>
          <a:prstGeom prst="bentConnector3">
            <a:avLst>
              <a:gd fmla="val 49986" name="adj1"/>
            </a:avLst>
          </a:prstGeom>
          <a:noFill/>
          <a:ln cap="flat" cmpd="sng" w="19050">
            <a:solidFill>
              <a:schemeClr val="accent6"/>
            </a:solidFill>
            <a:prstDash val="solid"/>
            <a:round/>
            <a:headEnd len="med" w="med" type="none"/>
            <a:tailEnd len="med" w="med" type="none"/>
          </a:ln>
        </p:spPr>
      </p:cxnSp>
      <p:cxnSp>
        <p:nvCxnSpPr>
          <p:cNvPr id="3490" name="Google Shape;3490;p69"/>
          <p:cNvCxnSpPr>
            <a:stCxn id="3409" idx="4"/>
            <a:endCxn id="3403" idx="0"/>
          </p:cNvCxnSpPr>
          <p:nvPr/>
        </p:nvCxnSpPr>
        <p:spPr>
          <a:xfrm flipH="1" rot="-5400000">
            <a:off x="1702754" y="3007688"/>
            <a:ext cx="192000" cy="600"/>
          </a:xfrm>
          <a:prstGeom prst="bentConnector3">
            <a:avLst>
              <a:gd fmla="val 49984" name="adj1"/>
            </a:avLst>
          </a:prstGeom>
          <a:noFill/>
          <a:ln cap="flat" cmpd="sng" w="19050">
            <a:solidFill>
              <a:schemeClr val="accent6"/>
            </a:solidFill>
            <a:prstDash val="solid"/>
            <a:round/>
            <a:headEnd len="med" w="med" type="none"/>
            <a:tailEnd len="med" w="med" type="none"/>
          </a:ln>
        </p:spPr>
      </p:cxnSp>
      <p:cxnSp>
        <p:nvCxnSpPr>
          <p:cNvPr id="3491" name="Google Shape;3491;p69"/>
          <p:cNvCxnSpPr>
            <a:stCxn id="3410" idx="4"/>
            <a:endCxn id="3405" idx="0"/>
          </p:cNvCxnSpPr>
          <p:nvPr/>
        </p:nvCxnSpPr>
        <p:spPr>
          <a:xfrm rot="5400000">
            <a:off x="4476675" y="3007538"/>
            <a:ext cx="192000" cy="900"/>
          </a:xfrm>
          <a:prstGeom prst="bentConnector3">
            <a:avLst>
              <a:gd fmla="val 49984" name="adj1"/>
            </a:avLst>
          </a:prstGeom>
          <a:noFill/>
          <a:ln cap="flat" cmpd="sng" w="19050">
            <a:solidFill>
              <a:schemeClr val="accent6"/>
            </a:solidFill>
            <a:prstDash val="solid"/>
            <a:round/>
            <a:headEnd len="med" w="med" type="none"/>
            <a:tailEnd len="med" w="med" type="none"/>
          </a:ln>
        </p:spPr>
      </p:cxnSp>
      <p:cxnSp>
        <p:nvCxnSpPr>
          <p:cNvPr id="3492" name="Google Shape;3492;p69"/>
          <p:cNvCxnSpPr>
            <a:stCxn id="3411" idx="4"/>
            <a:endCxn id="3407" idx="0"/>
          </p:cNvCxnSpPr>
          <p:nvPr/>
        </p:nvCxnSpPr>
        <p:spPr>
          <a:xfrm flipH="1" rot="-5400000">
            <a:off x="7250090" y="3007688"/>
            <a:ext cx="192000" cy="600"/>
          </a:xfrm>
          <a:prstGeom prst="bentConnector3">
            <a:avLst>
              <a:gd fmla="val 49984" name="adj1"/>
            </a:avLst>
          </a:prstGeom>
          <a:noFill/>
          <a:ln cap="flat" cmpd="sng" w="19050">
            <a:solidFill>
              <a:schemeClr val="accent6"/>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6" name="Shape 3496"/>
        <p:cNvGrpSpPr/>
        <p:nvPr/>
      </p:nvGrpSpPr>
      <p:grpSpPr>
        <a:xfrm>
          <a:off x="0" y="0"/>
          <a:ext cx="0" cy="0"/>
          <a:chOff x="0" y="0"/>
          <a:chExt cx="0" cy="0"/>
        </a:xfrm>
      </p:grpSpPr>
      <p:sp>
        <p:nvSpPr>
          <p:cNvPr id="3497" name="Google Shape;3497;p7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3498" name="Google Shape;3498;p70"/>
          <p:cNvGrpSpPr/>
          <p:nvPr/>
        </p:nvGrpSpPr>
        <p:grpSpPr>
          <a:xfrm>
            <a:off x="4035804" y="1692414"/>
            <a:ext cx="4582860" cy="2441457"/>
            <a:chOff x="233350" y="949250"/>
            <a:chExt cx="7137300" cy="3802300"/>
          </a:xfrm>
        </p:grpSpPr>
        <p:sp>
          <p:nvSpPr>
            <p:cNvPr id="3499" name="Google Shape;3499;p7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0" name="Google Shape;3550;p70"/>
          <p:cNvSpPr txBox="1"/>
          <p:nvPr/>
        </p:nvSpPr>
        <p:spPr>
          <a:xfrm>
            <a:off x="721450" y="2053100"/>
            <a:ext cx="2154000" cy="6291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302D2A"/>
                </a:solidFill>
                <a:latin typeface="Cabin"/>
                <a:ea typeface="Cabin"/>
                <a:cs typeface="Cabin"/>
                <a:sym typeface="Cabin"/>
              </a:rPr>
              <a:t>Earth is the </a:t>
            </a:r>
            <a:r>
              <a:rPr lang="en">
                <a:solidFill>
                  <a:srgbClr val="302D2A"/>
                </a:solidFill>
                <a:latin typeface="Cabin"/>
                <a:ea typeface="Cabin"/>
                <a:cs typeface="Cabin"/>
                <a:sym typeface="Cabin"/>
              </a:rPr>
              <a:t>third</a:t>
            </a:r>
            <a:r>
              <a:rPr lang="en">
                <a:solidFill>
                  <a:srgbClr val="302D2A"/>
                </a:solidFill>
                <a:latin typeface="Cabin"/>
                <a:ea typeface="Cabin"/>
                <a:cs typeface="Cabin"/>
                <a:sym typeface="Cabin"/>
              </a:rPr>
              <a:t> planet from the Sun</a:t>
            </a:r>
            <a:endParaRPr>
              <a:solidFill>
                <a:srgbClr val="302D2A"/>
              </a:solidFill>
              <a:latin typeface="Cabin"/>
              <a:ea typeface="Cabin"/>
              <a:cs typeface="Cabin"/>
              <a:sym typeface="Cabin"/>
            </a:endParaRPr>
          </a:p>
        </p:txBody>
      </p:sp>
      <p:sp>
        <p:nvSpPr>
          <p:cNvPr id="3551" name="Google Shape;3551;p70"/>
          <p:cNvSpPr txBox="1"/>
          <p:nvPr/>
        </p:nvSpPr>
        <p:spPr>
          <a:xfrm>
            <a:off x="720404" y="1525400"/>
            <a:ext cx="2156100" cy="52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rgbClr val="C65C3C"/>
                </a:solidFill>
                <a:latin typeface="Alfa Slab One"/>
                <a:ea typeface="Alfa Slab One"/>
                <a:cs typeface="Alfa Slab One"/>
                <a:sym typeface="Alfa Slab One"/>
              </a:rPr>
              <a:t>Earth</a:t>
            </a:r>
            <a:endParaRPr sz="2000">
              <a:solidFill>
                <a:srgbClr val="C65C3C"/>
              </a:solidFill>
              <a:latin typeface="Alfa Slab One"/>
              <a:ea typeface="Alfa Slab One"/>
              <a:cs typeface="Alfa Slab One"/>
              <a:sym typeface="Alfa Slab One"/>
            </a:endParaRPr>
          </a:p>
        </p:txBody>
      </p:sp>
      <p:sp>
        <p:nvSpPr>
          <p:cNvPr id="3552" name="Google Shape;3552;p70"/>
          <p:cNvSpPr/>
          <p:nvPr/>
        </p:nvSpPr>
        <p:spPr>
          <a:xfrm>
            <a:off x="3030004" y="1566213"/>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53" name="Google Shape;3553;p70"/>
          <p:cNvCxnSpPr>
            <a:stCxn id="3552" idx="6"/>
            <a:endCxn id="3554" idx="2"/>
          </p:cNvCxnSpPr>
          <p:nvPr/>
        </p:nvCxnSpPr>
        <p:spPr>
          <a:xfrm>
            <a:off x="3830404" y="1966413"/>
            <a:ext cx="2696400" cy="401100"/>
          </a:xfrm>
          <a:prstGeom prst="bentConnector3">
            <a:avLst>
              <a:gd fmla="val 65730" name="adj1"/>
            </a:avLst>
          </a:prstGeom>
          <a:noFill/>
          <a:ln cap="flat" cmpd="sng" w="19050">
            <a:solidFill>
              <a:schemeClr val="accent6"/>
            </a:solidFill>
            <a:prstDash val="solid"/>
            <a:round/>
            <a:headEnd len="med" w="med" type="none"/>
            <a:tailEnd len="med" w="med" type="none"/>
          </a:ln>
        </p:spPr>
      </p:cxnSp>
      <p:sp>
        <p:nvSpPr>
          <p:cNvPr id="3555" name="Google Shape;3555;p70"/>
          <p:cNvSpPr txBox="1"/>
          <p:nvPr/>
        </p:nvSpPr>
        <p:spPr>
          <a:xfrm>
            <a:off x="721450" y="3504950"/>
            <a:ext cx="2154000" cy="6291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302D2A"/>
                </a:solidFill>
                <a:latin typeface="Cabin"/>
                <a:ea typeface="Cabin"/>
                <a:cs typeface="Cabin"/>
                <a:sym typeface="Cabin"/>
              </a:rPr>
              <a:t>Venus has a very beautiful name and is very hot</a:t>
            </a:r>
            <a:endParaRPr>
              <a:solidFill>
                <a:srgbClr val="302D2A"/>
              </a:solidFill>
              <a:latin typeface="Cabin"/>
              <a:ea typeface="Cabin"/>
              <a:cs typeface="Cabin"/>
              <a:sym typeface="Cabin"/>
            </a:endParaRPr>
          </a:p>
        </p:txBody>
      </p:sp>
      <p:sp>
        <p:nvSpPr>
          <p:cNvPr id="3556" name="Google Shape;3556;p70"/>
          <p:cNvSpPr txBox="1"/>
          <p:nvPr/>
        </p:nvSpPr>
        <p:spPr>
          <a:xfrm>
            <a:off x="720404" y="2977250"/>
            <a:ext cx="2156100" cy="52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rgbClr val="C65C3C"/>
                </a:solidFill>
                <a:latin typeface="Alfa Slab One"/>
                <a:ea typeface="Alfa Slab One"/>
                <a:cs typeface="Alfa Slab One"/>
                <a:sym typeface="Alfa Slab One"/>
              </a:rPr>
              <a:t>Venus</a:t>
            </a:r>
            <a:endParaRPr sz="2000">
              <a:solidFill>
                <a:srgbClr val="C65C3C"/>
              </a:solidFill>
              <a:latin typeface="Alfa Slab One"/>
              <a:ea typeface="Alfa Slab One"/>
              <a:cs typeface="Alfa Slab One"/>
              <a:sym typeface="Alfa Slab One"/>
            </a:endParaRPr>
          </a:p>
        </p:txBody>
      </p:sp>
      <p:sp>
        <p:nvSpPr>
          <p:cNvPr id="3557" name="Google Shape;3557;p70"/>
          <p:cNvSpPr/>
          <p:nvPr/>
        </p:nvSpPr>
        <p:spPr>
          <a:xfrm>
            <a:off x="3030004" y="316843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0"/>
          <p:cNvSpPr/>
          <p:nvPr/>
        </p:nvSpPr>
        <p:spPr>
          <a:xfrm>
            <a:off x="6526947" y="1606861"/>
            <a:ext cx="1521900" cy="1521600"/>
          </a:xfrm>
          <a:prstGeom prst="ellipse">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0"/>
          <p:cNvSpPr/>
          <p:nvPr/>
        </p:nvSpPr>
        <p:spPr>
          <a:xfrm>
            <a:off x="4454000" y="2522723"/>
            <a:ext cx="924300" cy="924000"/>
          </a:xfrm>
          <a:prstGeom prst="ellipse">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59" name="Google Shape;3559;p70"/>
          <p:cNvCxnSpPr>
            <a:stCxn id="3557" idx="6"/>
            <a:endCxn id="3558" idx="4"/>
          </p:cNvCxnSpPr>
          <p:nvPr/>
        </p:nvCxnSpPr>
        <p:spPr>
          <a:xfrm flipH="1" rot="10800000">
            <a:off x="3830404" y="3446838"/>
            <a:ext cx="1085700" cy="121800"/>
          </a:xfrm>
          <a:prstGeom prst="bentConnector2">
            <a:avLst/>
          </a:prstGeom>
          <a:noFill/>
          <a:ln cap="flat" cmpd="sng" w="19050">
            <a:solidFill>
              <a:schemeClr val="accent6"/>
            </a:solidFill>
            <a:prstDash val="solid"/>
            <a:round/>
            <a:headEnd len="med" w="med" type="none"/>
            <a:tailEnd len="med" w="med" type="none"/>
          </a:ln>
        </p:spPr>
      </p:cxnSp>
      <p:sp>
        <p:nvSpPr>
          <p:cNvPr id="3560" name="Google Shape;3560;p70"/>
          <p:cNvSpPr/>
          <p:nvPr/>
        </p:nvSpPr>
        <p:spPr>
          <a:xfrm>
            <a:off x="6887704" y="1967438"/>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0"/>
          <p:cNvSpPr txBox="1"/>
          <p:nvPr>
            <p:ph idx="4294967295" type="title"/>
          </p:nvPr>
        </p:nvSpPr>
        <p:spPr>
          <a:xfrm rot="1435">
            <a:off x="6928675" y="2125600"/>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5"/>
                </a:solidFill>
              </a:rPr>
              <a:t>6</a:t>
            </a:r>
            <a:r>
              <a:rPr lang="en" sz="1800">
                <a:solidFill>
                  <a:schemeClr val="accent5"/>
                </a:solidFill>
              </a:rPr>
              <a:t>0%</a:t>
            </a:r>
            <a:endParaRPr sz="1800">
              <a:solidFill>
                <a:schemeClr val="accent5"/>
              </a:solidFill>
            </a:endParaRPr>
          </a:p>
        </p:txBody>
      </p:sp>
      <p:sp>
        <p:nvSpPr>
          <p:cNvPr id="3562" name="Google Shape;3562;p70"/>
          <p:cNvSpPr/>
          <p:nvPr/>
        </p:nvSpPr>
        <p:spPr>
          <a:xfrm>
            <a:off x="4515954" y="2584513"/>
            <a:ext cx="800400" cy="80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0"/>
          <p:cNvSpPr txBox="1"/>
          <p:nvPr>
            <p:ph idx="4294967295" type="title"/>
          </p:nvPr>
        </p:nvSpPr>
        <p:spPr>
          <a:xfrm rot="1435">
            <a:off x="4556925" y="2742675"/>
            <a:ext cx="718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rPr>
              <a:t>40</a:t>
            </a:r>
            <a:r>
              <a:rPr lang="en" sz="1800">
                <a:solidFill>
                  <a:schemeClr val="accent1"/>
                </a:solidFill>
              </a:rPr>
              <a:t>%</a:t>
            </a:r>
            <a:endParaRPr sz="1800">
              <a:solidFill>
                <a:schemeClr val="accent1"/>
              </a:solidFill>
            </a:endParaRPr>
          </a:p>
        </p:txBody>
      </p:sp>
      <p:grpSp>
        <p:nvGrpSpPr>
          <p:cNvPr id="3564" name="Google Shape;3564;p70"/>
          <p:cNvGrpSpPr/>
          <p:nvPr/>
        </p:nvGrpSpPr>
        <p:grpSpPr>
          <a:xfrm>
            <a:off x="3250536" y="3382975"/>
            <a:ext cx="359318" cy="371351"/>
            <a:chOff x="2354511" y="3167200"/>
            <a:chExt cx="359318" cy="371351"/>
          </a:xfrm>
        </p:grpSpPr>
        <p:sp>
          <p:nvSpPr>
            <p:cNvPr id="3565" name="Google Shape;3565;p70"/>
            <p:cNvSpPr/>
            <p:nvPr/>
          </p:nvSpPr>
          <p:spPr>
            <a:xfrm>
              <a:off x="2627918" y="3511686"/>
              <a:ext cx="21788" cy="26865"/>
            </a:xfrm>
            <a:custGeom>
              <a:rect b="b" l="l" r="r" t="t"/>
              <a:pathLst>
                <a:path extrusionOk="0" h="672" w="545">
                  <a:moveTo>
                    <a:pt x="0" y="1"/>
                  </a:moveTo>
                  <a:lnTo>
                    <a:pt x="0" y="672"/>
                  </a:lnTo>
                  <a:lnTo>
                    <a:pt x="545" y="672"/>
                  </a:lnTo>
                  <a:lnTo>
                    <a:pt x="5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0"/>
            <p:cNvSpPr/>
            <p:nvPr/>
          </p:nvSpPr>
          <p:spPr>
            <a:xfrm>
              <a:off x="2354511" y="3167280"/>
              <a:ext cx="319340" cy="159270"/>
            </a:xfrm>
            <a:custGeom>
              <a:rect b="b" l="l" r="r" t="t"/>
              <a:pathLst>
                <a:path extrusionOk="0" h="3984" w="7988">
                  <a:moveTo>
                    <a:pt x="3994" y="0"/>
                  </a:moveTo>
                  <a:cubicBezTo>
                    <a:pt x="1789" y="0"/>
                    <a:pt x="0" y="1544"/>
                    <a:pt x="0" y="2644"/>
                  </a:cubicBezTo>
                  <a:cubicBezTo>
                    <a:pt x="0" y="3744"/>
                    <a:pt x="1789" y="3983"/>
                    <a:pt x="3994" y="3983"/>
                  </a:cubicBezTo>
                  <a:cubicBezTo>
                    <a:pt x="6199" y="3983"/>
                    <a:pt x="7987" y="3744"/>
                    <a:pt x="7987" y="2644"/>
                  </a:cubicBezTo>
                  <a:cubicBezTo>
                    <a:pt x="7987" y="1544"/>
                    <a:pt x="6199" y="0"/>
                    <a:pt x="3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0"/>
            <p:cNvSpPr/>
            <p:nvPr/>
          </p:nvSpPr>
          <p:spPr>
            <a:xfrm>
              <a:off x="2354551" y="3167200"/>
              <a:ext cx="159670" cy="159350"/>
            </a:xfrm>
            <a:custGeom>
              <a:rect b="b" l="l" r="r" t="t"/>
              <a:pathLst>
                <a:path extrusionOk="0" h="3986" w="3994">
                  <a:moveTo>
                    <a:pt x="3994" y="0"/>
                  </a:moveTo>
                  <a:cubicBezTo>
                    <a:pt x="1789" y="0"/>
                    <a:pt x="1" y="1545"/>
                    <a:pt x="1" y="2645"/>
                  </a:cubicBezTo>
                  <a:cubicBezTo>
                    <a:pt x="1" y="3746"/>
                    <a:pt x="1789" y="3985"/>
                    <a:pt x="3994" y="3985"/>
                  </a:cubicBezTo>
                  <a:cubicBezTo>
                    <a:pt x="3106" y="3985"/>
                    <a:pt x="2387" y="3746"/>
                    <a:pt x="2386" y="2645"/>
                  </a:cubicBezTo>
                  <a:cubicBezTo>
                    <a:pt x="2386" y="1545"/>
                    <a:pt x="3106" y="0"/>
                    <a:pt x="39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0"/>
            <p:cNvSpPr/>
            <p:nvPr/>
          </p:nvSpPr>
          <p:spPr>
            <a:xfrm>
              <a:off x="2403804" y="3452880"/>
              <a:ext cx="227072" cy="85632"/>
            </a:xfrm>
            <a:custGeom>
              <a:rect b="b" l="l" r="r" t="t"/>
              <a:pathLst>
                <a:path extrusionOk="0" h="2142" w="5680">
                  <a:moveTo>
                    <a:pt x="1670" y="0"/>
                  </a:moveTo>
                  <a:cubicBezTo>
                    <a:pt x="1638" y="0"/>
                    <a:pt x="1461" y="27"/>
                    <a:pt x="1233" y="92"/>
                  </a:cubicBezTo>
                  <a:cubicBezTo>
                    <a:pt x="734" y="205"/>
                    <a:pt x="1" y="1013"/>
                    <a:pt x="1" y="1013"/>
                  </a:cubicBezTo>
                  <a:lnTo>
                    <a:pt x="1" y="2142"/>
                  </a:lnTo>
                  <a:lnTo>
                    <a:pt x="5679" y="2142"/>
                  </a:lnTo>
                  <a:lnTo>
                    <a:pt x="5679" y="1013"/>
                  </a:lnTo>
                  <a:lnTo>
                    <a:pt x="5671" y="1013"/>
                  </a:lnTo>
                  <a:cubicBezTo>
                    <a:pt x="5671" y="218"/>
                    <a:pt x="4036" y="1"/>
                    <a:pt x="3989" y="1"/>
                  </a:cubicBezTo>
                  <a:cubicBezTo>
                    <a:pt x="3988" y="1"/>
                    <a:pt x="3988" y="1"/>
                    <a:pt x="3988" y="1"/>
                  </a:cubicBezTo>
                  <a:lnTo>
                    <a:pt x="1675" y="1"/>
                  </a:lnTo>
                  <a:cubicBezTo>
                    <a:pt x="1675" y="0"/>
                    <a:pt x="1673" y="0"/>
                    <a:pt x="16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0"/>
            <p:cNvSpPr/>
            <p:nvPr/>
          </p:nvSpPr>
          <p:spPr>
            <a:xfrm>
              <a:off x="2511903" y="3447842"/>
              <a:ext cx="10914" cy="90669"/>
            </a:xfrm>
            <a:custGeom>
              <a:rect b="b" l="l" r="r" t="t"/>
              <a:pathLst>
                <a:path extrusionOk="0" h="2268" w="273">
                  <a:moveTo>
                    <a:pt x="1" y="0"/>
                  </a:moveTo>
                  <a:lnTo>
                    <a:pt x="1" y="2268"/>
                  </a:lnTo>
                  <a:lnTo>
                    <a:pt x="272" y="2268"/>
                  </a:lnTo>
                  <a:lnTo>
                    <a:pt x="2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0"/>
            <p:cNvSpPr/>
            <p:nvPr/>
          </p:nvSpPr>
          <p:spPr>
            <a:xfrm>
              <a:off x="2487197" y="3452960"/>
              <a:ext cx="60246" cy="33501"/>
            </a:xfrm>
            <a:custGeom>
              <a:rect b="b" l="l" r="r" t="t"/>
              <a:pathLst>
                <a:path extrusionOk="0" h="838" w="1507">
                  <a:moveTo>
                    <a:pt x="1" y="0"/>
                  </a:moveTo>
                  <a:lnTo>
                    <a:pt x="1" y="838"/>
                  </a:lnTo>
                  <a:lnTo>
                    <a:pt x="613" y="504"/>
                  </a:lnTo>
                  <a:lnTo>
                    <a:pt x="753" y="427"/>
                  </a:lnTo>
                  <a:lnTo>
                    <a:pt x="894" y="504"/>
                  </a:lnTo>
                  <a:lnTo>
                    <a:pt x="1506" y="838"/>
                  </a:lnTo>
                  <a:lnTo>
                    <a:pt x="15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0"/>
            <p:cNvSpPr/>
            <p:nvPr/>
          </p:nvSpPr>
          <p:spPr>
            <a:xfrm>
              <a:off x="2511903" y="3447842"/>
              <a:ext cx="10914" cy="25546"/>
            </a:xfrm>
            <a:custGeom>
              <a:rect b="b" l="l" r="r" t="t"/>
              <a:pathLst>
                <a:path extrusionOk="0" h="639" w="273">
                  <a:moveTo>
                    <a:pt x="1" y="0"/>
                  </a:moveTo>
                  <a:lnTo>
                    <a:pt x="1" y="639"/>
                  </a:lnTo>
                  <a:lnTo>
                    <a:pt x="136" y="563"/>
                  </a:lnTo>
                  <a:lnTo>
                    <a:pt x="272" y="639"/>
                  </a:lnTo>
                  <a:lnTo>
                    <a:pt x="272" y="0"/>
                  </a:lnTo>
                  <a:close/>
                </a:path>
              </a:pathLst>
            </a:custGeom>
            <a:solidFill>
              <a:srgbClr val="B9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0"/>
            <p:cNvSpPr/>
            <p:nvPr/>
          </p:nvSpPr>
          <p:spPr>
            <a:xfrm>
              <a:off x="2385014" y="3328230"/>
              <a:ext cx="264011" cy="47133"/>
            </a:xfrm>
            <a:custGeom>
              <a:rect b="b" l="l" r="r" t="t"/>
              <a:pathLst>
                <a:path extrusionOk="0" h="1179" w="6604">
                  <a:moveTo>
                    <a:pt x="590" y="0"/>
                  </a:moveTo>
                  <a:cubicBezTo>
                    <a:pt x="264" y="0"/>
                    <a:pt x="0" y="264"/>
                    <a:pt x="0" y="589"/>
                  </a:cubicBezTo>
                  <a:cubicBezTo>
                    <a:pt x="0" y="915"/>
                    <a:pt x="264" y="1179"/>
                    <a:pt x="590" y="1179"/>
                  </a:cubicBezTo>
                  <a:lnTo>
                    <a:pt x="6014" y="1179"/>
                  </a:lnTo>
                  <a:cubicBezTo>
                    <a:pt x="6340" y="1179"/>
                    <a:pt x="6604" y="915"/>
                    <a:pt x="6604" y="589"/>
                  </a:cubicBezTo>
                  <a:cubicBezTo>
                    <a:pt x="6604" y="264"/>
                    <a:pt x="6340" y="0"/>
                    <a:pt x="6014" y="0"/>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0"/>
            <p:cNvSpPr/>
            <p:nvPr/>
          </p:nvSpPr>
          <p:spPr>
            <a:xfrm>
              <a:off x="2403804" y="3456118"/>
              <a:ext cx="55529" cy="82394"/>
            </a:xfrm>
            <a:custGeom>
              <a:rect b="b" l="l" r="r" t="t"/>
              <a:pathLst>
                <a:path extrusionOk="0" h="2061" w="1389">
                  <a:moveTo>
                    <a:pt x="1241" y="0"/>
                  </a:moveTo>
                  <a:lnTo>
                    <a:pt x="1241" y="0"/>
                  </a:lnTo>
                  <a:cubicBezTo>
                    <a:pt x="743" y="124"/>
                    <a:pt x="1" y="396"/>
                    <a:pt x="1" y="932"/>
                  </a:cubicBezTo>
                  <a:lnTo>
                    <a:pt x="1" y="2061"/>
                  </a:lnTo>
                  <a:lnTo>
                    <a:pt x="1388" y="2061"/>
                  </a:lnTo>
                  <a:cubicBezTo>
                    <a:pt x="1161" y="1216"/>
                    <a:pt x="1096" y="391"/>
                    <a:pt x="12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0"/>
            <p:cNvSpPr/>
            <p:nvPr/>
          </p:nvSpPr>
          <p:spPr>
            <a:xfrm>
              <a:off x="2406442" y="3260988"/>
              <a:ext cx="221156" cy="192692"/>
            </a:xfrm>
            <a:custGeom>
              <a:rect b="b" l="l" r="r" t="t"/>
              <a:pathLst>
                <a:path extrusionOk="0" h="4820" w="5532">
                  <a:moveTo>
                    <a:pt x="2767" y="0"/>
                  </a:moveTo>
                  <a:cubicBezTo>
                    <a:pt x="1903" y="0"/>
                    <a:pt x="1038" y="42"/>
                    <a:pt x="174" y="126"/>
                  </a:cubicBezTo>
                  <a:cubicBezTo>
                    <a:pt x="39" y="1201"/>
                    <a:pt x="0" y="2274"/>
                    <a:pt x="55" y="3349"/>
                  </a:cubicBezTo>
                  <a:cubicBezTo>
                    <a:pt x="95" y="4131"/>
                    <a:pt x="721" y="4754"/>
                    <a:pt x="1504" y="4791"/>
                  </a:cubicBezTo>
                  <a:cubicBezTo>
                    <a:pt x="1924" y="4810"/>
                    <a:pt x="2345" y="4820"/>
                    <a:pt x="2766" y="4820"/>
                  </a:cubicBezTo>
                  <a:cubicBezTo>
                    <a:pt x="3186" y="4820"/>
                    <a:pt x="3607" y="4810"/>
                    <a:pt x="4027" y="4791"/>
                  </a:cubicBezTo>
                  <a:cubicBezTo>
                    <a:pt x="4809" y="4754"/>
                    <a:pt x="5436" y="4131"/>
                    <a:pt x="5476" y="3349"/>
                  </a:cubicBezTo>
                  <a:cubicBezTo>
                    <a:pt x="5532" y="2275"/>
                    <a:pt x="5493" y="1201"/>
                    <a:pt x="5358" y="126"/>
                  </a:cubicBezTo>
                  <a:cubicBezTo>
                    <a:pt x="4494" y="42"/>
                    <a:pt x="3630" y="0"/>
                    <a:pt x="2767" y="0"/>
                  </a:cubicBezTo>
                  <a:close/>
                </a:path>
              </a:pathLst>
            </a:custGeom>
            <a:solidFill>
              <a:srgbClr val="F1D0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0"/>
            <p:cNvSpPr/>
            <p:nvPr/>
          </p:nvSpPr>
          <p:spPr>
            <a:xfrm>
              <a:off x="2406482" y="3260988"/>
              <a:ext cx="110538" cy="192292"/>
            </a:xfrm>
            <a:custGeom>
              <a:rect b="b" l="l" r="r" t="t"/>
              <a:pathLst>
                <a:path extrusionOk="0" h="4810" w="2765">
                  <a:moveTo>
                    <a:pt x="2765" y="1"/>
                  </a:moveTo>
                  <a:cubicBezTo>
                    <a:pt x="1901" y="1"/>
                    <a:pt x="1036" y="42"/>
                    <a:pt x="173" y="126"/>
                  </a:cubicBezTo>
                  <a:cubicBezTo>
                    <a:pt x="39" y="1201"/>
                    <a:pt x="0" y="2274"/>
                    <a:pt x="53" y="3349"/>
                  </a:cubicBezTo>
                  <a:cubicBezTo>
                    <a:pt x="92" y="4131"/>
                    <a:pt x="719" y="4754"/>
                    <a:pt x="1501" y="4791"/>
                  </a:cubicBezTo>
                  <a:cubicBezTo>
                    <a:pt x="1672" y="4799"/>
                    <a:pt x="1842" y="4804"/>
                    <a:pt x="2012" y="4810"/>
                  </a:cubicBezTo>
                  <a:cubicBezTo>
                    <a:pt x="1672" y="4678"/>
                    <a:pt x="1410" y="4094"/>
                    <a:pt x="1392" y="3381"/>
                  </a:cubicBezTo>
                  <a:cubicBezTo>
                    <a:pt x="1363" y="2296"/>
                    <a:pt x="1384" y="1212"/>
                    <a:pt x="1452" y="127"/>
                  </a:cubicBezTo>
                  <a:cubicBezTo>
                    <a:pt x="1890" y="43"/>
                    <a:pt x="2327" y="1"/>
                    <a:pt x="2765" y="1"/>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0"/>
            <p:cNvSpPr/>
            <p:nvPr/>
          </p:nvSpPr>
          <p:spPr>
            <a:xfrm>
              <a:off x="2456854" y="3328949"/>
              <a:ext cx="19309" cy="29064"/>
            </a:xfrm>
            <a:custGeom>
              <a:rect b="b" l="l" r="r" t="t"/>
              <a:pathLst>
                <a:path extrusionOk="0" h="727" w="483">
                  <a:moveTo>
                    <a:pt x="241" y="0"/>
                  </a:moveTo>
                  <a:cubicBezTo>
                    <a:pt x="108" y="0"/>
                    <a:pt x="0" y="163"/>
                    <a:pt x="0" y="363"/>
                  </a:cubicBezTo>
                  <a:cubicBezTo>
                    <a:pt x="0" y="564"/>
                    <a:pt x="108" y="726"/>
                    <a:pt x="241" y="726"/>
                  </a:cubicBezTo>
                  <a:cubicBezTo>
                    <a:pt x="375" y="726"/>
                    <a:pt x="482" y="564"/>
                    <a:pt x="482" y="363"/>
                  </a:cubicBezTo>
                  <a:cubicBezTo>
                    <a:pt x="482" y="163"/>
                    <a:pt x="375" y="0"/>
                    <a:pt x="2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0"/>
            <p:cNvSpPr/>
            <p:nvPr/>
          </p:nvSpPr>
          <p:spPr>
            <a:xfrm>
              <a:off x="2456614" y="3328829"/>
              <a:ext cx="19749" cy="29343"/>
            </a:xfrm>
            <a:custGeom>
              <a:rect b="b" l="l" r="r" t="t"/>
              <a:pathLst>
                <a:path extrusionOk="0" h="734" w="494">
                  <a:moveTo>
                    <a:pt x="247" y="7"/>
                  </a:moveTo>
                  <a:cubicBezTo>
                    <a:pt x="377" y="7"/>
                    <a:pt x="483" y="168"/>
                    <a:pt x="484" y="365"/>
                  </a:cubicBezTo>
                  <a:cubicBezTo>
                    <a:pt x="484" y="561"/>
                    <a:pt x="377" y="723"/>
                    <a:pt x="247" y="723"/>
                  </a:cubicBezTo>
                  <a:cubicBezTo>
                    <a:pt x="117" y="723"/>
                    <a:pt x="9" y="562"/>
                    <a:pt x="9" y="365"/>
                  </a:cubicBezTo>
                  <a:cubicBezTo>
                    <a:pt x="9" y="169"/>
                    <a:pt x="117" y="7"/>
                    <a:pt x="247" y="7"/>
                  </a:cubicBezTo>
                  <a:close/>
                  <a:moveTo>
                    <a:pt x="247" y="0"/>
                  </a:moveTo>
                  <a:cubicBezTo>
                    <a:pt x="112" y="0"/>
                    <a:pt x="1" y="165"/>
                    <a:pt x="1" y="366"/>
                  </a:cubicBezTo>
                  <a:cubicBezTo>
                    <a:pt x="1" y="568"/>
                    <a:pt x="112" y="733"/>
                    <a:pt x="247" y="733"/>
                  </a:cubicBezTo>
                  <a:cubicBezTo>
                    <a:pt x="383" y="733"/>
                    <a:pt x="492" y="568"/>
                    <a:pt x="494" y="366"/>
                  </a:cubicBezTo>
                  <a:cubicBezTo>
                    <a:pt x="494" y="165"/>
                    <a:pt x="383" y="0"/>
                    <a:pt x="2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0"/>
            <p:cNvSpPr/>
            <p:nvPr/>
          </p:nvSpPr>
          <p:spPr>
            <a:xfrm>
              <a:off x="2557957" y="3328949"/>
              <a:ext cx="19309" cy="29064"/>
            </a:xfrm>
            <a:custGeom>
              <a:rect b="b" l="l" r="r" t="t"/>
              <a:pathLst>
                <a:path extrusionOk="0" h="727" w="483">
                  <a:moveTo>
                    <a:pt x="242" y="0"/>
                  </a:moveTo>
                  <a:cubicBezTo>
                    <a:pt x="108" y="0"/>
                    <a:pt x="0" y="163"/>
                    <a:pt x="0" y="363"/>
                  </a:cubicBezTo>
                  <a:cubicBezTo>
                    <a:pt x="0" y="564"/>
                    <a:pt x="108" y="726"/>
                    <a:pt x="242" y="726"/>
                  </a:cubicBezTo>
                  <a:cubicBezTo>
                    <a:pt x="375" y="726"/>
                    <a:pt x="482" y="564"/>
                    <a:pt x="482" y="363"/>
                  </a:cubicBezTo>
                  <a:cubicBezTo>
                    <a:pt x="482" y="163"/>
                    <a:pt x="375" y="0"/>
                    <a:pt x="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0"/>
            <p:cNvSpPr/>
            <p:nvPr/>
          </p:nvSpPr>
          <p:spPr>
            <a:xfrm>
              <a:off x="2557717" y="3328829"/>
              <a:ext cx="19749" cy="29343"/>
            </a:xfrm>
            <a:custGeom>
              <a:rect b="b" l="l" r="r" t="t"/>
              <a:pathLst>
                <a:path extrusionOk="0" h="734" w="494">
                  <a:moveTo>
                    <a:pt x="248" y="7"/>
                  </a:moveTo>
                  <a:cubicBezTo>
                    <a:pt x="379" y="7"/>
                    <a:pt x="484" y="168"/>
                    <a:pt x="485" y="365"/>
                  </a:cubicBezTo>
                  <a:cubicBezTo>
                    <a:pt x="485" y="561"/>
                    <a:pt x="377" y="723"/>
                    <a:pt x="248" y="723"/>
                  </a:cubicBezTo>
                  <a:cubicBezTo>
                    <a:pt x="117" y="723"/>
                    <a:pt x="10" y="562"/>
                    <a:pt x="10" y="365"/>
                  </a:cubicBezTo>
                  <a:cubicBezTo>
                    <a:pt x="10" y="169"/>
                    <a:pt x="117" y="7"/>
                    <a:pt x="248" y="7"/>
                  </a:cubicBezTo>
                  <a:close/>
                  <a:moveTo>
                    <a:pt x="248" y="0"/>
                  </a:moveTo>
                  <a:cubicBezTo>
                    <a:pt x="112" y="0"/>
                    <a:pt x="1" y="165"/>
                    <a:pt x="1" y="366"/>
                  </a:cubicBezTo>
                  <a:cubicBezTo>
                    <a:pt x="1" y="568"/>
                    <a:pt x="112" y="733"/>
                    <a:pt x="248" y="733"/>
                  </a:cubicBezTo>
                  <a:cubicBezTo>
                    <a:pt x="384" y="733"/>
                    <a:pt x="492" y="568"/>
                    <a:pt x="494" y="366"/>
                  </a:cubicBezTo>
                  <a:cubicBezTo>
                    <a:pt x="494" y="165"/>
                    <a:pt x="384" y="0"/>
                    <a:pt x="248" y="0"/>
                  </a:cubicBezTo>
                  <a:close/>
                </a:path>
              </a:pathLst>
            </a:custGeom>
            <a:solidFill>
              <a:srgbClr val="4D59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0"/>
            <p:cNvSpPr/>
            <p:nvPr/>
          </p:nvSpPr>
          <p:spPr>
            <a:xfrm>
              <a:off x="2488076" y="3374164"/>
              <a:ext cx="58007" cy="25546"/>
            </a:xfrm>
            <a:custGeom>
              <a:rect b="b" l="l" r="r" t="t"/>
              <a:pathLst>
                <a:path extrusionOk="0" h="639" w="1451">
                  <a:moveTo>
                    <a:pt x="1289" y="0"/>
                  </a:moveTo>
                  <a:cubicBezTo>
                    <a:pt x="1236" y="0"/>
                    <a:pt x="1186" y="30"/>
                    <a:pt x="1163" y="80"/>
                  </a:cubicBezTo>
                  <a:cubicBezTo>
                    <a:pt x="1082" y="249"/>
                    <a:pt x="910" y="357"/>
                    <a:pt x="725" y="357"/>
                  </a:cubicBezTo>
                  <a:cubicBezTo>
                    <a:pt x="539" y="357"/>
                    <a:pt x="367" y="249"/>
                    <a:pt x="287" y="80"/>
                  </a:cubicBezTo>
                  <a:cubicBezTo>
                    <a:pt x="262" y="30"/>
                    <a:pt x="212" y="0"/>
                    <a:pt x="160" y="0"/>
                  </a:cubicBezTo>
                  <a:cubicBezTo>
                    <a:pt x="140" y="0"/>
                    <a:pt x="120" y="5"/>
                    <a:pt x="100" y="14"/>
                  </a:cubicBezTo>
                  <a:cubicBezTo>
                    <a:pt x="29" y="49"/>
                    <a:pt x="1" y="132"/>
                    <a:pt x="34" y="202"/>
                  </a:cubicBezTo>
                  <a:cubicBezTo>
                    <a:pt x="160" y="467"/>
                    <a:pt x="430" y="639"/>
                    <a:pt x="725" y="639"/>
                  </a:cubicBezTo>
                  <a:cubicBezTo>
                    <a:pt x="1018" y="639"/>
                    <a:pt x="1289" y="467"/>
                    <a:pt x="1416" y="202"/>
                  </a:cubicBezTo>
                  <a:cubicBezTo>
                    <a:pt x="1451" y="131"/>
                    <a:pt x="1420" y="47"/>
                    <a:pt x="1349" y="14"/>
                  </a:cubicBezTo>
                  <a:cubicBezTo>
                    <a:pt x="1330" y="5"/>
                    <a:pt x="1309" y="0"/>
                    <a:pt x="1289" y="0"/>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0"/>
            <p:cNvSpPr/>
            <p:nvPr/>
          </p:nvSpPr>
          <p:spPr>
            <a:xfrm>
              <a:off x="2451697" y="3253992"/>
              <a:ext cx="130686" cy="72999"/>
            </a:xfrm>
            <a:custGeom>
              <a:rect b="b" l="l" r="r" t="t"/>
              <a:pathLst>
                <a:path extrusionOk="0" h="1826" w="3269">
                  <a:moveTo>
                    <a:pt x="1635" y="0"/>
                  </a:moveTo>
                  <a:cubicBezTo>
                    <a:pt x="733" y="0"/>
                    <a:pt x="0" y="409"/>
                    <a:pt x="0" y="913"/>
                  </a:cubicBezTo>
                  <a:cubicBezTo>
                    <a:pt x="0" y="1416"/>
                    <a:pt x="733" y="1826"/>
                    <a:pt x="1635" y="1826"/>
                  </a:cubicBezTo>
                  <a:cubicBezTo>
                    <a:pt x="2537" y="1826"/>
                    <a:pt x="3269" y="1416"/>
                    <a:pt x="3269" y="913"/>
                  </a:cubicBezTo>
                  <a:cubicBezTo>
                    <a:pt x="3269" y="409"/>
                    <a:pt x="2537" y="0"/>
                    <a:pt x="1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0"/>
            <p:cNvSpPr/>
            <p:nvPr/>
          </p:nvSpPr>
          <p:spPr>
            <a:xfrm>
              <a:off x="2451657" y="3254032"/>
              <a:ext cx="76517" cy="72999"/>
            </a:xfrm>
            <a:custGeom>
              <a:rect b="b" l="l" r="r" t="t"/>
              <a:pathLst>
                <a:path extrusionOk="0" h="1826" w="1914">
                  <a:moveTo>
                    <a:pt x="1635" y="0"/>
                  </a:moveTo>
                  <a:cubicBezTo>
                    <a:pt x="733" y="0"/>
                    <a:pt x="0" y="409"/>
                    <a:pt x="0" y="913"/>
                  </a:cubicBezTo>
                  <a:cubicBezTo>
                    <a:pt x="0" y="1417"/>
                    <a:pt x="733" y="1826"/>
                    <a:pt x="1635" y="1826"/>
                  </a:cubicBezTo>
                  <a:cubicBezTo>
                    <a:pt x="1730" y="1826"/>
                    <a:pt x="1823" y="1821"/>
                    <a:pt x="1913" y="1813"/>
                  </a:cubicBezTo>
                  <a:cubicBezTo>
                    <a:pt x="1144" y="1739"/>
                    <a:pt x="557" y="1365"/>
                    <a:pt x="557" y="913"/>
                  </a:cubicBezTo>
                  <a:cubicBezTo>
                    <a:pt x="557" y="461"/>
                    <a:pt x="1143" y="87"/>
                    <a:pt x="1913" y="13"/>
                  </a:cubicBezTo>
                  <a:cubicBezTo>
                    <a:pt x="1821" y="5"/>
                    <a:pt x="1730" y="0"/>
                    <a:pt x="1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0"/>
            <p:cNvSpPr/>
            <p:nvPr/>
          </p:nvSpPr>
          <p:spPr>
            <a:xfrm>
              <a:off x="2409680" y="3249394"/>
              <a:ext cx="215359" cy="59766"/>
            </a:xfrm>
            <a:custGeom>
              <a:rect b="b" l="l" r="r" t="t"/>
              <a:pathLst>
                <a:path extrusionOk="0" h="1495" w="5387">
                  <a:moveTo>
                    <a:pt x="2689" y="0"/>
                  </a:moveTo>
                  <a:cubicBezTo>
                    <a:pt x="2231" y="0"/>
                    <a:pt x="1774" y="26"/>
                    <a:pt x="1318" y="76"/>
                  </a:cubicBezTo>
                  <a:cubicBezTo>
                    <a:pt x="876" y="126"/>
                    <a:pt x="437" y="200"/>
                    <a:pt x="1" y="297"/>
                  </a:cubicBezTo>
                  <a:lnTo>
                    <a:pt x="1" y="1494"/>
                  </a:lnTo>
                  <a:cubicBezTo>
                    <a:pt x="436" y="1397"/>
                    <a:pt x="876" y="1323"/>
                    <a:pt x="1318" y="1274"/>
                  </a:cubicBezTo>
                  <a:cubicBezTo>
                    <a:pt x="1776" y="1223"/>
                    <a:pt x="2236" y="1197"/>
                    <a:pt x="2696" y="1197"/>
                  </a:cubicBezTo>
                  <a:cubicBezTo>
                    <a:pt x="3598" y="1197"/>
                    <a:pt x="4501" y="1296"/>
                    <a:pt x="5387" y="1494"/>
                  </a:cubicBezTo>
                  <a:lnTo>
                    <a:pt x="5387" y="297"/>
                  </a:lnTo>
                  <a:cubicBezTo>
                    <a:pt x="4498" y="99"/>
                    <a:pt x="3594" y="0"/>
                    <a:pt x="26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0"/>
            <p:cNvSpPr/>
            <p:nvPr/>
          </p:nvSpPr>
          <p:spPr>
            <a:xfrm>
              <a:off x="2408961" y="3252352"/>
              <a:ext cx="52970" cy="57008"/>
            </a:xfrm>
            <a:custGeom>
              <a:rect b="b" l="l" r="r" t="t"/>
              <a:pathLst>
                <a:path extrusionOk="0" h="1426" w="1325">
                  <a:moveTo>
                    <a:pt x="1325" y="0"/>
                  </a:moveTo>
                  <a:cubicBezTo>
                    <a:pt x="879" y="49"/>
                    <a:pt x="438" y="123"/>
                    <a:pt x="1" y="222"/>
                  </a:cubicBezTo>
                  <a:lnTo>
                    <a:pt x="1" y="1426"/>
                  </a:lnTo>
                  <a:cubicBezTo>
                    <a:pt x="438" y="1329"/>
                    <a:pt x="879" y="1255"/>
                    <a:pt x="1325" y="1204"/>
                  </a:cubicBezTo>
                  <a:lnTo>
                    <a:pt x="132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0"/>
            <p:cNvSpPr/>
            <p:nvPr/>
          </p:nvSpPr>
          <p:spPr>
            <a:xfrm>
              <a:off x="2403524" y="3453079"/>
              <a:ext cx="63045" cy="44615"/>
            </a:xfrm>
            <a:custGeom>
              <a:rect b="b" l="l" r="r" t="t"/>
              <a:pathLst>
                <a:path extrusionOk="0" h="1116" w="1577">
                  <a:moveTo>
                    <a:pt x="1577" y="0"/>
                  </a:moveTo>
                  <a:lnTo>
                    <a:pt x="1577" y="0"/>
                  </a:lnTo>
                  <a:cubicBezTo>
                    <a:pt x="1498" y="13"/>
                    <a:pt x="1378" y="36"/>
                    <a:pt x="1241" y="70"/>
                  </a:cubicBezTo>
                  <a:cubicBezTo>
                    <a:pt x="994" y="131"/>
                    <a:pt x="690" y="227"/>
                    <a:pt x="444" y="375"/>
                  </a:cubicBezTo>
                  <a:cubicBezTo>
                    <a:pt x="344" y="434"/>
                    <a:pt x="255" y="501"/>
                    <a:pt x="182" y="577"/>
                  </a:cubicBezTo>
                  <a:cubicBezTo>
                    <a:pt x="70" y="697"/>
                    <a:pt x="0" y="836"/>
                    <a:pt x="0" y="1002"/>
                  </a:cubicBezTo>
                  <a:lnTo>
                    <a:pt x="712" y="1116"/>
                  </a:lnTo>
                  <a:cubicBezTo>
                    <a:pt x="712" y="1116"/>
                    <a:pt x="1559" y="681"/>
                    <a:pt x="1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0"/>
            <p:cNvSpPr/>
            <p:nvPr/>
          </p:nvSpPr>
          <p:spPr>
            <a:xfrm>
              <a:off x="2567472" y="3453319"/>
              <a:ext cx="63045" cy="44655"/>
            </a:xfrm>
            <a:custGeom>
              <a:rect b="b" l="l" r="r" t="t"/>
              <a:pathLst>
                <a:path extrusionOk="0" h="1117" w="1577">
                  <a:moveTo>
                    <a:pt x="1" y="1"/>
                  </a:moveTo>
                  <a:lnTo>
                    <a:pt x="1" y="1"/>
                  </a:lnTo>
                  <a:cubicBezTo>
                    <a:pt x="18" y="681"/>
                    <a:pt x="866" y="1117"/>
                    <a:pt x="866" y="1117"/>
                  </a:cubicBezTo>
                  <a:lnTo>
                    <a:pt x="1577" y="1002"/>
                  </a:lnTo>
                  <a:cubicBezTo>
                    <a:pt x="1577" y="837"/>
                    <a:pt x="1507" y="697"/>
                    <a:pt x="1396" y="579"/>
                  </a:cubicBezTo>
                  <a:cubicBezTo>
                    <a:pt x="1324" y="502"/>
                    <a:pt x="1234" y="434"/>
                    <a:pt x="1135" y="375"/>
                  </a:cubicBezTo>
                  <a:cubicBezTo>
                    <a:pt x="751" y="146"/>
                    <a:pt x="223" y="3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0"/>
            <p:cNvSpPr/>
            <p:nvPr/>
          </p:nvSpPr>
          <p:spPr>
            <a:xfrm>
              <a:off x="2410720" y="3468351"/>
              <a:ext cx="27105" cy="15391"/>
            </a:xfrm>
            <a:custGeom>
              <a:rect b="b" l="l" r="r" t="t"/>
              <a:pathLst>
                <a:path extrusionOk="0" h="385" w="678">
                  <a:moveTo>
                    <a:pt x="263" y="0"/>
                  </a:moveTo>
                  <a:cubicBezTo>
                    <a:pt x="163" y="59"/>
                    <a:pt x="74" y="127"/>
                    <a:pt x="1" y="204"/>
                  </a:cubicBezTo>
                  <a:lnTo>
                    <a:pt x="469" y="375"/>
                  </a:lnTo>
                  <a:cubicBezTo>
                    <a:pt x="485" y="381"/>
                    <a:pt x="502" y="384"/>
                    <a:pt x="518" y="384"/>
                  </a:cubicBezTo>
                  <a:cubicBezTo>
                    <a:pt x="576" y="384"/>
                    <a:pt x="629" y="348"/>
                    <a:pt x="650" y="291"/>
                  </a:cubicBezTo>
                  <a:cubicBezTo>
                    <a:pt x="677" y="220"/>
                    <a:pt x="639" y="140"/>
                    <a:pt x="565" y="112"/>
                  </a:cubicBezTo>
                  <a:lnTo>
                    <a:pt x="2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0"/>
            <p:cNvSpPr/>
            <p:nvPr/>
          </p:nvSpPr>
          <p:spPr>
            <a:xfrm>
              <a:off x="2596255" y="3468311"/>
              <a:ext cx="26985" cy="15391"/>
            </a:xfrm>
            <a:custGeom>
              <a:rect b="b" l="l" r="r" t="t"/>
              <a:pathLst>
                <a:path extrusionOk="0" h="385" w="675">
                  <a:moveTo>
                    <a:pt x="413" y="0"/>
                  </a:moveTo>
                  <a:lnTo>
                    <a:pt x="109" y="112"/>
                  </a:lnTo>
                  <a:cubicBezTo>
                    <a:pt x="37" y="138"/>
                    <a:pt x="0" y="220"/>
                    <a:pt x="26" y="291"/>
                  </a:cubicBezTo>
                  <a:cubicBezTo>
                    <a:pt x="48" y="348"/>
                    <a:pt x="101" y="384"/>
                    <a:pt x="158" y="384"/>
                  </a:cubicBezTo>
                  <a:cubicBezTo>
                    <a:pt x="173" y="384"/>
                    <a:pt x="191" y="380"/>
                    <a:pt x="207" y="375"/>
                  </a:cubicBezTo>
                  <a:lnTo>
                    <a:pt x="674" y="204"/>
                  </a:lnTo>
                  <a:cubicBezTo>
                    <a:pt x="603" y="128"/>
                    <a:pt x="514" y="61"/>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0"/>
            <p:cNvSpPr/>
            <p:nvPr/>
          </p:nvSpPr>
          <p:spPr>
            <a:xfrm>
              <a:off x="2528893" y="3502052"/>
              <a:ext cx="12153" cy="11194"/>
            </a:xfrm>
            <a:custGeom>
              <a:rect b="b" l="l" r="r" t="t"/>
              <a:pathLst>
                <a:path extrusionOk="0" h="280" w="304">
                  <a:moveTo>
                    <a:pt x="155" y="0"/>
                  </a:moveTo>
                  <a:cubicBezTo>
                    <a:pt x="123" y="0"/>
                    <a:pt x="90" y="11"/>
                    <a:pt x="66" y="32"/>
                  </a:cubicBezTo>
                  <a:cubicBezTo>
                    <a:pt x="16" y="72"/>
                    <a:pt x="0" y="141"/>
                    <a:pt x="25" y="196"/>
                  </a:cubicBezTo>
                  <a:cubicBezTo>
                    <a:pt x="48" y="247"/>
                    <a:pt x="98" y="280"/>
                    <a:pt x="153" y="280"/>
                  </a:cubicBezTo>
                  <a:cubicBezTo>
                    <a:pt x="219" y="280"/>
                    <a:pt x="276" y="233"/>
                    <a:pt x="290" y="170"/>
                  </a:cubicBezTo>
                  <a:cubicBezTo>
                    <a:pt x="304" y="112"/>
                    <a:pt x="278" y="51"/>
                    <a:pt x="227" y="20"/>
                  </a:cubicBezTo>
                  <a:cubicBezTo>
                    <a:pt x="205" y="7"/>
                    <a:pt x="180"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0"/>
            <p:cNvSpPr/>
            <p:nvPr/>
          </p:nvSpPr>
          <p:spPr>
            <a:xfrm>
              <a:off x="2463530" y="3203460"/>
              <a:ext cx="101383" cy="10954"/>
            </a:xfrm>
            <a:custGeom>
              <a:rect b="b" l="l" r="r" t="t"/>
              <a:pathLst>
                <a:path extrusionOk="0" h="274" w="2536">
                  <a:moveTo>
                    <a:pt x="151" y="0"/>
                  </a:moveTo>
                  <a:cubicBezTo>
                    <a:pt x="68" y="0"/>
                    <a:pt x="1" y="71"/>
                    <a:pt x="11" y="153"/>
                  </a:cubicBezTo>
                  <a:cubicBezTo>
                    <a:pt x="20" y="224"/>
                    <a:pt x="83" y="274"/>
                    <a:pt x="153" y="274"/>
                  </a:cubicBezTo>
                  <a:lnTo>
                    <a:pt x="2385" y="274"/>
                  </a:lnTo>
                  <a:cubicBezTo>
                    <a:pt x="2468" y="274"/>
                    <a:pt x="2535" y="204"/>
                    <a:pt x="2525" y="121"/>
                  </a:cubicBezTo>
                  <a:cubicBezTo>
                    <a:pt x="2516" y="51"/>
                    <a:pt x="2453" y="0"/>
                    <a:pt x="2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0"/>
            <p:cNvSpPr/>
            <p:nvPr/>
          </p:nvSpPr>
          <p:spPr>
            <a:xfrm>
              <a:off x="2489675" y="3186909"/>
              <a:ext cx="48932" cy="44735"/>
            </a:xfrm>
            <a:custGeom>
              <a:rect b="b" l="l" r="r" t="t"/>
              <a:pathLst>
                <a:path extrusionOk="0" h="1119" w="1224">
                  <a:moveTo>
                    <a:pt x="612" y="0"/>
                  </a:moveTo>
                  <a:cubicBezTo>
                    <a:pt x="353" y="0"/>
                    <a:pt x="121" y="180"/>
                    <a:pt x="65" y="443"/>
                  </a:cubicBezTo>
                  <a:cubicBezTo>
                    <a:pt x="1" y="745"/>
                    <a:pt x="194" y="1042"/>
                    <a:pt x="497" y="1107"/>
                  </a:cubicBezTo>
                  <a:cubicBezTo>
                    <a:pt x="536" y="1115"/>
                    <a:pt x="574" y="1119"/>
                    <a:pt x="612" y="1119"/>
                  </a:cubicBezTo>
                  <a:cubicBezTo>
                    <a:pt x="871" y="1119"/>
                    <a:pt x="1103" y="938"/>
                    <a:pt x="1159" y="675"/>
                  </a:cubicBezTo>
                  <a:cubicBezTo>
                    <a:pt x="1224" y="373"/>
                    <a:pt x="1031" y="76"/>
                    <a:pt x="729" y="12"/>
                  </a:cubicBezTo>
                  <a:cubicBezTo>
                    <a:pt x="690" y="4"/>
                    <a:pt x="650" y="0"/>
                    <a:pt x="612" y="0"/>
                  </a:cubicBezTo>
                  <a:close/>
                </a:path>
              </a:pathLst>
            </a:custGeom>
            <a:solidFill>
              <a:srgbClr val="ECB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0"/>
            <p:cNvSpPr/>
            <p:nvPr/>
          </p:nvSpPr>
          <p:spPr>
            <a:xfrm>
              <a:off x="2501469" y="3196464"/>
              <a:ext cx="25466" cy="25426"/>
            </a:xfrm>
            <a:custGeom>
              <a:rect b="b" l="l" r="r" t="t"/>
              <a:pathLst>
                <a:path extrusionOk="0" h="636" w="637">
                  <a:moveTo>
                    <a:pt x="319" y="0"/>
                  </a:moveTo>
                  <a:cubicBezTo>
                    <a:pt x="143" y="0"/>
                    <a:pt x="0" y="143"/>
                    <a:pt x="0" y="318"/>
                  </a:cubicBezTo>
                  <a:cubicBezTo>
                    <a:pt x="0" y="494"/>
                    <a:pt x="143" y="635"/>
                    <a:pt x="319" y="635"/>
                  </a:cubicBezTo>
                  <a:cubicBezTo>
                    <a:pt x="494" y="635"/>
                    <a:pt x="637" y="494"/>
                    <a:pt x="637" y="318"/>
                  </a:cubicBezTo>
                  <a:cubicBezTo>
                    <a:pt x="637" y="143"/>
                    <a:pt x="494" y="0"/>
                    <a:pt x="3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0"/>
            <p:cNvSpPr/>
            <p:nvPr/>
          </p:nvSpPr>
          <p:spPr>
            <a:xfrm>
              <a:off x="2643869" y="3443525"/>
              <a:ext cx="19589" cy="60926"/>
            </a:xfrm>
            <a:custGeom>
              <a:rect b="b" l="l" r="r" t="t"/>
              <a:pathLst>
                <a:path extrusionOk="0" h="1524" w="490">
                  <a:moveTo>
                    <a:pt x="490" y="1"/>
                  </a:moveTo>
                  <a:lnTo>
                    <a:pt x="0" y="36"/>
                  </a:lnTo>
                  <a:lnTo>
                    <a:pt x="0" y="1523"/>
                  </a:lnTo>
                  <a:lnTo>
                    <a:pt x="490" y="1523"/>
                  </a:lnTo>
                  <a:lnTo>
                    <a:pt x="4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0"/>
            <p:cNvSpPr/>
            <p:nvPr/>
          </p:nvSpPr>
          <p:spPr>
            <a:xfrm>
              <a:off x="2630836" y="3492777"/>
              <a:ext cx="45694" cy="45734"/>
            </a:xfrm>
            <a:custGeom>
              <a:rect b="b" l="l" r="r" t="t"/>
              <a:pathLst>
                <a:path extrusionOk="0" h="1144" w="1143">
                  <a:moveTo>
                    <a:pt x="362" y="0"/>
                  </a:moveTo>
                  <a:cubicBezTo>
                    <a:pt x="162" y="0"/>
                    <a:pt x="0" y="163"/>
                    <a:pt x="0" y="363"/>
                  </a:cubicBezTo>
                  <a:lnTo>
                    <a:pt x="0" y="781"/>
                  </a:lnTo>
                  <a:cubicBezTo>
                    <a:pt x="0" y="981"/>
                    <a:pt x="162" y="1144"/>
                    <a:pt x="362" y="1144"/>
                  </a:cubicBezTo>
                  <a:lnTo>
                    <a:pt x="781" y="1144"/>
                  </a:lnTo>
                  <a:cubicBezTo>
                    <a:pt x="979" y="1144"/>
                    <a:pt x="1142" y="981"/>
                    <a:pt x="1143" y="781"/>
                  </a:cubicBezTo>
                  <a:lnTo>
                    <a:pt x="1143" y="363"/>
                  </a:lnTo>
                  <a:cubicBezTo>
                    <a:pt x="1143" y="163"/>
                    <a:pt x="981" y="0"/>
                    <a:pt x="781" y="0"/>
                  </a:cubicBezTo>
                  <a:close/>
                </a:path>
              </a:pathLst>
            </a:custGeom>
            <a:solidFill>
              <a:srgbClr val="F1D0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0"/>
            <p:cNvSpPr/>
            <p:nvPr/>
          </p:nvSpPr>
          <p:spPr>
            <a:xfrm>
              <a:off x="2630076" y="3492777"/>
              <a:ext cx="27145" cy="45734"/>
            </a:xfrm>
            <a:custGeom>
              <a:rect b="b" l="l" r="r" t="t"/>
              <a:pathLst>
                <a:path extrusionOk="0" h="1144" w="679">
                  <a:moveTo>
                    <a:pt x="363" y="0"/>
                  </a:moveTo>
                  <a:cubicBezTo>
                    <a:pt x="163" y="0"/>
                    <a:pt x="0" y="163"/>
                    <a:pt x="0" y="363"/>
                  </a:cubicBezTo>
                  <a:lnTo>
                    <a:pt x="0" y="781"/>
                  </a:lnTo>
                  <a:cubicBezTo>
                    <a:pt x="0" y="981"/>
                    <a:pt x="163" y="1144"/>
                    <a:pt x="363" y="1144"/>
                  </a:cubicBezTo>
                  <a:lnTo>
                    <a:pt x="679" y="1144"/>
                  </a:lnTo>
                  <a:cubicBezTo>
                    <a:pt x="474" y="1144"/>
                    <a:pt x="309" y="981"/>
                    <a:pt x="309" y="781"/>
                  </a:cubicBezTo>
                  <a:lnTo>
                    <a:pt x="309" y="363"/>
                  </a:lnTo>
                  <a:cubicBezTo>
                    <a:pt x="309" y="163"/>
                    <a:pt x="474" y="0"/>
                    <a:pt x="679" y="0"/>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0"/>
            <p:cNvSpPr/>
            <p:nvPr/>
          </p:nvSpPr>
          <p:spPr>
            <a:xfrm>
              <a:off x="2592937" y="3346260"/>
              <a:ext cx="120892" cy="120892"/>
            </a:xfrm>
            <a:custGeom>
              <a:rect b="b" l="l" r="r" t="t"/>
              <a:pathLst>
                <a:path extrusionOk="0" h="3024" w="3024">
                  <a:moveTo>
                    <a:pt x="1513" y="1"/>
                  </a:moveTo>
                  <a:cubicBezTo>
                    <a:pt x="677" y="1"/>
                    <a:pt x="1" y="678"/>
                    <a:pt x="1" y="1513"/>
                  </a:cubicBezTo>
                  <a:cubicBezTo>
                    <a:pt x="1" y="2347"/>
                    <a:pt x="677" y="3024"/>
                    <a:pt x="1513" y="3024"/>
                  </a:cubicBezTo>
                  <a:cubicBezTo>
                    <a:pt x="2347" y="3024"/>
                    <a:pt x="3024" y="2347"/>
                    <a:pt x="3024" y="1513"/>
                  </a:cubicBezTo>
                  <a:cubicBezTo>
                    <a:pt x="3024" y="678"/>
                    <a:pt x="2347" y="1"/>
                    <a:pt x="15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0"/>
            <p:cNvSpPr/>
            <p:nvPr/>
          </p:nvSpPr>
          <p:spPr>
            <a:xfrm>
              <a:off x="2616604" y="3369966"/>
              <a:ext cx="73559" cy="73519"/>
            </a:xfrm>
            <a:custGeom>
              <a:rect b="b" l="l" r="r" t="t"/>
              <a:pathLst>
                <a:path extrusionOk="0" h="1839" w="1840">
                  <a:moveTo>
                    <a:pt x="921" y="1"/>
                  </a:moveTo>
                  <a:cubicBezTo>
                    <a:pt x="412" y="1"/>
                    <a:pt x="1" y="412"/>
                    <a:pt x="1" y="920"/>
                  </a:cubicBezTo>
                  <a:cubicBezTo>
                    <a:pt x="1" y="1427"/>
                    <a:pt x="412" y="1839"/>
                    <a:pt x="921" y="1839"/>
                  </a:cubicBezTo>
                  <a:cubicBezTo>
                    <a:pt x="1428" y="1839"/>
                    <a:pt x="1840" y="1427"/>
                    <a:pt x="1840" y="920"/>
                  </a:cubicBezTo>
                  <a:cubicBezTo>
                    <a:pt x="1840" y="412"/>
                    <a:pt x="1428" y="1"/>
                    <a:pt x="9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70"/>
          <p:cNvGrpSpPr/>
          <p:nvPr/>
        </p:nvGrpSpPr>
        <p:grpSpPr>
          <a:xfrm>
            <a:off x="3294130" y="1780791"/>
            <a:ext cx="272127" cy="371271"/>
            <a:chOff x="3214467" y="1967116"/>
            <a:chExt cx="272127" cy="371271"/>
          </a:xfrm>
        </p:grpSpPr>
        <p:sp>
          <p:nvSpPr>
            <p:cNvPr id="3599" name="Google Shape;3599;p70"/>
            <p:cNvSpPr/>
            <p:nvPr/>
          </p:nvSpPr>
          <p:spPr>
            <a:xfrm>
              <a:off x="3234416" y="2250636"/>
              <a:ext cx="232789" cy="87751"/>
            </a:xfrm>
            <a:custGeom>
              <a:rect b="b" l="l" r="r" t="t"/>
              <a:pathLst>
                <a:path extrusionOk="0" h="2195" w="5823">
                  <a:moveTo>
                    <a:pt x="1723" y="0"/>
                  </a:moveTo>
                  <a:cubicBezTo>
                    <a:pt x="1723" y="0"/>
                    <a:pt x="1530" y="26"/>
                    <a:pt x="1272" y="92"/>
                  </a:cubicBezTo>
                  <a:cubicBezTo>
                    <a:pt x="761" y="221"/>
                    <a:pt x="0" y="509"/>
                    <a:pt x="0" y="1071"/>
                  </a:cubicBezTo>
                  <a:lnTo>
                    <a:pt x="0" y="2195"/>
                  </a:lnTo>
                  <a:lnTo>
                    <a:pt x="5822" y="2195"/>
                  </a:lnTo>
                  <a:lnTo>
                    <a:pt x="5822" y="1071"/>
                  </a:lnTo>
                  <a:cubicBezTo>
                    <a:pt x="5822" y="222"/>
                    <a:pt x="4097" y="0"/>
                    <a:pt x="4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0"/>
            <p:cNvSpPr/>
            <p:nvPr/>
          </p:nvSpPr>
          <p:spPr>
            <a:xfrm>
              <a:off x="3345394" y="2236844"/>
              <a:ext cx="10874" cy="101503"/>
            </a:xfrm>
            <a:custGeom>
              <a:rect b="b" l="l" r="r" t="t"/>
              <a:pathLst>
                <a:path extrusionOk="0" h="2539" w="272">
                  <a:moveTo>
                    <a:pt x="0" y="0"/>
                  </a:moveTo>
                  <a:lnTo>
                    <a:pt x="0" y="2539"/>
                  </a:lnTo>
                  <a:lnTo>
                    <a:pt x="271" y="2539"/>
                  </a:lnTo>
                  <a:lnTo>
                    <a:pt x="2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0"/>
            <p:cNvSpPr/>
            <p:nvPr/>
          </p:nvSpPr>
          <p:spPr>
            <a:xfrm>
              <a:off x="3319968" y="2250636"/>
              <a:ext cx="61685" cy="34421"/>
            </a:xfrm>
            <a:custGeom>
              <a:rect b="b" l="l" r="r" t="t"/>
              <a:pathLst>
                <a:path extrusionOk="0" h="861" w="1543">
                  <a:moveTo>
                    <a:pt x="1" y="0"/>
                  </a:moveTo>
                  <a:lnTo>
                    <a:pt x="1" y="860"/>
                  </a:lnTo>
                  <a:lnTo>
                    <a:pt x="632" y="516"/>
                  </a:lnTo>
                  <a:lnTo>
                    <a:pt x="772" y="440"/>
                  </a:lnTo>
                  <a:lnTo>
                    <a:pt x="912" y="516"/>
                  </a:lnTo>
                  <a:lnTo>
                    <a:pt x="1542" y="860"/>
                  </a:lnTo>
                  <a:lnTo>
                    <a:pt x="1542" y="0"/>
                  </a:lnTo>
                  <a:close/>
                </a:path>
              </a:pathLst>
            </a:custGeom>
            <a:solidFill>
              <a:srgbClr val="E7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0"/>
            <p:cNvSpPr/>
            <p:nvPr/>
          </p:nvSpPr>
          <p:spPr>
            <a:xfrm>
              <a:off x="3345394" y="2236844"/>
              <a:ext cx="10874" cy="35100"/>
            </a:xfrm>
            <a:custGeom>
              <a:rect b="b" l="l" r="r" t="t"/>
              <a:pathLst>
                <a:path extrusionOk="0" h="878" w="272">
                  <a:moveTo>
                    <a:pt x="0" y="0"/>
                  </a:moveTo>
                  <a:lnTo>
                    <a:pt x="0" y="877"/>
                  </a:lnTo>
                  <a:lnTo>
                    <a:pt x="136" y="801"/>
                  </a:lnTo>
                  <a:lnTo>
                    <a:pt x="271" y="877"/>
                  </a:lnTo>
                  <a:lnTo>
                    <a:pt x="2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0"/>
            <p:cNvSpPr/>
            <p:nvPr/>
          </p:nvSpPr>
          <p:spPr>
            <a:xfrm>
              <a:off x="3214467" y="2122268"/>
              <a:ext cx="272127" cy="48653"/>
            </a:xfrm>
            <a:custGeom>
              <a:rect b="b" l="l" r="r" t="t"/>
              <a:pathLst>
                <a:path extrusionOk="0" h="1217" w="6807">
                  <a:moveTo>
                    <a:pt x="608" y="1"/>
                  </a:moveTo>
                  <a:cubicBezTo>
                    <a:pt x="273" y="1"/>
                    <a:pt x="0" y="272"/>
                    <a:pt x="0" y="608"/>
                  </a:cubicBezTo>
                  <a:cubicBezTo>
                    <a:pt x="0" y="943"/>
                    <a:pt x="272" y="1216"/>
                    <a:pt x="608" y="1216"/>
                  </a:cubicBezTo>
                  <a:lnTo>
                    <a:pt x="6199" y="1216"/>
                  </a:lnTo>
                  <a:cubicBezTo>
                    <a:pt x="6534" y="1216"/>
                    <a:pt x="6806" y="945"/>
                    <a:pt x="6806" y="608"/>
                  </a:cubicBezTo>
                  <a:cubicBezTo>
                    <a:pt x="6806" y="273"/>
                    <a:pt x="6535" y="1"/>
                    <a:pt x="6199" y="1"/>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0"/>
            <p:cNvSpPr/>
            <p:nvPr/>
          </p:nvSpPr>
          <p:spPr>
            <a:xfrm>
              <a:off x="3234456" y="2253914"/>
              <a:ext cx="56848" cy="84472"/>
            </a:xfrm>
            <a:custGeom>
              <a:rect b="b" l="l" r="r" t="t"/>
              <a:pathLst>
                <a:path extrusionOk="0" h="2113" w="1422">
                  <a:moveTo>
                    <a:pt x="1272" y="1"/>
                  </a:moveTo>
                  <a:lnTo>
                    <a:pt x="1272" y="1"/>
                  </a:lnTo>
                  <a:cubicBezTo>
                    <a:pt x="761" y="126"/>
                    <a:pt x="0" y="407"/>
                    <a:pt x="0" y="955"/>
                  </a:cubicBezTo>
                  <a:lnTo>
                    <a:pt x="0" y="2113"/>
                  </a:lnTo>
                  <a:lnTo>
                    <a:pt x="1421" y="2113"/>
                  </a:lnTo>
                  <a:cubicBezTo>
                    <a:pt x="1189" y="1247"/>
                    <a:pt x="1123" y="400"/>
                    <a:pt x="12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0"/>
            <p:cNvSpPr/>
            <p:nvPr/>
          </p:nvSpPr>
          <p:spPr>
            <a:xfrm>
              <a:off x="3237095" y="2053747"/>
              <a:ext cx="226832" cy="197649"/>
            </a:xfrm>
            <a:custGeom>
              <a:rect b="b" l="l" r="r" t="t"/>
              <a:pathLst>
                <a:path extrusionOk="0" h="4944" w="5674">
                  <a:moveTo>
                    <a:pt x="2837" y="1"/>
                  </a:moveTo>
                  <a:cubicBezTo>
                    <a:pt x="1951" y="1"/>
                    <a:pt x="1065" y="43"/>
                    <a:pt x="179" y="129"/>
                  </a:cubicBezTo>
                  <a:cubicBezTo>
                    <a:pt x="42" y="1230"/>
                    <a:pt x="1" y="2333"/>
                    <a:pt x="58" y="3434"/>
                  </a:cubicBezTo>
                  <a:cubicBezTo>
                    <a:pt x="99" y="4236"/>
                    <a:pt x="741" y="4875"/>
                    <a:pt x="1543" y="4913"/>
                  </a:cubicBezTo>
                  <a:cubicBezTo>
                    <a:pt x="1974" y="4933"/>
                    <a:pt x="2406" y="4944"/>
                    <a:pt x="2837" y="4944"/>
                  </a:cubicBezTo>
                  <a:cubicBezTo>
                    <a:pt x="3269" y="4944"/>
                    <a:pt x="3701" y="4933"/>
                    <a:pt x="4132" y="4913"/>
                  </a:cubicBezTo>
                  <a:cubicBezTo>
                    <a:pt x="4934" y="4875"/>
                    <a:pt x="5576" y="4236"/>
                    <a:pt x="5617" y="3434"/>
                  </a:cubicBezTo>
                  <a:cubicBezTo>
                    <a:pt x="5674" y="2333"/>
                    <a:pt x="5633" y="1232"/>
                    <a:pt x="5496" y="129"/>
                  </a:cubicBezTo>
                  <a:cubicBezTo>
                    <a:pt x="4609" y="43"/>
                    <a:pt x="3723" y="1"/>
                    <a:pt x="2837" y="1"/>
                  </a:cubicBezTo>
                  <a:close/>
                </a:path>
              </a:pathLst>
            </a:custGeom>
            <a:solidFill>
              <a:srgbClr val="F1D0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0"/>
            <p:cNvSpPr/>
            <p:nvPr/>
          </p:nvSpPr>
          <p:spPr>
            <a:xfrm>
              <a:off x="3237135" y="2053747"/>
              <a:ext cx="113416" cy="197209"/>
            </a:xfrm>
            <a:custGeom>
              <a:rect b="b" l="l" r="r" t="t"/>
              <a:pathLst>
                <a:path extrusionOk="0" h="4933" w="2837">
                  <a:moveTo>
                    <a:pt x="2837" y="0"/>
                  </a:moveTo>
                  <a:cubicBezTo>
                    <a:pt x="1951" y="0"/>
                    <a:pt x="1064" y="43"/>
                    <a:pt x="178" y="129"/>
                  </a:cubicBezTo>
                  <a:cubicBezTo>
                    <a:pt x="41" y="1232"/>
                    <a:pt x="1" y="2333"/>
                    <a:pt x="56" y="3433"/>
                  </a:cubicBezTo>
                  <a:cubicBezTo>
                    <a:pt x="97" y="4235"/>
                    <a:pt x="739" y="4875"/>
                    <a:pt x="1541" y="4913"/>
                  </a:cubicBezTo>
                  <a:cubicBezTo>
                    <a:pt x="1716" y="4920"/>
                    <a:pt x="1890" y="4927"/>
                    <a:pt x="2066" y="4933"/>
                  </a:cubicBezTo>
                  <a:cubicBezTo>
                    <a:pt x="1715" y="4797"/>
                    <a:pt x="1447" y="4198"/>
                    <a:pt x="1428" y="3467"/>
                  </a:cubicBezTo>
                  <a:cubicBezTo>
                    <a:pt x="1401" y="2355"/>
                    <a:pt x="1421" y="1243"/>
                    <a:pt x="1491" y="130"/>
                  </a:cubicBezTo>
                  <a:cubicBezTo>
                    <a:pt x="1940" y="43"/>
                    <a:pt x="2388" y="0"/>
                    <a:pt x="2837" y="0"/>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0"/>
            <p:cNvSpPr/>
            <p:nvPr/>
          </p:nvSpPr>
          <p:spPr>
            <a:xfrm>
              <a:off x="3288626" y="2123228"/>
              <a:ext cx="20149" cy="30143"/>
            </a:xfrm>
            <a:custGeom>
              <a:rect b="b" l="l" r="r" t="t"/>
              <a:pathLst>
                <a:path extrusionOk="0" h="754" w="504">
                  <a:moveTo>
                    <a:pt x="251" y="1"/>
                  </a:moveTo>
                  <a:cubicBezTo>
                    <a:pt x="112" y="1"/>
                    <a:pt x="0" y="170"/>
                    <a:pt x="0" y="378"/>
                  </a:cubicBezTo>
                  <a:cubicBezTo>
                    <a:pt x="0" y="584"/>
                    <a:pt x="113" y="753"/>
                    <a:pt x="251" y="753"/>
                  </a:cubicBezTo>
                  <a:cubicBezTo>
                    <a:pt x="391" y="753"/>
                    <a:pt x="503" y="584"/>
                    <a:pt x="503" y="378"/>
                  </a:cubicBezTo>
                  <a:cubicBezTo>
                    <a:pt x="503" y="170"/>
                    <a:pt x="390"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0"/>
            <p:cNvSpPr/>
            <p:nvPr/>
          </p:nvSpPr>
          <p:spPr>
            <a:xfrm>
              <a:off x="3392287" y="2123228"/>
              <a:ext cx="20189" cy="30143"/>
            </a:xfrm>
            <a:custGeom>
              <a:rect b="b" l="l" r="r" t="t"/>
              <a:pathLst>
                <a:path extrusionOk="0" h="754" w="505">
                  <a:moveTo>
                    <a:pt x="253" y="1"/>
                  </a:moveTo>
                  <a:cubicBezTo>
                    <a:pt x="113" y="1"/>
                    <a:pt x="0" y="170"/>
                    <a:pt x="0" y="378"/>
                  </a:cubicBezTo>
                  <a:cubicBezTo>
                    <a:pt x="0" y="584"/>
                    <a:pt x="114" y="753"/>
                    <a:pt x="253" y="753"/>
                  </a:cubicBezTo>
                  <a:cubicBezTo>
                    <a:pt x="393" y="753"/>
                    <a:pt x="505" y="584"/>
                    <a:pt x="505" y="378"/>
                  </a:cubicBezTo>
                  <a:cubicBezTo>
                    <a:pt x="505" y="170"/>
                    <a:pt x="391" y="1"/>
                    <a:pt x="2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0"/>
            <p:cNvSpPr/>
            <p:nvPr/>
          </p:nvSpPr>
          <p:spPr>
            <a:xfrm>
              <a:off x="3320967" y="2169922"/>
              <a:ext cx="59127" cy="25905"/>
            </a:xfrm>
            <a:custGeom>
              <a:rect b="b" l="l" r="r" t="t"/>
              <a:pathLst>
                <a:path extrusionOk="0" h="648" w="1479">
                  <a:moveTo>
                    <a:pt x="1318" y="1"/>
                  </a:moveTo>
                  <a:cubicBezTo>
                    <a:pt x="1266" y="1"/>
                    <a:pt x="1215" y="31"/>
                    <a:pt x="1191" y="81"/>
                  </a:cubicBezTo>
                  <a:cubicBezTo>
                    <a:pt x="1108" y="255"/>
                    <a:pt x="932" y="367"/>
                    <a:pt x="739" y="367"/>
                  </a:cubicBezTo>
                  <a:cubicBezTo>
                    <a:pt x="547" y="367"/>
                    <a:pt x="370" y="255"/>
                    <a:pt x="286" y="81"/>
                  </a:cubicBezTo>
                  <a:cubicBezTo>
                    <a:pt x="262" y="31"/>
                    <a:pt x="211" y="1"/>
                    <a:pt x="159" y="1"/>
                  </a:cubicBezTo>
                  <a:cubicBezTo>
                    <a:pt x="139" y="1"/>
                    <a:pt x="119" y="6"/>
                    <a:pt x="99" y="15"/>
                  </a:cubicBezTo>
                  <a:cubicBezTo>
                    <a:pt x="30" y="49"/>
                    <a:pt x="0" y="133"/>
                    <a:pt x="33" y="202"/>
                  </a:cubicBezTo>
                  <a:cubicBezTo>
                    <a:pt x="163" y="473"/>
                    <a:pt x="439" y="648"/>
                    <a:pt x="739" y="648"/>
                  </a:cubicBezTo>
                  <a:cubicBezTo>
                    <a:pt x="1039" y="648"/>
                    <a:pt x="1317" y="473"/>
                    <a:pt x="1445" y="202"/>
                  </a:cubicBezTo>
                  <a:cubicBezTo>
                    <a:pt x="1478" y="133"/>
                    <a:pt x="1449" y="48"/>
                    <a:pt x="1378" y="15"/>
                  </a:cubicBezTo>
                  <a:cubicBezTo>
                    <a:pt x="1359" y="5"/>
                    <a:pt x="1338" y="1"/>
                    <a:pt x="1318" y="1"/>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0"/>
            <p:cNvSpPr/>
            <p:nvPr/>
          </p:nvSpPr>
          <p:spPr>
            <a:xfrm>
              <a:off x="3239973" y="2043313"/>
              <a:ext cx="221076" cy="74918"/>
            </a:xfrm>
            <a:custGeom>
              <a:rect b="b" l="l" r="r" t="t"/>
              <a:pathLst>
                <a:path extrusionOk="0" h="1874" w="5530">
                  <a:moveTo>
                    <a:pt x="2765" y="1"/>
                  </a:moveTo>
                  <a:cubicBezTo>
                    <a:pt x="1238" y="1"/>
                    <a:pt x="1" y="421"/>
                    <a:pt x="1" y="938"/>
                  </a:cubicBezTo>
                  <a:cubicBezTo>
                    <a:pt x="1" y="1455"/>
                    <a:pt x="1238" y="1873"/>
                    <a:pt x="2765" y="1873"/>
                  </a:cubicBezTo>
                  <a:cubicBezTo>
                    <a:pt x="4291" y="1873"/>
                    <a:pt x="5529" y="1455"/>
                    <a:pt x="5529" y="938"/>
                  </a:cubicBezTo>
                  <a:cubicBezTo>
                    <a:pt x="5529" y="421"/>
                    <a:pt x="4291" y="1"/>
                    <a:pt x="27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0"/>
            <p:cNvSpPr/>
            <p:nvPr/>
          </p:nvSpPr>
          <p:spPr>
            <a:xfrm>
              <a:off x="3239973" y="2043313"/>
              <a:ext cx="129367" cy="74918"/>
            </a:xfrm>
            <a:custGeom>
              <a:rect b="b" l="l" r="r" t="t"/>
              <a:pathLst>
                <a:path extrusionOk="0" h="1874" w="3236">
                  <a:moveTo>
                    <a:pt x="2765" y="1"/>
                  </a:moveTo>
                  <a:cubicBezTo>
                    <a:pt x="1238" y="1"/>
                    <a:pt x="1" y="421"/>
                    <a:pt x="1" y="938"/>
                  </a:cubicBezTo>
                  <a:cubicBezTo>
                    <a:pt x="1" y="1455"/>
                    <a:pt x="1239" y="1873"/>
                    <a:pt x="2765" y="1873"/>
                  </a:cubicBezTo>
                  <a:cubicBezTo>
                    <a:pt x="2926" y="1873"/>
                    <a:pt x="3082" y="1870"/>
                    <a:pt x="3235" y="1861"/>
                  </a:cubicBezTo>
                  <a:cubicBezTo>
                    <a:pt x="1932" y="1786"/>
                    <a:pt x="1354" y="1212"/>
                    <a:pt x="1354" y="749"/>
                  </a:cubicBezTo>
                  <a:cubicBezTo>
                    <a:pt x="1354" y="286"/>
                    <a:pt x="1934" y="89"/>
                    <a:pt x="3235" y="14"/>
                  </a:cubicBezTo>
                  <a:cubicBezTo>
                    <a:pt x="3082" y="5"/>
                    <a:pt x="2924" y="1"/>
                    <a:pt x="27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0"/>
            <p:cNvSpPr/>
            <p:nvPr/>
          </p:nvSpPr>
          <p:spPr>
            <a:xfrm>
              <a:off x="3240213" y="1967116"/>
              <a:ext cx="221196" cy="113736"/>
            </a:xfrm>
            <a:custGeom>
              <a:rect b="b" l="l" r="r" t="t"/>
              <a:pathLst>
                <a:path extrusionOk="0" h="2845" w="5533">
                  <a:moveTo>
                    <a:pt x="2764" y="0"/>
                  </a:moveTo>
                  <a:cubicBezTo>
                    <a:pt x="2294" y="0"/>
                    <a:pt x="1823" y="22"/>
                    <a:pt x="1354" y="66"/>
                  </a:cubicBezTo>
                  <a:cubicBezTo>
                    <a:pt x="901" y="108"/>
                    <a:pt x="448" y="171"/>
                    <a:pt x="1" y="254"/>
                  </a:cubicBezTo>
                  <a:lnTo>
                    <a:pt x="1" y="2845"/>
                  </a:lnTo>
                  <a:cubicBezTo>
                    <a:pt x="448" y="2761"/>
                    <a:pt x="901" y="2698"/>
                    <a:pt x="1354" y="2656"/>
                  </a:cubicBezTo>
                  <a:cubicBezTo>
                    <a:pt x="1823" y="2612"/>
                    <a:pt x="2293" y="2590"/>
                    <a:pt x="2763" y="2590"/>
                  </a:cubicBezTo>
                  <a:cubicBezTo>
                    <a:pt x="3692" y="2590"/>
                    <a:pt x="4620" y="2675"/>
                    <a:pt x="5533" y="2845"/>
                  </a:cubicBezTo>
                  <a:lnTo>
                    <a:pt x="5533" y="254"/>
                  </a:lnTo>
                  <a:cubicBezTo>
                    <a:pt x="4622" y="85"/>
                    <a:pt x="3693" y="0"/>
                    <a:pt x="2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0"/>
            <p:cNvSpPr/>
            <p:nvPr/>
          </p:nvSpPr>
          <p:spPr>
            <a:xfrm>
              <a:off x="3239493" y="1969434"/>
              <a:ext cx="54409" cy="111657"/>
            </a:xfrm>
            <a:custGeom>
              <a:rect b="b" l="l" r="r" t="t"/>
              <a:pathLst>
                <a:path extrusionOk="0" h="2793" w="1361">
                  <a:moveTo>
                    <a:pt x="1361" y="0"/>
                  </a:moveTo>
                  <a:cubicBezTo>
                    <a:pt x="905" y="42"/>
                    <a:pt x="450" y="106"/>
                    <a:pt x="1" y="190"/>
                  </a:cubicBezTo>
                  <a:lnTo>
                    <a:pt x="1" y="2793"/>
                  </a:lnTo>
                  <a:cubicBezTo>
                    <a:pt x="450" y="2709"/>
                    <a:pt x="904" y="2645"/>
                    <a:pt x="1361" y="2603"/>
                  </a:cubicBezTo>
                  <a:lnTo>
                    <a:pt x="136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0"/>
            <p:cNvSpPr/>
            <p:nvPr/>
          </p:nvSpPr>
          <p:spPr>
            <a:xfrm>
              <a:off x="3275753" y="2019167"/>
              <a:ext cx="149596" cy="25985"/>
            </a:xfrm>
            <a:custGeom>
              <a:rect b="b" l="l" r="r" t="t"/>
              <a:pathLst>
                <a:path extrusionOk="0" h="650" w="3742">
                  <a:moveTo>
                    <a:pt x="1852" y="1"/>
                  </a:moveTo>
                  <a:cubicBezTo>
                    <a:pt x="1256" y="1"/>
                    <a:pt x="660" y="122"/>
                    <a:pt x="104" y="365"/>
                  </a:cubicBezTo>
                  <a:cubicBezTo>
                    <a:pt x="33" y="397"/>
                    <a:pt x="0" y="478"/>
                    <a:pt x="32" y="550"/>
                  </a:cubicBezTo>
                  <a:cubicBezTo>
                    <a:pt x="55" y="602"/>
                    <a:pt x="106" y="634"/>
                    <a:pt x="160" y="634"/>
                  </a:cubicBezTo>
                  <a:cubicBezTo>
                    <a:pt x="179" y="634"/>
                    <a:pt x="198" y="631"/>
                    <a:pt x="217" y="623"/>
                  </a:cubicBezTo>
                  <a:cubicBezTo>
                    <a:pt x="736" y="395"/>
                    <a:pt x="1294" y="281"/>
                    <a:pt x="1851" y="281"/>
                  </a:cubicBezTo>
                  <a:cubicBezTo>
                    <a:pt x="2422" y="281"/>
                    <a:pt x="2993" y="401"/>
                    <a:pt x="3524" y="638"/>
                  </a:cubicBezTo>
                  <a:cubicBezTo>
                    <a:pt x="3542" y="646"/>
                    <a:pt x="3561" y="650"/>
                    <a:pt x="3580" y="650"/>
                  </a:cubicBezTo>
                  <a:cubicBezTo>
                    <a:pt x="3633" y="650"/>
                    <a:pt x="3685" y="619"/>
                    <a:pt x="3709" y="567"/>
                  </a:cubicBezTo>
                  <a:cubicBezTo>
                    <a:pt x="3741" y="497"/>
                    <a:pt x="3710" y="414"/>
                    <a:pt x="3638" y="382"/>
                  </a:cubicBezTo>
                  <a:cubicBezTo>
                    <a:pt x="3071" y="128"/>
                    <a:pt x="2462" y="1"/>
                    <a:pt x="18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0"/>
            <p:cNvSpPr/>
            <p:nvPr/>
          </p:nvSpPr>
          <p:spPr>
            <a:xfrm>
              <a:off x="3260322" y="2032359"/>
              <a:ext cx="22907" cy="22947"/>
            </a:xfrm>
            <a:custGeom>
              <a:rect b="b" l="l" r="r" t="t"/>
              <a:pathLst>
                <a:path extrusionOk="0" h="574" w="573">
                  <a:moveTo>
                    <a:pt x="287" y="0"/>
                  </a:moveTo>
                  <a:cubicBezTo>
                    <a:pt x="129" y="0"/>
                    <a:pt x="0" y="129"/>
                    <a:pt x="0" y="286"/>
                  </a:cubicBezTo>
                  <a:cubicBezTo>
                    <a:pt x="0" y="444"/>
                    <a:pt x="129" y="573"/>
                    <a:pt x="287" y="573"/>
                  </a:cubicBezTo>
                  <a:cubicBezTo>
                    <a:pt x="445" y="573"/>
                    <a:pt x="573" y="444"/>
                    <a:pt x="573" y="286"/>
                  </a:cubicBezTo>
                  <a:cubicBezTo>
                    <a:pt x="573" y="129"/>
                    <a:pt x="445"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0"/>
            <p:cNvSpPr/>
            <p:nvPr/>
          </p:nvSpPr>
          <p:spPr>
            <a:xfrm>
              <a:off x="3417793" y="2032959"/>
              <a:ext cx="22947" cy="22867"/>
            </a:xfrm>
            <a:custGeom>
              <a:rect b="b" l="l" r="r" t="t"/>
              <a:pathLst>
                <a:path extrusionOk="0" h="572" w="574">
                  <a:moveTo>
                    <a:pt x="288" y="0"/>
                  </a:moveTo>
                  <a:cubicBezTo>
                    <a:pt x="129" y="0"/>
                    <a:pt x="1" y="128"/>
                    <a:pt x="1" y="286"/>
                  </a:cubicBezTo>
                  <a:cubicBezTo>
                    <a:pt x="1" y="444"/>
                    <a:pt x="129" y="572"/>
                    <a:pt x="288" y="572"/>
                  </a:cubicBezTo>
                  <a:cubicBezTo>
                    <a:pt x="445" y="572"/>
                    <a:pt x="574" y="444"/>
                    <a:pt x="574" y="286"/>
                  </a:cubicBezTo>
                  <a:cubicBezTo>
                    <a:pt x="574" y="128"/>
                    <a:pt x="445" y="0"/>
                    <a:pt x="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70"/>
          <p:cNvGrpSpPr/>
          <p:nvPr/>
        </p:nvGrpSpPr>
        <p:grpSpPr>
          <a:xfrm rot="568170">
            <a:off x="427892" y="424924"/>
            <a:ext cx="984419" cy="697127"/>
            <a:chOff x="1442050" y="867213"/>
            <a:chExt cx="1070450" cy="758050"/>
          </a:xfrm>
        </p:grpSpPr>
        <p:sp>
          <p:nvSpPr>
            <p:cNvPr id="3618" name="Google Shape;3618;p70"/>
            <p:cNvSpPr/>
            <p:nvPr/>
          </p:nvSpPr>
          <p:spPr>
            <a:xfrm flipH="1">
              <a:off x="1760425" y="9101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0"/>
            <p:cNvSpPr/>
            <p:nvPr/>
          </p:nvSpPr>
          <p:spPr>
            <a:xfrm flipH="1">
              <a:off x="1602250" y="10925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0"/>
            <p:cNvSpPr/>
            <p:nvPr/>
          </p:nvSpPr>
          <p:spPr>
            <a:xfrm flipH="1">
              <a:off x="2002926" y="8672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0"/>
            <p:cNvSpPr/>
            <p:nvPr/>
          </p:nvSpPr>
          <p:spPr>
            <a:xfrm flipH="1">
              <a:off x="2403600" y="10634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0"/>
            <p:cNvSpPr/>
            <p:nvPr/>
          </p:nvSpPr>
          <p:spPr>
            <a:xfrm flipH="1">
              <a:off x="1442050" y="14650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3" name="Google Shape;3623;p70"/>
          <p:cNvSpPr/>
          <p:nvPr/>
        </p:nvSpPr>
        <p:spPr>
          <a:xfrm flipH="1" rot="568949">
            <a:off x="1000393" y="1157983"/>
            <a:ext cx="140216" cy="140216"/>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7" name="Shape 3627"/>
        <p:cNvGrpSpPr/>
        <p:nvPr/>
      </p:nvGrpSpPr>
      <p:grpSpPr>
        <a:xfrm>
          <a:off x="0" y="0"/>
          <a:ext cx="0" cy="0"/>
          <a:chOff x="0" y="0"/>
          <a:chExt cx="0" cy="0"/>
        </a:xfrm>
      </p:grpSpPr>
      <p:sp>
        <p:nvSpPr>
          <p:cNvPr id="3628" name="Google Shape;3628;p71"/>
          <p:cNvSpPr/>
          <p:nvPr/>
        </p:nvSpPr>
        <p:spPr>
          <a:xfrm>
            <a:off x="0" y="838845"/>
            <a:ext cx="1922821" cy="3805912"/>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Mockup PC</a:t>
            </a:r>
            <a:endParaRPr/>
          </a:p>
        </p:txBody>
      </p:sp>
      <p:sp>
        <p:nvSpPr>
          <p:cNvPr id="3630" name="Google Shape;3630;p71"/>
          <p:cNvSpPr txBox="1"/>
          <p:nvPr>
            <p:ph idx="1" type="subTitle"/>
          </p:nvPr>
        </p:nvSpPr>
        <p:spPr>
          <a:xfrm rot="-390">
            <a:off x="1927500" y="3916938"/>
            <a:ext cx="5289000" cy="59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3631" name="Google Shape;3631;p71"/>
          <p:cNvGrpSpPr/>
          <p:nvPr/>
        </p:nvGrpSpPr>
        <p:grpSpPr>
          <a:xfrm>
            <a:off x="2791620" y="1288078"/>
            <a:ext cx="3560770" cy="2444804"/>
            <a:chOff x="1669418" y="1345915"/>
            <a:chExt cx="4461000" cy="3062896"/>
          </a:xfrm>
        </p:grpSpPr>
        <p:sp>
          <p:nvSpPr>
            <p:cNvPr id="3632" name="Google Shape;3632;p71"/>
            <p:cNvSpPr/>
            <p:nvPr/>
          </p:nvSpPr>
          <p:spPr>
            <a:xfrm>
              <a:off x="1669418" y="1345915"/>
              <a:ext cx="4461000" cy="2544300"/>
            </a:xfrm>
            <a:prstGeom prst="roundRect">
              <a:avLst>
                <a:gd fmla="val 3857" name="adj"/>
              </a:avLst>
            </a:prstGeom>
            <a:solidFill>
              <a:schemeClr val="accent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1"/>
            <p:cNvSpPr/>
            <p:nvPr/>
          </p:nvSpPr>
          <p:spPr>
            <a:xfrm>
              <a:off x="3136306" y="3890163"/>
              <a:ext cx="1523257"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chemeClr val="accent2"/>
            </a:solidFill>
            <a:ln cap="flat" cmpd="sng" w="19050">
              <a:solidFill>
                <a:schemeClr val="dk2"/>
              </a:solidFill>
              <a:prstDash val="solid"/>
              <a:round/>
              <a:headEnd len="med" w="med" type="none"/>
              <a:tailEnd len="med" w="med" type="none"/>
            </a:ln>
          </p:spPr>
        </p:sp>
        <p:cxnSp>
          <p:nvCxnSpPr>
            <p:cNvPr id="3634" name="Google Shape;3634;p71"/>
            <p:cNvCxnSpPr/>
            <p:nvPr/>
          </p:nvCxnSpPr>
          <p:spPr>
            <a:xfrm>
              <a:off x="3152769" y="4359730"/>
              <a:ext cx="1501200" cy="0"/>
            </a:xfrm>
            <a:prstGeom prst="straightConnector1">
              <a:avLst/>
            </a:prstGeom>
            <a:noFill/>
            <a:ln cap="flat" cmpd="sng" w="19050">
              <a:solidFill>
                <a:schemeClr val="dk2"/>
              </a:solidFill>
              <a:prstDash val="solid"/>
              <a:round/>
              <a:headEnd len="med" w="med" type="none"/>
              <a:tailEnd len="med" w="med" type="none"/>
            </a:ln>
          </p:spPr>
        </p:cxnSp>
      </p:grpSp>
      <p:pic>
        <p:nvPicPr>
          <p:cNvPr id="3635" name="Google Shape;3635;p71"/>
          <p:cNvPicPr preferRelativeResize="0"/>
          <p:nvPr>
            <p:ph idx="2" type="pic"/>
          </p:nvPr>
        </p:nvPicPr>
        <p:blipFill rotWithShape="1">
          <a:blip r:embed="rId3">
            <a:alphaModFix/>
          </a:blip>
          <a:srcRect b="622" l="0" r="0" t="631"/>
          <a:stretch/>
        </p:blipFill>
        <p:spPr>
          <a:xfrm>
            <a:off x="2904588" y="1368375"/>
            <a:ext cx="3317100" cy="1840800"/>
          </a:xfrm>
          <a:prstGeom prst="rect">
            <a:avLst/>
          </a:prstGeom>
        </p:spPr>
      </p:pic>
      <p:sp>
        <p:nvSpPr>
          <p:cNvPr id="3636" name="Google Shape;3636;p71"/>
          <p:cNvSpPr/>
          <p:nvPr/>
        </p:nvSpPr>
        <p:spPr>
          <a:xfrm>
            <a:off x="-288558" y="2626193"/>
            <a:ext cx="1041494" cy="2060721"/>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1"/>
          <p:cNvSpPr/>
          <p:nvPr/>
        </p:nvSpPr>
        <p:spPr>
          <a:xfrm>
            <a:off x="8423119" y="1676401"/>
            <a:ext cx="1481965" cy="2933056"/>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1"/>
          <p:cNvSpPr/>
          <p:nvPr/>
        </p:nvSpPr>
        <p:spPr>
          <a:xfrm>
            <a:off x="7887425" y="1941480"/>
            <a:ext cx="1364315" cy="2700410"/>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9" name="Google Shape;3639;p71"/>
          <p:cNvGrpSpPr/>
          <p:nvPr/>
        </p:nvGrpSpPr>
        <p:grpSpPr>
          <a:xfrm>
            <a:off x="7713025" y="3336975"/>
            <a:ext cx="703200" cy="791638"/>
            <a:chOff x="7713025" y="3336975"/>
            <a:chExt cx="703200" cy="791638"/>
          </a:xfrm>
        </p:grpSpPr>
        <p:sp>
          <p:nvSpPr>
            <p:cNvPr id="3640" name="Google Shape;3640;p71"/>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1"/>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1"/>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1"/>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4" name="Google Shape;3644;p71"/>
          <p:cNvGrpSpPr/>
          <p:nvPr/>
        </p:nvGrpSpPr>
        <p:grpSpPr>
          <a:xfrm>
            <a:off x="1161430" y="3080825"/>
            <a:ext cx="631525" cy="421730"/>
            <a:chOff x="1089380" y="3826200"/>
            <a:chExt cx="631525" cy="421730"/>
          </a:xfrm>
        </p:grpSpPr>
        <p:sp>
          <p:nvSpPr>
            <p:cNvPr id="3645" name="Google Shape;3645;p71"/>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1"/>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1"/>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1" name="Shape 3651"/>
        <p:cNvGrpSpPr/>
        <p:nvPr/>
      </p:nvGrpSpPr>
      <p:grpSpPr>
        <a:xfrm>
          <a:off x="0" y="0"/>
          <a:ext cx="0" cy="0"/>
          <a:chOff x="0" y="0"/>
          <a:chExt cx="0" cy="0"/>
        </a:xfrm>
      </p:grpSpPr>
      <p:sp>
        <p:nvSpPr>
          <p:cNvPr id="3652" name="Google Shape;3652;p72"/>
          <p:cNvSpPr txBox="1"/>
          <p:nvPr>
            <p:ph type="title"/>
          </p:nvPr>
        </p:nvSpPr>
        <p:spPr>
          <a:xfrm>
            <a:off x="4295225" y="1582779"/>
            <a:ext cx="3280500" cy="79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Mockup tablet</a:t>
            </a:r>
            <a:endParaRPr/>
          </a:p>
        </p:txBody>
      </p:sp>
      <p:sp>
        <p:nvSpPr>
          <p:cNvPr id="3653" name="Google Shape;3653;p72"/>
          <p:cNvSpPr txBox="1"/>
          <p:nvPr>
            <p:ph idx="1" type="subTitle"/>
          </p:nvPr>
        </p:nvSpPr>
        <p:spPr>
          <a:xfrm rot="-314">
            <a:off x="4295225" y="2397463"/>
            <a:ext cx="3280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3654" name="Google Shape;3654;p72"/>
          <p:cNvGrpSpPr/>
          <p:nvPr/>
        </p:nvGrpSpPr>
        <p:grpSpPr>
          <a:xfrm>
            <a:off x="2025484" y="1201339"/>
            <a:ext cx="1771634" cy="2436021"/>
            <a:chOff x="-734425" y="725975"/>
            <a:chExt cx="2684700" cy="3691500"/>
          </a:xfrm>
        </p:grpSpPr>
        <p:sp>
          <p:nvSpPr>
            <p:cNvPr id="3655" name="Google Shape;3655;p72"/>
            <p:cNvSpPr/>
            <p:nvPr/>
          </p:nvSpPr>
          <p:spPr>
            <a:xfrm>
              <a:off x="-734425" y="725975"/>
              <a:ext cx="2684700" cy="3691500"/>
            </a:xfrm>
            <a:prstGeom prst="roundRect">
              <a:avLst>
                <a:gd fmla="val 4846" name="adj"/>
              </a:avLst>
            </a:prstGeom>
            <a:solidFill>
              <a:schemeClr val="accent4"/>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656" name="Google Shape;3656;p72"/>
            <p:cNvSpPr/>
            <p:nvPr/>
          </p:nvSpPr>
          <p:spPr>
            <a:xfrm>
              <a:off x="515514" y="4307174"/>
              <a:ext cx="184800" cy="40200"/>
            </a:xfrm>
            <a:prstGeom prst="roundRect">
              <a:avLst>
                <a:gd fmla="val 50000" name="adj"/>
              </a:avLst>
            </a:prstGeom>
            <a:solidFill>
              <a:schemeClr val="accent4"/>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577175" y="788693"/>
              <a:ext cx="61500" cy="61500"/>
            </a:xfrm>
            <a:prstGeom prst="ellipse">
              <a:avLst/>
            </a:prstGeom>
            <a:solidFill>
              <a:schemeClr val="accent4"/>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658" name="Google Shape;3658;p72"/>
          <p:cNvPicPr preferRelativeResize="0"/>
          <p:nvPr>
            <p:ph idx="2" type="pic"/>
          </p:nvPr>
        </p:nvPicPr>
        <p:blipFill rotWithShape="1">
          <a:blip r:embed="rId3">
            <a:alphaModFix/>
          </a:blip>
          <a:srcRect b="0" l="9909" r="51394" t="0"/>
          <a:stretch/>
        </p:blipFill>
        <p:spPr>
          <a:xfrm>
            <a:off x="2168750" y="1336400"/>
            <a:ext cx="1485302" cy="2166598"/>
          </a:xfrm>
          <a:prstGeom prst="rect">
            <a:avLst/>
          </a:prstGeom>
        </p:spPr>
      </p:pic>
      <p:grpSp>
        <p:nvGrpSpPr>
          <p:cNvPr id="3659" name="Google Shape;3659;p72"/>
          <p:cNvGrpSpPr/>
          <p:nvPr/>
        </p:nvGrpSpPr>
        <p:grpSpPr>
          <a:xfrm>
            <a:off x="758143" y="3466495"/>
            <a:ext cx="896045" cy="1141159"/>
            <a:chOff x="5158937" y="5246095"/>
            <a:chExt cx="250278" cy="318786"/>
          </a:xfrm>
        </p:grpSpPr>
        <p:sp>
          <p:nvSpPr>
            <p:cNvPr id="3660" name="Google Shape;3660;p72"/>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72"/>
          <p:cNvGrpSpPr/>
          <p:nvPr/>
        </p:nvGrpSpPr>
        <p:grpSpPr>
          <a:xfrm>
            <a:off x="593109" y="4316662"/>
            <a:ext cx="470879" cy="300123"/>
            <a:chOff x="7746090" y="5473975"/>
            <a:chExt cx="153306" cy="97693"/>
          </a:xfrm>
        </p:grpSpPr>
        <p:sp>
          <p:nvSpPr>
            <p:cNvPr id="3671" name="Google Shape;3671;p72"/>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72"/>
          <p:cNvGrpSpPr/>
          <p:nvPr/>
        </p:nvGrpSpPr>
        <p:grpSpPr>
          <a:xfrm>
            <a:off x="-776" y="4524375"/>
            <a:ext cx="9143947" cy="105015"/>
            <a:chOff x="5926145" y="5877686"/>
            <a:chExt cx="1138468" cy="13065"/>
          </a:xfrm>
        </p:grpSpPr>
        <p:sp>
          <p:nvSpPr>
            <p:cNvPr id="3674" name="Google Shape;3674;p72"/>
            <p:cNvSpPr/>
            <p:nvPr/>
          </p:nvSpPr>
          <p:spPr>
            <a:xfrm>
              <a:off x="5926145" y="5877686"/>
              <a:ext cx="1138468" cy="7084"/>
            </a:xfrm>
            <a:custGeom>
              <a:rect b="b" l="l" r="r" t="t"/>
              <a:pathLst>
                <a:path extrusionOk="0" h="167" w="26838">
                  <a:moveTo>
                    <a:pt x="1" y="0"/>
                  </a:moveTo>
                  <a:lnTo>
                    <a:pt x="1" y="166"/>
                  </a:lnTo>
                  <a:lnTo>
                    <a:pt x="26837" y="166"/>
                  </a:lnTo>
                  <a:lnTo>
                    <a:pt x="26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703441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694961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686477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6779975"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6695220"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661042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652558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644078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635602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6271232"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6186392"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6101594" y="5884728"/>
              <a:ext cx="24476" cy="6024"/>
            </a:xfrm>
            <a:custGeom>
              <a:rect b="b" l="l" r="r" t="t"/>
              <a:pathLst>
                <a:path extrusionOk="0" h="142" w="577">
                  <a:moveTo>
                    <a:pt x="1" y="0"/>
                  </a:moveTo>
                  <a:lnTo>
                    <a:pt x="1" y="142"/>
                  </a:lnTo>
                  <a:lnTo>
                    <a:pt x="577" y="142"/>
                  </a:lnTo>
                  <a:lnTo>
                    <a:pt x="5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6016839" y="5884728"/>
              <a:ext cx="24476" cy="6024"/>
            </a:xfrm>
            <a:custGeom>
              <a:rect b="b" l="l" r="r" t="t"/>
              <a:pathLst>
                <a:path extrusionOk="0" h="142" w="577">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5932084" y="5884728"/>
              <a:ext cx="24434" cy="6024"/>
            </a:xfrm>
            <a:custGeom>
              <a:rect b="b" l="l" r="r" t="t"/>
              <a:pathLst>
                <a:path extrusionOk="0" h="142" w="576">
                  <a:moveTo>
                    <a:pt x="0" y="0"/>
                  </a:moveTo>
                  <a:lnTo>
                    <a:pt x="0" y="142"/>
                  </a:lnTo>
                  <a:lnTo>
                    <a:pt x="576" y="142"/>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9" name="Google Shape;3689;p72"/>
          <p:cNvGrpSpPr/>
          <p:nvPr/>
        </p:nvGrpSpPr>
        <p:grpSpPr>
          <a:xfrm rot="-1598273">
            <a:off x="987033" y="458627"/>
            <a:ext cx="761337" cy="604104"/>
            <a:chOff x="489310" y="305054"/>
            <a:chExt cx="618268" cy="490581"/>
          </a:xfrm>
        </p:grpSpPr>
        <p:sp>
          <p:nvSpPr>
            <p:cNvPr id="3690" name="Google Shape;3690;p72"/>
            <p:cNvSpPr/>
            <p:nvPr/>
          </p:nvSpPr>
          <p:spPr>
            <a:xfrm>
              <a:off x="876885" y="540002"/>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2"/>
            <p:cNvSpPr/>
            <p:nvPr/>
          </p:nvSpPr>
          <p:spPr>
            <a:xfrm>
              <a:off x="640702" y="305054"/>
              <a:ext cx="382428" cy="369901"/>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2"/>
            <p:cNvSpPr/>
            <p:nvPr/>
          </p:nvSpPr>
          <p:spPr>
            <a:xfrm>
              <a:off x="489310" y="378347"/>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2"/>
            <p:cNvSpPr/>
            <p:nvPr/>
          </p:nvSpPr>
          <p:spPr>
            <a:xfrm>
              <a:off x="716568" y="572323"/>
              <a:ext cx="230693" cy="223312"/>
            </a:xfrm>
            <a:custGeom>
              <a:rect b="b" l="l" r="r" t="t"/>
              <a:pathLst>
                <a:path extrusionOk="0" h="1180" w="1219">
                  <a:moveTo>
                    <a:pt x="609" y="1"/>
                  </a:moveTo>
                  <a:cubicBezTo>
                    <a:pt x="299" y="1"/>
                    <a:pt x="41" y="240"/>
                    <a:pt x="21" y="553"/>
                  </a:cubicBezTo>
                  <a:cubicBezTo>
                    <a:pt x="1" y="879"/>
                    <a:pt x="247" y="1158"/>
                    <a:pt x="571" y="1179"/>
                  </a:cubicBezTo>
                  <a:cubicBezTo>
                    <a:pt x="583" y="1179"/>
                    <a:pt x="596" y="1180"/>
                    <a:pt x="609" y="1180"/>
                  </a:cubicBezTo>
                  <a:cubicBezTo>
                    <a:pt x="918" y="1180"/>
                    <a:pt x="1176" y="940"/>
                    <a:pt x="1198" y="627"/>
                  </a:cubicBezTo>
                  <a:cubicBezTo>
                    <a:pt x="1218" y="301"/>
                    <a:pt x="972" y="23"/>
                    <a:pt x="647" y="2"/>
                  </a:cubicBezTo>
                  <a:cubicBezTo>
                    <a:pt x="634" y="1"/>
                    <a:pt x="621"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7" name="Shape 3697"/>
        <p:cNvGrpSpPr/>
        <p:nvPr/>
      </p:nvGrpSpPr>
      <p:grpSpPr>
        <a:xfrm>
          <a:off x="0" y="0"/>
          <a:ext cx="0" cy="0"/>
          <a:chOff x="0" y="0"/>
          <a:chExt cx="0" cy="0"/>
        </a:xfrm>
      </p:grpSpPr>
      <p:pic>
        <p:nvPicPr>
          <p:cNvPr id="3698" name="Google Shape;3698;p73"/>
          <p:cNvPicPr preferRelativeResize="0"/>
          <p:nvPr>
            <p:ph idx="2" type="pic"/>
          </p:nvPr>
        </p:nvPicPr>
        <p:blipFill rotWithShape="1">
          <a:blip r:embed="rId3">
            <a:alphaModFix/>
          </a:blip>
          <a:srcRect b="0" l="34033" r="34033" t="0"/>
          <a:stretch/>
        </p:blipFill>
        <p:spPr>
          <a:xfrm>
            <a:off x="5326957" y="1397055"/>
            <a:ext cx="1272300" cy="2247001"/>
          </a:xfrm>
          <a:prstGeom prst="rect">
            <a:avLst/>
          </a:prstGeom>
        </p:spPr>
      </p:pic>
      <p:sp>
        <p:nvSpPr>
          <p:cNvPr id="3699" name="Google Shape;3699;p73"/>
          <p:cNvSpPr txBox="1"/>
          <p:nvPr>
            <p:ph type="title"/>
          </p:nvPr>
        </p:nvSpPr>
        <p:spPr>
          <a:xfrm>
            <a:off x="1500410" y="1561288"/>
            <a:ext cx="3280500" cy="116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Mockup smartphone</a:t>
            </a:r>
            <a:endParaRPr/>
          </a:p>
        </p:txBody>
      </p:sp>
      <p:sp>
        <p:nvSpPr>
          <p:cNvPr id="3700" name="Google Shape;3700;p73"/>
          <p:cNvSpPr txBox="1"/>
          <p:nvPr>
            <p:ph idx="1" type="subTitle"/>
          </p:nvPr>
        </p:nvSpPr>
        <p:spPr>
          <a:xfrm rot="-314">
            <a:off x="1500400" y="2743513"/>
            <a:ext cx="3280500" cy="85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3701" name="Google Shape;3701;p73"/>
          <p:cNvSpPr/>
          <p:nvPr/>
        </p:nvSpPr>
        <p:spPr>
          <a:xfrm>
            <a:off x="5300400" y="1205400"/>
            <a:ext cx="1319629" cy="2630899"/>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chemeClr val="accen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nvGrpSpPr>
          <p:cNvPr id="3702" name="Google Shape;3702;p73"/>
          <p:cNvGrpSpPr/>
          <p:nvPr/>
        </p:nvGrpSpPr>
        <p:grpSpPr>
          <a:xfrm flipH="1">
            <a:off x="6870675" y="539983"/>
            <a:ext cx="3160931" cy="4101864"/>
            <a:chOff x="-484399" y="1406487"/>
            <a:chExt cx="2493241" cy="3235419"/>
          </a:xfrm>
        </p:grpSpPr>
        <p:sp>
          <p:nvSpPr>
            <p:cNvPr id="3703" name="Google Shape;3703;p73"/>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3"/>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6" name="Google Shape;3706;p73"/>
          <p:cNvGrpSpPr/>
          <p:nvPr/>
        </p:nvGrpSpPr>
        <p:grpSpPr>
          <a:xfrm>
            <a:off x="7815775" y="3231363"/>
            <a:ext cx="703200" cy="791638"/>
            <a:chOff x="7713025" y="3336975"/>
            <a:chExt cx="703200" cy="791638"/>
          </a:xfrm>
        </p:grpSpPr>
        <p:sp>
          <p:nvSpPr>
            <p:cNvPr id="3707" name="Google Shape;3707;p73"/>
            <p:cNvSpPr/>
            <p:nvPr/>
          </p:nvSpPr>
          <p:spPr>
            <a:xfrm>
              <a:off x="8000725" y="3379863"/>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8004575" y="368362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7713025" y="40197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7948424" y="33369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1" name="Google Shape;3711;p73"/>
          <p:cNvGrpSpPr/>
          <p:nvPr/>
        </p:nvGrpSpPr>
        <p:grpSpPr>
          <a:xfrm>
            <a:off x="6947029" y="1679724"/>
            <a:ext cx="916412" cy="648967"/>
            <a:chOff x="6934125" y="1892813"/>
            <a:chExt cx="1070450" cy="758050"/>
          </a:xfrm>
        </p:grpSpPr>
        <p:sp>
          <p:nvSpPr>
            <p:cNvPr id="3712" name="Google Shape;3712;p73"/>
            <p:cNvSpPr/>
            <p:nvPr/>
          </p:nvSpPr>
          <p:spPr>
            <a:xfrm>
              <a:off x="7270700" y="19357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7619075" y="21181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7218399" y="1892813"/>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6934125" y="2089013"/>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7844375" y="2490663"/>
              <a:ext cx="160200" cy="160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73"/>
          <p:cNvGrpSpPr/>
          <p:nvPr/>
        </p:nvGrpSpPr>
        <p:grpSpPr>
          <a:xfrm>
            <a:off x="6468988" y="3177977"/>
            <a:ext cx="1149227" cy="1463612"/>
            <a:chOff x="5158937" y="5246095"/>
            <a:chExt cx="250278" cy="318786"/>
          </a:xfrm>
        </p:grpSpPr>
        <p:sp>
          <p:nvSpPr>
            <p:cNvPr id="3718" name="Google Shape;3718;p73"/>
            <p:cNvSpPr/>
            <p:nvPr/>
          </p:nvSpPr>
          <p:spPr>
            <a:xfrm>
              <a:off x="5291966" y="5318930"/>
              <a:ext cx="25834" cy="245951"/>
            </a:xfrm>
            <a:custGeom>
              <a:rect b="b" l="l" r="r" t="t"/>
              <a:pathLst>
                <a:path extrusionOk="0" h="5798" w="609">
                  <a:moveTo>
                    <a:pt x="0" y="1"/>
                  </a:moveTo>
                  <a:lnTo>
                    <a:pt x="0" y="5798"/>
                  </a:lnTo>
                  <a:lnTo>
                    <a:pt x="609" y="5798"/>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5266217" y="5318930"/>
              <a:ext cx="25791" cy="245951"/>
            </a:xfrm>
            <a:custGeom>
              <a:rect b="b" l="l" r="r" t="t"/>
              <a:pathLst>
                <a:path extrusionOk="0" h="5798" w="608">
                  <a:moveTo>
                    <a:pt x="607" y="1"/>
                  </a:moveTo>
                  <a:lnTo>
                    <a:pt x="0" y="5798"/>
                  </a:lnTo>
                  <a:lnTo>
                    <a:pt x="607" y="5798"/>
                  </a:lnTo>
                  <a:lnTo>
                    <a:pt x="6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5213701" y="5246095"/>
              <a:ext cx="78307" cy="145755"/>
            </a:xfrm>
            <a:custGeom>
              <a:rect b="b" l="l" r="r" t="t"/>
              <a:pathLst>
                <a:path extrusionOk="0" h="3436" w="1846">
                  <a:moveTo>
                    <a:pt x="1511" y="0"/>
                  </a:moveTo>
                  <a:cubicBezTo>
                    <a:pt x="1251" y="0"/>
                    <a:pt x="1003" y="152"/>
                    <a:pt x="890" y="404"/>
                  </a:cubicBezTo>
                  <a:lnTo>
                    <a:pt x="888" y="406"/>
                  </a:lnTo>
                  <a:cubicBezTo>
                    <a:pt x="537" y="441"/>
                    <a:pt x="285" y="736"/>
                    <a:pt x="285" y="1072"/>
                  </a:cubicBezTo>
                  <a:cubicBezTo>
                    <a:pt x="285" y="1119"/>
                    <a:pt x="291" y="1167"/>
                    <a:pt x="302" y="1216"/>
                  </a:cubicBezTo>
                  <a:lnTo>
                    <a:pt x="298" y="1216"/>
                  </a:lnTo>
                  <a:cubicBezTo>
                    <a:pt x="0" y="1484"/>
                    <a:pt x="0" y="1954"/>
                    <a:pt x="298" y="2220"/>
                  </a:cubicBezTo>
                  <a:lnTo>
                    <a:pt x="302" y="2222"/>
                  </a:lnTo>
                  <a:cubicBezTo>
                    <a:pt x="216" y="2612"/>
                    <a:pt x="488" y="2991"/>
                    <a:pt x="888" y="3032"/>
                  </a:cubicBezTo>
                  <a:lnTo>
                    <a:pt x="890" y="3032"/>
                  </a:lnTo>
                  <a:cubicBezTo>
                    <a:pt x="1003" y="3288"/>
                    <a:pt x="1251" y="3436"/>
                    <a:pt x="1507" y="3436"/>
                  </a:cubicBezTo>
                  <a:cubicBezTo>
                    <a:pt x="1624" y="3436"/>
                    <a:pt x="1739" y="3405"/>
                    <a:pt x="1845" y="3343"/>
                  </a:cubicBezTo>
                  <a:lnTo>
                    <a:pt x="1845" y="95"/>
                  </a:lnTo>
                  <a:cubicBezTo>
                    <a:pt x="1739" y="29"/>
                    <a:pt x="1624" y="2"/>
                    <a:pt x="1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5291966" y="5246095"/>
              <a:ext cx="75041" cy="145755"/>
            </a:xfrm>
            <a:custGeom>
              <a:rect b="b" l="l" r="r" t="t"/>
              <a:pathLst>
                <a:path extrusionOk="0" h="3436" w="1769">
                  <a:moveTo>
                    <a:pt x="336" y="0"/>
                  </a:moveTo>
                  <a:cubicBezTo>
                    <a:pt x="221" y="0"/>
                    <a:pt x="107" y="33"/>
                    <a:pt x="0" y="95"/>
                  </a:cubicBezTo>
                  <a:lnTo>
                    <a:pt x="0" y="3343"/>
                  </a:lnTo>
                  <a:cubicBezTo>
                    <a:pt x="105" y="3407"/>
                    <a:pt x="224" y="3436"/>
                    <a:pt x="338" y="3436"/>
                  </a:cubicBezTo>
                  <a:cubicBezTo>
                    <a:pt x="595" y="3436"/>
                    <a:pt x="845" y="3286"/>
                    <a:pt x="957" y="3032"/>
                  </a:cubicBezTo>
                  <a:cubicBezTo>
                    <a:pt x="1308" y="2997"/>
                    <a:pt x="1562" y="2700"/>
                    <a:pt x="1562" y="2364"/>
                  </a:cubicBezTo>
                  <a:cubicBezTo>
                    <a:pt x="1562" y="2321"/>
                    <a:pt x="1556" y="2271"/>
                    <a:pt x="1546" y="2222"/>
                  </a:cubicBezTo>
                  <a:cubicBezTo>
                    <a:pt x="1695" y="2085"/>
                    <a:pt x="1769" y="1902"/>
                    <a:pt x="1769" y="1718"/>
                  </a:cubicBezTo>
                  <a:cubicBezTo>
                    <a:pt x="1769" y="1536"/>
                    <a:pt x="1695" y="1351"/>
                    <a:pt x="1546" y="1216"/>
                  </a:cubicBezTo>
                  <a:cubicBezTo>
                    <a:pt x="1556" y="1171"/>
                    <a:pt x="1562" y="1121"/>
                    <a:pt x="1562" y="1074"/>
                  </a:cubicBezTo>
                  <a:cubicBezTo>
                    <a:pt x="1562" y="736"/>
                    <a:pt x="1308" y="441"/>
                    <a:pt x="957" y="406"/>
                  </a:cubicBezTo>
                  <a:lnTo>
                    <a:pt x="957" y="404"/>
                  </a:lnTo>
                  <a:cubicBezTo>
                    <a:pt x="845" y="150"/>
                    <a:pt x="592" y="0"/>
                    <a:pt x="3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5158937" y="5348878"/>
              <a:ext cx="88021" cy="88021"/>
            </a:xfrm>
            <a:custGeom>
              <a:rect b="b" l="l" r="r" t="t"/>
              <a:pathLst>
                <a:path extrusionOk="0" h="2075" w="2075">
                  <a:moveTo>
                    <a:pt x="435" y="0"/>
                  </a:moveTo>
                  <a:cubicBezTo>
                    <a:pt x="215" y="60"/>
                    <a:pt x="72" y="254"/>
                    <a:pt x="74" y="465"/>
                  </a:cubicBezTo>
                  <a:cubicBezTo>
                    <a:pt x="74" y="525"/>
                    <a:pt x="88" y="582"/>
                    <a:pt x="109" y="640"/>
                  </a:cubicBezTo>
                  <a:cubicBezTo>
                    <a:pt x="37" y="732"/>
                    <a:pt x="0" y="838"/>
                    <a:pt x="0" y="945"/>
                  </a:cubicBezTo>
                  <a:cubicBezTo>
                    <a:pt x="0" y="1101"/>
                    <a:pt x="78" y="1252"/>
                    <a:pt x="221" y="1347"/>
                  </a:cubicBezTo>
                  <a:cubicBezTo>
                    <a:pt x="203" y="1628"/>
                    <a:pt x="426" y="1855"/>
                    <a:pt x="703" y="1855"/>
                  </a:cubicBezTo>
                  <a:lnTo>
                    <a:pt x="726" y="1855"/>
                  </a:lnTo>
                  <a:cubicBezTo>
                    <a:pt x="818" y="1999"/>
                    <a:pt x="972" y="2074"/>
                    <a:pt x="1132" y="2074"/>
                  </a:cubicBezTo>
                  <a:cubicBezTo>
                    <a:pt x="1236" y="2074"/>
                    <a:pt x="1343" y="2040"/>
                    <a:pt x="1433" y="1968"/>
                  </a:cubicBezTo>
                  <a:cubicBezTo>
                    <a:pt x="1492" y="1988"/>
                    <a:pt x="1548" y="1999"/>
                    <a:pt x="1607" y="1999"/>
                  </a:cubicBezTo>
                  <a:cubicBezTo>
                    <a:pt x="1820" y="1999"/>
                    <a:pt x="2015" y="1857"/>
                    <a:pt x="2074" y="1640"/>
                  </a:cubicBezTo>
                  <a:lnTo>
                    <a:pt x="4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5177093" y="5330511"/>
              <a:ext cx="91161" cy="88021"/>
            </a:xfrm>
            <a:custGeom>
              <a:rect b="b" l="l" r="r" t="t"/>
              <a:pathLst>
                <a:path extrusionOk="0" h="2075" w="2149">
                  <a:moveTo>
                    <a:pt x="945" y="1"/>
                  </a:moveTo>
                  <a:cubicBezTo>
                    <a:pt x="841" y="1"/>
                    <a:pt x="734" y="35"/>
                    <a:pt x="644" y="107"/>
                  </a:cubicBezTo>
                  <a:cubicBezTo>
                    <a:pt x="587" y="85"/>
                    <a:pt x="529" y="76"/>
                    <a:pt x="468" y="76"/>
                  </a:cubicBezTo>
                  <a:cubicBezTo>
                    <a:pt x="253" y="76"/>
                    <a:pt x="60" y="218"/>
                    <a:pt x="0" y="435"/>
                  </a:cubicBezTo>
                  <a:lnTo>
                    <a:pt x="1640" y="2075"/>
                  </a:lnTo>
                  <a:cubicBezTo>
                    <a:pt x="1857" y="2015"/>
                    <a:pt x="1999" y="1819"/>
                    <a:pt x="1999" y="1610"/>
                  </a:cubicBezTo>
                  <a:cubicBezTo>
                    <a:pt x="1999" y="1550"/>
                    <a:pt x="1987" y="1493"/>
                    <a:pt x="1966" y="1435"/>
                  </a:cubicBezTo>
                  <a:lnTo>
                    <a:pt x="1968" y="1435"/>
                  </a:lnTo>
                  <a:cubicBezTo>
                    <a:pt x="2149" y="1212"/>
                    <a:pt x="2097" y="884"/>
                    <a:pt x="1855" y="728"/>
                  </a:cubicBezTo>
                  <a:cubicBezTo>
                    <a:pt x="1872" y="447"/>
                    <a:pt x="1650" y="220"/>
                    <a:pt x="1374" y="220"/>
                  </a:cubicBezTo>
                  <a:lnTo>
                    <a:pt x="1351" y="220"/>
                  </a:lnTo>
                  <a:cubicBezTo>
                    <a:pt x="1259" y="76"/>
                    <a:pt x="1103" y="1"/>
                    <a:pt x="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5340919" y="5389474"/>
              <a:ext cx="68296" cy="66006"/>
            </a:xfrm>
            <a:custGeom>
              <a:rect b="b" l="l" r="r" t="t"/>
              <a:pathLst>
                <a:path extrusionOk="0" h="1556" w="1610">
                  <a:moveTo>
                    <a:pt x="1226" y="0"/>
                  </a:moveTo>
                  <a:lnTo>
                    <a:pt x="0" y="1230"/>
                  </a:lnTo>
                  <a:cubicBezTo>
                    <a:pt x="41" y="1394"/>
                    <a:pt x="187" y="1497"/>
                    <a:pt x="349" y="1497"/>
                  </a:cubicBezTo>
                  <a:cubicBezTo>
                    <a:pt x="394" y="1497"/>
                    <a:pt x="435" y="1492"/>
                    <a:pt x="478" y="1474"/>
                  </a:cubicBezTo>
                  <a:cubicBezTo>
                    <a:pt x="546" y="1529"/>
                    <a:pt x="627" y="1556"/>
                    <a:pt x="707" y="1556"/>
                  </a:cubicBezTo>
                  <a:cubicBezTo>
                    <a:pt x="824" y="1556"/>
                    <a:pt x="938" y="1499"/>
                    <a:pt x="1007" y="1392"/>
                  </a:cubicBezTo>
                  <a:lnTo>
                    <a:pt x="1007" y="1390"/>
                  </a:lnTo>
                  <a:lnTo>
                    <a:pt x="1009" y="1390"/>
                  </a:lnTo>
                  <a:cubicBezTo>
                    <a:pt x="1016" y="1390"/>
                    <a:pt x="1023" y="1391"/>
                    <a:pt x="1030" y="1391"/>
                  </a:cubicBezTo>
                  <a:cubicBezTo>
                    <a:pt x="1235" y="1391"/>
                    <a:pt x="1398" y="1219"/>
                    <a:pt x="1388" y="1013"/>
                  </a:cubicBezTo>
                  <a:lnTo>
                    <a:pt x="1388" y="1011"/>
                  </a:lnTo>
                  <a:cubicBezTo>
                    <a:pt x="1570" y="896"/>
                    <a:pt x="1609" y="646"/>
                    <a:pt x="1474" y="482"/>
                  </a:cubicBezTo>
                  <a:lnTo>
                    <a:pt x="1470" y="480"/>
                  </a:lnTo>
                  <a:cubicBezTo>
                    <a:pt x="1486" y="435"/>
                    <a:pt x="1492" y="394"/>
                    <a:pt x="1492" y="349"/>
                  </a:cubicBezTo>
                  <a:cubicBezTo>
                    <a:pt x="1492" y="191"/>
                    <a:pt x="1388" y="45"/>
                    <a:pt x="12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5327175" y="5375815"/>
              <a:ext cx="65921" cy="66048"/>
            </a:xfrm>
            <a:custGeom>
              <a:rect b="b" l="l" r="r" t="t"/>
              <a:pathLst>
                <a:path extrusionOk="0" h="1557" w="1554">
                  <a:moveTo>
                    <a:pt x="847" y="0"/>
                  </a:moveTo>
                  <a:cubicBezTo>
                    <a:pt x="728" y="0"/>
                    <a:pt x="613" y="56"/>
                    <a:pt x="543" y="164"/>
                  </a:cubicBezTo>
                  <a:cubicBezTo>
                    <a:pt x="537" y="164"/>
                    <a:pt x="531" y="164"/>
                    <a:pt x="525" y="164"/>
                  </a:cubicBezTo>
                  <a:cubicBezTo>
                    <a:pt x="328" y="164"/>
                    <a:pt x="164" y="324"/>
                    <a:pt x="164" y="523"/>
                  </a:cubicBezTo>
                  <a:lnTo>
                    <a:pt x="164" y="544"/>
                  </a:lnTo>
                  <a:cubicBezTo>
                    <a:pt x="58" y="613"/>
                    <a:pt x="0" y="728"/>
                    <a:pt x="0" y="845"/>
                  </a:cubicBezTo>
                  <a:cubicBezTo>
                    <a:pt x="0" y="925"/>
                    <a:pt x="25" y="1007"/>
                    <a:pt x="80" y="1075"/>
                  </a:cubicBezTo>
                  <a:cubicBezTo>
                    <a:pt x="4" y="1273"/>
                    <a:pt x="119" y="1497"/>
                    <a:pt x="324" y="1552"/>
                  </a:cubicBezTo>
                  <a:lnTo>
                    <a:pt x="326" y="1556"/>
                  </a:lnTo>
                  <a:lnTo>
                    <a:pt x="1554" y="326"/>
                  </a:lnTo>
                  <a:cubicBezTo>
                    <a:pt x="1509" y="162"/>
                    <a:pt x="1363" y="60"/>
                    <a:pt x="1205" y="60"/>
                  </a:cubicBezTo>
                  <a:cubicBezTo>
                    <a:pt x="1158" y="60"/>
                    <a:pt x="1117" y="64"/>
                    <a:pt x="1074" y="82"/>
                  </a:cubicBezTo>
                  <a:cubicBezTo>
                    <a:pt x="1009" y="25"/>
                    <a:pt x="927"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3"/>
            <p:cNvSpPr/>
            <p:nvPr/>
          </p:nvSpPr>
          <p:spPr>
            <a:xfrm>
              <a:off x="5211962" y="5383536"/>
              <a:ext cx="80047" cy="80047"/>
            </a:xfrm>
            <a:custGeom>
              <a:rect b="b" l="l" r="r" t="t"/>
              <a:pathLst>
                <a:path extrusionOk="0" h="1887" w="1887">
                  <a:moveTo>
                    <a:pt x="0" y="1"/>
                  </a:moveTo>
                  <a:lnTo>
                    <a:pt x="1527" y="1887"/>
                  </a:lnTo>
                  <a:lnTo>
                    <a:pt x="1708" y="1706"/>
                  </a:lnTo>
                  <a:lnTo>
                    <a:pt x="1886" y="153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5294299" y="5415732"/>
              <a:ext cx="72708" cy="79750"/>
            </a:xfrm>
            <a:custGeom>
              <a:rect b="b" l="l" r="r" t="t"/>
              <a:pathLst>
                <a:path extrusionOk="0" h="1880" w="1714">
                  <a:moveTo>
                    <a:pt x="1714" y="0"/>
                  </a:moveTo>
                  <a:lnTo>
                    <a:pt x="0" y="1460"/>
                  </a:lnTo>
                  <a:lnTo>
                    <a:pt x="11" y="1704"/>
                  </a:lnTo>
                  <a:lnTo>
                    <a:pt x="189" y="1880"/>
                  </a:lnTo>
                  <a:lnTo>
                    <a:pt x="171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8" name="Google Shape;3728;p73"/>
          <p:cNvGrpSpPr/>
          <p:nvPr/>
        </p:nvGrpSpPr>
        <p:grpSpPr>
          <a:xfrm flipH="1">
            <a:off x="6439890" y="4318353"/>
            <a:ext cx="507396" cy="323404"/>
            <a:chOff x="7746090" y="5473975"/>
            <a:chExt cx="153306" cy="97693"/>
          </a:xfrm>
        </p:grpSpPr>
        <p:sp>
          <p:nvSpPr>
            <p:cNvPr id="3729" name="Google Shape;3729;p73"/>
            <p:cNvSpPr/>
            <p:nvPr/>
          </p:nvSpPr>
          <p:spPr>
            <a:xfrm>
              <a:off x="7746090" y="5474060"/>
              <a:ext cx="78180" cy="97608"/>
            </a:xfrm>
            <a:custGeom>
              <a:rect b="b" l="l" r="r" t="t"/>
              <a:pathLst>
                <a:path extrusionOk="0" h="2301" w="1843">
                  <a:moveTo>
                    <a:pt x="1507" y="1"/>
                  </a:moveTo>
                  <a:cubicBezTo>
                    <a:pt x="1248" y="1"/>
                    <a:pt x="1000" y="150"/>
                    <a:pt x="888" y="402"/>
                  </a:cubicBezTo>
                  <a:lnTo>
                    <a:pt x="885" y="404"/>
                  </a:lnTo>
                  <a:cubicBezTo>
                    <a:pt x="533" y="441"/>
                    <a:pt x="283" y="734"/>
                    <a:pt x="283" y="1071"/>
                  </a:cubicBezTo>
                  <a:cubicBezTo>
                    <a:pt x="283" y="1118"/>
                    <a:pt x="287" y="1167"/>
                    <a:pt x="297" y="1214"/>
                  </a:cubicBezTo>
                  <a:lnTo>
                    <a:pt x="295" y="1214"/>
                  </a:lnTo>
                  <a:cubicBezTo>
                    <a:pt x="29" y="1456"/>
                    <a:pt x="0" y="1852"/>
                    <a:pt x="209" y="2124"/>
                  </a:cubicBezTo>
                  <a:cubicBezTo>
                    <a:pt x="234" y="2157"/>
                    <a:pt x="262" y="2190"/>
                    <a:pt x="295" y="2218"/>
                  </a:cubicBezTo>
                  <a:lnTo>
                    <a:pt x="297" y="2223"/>
                  </a:lnTo>
                  <a:cubicBezTo>
                    <a:pt x="293" y="2247"/>
                    <a:pt x="287" y="2276"/>
                    <a:pt x="285" y="2300"/>
                  </a:cubicBezTo>
                  <a:lnTo>
                    <a:pt x="1843" y="2300"/>
                  </a:lnTo>
                  <a:lnTo>
                    <a:pt x="1843" y="93"/>
                  </a:lnTo>
                  <a:cubicBezTo>
                    <a:pt x="1736" y="29"/>
                    <a:pt x="1619" y="1"/>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3"/>
            <p:cNvSpPr/>
            <p:nvPr/>
          </p:nvSpPr>
          <p:spPr>
            <a:xfrm>
              <a:off x="7824313" y="5473975"/>
              <a:ext cx="75083" cy="97693"/>
            </a:xfrm>
            <a:custGeom>
              <a:rect b="b" l="l" r="r" t="t"/>
              <a:pathLst>
                <a:path extrusionOk="0" h="2303" w="1770">
                  <a:moveTo>
                    <a:pt x="337" y="1"/>
                  </a:moveTo>
                  <a:cubicBezTo>
                    <a:pt x="222" y="1"/>
                    <a:pt x="107" y="27"/>
                    <a:pt x="1" y="93"/>
                  </a:cubicBezTo>
                  <a:lnTo>
                    <a:pt x="1" y="2302"/>
                  </a:lnTo>
                  <a:lnTo>
                    <a:pt x="1559" y="2302"/>
                  </a:lnTo>
                  <a:cubicBezTo>
                    <a:pt x="1556" y="2278"/>
                    <a:pt x="1552" y="2249"/>
                    <a:pt x="1546" y="2225"/>
                  </a:cubicBezTo>
                  <a:lnTo>
                    <a:pt x="1546" y="2220"/>
                  </a:lnTo>
                  <a:cubicBezTo>
                    <a:pt x="1577" y="2190"/>
                    <a:pt x="1606" y="2159"/>
                    <a:pt x="1630" y="2126"/>
                  </a:cubicBezTo>
                  <a:cubicBezTo>
                    <a:pt x="1722" y="2005"/>
                    <a:pt x="1770" y="1866"/>
                    <a:pt x="1770" y="1718"/>
                  </a:cubicBezTo>
                  <a:cubicBezTo>
                    <a:pt x="1770" y="1534"/>
                    <a:pt x="1696" y="1349"/>
                    <a:pt x="1548" y="1214"/>
                  </a:cubicBezTo>
                  <a:cubicBezTo>
                    <a:pt x="1556" y="1169"/>
                    <a:pt x="1563" y="1120"/>
                    <a:pt x="1563" y="1073"/>
                  </a:cubicBezTo>
                  <a:cubicBezTo>
                    <a:pt x="1563" y="734"/>
                    <a:pt x="1308" y="441"/>
                    <a:pt x="958" y="404"/>
                  </a:cubicBezTo>
                  <a:lnTo>
                    <a:pt x="958" y="402"/>
                  </a:lnTo>
                  <a:cubicBezTo>
                    <a:pt x="845" y="148"/>
                    <a:pt x="593" y="1"/>
                    <a:pt x="3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1" name="Google Shape;3731;p73"/>
          <p:cNvGrpSpPr/>
          <p:nvPr/>
        </p:nvGrpSpPr>
        <p:grpSpPr>
          <a:xfrm flipH="1">
            <a:off x="-1058290" y="1043685"/>
            <a:ext cx="2181237" cy="3597618"/>
            <a:chOff x="-484399" y="1444307"/>
            <a:chExt cx="1938705" cy="3197598"/>
          </a:xfrm>
        </p:grpSpPr>
        <p:sp>
          <p:nvSpPr>
            <p:cNvPr id="3732" name="Google Shape;3732;p73"/>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4" name="Google Shape;3734;p73"/>
          <p:cNvGrpSpPr/>
          <p:nvPr/>
        </p:nvGrpSpPr>
        <p:grpSpPr>
          <a:xfrm>
            <a:off x="491430" y="2447963"/>
            <a:ext cx="631525" cy="421730"/>
            <a:chOff x="1089380" y="3826200"/>
            <a:chExt cx="631525" cy="421730"/>
          </a:xfrm>
        </p:grpSpPr>
        <p:sp>
          <p:nvSpPr>
            <p:cNvPr id="3735" name="Google Shape;3735;p73"/>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1" name="Shape 3741"/>
        <p:cNvGrpSpPr/>
        <p:nvPr/>
      </p:nvGrpSpPr>
      <p:grpSpPr>
        <a:xfrm>
          <a:off x="0" y="0"/>
          <a:ext cx="0" cy="0"/>
          <a:chOff x="0" y="0"/>
          <a:chExt cx="0" cy="0"/>
        </a:xfrm>
      </p:grpSpPr>
      <p:sp>
        <p:nvSpPr>
          <p:cNvPr id="3742" name="Google Shape;3742;p74"/>
          <p:cNvSpPr txBox="1"/>
          <p:nvPr>
            <p:ph idx="1" type="subTitle"/>
          </p:nvPr>
        </p:nvSpPr>
        <p:spPr>
          <a:xfrm>
            <a:off x="2470444" y="3618852"/>
            <a:ext cx="1882500" cy="64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3743" name="Google Shape;3743;p74"/>
          <p:cNvSpPr txBox="1"/>
          <p:nvPr>
            <p:ph idx="2" type="subTitle"/>
          </p:nvPr>
        </p:nvSpPr>
        <p:spPr>
          <a:xfrm>
            <a:off x="6442668" y="3618852"/>
            <a:ext cx="1882500" cy="64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3744" name="Google Shape;3744;p7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3745" name="Google Shape;3745;p74"/>
          <p:cNvSpPr txBox="1"/>
          <p:nvPr>
            <p:ph idx="3" type="title"/>
          </p:nvPr>
        </p:nvSpPr>
        <p:spPr>
          <a:xfrm>
            <a:off x="2469000" y="2811450"/>
            <a:ext cx="1885200" cy="76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Finneas Brown</a:t>
            </a:r>
            <a:endParaRPr/>
          </a:p>
        </p:txBody>
      </p:sp>
      <p:sp>
        <p:nvSpPr>
          <p:cNvPr id="3746" name="Google Shape;3746;p74"/>
          <p:cNvSpPr txBox="1"/>
          <p:nvPr>
            <p:ph idx="4" type="title"/>
          </p:nvPr>
        </p:nvSpPr>
        <p:spPr>
          <a:xfrm>
            <a:off x="6445648" y="2811450"/>
            <a:ext cx="1876500" cy="76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Maggie Jones</a:t>
            </a:r>
            <a:endParaRPr/>
          </a:p>
        </p:txBody>
      </p:sp>
      <p:pic>
        <p:nvPicPr>
          <p:cNvPr id="3747" name="Google Shape;3747;p74"/>
          <p:cNvPicPr preferRelativeResize="0"/>
          <p:nvPr>
            <p:ph idx="5" type="pic"/>
          </p:nvPr>
        </p:nvPicPr>
        <p:blipFill rotWithShape="1">
          <a:blip r:embed="rId3">
            <a:alphaModFix/>
          </a:blip>
          <a:srcRect b="0" l="19051" r="40857" t="0"/>
          <a:stretch/>
        </p:blipFill>
        <p:spPr>
          <a:xfrm>
            <a:off x="817225" y="1700050"/>
            <a:ext cx="1541100" cy="2561999"/>
          </a:xfrm>
          <a:prstGeom prst="rect">
            <a:avLst/>
          </a:prstGeom>
        </p:spPr>
      </p:pic>
      <p:pic>
        <p:nvPicPr>
          <p:cNvPr id="3748" name="Google Shape;3748;p74"/>
          <p:cNvPicPr preferRelativeResize="0"/>
          <p:nvPr>
            <p:ph idx="6" type="pic"/>
          </p:nvPr>
        </p:nvPicPr>
        <p:blipFill rotWithShape="1">
          <a:blip r:embed="rId4">
            <a:alphaModFix/>
          </a:blip>
          <a:srcRect b="12770" l="24860" r="37631" t="0"/>
          <a:stretch/>
        </p:blipFill>
        <p:spPr>
          <a:xfrm>
            <a:off x="4784250" y="1700050"/>
            <a:ext cx="1541100" cy="2560199"/>
          </a:xfrm>
          <a:prstGeom prst="rect">
            <a:avLst/>
          </a:prstGeom>
        </p:spPr>
      </p:pic>
      <p:grpSp>
        <p:nvGrpSpPr>
          <p:cNvPr id="3749" name="Google Shape;3749;p74"/>
          <p:cNvGrpSpPr/>
          <p:nvPr/>
        </p:nvGrpSpPr>
        <p:grpSpPr>
          <a:xfrm>
            <a:off x="1174804" y="539996"/>
            <a:ext cx="631477" cy="515693"/>
            <a:chOff x="190583" y="459787"/>
            <a:chExt cx="1222135" cy="998051"/>
          </a:xfrm>
        </p:grpSpPr>
        <p:sp>
          <p:nvSpPr>
            <p:cNvPr id="3750" name="Google Shape;3750;p74"/>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4"/>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4"/>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4"/>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74"/>
          <p:cNvGrpSpPr/>
          <p:nvPr/>
        </p:nvGrpSpPr>
        <p:grpSpPr>
          <a:xfrm>
            <a:off x="3255530" y="2026888"/>
            <a:ext cx="631525" cy="421730"/>
            <a:chOff x="1089380" y="3826200"/>
            <a:chExt cx="631525" cy="421730"/>
          </a:xfrm>
        </p:grpSpPr>
        <p:sp>
          <p:nvSpPr>
            <p:cNvPr id="3755" name="Google Shape;3755;p74"/>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4"/>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4"/>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8" name="Google Shape;3758;p74"/>
          <p:cNvGrpSpPr/>
          <p:nvPr/>
        </p:nvGrpSpPr>
        <p:grpSpPr>
          <a:xfrm flipH="1">
            <a:off x="7828930" y="1540075"/>
            <a:ext cx="884575" cy="835600"/>
            <a:chOff x="277700" y="466875"/>
            <a:chExt cx="884575" cy="835600"/>
          </a:xfrm>
        </p:grpSpPr>
        <p:sp>
          <p:nvSpPr>
            <p:cNvPr id="3759" name="Google Shape;3759;p74"/>
            <p:cNvSpPr/>
            <p:nvPr/>
          </p:nvSpPr>
          <p:spPr>
            <a:xfrm>
              <a:off x="347700" y="583500"/>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4"/>
            <p:cNvSpPr/>
            <p:nvPr/>
          </p:nvSpPr>
          <p:spPr>
            <a:xfrm>
              <a:off x="634075" y="466875"/>
              <a:ext cx="415500" cy="415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4"/>
            <p:cNvSpPr/>
            <p:nvPr/>
          </p:nvSpPr>
          <p:spPr>
            <a:xfrm>
              <a:off x="936975" y="746700"/>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4"/>
            <p:cNvSpPr/>
            <p:nvPr/>
          </p:nvSpPr>
          <p:spPr>
            <a:xfrm>
              <a:off x="841825" y="1077175"/>
              <a:ext cx="225300" cy="225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4"/>
            <p:cNvSpPr/>
            <p:nvPr/>
          </p:nvSpPr>
          <p:spPr>
            <a:xfrm>
              <a:off x="277700" y="474425"/>
              <a:ext cx="108900" cy="108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4" name="Google Shape;3764;p74"/>
          <p:cNvGrpSpPr/>
          <p:nvPr/>
        </p:nvGrpSpPr>
        <p:grpSpPr>
          <a:xfrm>
            <a:off x="7183669" y="710100"/>
            <a:ext cx="358762" cy="345605"/>
            <a:chOff x="1362144" y="3826200"/>
            <a:chExt cx="358762" cy="345605"/>
          </a:xfrm>
        </p:grpSpPr>
        <p:sp>
          <p:nvSpPr>
            <p:cNvPr id="3765" name="Google Shape;3765;p74"/>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4"/>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0" name="Shape 3770"/>
        <p:cNvGrpSpPr/>
        <p:nvPr/>
      </p:nvGrpSpPr>
      <p:grpSpPr>
        <a:xfrm>
          <a:off x="0" y="0"/>
          <a:ext cx="0" cy="0"/>
          <a:chOff x="0" y="0"/>
          <a:chExt cx="0" cy="0"/>
        </a:xfrm>
      </p:grpSpPr>
      <p:sp>
        <p:nvSpPr>
          <p:cNvPr id="3771" name="Google Shape;3771;p75"/>
          <p:cNvSpPr/>
          <p:nvPr/>
        </p:nvSpPr>
        <p:spPr>
          <a:xfrm flipH="1">
            <a:off x="5454800" y="540000"/>
            <a:ext cx="2634907" cy="1567820"/>
          </a:xfrm>
          <a:custGeom>
            <a:rect b="b" l="l" r="r" t="t"/>
            <a:pathLst>
              <a:path extrusionOk="0" h="5495" w="9235">
                <a:moveTo>
                  <a:pt x="2530" y="0"/>
                </a:moveTo>
                <a:cubicBezTo>
                  <a:pt x="1925" y="0"/>
                  <a:pt x="1398" y="371"/>
                  <a:pt x="1179" y="909"/>
                </a:cubicBezTo>
                <a:cubicBezTo>
                  <a:pt x="1085" y="858"/>
                  <a:pt x="976" y="827"/>
                  <a:pt x="862" y="819"/>
                </a:cubicBezTo>
                <a:cubicBezTo>
                  <a:pt x="845" y="818"/>
                  <a:pt x="829" y="817"/>
                  <a:pt x="813" y="817"/>
                </a:cubicBezTo>
                <a:cubicBezTo>
                  <a:pt x="401" y="817"/>
                  <a:pt x="55" y="1139"/>
                  <a:pt x="29" y="1555"/>
                </a:cubicBezTo>
                <a:cubicBezTo>
                  <a:pt x="1" y="1987"/>
                  <a:pt x="331" y="2360"/>
                  <a:pt x="763" y="2387"/>
                </a:cubicBezTo>
                <a:cubicBezTo>
                  <a:pt x="782" y="2388"/>
                  <a:pt x="801" y="2389"/>
                  <a:pt x="819" y="2389"/>
                </a:cubicBezTo>
                <a:cubicBezTo>
                  <a:pt x="993" y="2389"/>
                  <a:pt x="1154" y="2329"/>
                  <a:pt x="1286" y="2231"/>
                </a:cubicBezTo>
                <a:cubicBezTo>
                  <a:pt x="1528" y="2623"/>
                  <a:pt x="1948" y="2897"/>
                  <a:pt x="2442" y="2928"/>
                </a:cubicBezTo>
                <a:cubicBezTo>
                  <a:pt x="2474" y="2930"/>
                  <a:pt x="2506" y="2931"/>
                  <a:pt x="2538" y="2931"/>
                </a:cubicBezTo>
                <a:cubicBezTo>
                  <a:pt x="2939" y="2931"/>
                  <a:pt x="3303" y="2766"/>
                  <a:pt x="3569" y="2500"/>
                </a:cubicBezTo>
                <a:cubicBezTo>
                  <a:pt x="3760" y="2756"/>
                  <a:pt x="4059" y="2932"/>
                  <a:pt x="4401" y="2957"/>
                </a:cubicBezTo>
                <a:cubicBezTo>
                  <a:pt x="4426" y="2958"/>
                  <a:pt x="4450" y="2959"/>
                  <a:pt x="4475" y="2959"/>
                </a:cubicBezTo>
                <a:cubicBezTo>
                  <a:pt x="4798" y="2959"/>
                  <a:pt x="5089" y="2821"/>
                  <a:pt x="5297" y="2598"/>
                </a:cubicBezTo>
                <a:cubicBezTo>
                  <a:pt x="5484" y="2848"/>
                  <a:pt x="5775" y="3020"/>
                  <a:pt x="6111" y="3043"/>
                </a:cubicBezTo>
                <a:cubicBezTo>
                  <a:pt x="6134" y="3044"/>
                  <a:pt x="6158" y="3045"/>
                  <a:pt x="6181" y="3045"/>
                </a:cubicBezTo>
                <a:cubicBezTo>
                  <a:pt x="6480" y="3045"/>
                  <a:pt x="6754" y="2925"/>
                  <a:pt x="6953" y="2725"/>
                </a:cubicBezTo>
                <a:lnTo>
                  <a:pt x="8183" y="5369"/>
                </a:lnTo>
                <a:cubicBezTo>
                  <a:pt x="8222" y="5447"/>
                  <a:pt x="8302" y="5494"/>
                  <a:pt x="8388" y="5494"/>
                </a:cubicBezTo>
                <a:lnTo>
                  <a:pt x="8976" y="5494"/>
                </a:lnTo>
                <a:cubicBezTo>
                  <a:pt x="9124" y="5490"/>
                  <a:pt x="9235" y="5343"/>
                  <a:pt x="9189" y="5193"/>
                </a:cubicBezTo>
                <a:lnTo>
                  <a:pt x="8460" y="2069"/>
                </a:lnTo>
                <a:cubicBezTo>
                  <a:pt x="8447" y="1998"/>
                  <a:pt x="8427" y="1926"/>
                  <a:pt x="8396" y="1862"/>
                </a:cubicBezTo>
                <a:cubicBezTo>
                  <a:pt x="8271" y="1594"/>
                  <a:pt x="8005" y="1399"/>
                  <a:pt x="7687" y="1379"/>
                </a:cubicBezTo>
                <a:cubicBezTo>
                  <a:pt x="7668" y="1377"/>
                  <a:pt x="7649" y="1377"/>
                  <a:pt x="7629" y="1377"/>
                </a:cubicBezTo>
                <a:cubicBezTo>
                  <a:pt x="7467" y="1377"/>
                  <a:pt x="7315" y="1423"/>
                  <a:pt x="7187" y="1506"/>
                </a:cubicBezTo>
                <a:cubicBezTo>
                  <a:pt x="7029" y="1141"/>
                  <a:pt x="6674" y="874"/>
                  <a:pt x="6250" y="846"/>
                </a:cubicBezTo>
                <a:cubicBezTo>
                  <a:pt x="6227" y="844"/>
                  <a:pt x="6204" y="843"/>
                  <a:pt x="6182" y="843"/>
                </a:cubicBezTo>
                <a:cubicBezTo>
                  <a:pt x="5872" y="843"/>
                  <a:pt x="5590" y="972"/>
                  <a:pt x="5385" y="1182"/>
                </a:cubicBezTo>
                <a:cubicBezTo>
                  <a:pt x="5197" y="915"/>
                  <a:pt x="4893" y="733"/>
                  <a:pt x="4543" y="712"/>
                </a:cubicBezTo>
                <a:cubicBezTo>
                  <a:pt x="4518" y="711"/>
                  <a:pt x="4493" y="710"/>
                  <a:pt x="4469" y="710"/>
                </a:cubicBezTo>
                <a:cubicBezTo>
                  <a:pt x="4252" y="710"/>
                  <a:pt x="4048" y="774"/>
                  <a:pt x="3877" y="880"/>
                </a:cubicBezTo>
                <a:cubicBezTo>
                  <a:pt x="3668" y="393"/>
                  <a:pt x="3196" y="38"/>
                  <a:pt x="2624" y="3"/>
                </a:cubicBezTo>
                <a:cubicBezTo>
                  <a:pt x="2593" y="1"/>
                  <a:pt x="2561" y="0"/>
                  <a:pt x="25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2" name="Google Shape;3772;p75"/>
          <p:cNvGrpSpPr/>
          <p:nvPr/>
        </p:nvGrpSpPr>
        <p:grpSpPr>
          <a:xfrm>
            <a:off x="6790839" y="467157"/>
            <a:ext cx="3216531" cy="4174014"/>
            <a:chOff x="-484399" y="1406487"/>
            <a:chExt cx="2493241" cy="3235419"/>
          </a:xfrm>
        </p:grpSpPr>
        <p:sp>
          <p:nvSpPr>
            <p:cNvPr id="3773" name="Google Shape;3773;p75"/>
            <p:cNvSpPr/>
            <p:nvPr/>
          </p:nvSpPr>
          <p:spPr>
            <a:xfrm>
              <a:off x="393529" y="1406487"/>
              <a:ext cx="1615313" cy="3197019"/>
            </a:xfrm>
            <a:custGeom>
              <a:rect b="b" l="l" r="r" t="t"/>
              <a:pathLst>
                <a:path extrusionOk="0" h="16552" w="8363">
                  <a:moveTo>
                    <a:pt x="4181" y="0"/>
                  </a:moveTo>
                  <a:lnTo>
                    <a:pt x="0" y="16552"/>
                  </a:lnTo>
                  <a:lnTo>
                    <a:pt x="8363" y="16552"/>
                  </a:lnTo>
                  <a:lnTo>
                    <a:pt x="4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5"/>
            <p:cNvSpPr/>
            <p:nvPr/>
          </p:nvSpPr>
          <p:spPr>
            <a:xfrm>
              <a:off x="-484399" y="2443267"/>
              <a:ext cx="1111192" cy="2198626"/>
            </a:xfrm>
            <a:custGeom>
              <a:rect b="b" l="l" r="r" t="t"/>
              <a:pathLst>
                <a:path extrusionOk="0" h="11383" w="5753">
                  <a:moveTo>
                    <a:pt x="2875" y="0"/>
                  </a:moveTo>
                  <a:lnTo>
                    <a:pt x="1" y="11382"/>
                  </a:lnTo>
                  <a:lnTo>
                    <a:pt x="5752" y="11382"/>
                  </a:lnTo>
                  <a:lnTo>
                    <a:pt x="28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5"/>
            <p:cNvSpPr/>
            <p:nvPr/>
          </p:nvSpPr>
          <p:spPr>
            <a:xfrm>
              <a:off x="-161201" y="1444307"/>
              <a:ext cx="1615507" cy="3197598"/>
            </a:xfrm>
            <a:custGeom>
              <a:rect b="b" l="l" r="r" t="t"/>
              <a:pathLst>
                <a:path extrusionOk="0" h="16555" w="8364">
                  <a:moveTo>
                    <a:pt x="4182" y="1"/>
                  </a:moveTo>
                  <a:lnTo>
                    <a:pt x="0" y="16554"/>
                  </a:lnTo>
                  <a:lnTo>
                    <a:pt x="8363" y="16554"/>
                  </a:lnTo>
                  <a:lnTo>
                    <a:pt x="41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6" name="Google Shape;3776;p75"/>
          <p:cNvGrpSpPr/>
          <p:nvPr/>
        </p:nvGrpSpPr>
        <p:grpSpPr>
          <a:xfrm>
            <a:off x="3936592" y="2571746"/>
            <a:ext cx="631477" cy="515693"/>
            <a:chOff x="190583" y="459787"/>
            <a:chExt cx="1222135" cy="998051"/>
          </a:xfrm>
        </p:grpSpPr>
        <p:sp>
          <p:nvSpPr>
            <p:cNvPr id="3777" name="Google Shape;3777;p75"/>
            <p:cNvSpPr/>
            <p:nvPr/>
          </p:nvSpPr>
          <p:spPr>
            <a:xfrm rot="-1598234">
              <a:off x="501782" y="552264"/>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5"/>
            <p:cNvSpPr/>
            <p:nvPr/>
          </p:nvSpPr>
          <p:spPr>
            <a:xfrm rot="-1598234">
              <a:off x="790035" y="708601"/>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5"/>
            <p:cNvSpPr/>
            <p:nvPr/>
          </p:nvSpPr>
          <p:spPr>
            <a:xfrm rot="-1598234">
              <a:off x="278206" y="847838"/>
              <a:ext cx="535058" cy="517522"/>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5"/>
            <p:cNvSpPr/>
            <p:nvPr/>
          </p:nvSpPr>
          <p:spPr>
            <a:xfrm rot="-1598219">
              <a:off x="612554" y="1045028"/>
              <a:ext cx="313509" cy="303233"/>
            </a:xfrm>
            <a:custGeom>
              <a:rect b="b" l="l" r="r" t="t"/>
              <a:pathLst>
                <a:path extrusionOk="0" h="1178" w="1218">
                  <a:moveTo>
                    <a:pt x="608" y="0"/>
                  </a:moveTo>
                  <a:cubicBezTo>
                    <a:pt x="299" y="0"/>
                    <a:pt x="40" y="240"/>
                    <a:pt x="21" y="551"/>
                  </a:cubicBezTo>
                  <a:cubicBezTo>
                    <a:pt x="0" y="877"/>
                    <a:pt x="246" y="1155"/>
                    <a:pt x="572" y="1176"/>
                  </a:cubicBezTo>
                  <a:cubicBezTo>
                    <a:pt x="585" y="1177"/>
                    <a:pt x="597" y="1177"/>
                    <a:pt x="610" y="1177"/>
                  </a:cubicBezTo>
                  <a:cubicBezTo>
                    <a:pt x="919" y="1177"/>
                    <a:pt x="1178" y="938"/>
                    <a:pt x="1197" y="625"/>
                  </a:cubicBezTo>
                  <a:cubicBezTo>
                    <a:pt x="1218" y="301"/>
                    <a:pt x="972" y="22"/>
                    <a:pt x="646" y="1"/>
                  </a:cubicBezTo>
                  <a:cubicBezTo>
                    <a:pt x="633" y="1"/>
                    <a:pt x="621" y="0"/>
                    <a:pt x="6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1" name="Google Shape;3781;p75"/>
          <p:cNvSpPr txBox="1"/>
          <p:nvPr>
            <p:ph type="ctrTitle"/>
          </p:nvPr>
        </p:nvSpPr>
        <p:spPr>
          <a:xfrm>
            <a:off x="720001" y="540000"/>
            <a:ext cx="4000500" cy="112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782" name="Google Shape;3782;p75"/>
          <p:cNvSpPr txBox="1"/>
          <p:nvPr>
            <p:ph idx="1" type="subTitle"/>
          </p:nvPr>
        </p:nvSpPr>
        <p:spPr>
          <a:xfrm>
            <a:off x="720000" y="1607126"/>
            <a:ext cx="3785400" cy="112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latin typeface="Alfa Slab One"/>
                <a:ea typeface="Alfa Slab One"/>
                <a:cs typeface="Alfa Slab One"/>
                <a:sym typeface="Alfa Slab One"/>
              </a:rPr>
              <a:t>Do you have any questions?</a:t>
            </a:r>
            <a:endParaRPr sz="1800">
              <a:latin typeface="Alfa Slab One"/>
              <a:ea typeface="Alfa Slab One"/>
              <a:cs typeface="Alfa Slab One"/>
              <a:sym typeface="Alfa Slab One"/>
            </a:endParaRPr>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3783" name="Google Shape;3783;p75"/>
          <p:cNvSpPr txBox="1"/>
          <p:nvPr>
            <p:ph idx="2" type="subTitle"/>
          </p:nvPr>
        </p:nvSpPr>
        <p:spPr>
          <a:xfrm rot="-962">
            <a:off x="720000" y="4156942"/>
            <a:ext cx="3216600" cy="37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Please keep this slide for attribution</a:t>
            </a:r>
            <a:endParaRPr/>
          </a:p>
        </p:txBody>
      </p:sp>
      <p:grpSp>
        <p:nvGrpSpPr>
          <p:cNvPr id="3784" name="Google Shape;3784;p75"/>
          <p:cNvGrpSpPr/>
          <p:nvPr/>
        </p:nvGrpSpPr>
        <p:grpSpPr>
          <a:xfrm>
            <a:off x="-500" y="4603498"/>
            <a:ext cx="9144595" cy="553913"/>
            <a:chOff x="3154536" y="2256163"/>
            <a:chExt cx="2337695" cy="177252"/>
          </a:xfrm>
        </p:grpSpPr>
        <p:sp>
          <p:nvSpPr>
            <p:cNvPr id="3785" name="Google Shape;3785;p75"/>
            <p:cNvSpPr/>
            <p:nvPr/>
          </p:nvSpPr>
          <p:spPr>
            <a:xfrm>
              <a:off x="3154536" y="2311900"/>
              <a:ext cx="2337586" cy="121515"/>
            </a:xfrm>
            <a:custGeom>
              <a:rect b="b" l="l" r="r" t="t"/>
              <a:pathLst>
                <a:path extrusionOk="0" h="12265" w="54738">
                  <a:moveTo>
                    <a:pt x="0" y="1"/>
                  </a:moveTo>
                  <a:lnTo>
                    <a:pt x="0" y="12264"/>
                  </a:lnTo>
                  <a:lnTo>
                    <a:pt x="54737" y="12264"/>
                  </a:lnTo>
                  <a:lnTo>
                    <a:pt x="54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5"/>
            <p:cNvSpPr/>
            <p:nvPr/>
          </p:nvSpPr>
          <p:spPr>
            <a:xfrm>
              <a:off x="3154677" y="2311903"/>
              <a:ext cx="2337554" cy="15526"/>
            </a:xfrm>
            <a:custGeom>
              <a:rect b="b" l="l" r="r" t="t"/>
              <a:pathLst>
                <a:path extrusionOk="0" h="366" w="55105">
                  <a:moveTo>
                    <a:pt x="0" y="1"/>
                  </a:moveTo>
                  <a:lnTo>
                    <a:pt x="0" y="366"/>
                  </a:lnTo>
                  <a:lnTo>
                    <a:pt x="55105" y="366"/>
                  </a:lnTo>
                  <a:lnTo>
                    <a:pt x="55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5"/>
            <p:cNvSpPr/>
            <p:nvPr/>
          </p:nvSpPr>
          <p:spPr>
            <a:xfrm>
              <a:off x="3154677" y="2256163"/>
              <a:ext cx="2337554" cy="55782"/>
            </a:xfrm>
            <a:custGeom>
              <a:rect b="b" l="l" r="r" t="t"/>
              <a:pathLst>
                <a:path extrusionOk="0" h="1315" w="55105">
                  <a:moveTo>
                    <a:pt x="0" y="1"/>
                  </a:moveTo>
                  <a:lnTo>
                    <a:pt x="0" y="1315"/>
                  </a:lnTo>
                  <a:lnTo>
                    <a:pt x="55105" y="1315"/>
                  </a:lnTo>
                  <a:lnTo>
                    <a:pt x="55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8" name="Google Shape;3788;p75"/>
          <p:cNvSpPr txBox="1"/>
          <p:nvPr/>
        </p:nvSpPr>
        <p:spPr>
          <a:xfrm>
            <a:off x="720000" y="3369175"/>
            <a:ext cx="3555900" cy="700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100">
                <a:solidFill>
                  <a:schemeClr val="dk1"/>
                </a:solidFill>
                <a:latin typeface="Cabin"/>
                <a:ea typeface="Cabin"/>
                <a:cs typeface="Cabin"/>
                <a:sym typeface="Cabin"/>
              </a:rPr>
              <a:t>CREDITS:</a:t>
            </a:r>
            <a:r>
              <a:rPr lang="en" sz="1100">
                <a:solidFill>
                  <a:schemeClr val="dk1"/>
                </a:solidFill>
                <a:latin typeface="Cabin"/>
                <a:ea typeface="Cabin"/>
                <a:cs typeface="Cabin"/>
                <a:sym typeface="Cabin"/>
              </a:rPr>
              <a:t> This presentation template was created by </a:t>
            </a:r>
            <a:r>
              <a:rPr b="1" lang="en" sz="1100">
                <a:solidFill>
                  <a:schemeClr val="dk1"/>
                </a:solidFill>
                <a:uFill>
                  <a:noFill/>
                </a:uFill>
                <a:latin typeface="Cabin"/>
                <a:ea typeface="Cabin"/>
                <a:cs typeface="Cabin"/>
                <a:sym typeface="Cabin"/>
                <a:hlinkClick r:id="rId3">
                  <a:extLst>
                    <a:ext uri="{A12FA001-AC4F-418D-AE19-62706E023703}">
                      <ahyp:hlinkClr val="tx"/>
                    </a:ext>
                  </a:extLst>
                </a:hlinkClick>
              </a:rPr>
              <a:t>Slidesgo</a:t>
            </a:r>
            <a:r>
              <a:rPr b="1" lang="en" sz="1100">
                <a:solidFill>
                  <a:schemeClr val="dk1"/>
                </a:solidFill>
                <a:latin typeface="Cabin"/>
                <a:ea typeface="Cabin"/>
                <a:cs typeface="Cabin"/>
                <a:sym typeface="Cabin"/>
              </a:rPr>
              <a:t>,</a:t>
            </a:r>
            <a:r>
              <a:rPr lang="en" sz="1100">
                <a:solidFill>
                  <a:schemeClr val="dk1"/>
                </a:solidFill>
                <a:latin typeface="Cabin"/>
                <a:ea typeface="Cabin"/>
                <a:cs typeface="Cabin"/>
                <a:sym typeface="Cabin"/>
              </a:rPr>
              <a:t> including icons by </a:t>
            </a:r>
            <a:r>
              <a:rPr b="1" lang="en" sz="1100">
                <a:solidFill>
                  <a:schemeClr val="dk1"/>
                </a:solidFill>
                <a:uFill>
                  <a:noFill/>
                </a:uFill>
                <a:latin typeface="Cabin"/>
                <a:ea typeface="Cabin"/>
                <a:cs typeface="Cabin"/>
                <a:sym typeface="Cabin"/>
                <a:hlinkClick r:id="rId4">
                  <a:extLst>
                    <a:ext uri="{A12FA001-AC4F-418D-AE19-62706E023703}">
                      <ahyp:hlinkClr val="tx"/>
                    </a:ext>
                  </a:extLst>
                </a:hlinkClick>
              </a:rPr>
              <a:t>Flaticon</a:t>
            </a:r>
            <a:r>
              <a:rPr b="1" lang="en" sz="1100">
                <a:solidFill>
                  <a:schemeClr val="dk1"/>
                </a:solidFill>
                <a:latin typeface="Cabin"/>
                <a:ea typeface="Cabin"/>
                <a:cs typeface="Cabin"/>
                <a:sym typeface="Cabin"/>
              </a:rPr>
              <a:t>,</a:t>
            </a:r>
            <a:r>
              <a:rPr lang="en" sz="1100">
                <a:solidFill>
                  <a:schemeClr val="dk1"/>
                </a:solidFill>
                <a:latin typeface="Cabin"/>
                <a:ea typeface="Cabin"/>
                <a:cs typeface="Cabin"/>
                <a:sym typeface="Cabin"/>
              </a:rPr>
              <a:t> and infographics &amp; images by </a:t>
            </a:r>
            <a:r>
              <a:rPr b="1" lang="en" sz="1100">
                <a:solidFill>
                  <a:schemeClr val="dk1"/>
                </a:solidFill>
                <a:uFill>
                  <a:noFill/>
                </a:uFill>
                <a:latin typeface="Cabin"/>
                <a:ea typeface="Cabin"/>
                <a:cs typeface="Cabin"/>
                <a:sym typeface="Cabin"/>
                <a:hlinkClick r:id="rId5">
                  <a:extLst>
                    <a:ext uri="{A12FA001-AC4F-418D-AE19-62706E023703}">
                      <ahyp:hlinkClr val="tx"/>
                    </a:ext>
                  </a:extLst>
                </a:hlinkClick>
              </a:rPr>
              <a:t>Freepik</a:t>
            </a:r>
            <a:endParaRPr b="1" sz="1100">
              <a:solidFill>
                <a:schemeClr val="dk1"/>
              </a:solidFill>
              <a:latin typeface="Cabin"/>
              <a:ea typeface="Cabin"/>
              <a:cs typeface="Cabin"/>
              <a:sym typeface="Cabin"/>
            </a:endParaRPr>
          </a:p>
        </p:txBody>
      </p:sp>
      <p:grpSp>
        <p:nvGrpSpPr>
          <p:cNvPr id="3789" name="Google Shape;3789;p75"/>
          <p:cNvGrpSpPr/>
          <p:nvPr/>
        </p:nvGrpSpPr>
        <p:grpSpPr>
          <a:xfrm>
            <a:off x="2614507" y="2782281"/>
            <a:ext cx="477892" cy="469469"/>
            <a:chOff x="5557286" y="3817357"/>
            <a:chExt cx="362947" cy="356576"/>
          </a:xfrm>
        </p:grpSpPr>
        <p:grpSp>
          <p:nvGrpSpPr>
            <p:cNvPr id="3790" name="Google Shape;3790;p75"/>
            <p:cNvGrpSpPr/>
            <p:nvPr/>
          </p:nvGrpSpPr>
          <p:grpSpPr>
            <a:xfrm>
              <a:off x="5557286" y="3817357"/>
              <a:ext cx="362947" cy="356576"/>
              <a:chOff x="5557286" y="3817357"/>
              <a:chExt cx="362947" cy="356576"/>
            </a:xfrm>
          </p:grpSpPr>
          <p:sp>
            <p:nvSpPr>
              <p:cNvPr id="3791" name="Google Shape;3791;p7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5"/>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4" name="Google Shape;3794;p75"/>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75"/>
          <p:cNvGrpSpPr/>
          <p:nvPr/>
        </p:nvGrpSpPr>
        <p:grpSpPr>
          <a:xfrm>
            <a:off x="2023464" y="2782281"/>
            <a:ext cx="478375" cy="469469"/>
            <a:chOff x="3763184" y="3817357"/>
            <a:chExt cx="363314" cy="356576"/>
          </a:xfrm>
        </p:grpSpPr>
        <p:sp>
          <p:nvSpPr>
            <p:cNvPr id="3796" name="Google Shape;3796;p7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75"/>
          <p:cNvGrpSpPr/>
          <p:nvPr/>
        </p:nvGrpSpPr>
        <p:grpSpPr>
          <a:xfrm>
            <a:off x="1433012" y="2782281"/>
            <a:ext cx="477857" cy="469848"/>
            <a:chOff x="3314750" y="3817357"/>
            <a:chExt cx="362920" cy="356865"/>
          </a:xfrm>
        </p:grpSpPr>
        <p:grpSp>
          <p:nvGrpSpPr>
            <p:cNvPr id="3802" name="Google Shape;3802;p75"/>
            <p:cNvGrpSpPr/>
            <p:nvPr/>
          </p:nvGrpSpPr>
          <p:grpSpPr>
            <a:xfrm>
              <a:off x="3314750" y="3817357"/>
              <a:ext cx="362920" cy="356865"/>
              <a:chOff x="3314750" y="3817357"/>
              <a:chExt cx="362920" cy="356865"/>
            </a:xfrm>
          </p:grpSpPr>
          <p:sp>
            <p:nvSpPr>
              <p:cNvPr id="3803" name="Google Shape;3803;p7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302D2A">
                  <a:alpha val="198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5" name="Google Shape;3805;p75"/>
            <p:cNvGrpSpPr/>
            <p:nvPr/>
          </p:nvGrpSpPr>
          <p:grpSpPr>
            <a:xfrm>
              <a:off x="3394986" y="3894612"/>
              <a:ext cx="202339" cy="202323"/>
              <a:chOff x="935197" y="1793977"/>
              <a:chExt cx="256451" cy="256430"/>
            </a:xfrm>
          </p:grpSpPr>
          <p:sp>
            <p:nvSpPr>
              <p:cNvPr id="3806" name="Google Shape;3806;p7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8" name="Google Shape;3808;p75"/>
          <p:cNvGrpSpPr/>
          <p:nvPr/>
        </p:nvGrpSpPr>
        <p:grpSpPr>
          <a:xfrm>
            <a:off x="842559" y="2782281"/>
            <a:ext cx="477857" cy="469848"/>
            <a:chOff x="2866317" y="3817357"/>
            <a:chExt cx="362920" cy="356865"/>
          </a:xfrm>
        </p:grpSpPr>
        <p:sp>
          <p:nvSpPr>
            <p:cNvPr id="3809" name="Google Shape;3809;p7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75"/>
          <p:cNvGrpSpPr/>
          <p:nvPr/>
        </p:nvGrpSpPr>
        <p:grpSpPr>
          <a:xfrm>
            <a:off x="4386463" y="1607116"/>
            <a:ext cx="4780393" cy="3015944"/>
            <a:chOff x="6013106" y="4193230"/>
            <a:chExt cx="489018" cy="308521"/>
          </a:xfrm>
        </p:grpSpPr>
        <p:sp>
          <p:nvSpPr>
            <p:cNvPr id="3813" name="Google Shape;3813;p75"/>
            <p:cNvSpPr/>
            <p:nvPr/>
          </p:nvSpPr>
          <p:spPr>
            <a:xfrm>
              <a:off x="6475654" y="4428661"/>
              <a:ext cx="15102" cy="17350"/>
            </a:xfrm>
            <a:custGeom>
              <a:rect b="b" l="l" r="r" t="t"/>
              <a:pathLst>
                <a:path extrusionOk="0" h="409" w="356">
                  <a:moveTo>
                    <a:pt x="1" y="1"/>
                  </a:moveTo>
                  <a:lnTo>
                    <a:pt x="1" y="409"/>
                  </a:lnTo>
                  <a:lnTo>
                    <a:pt x="355" y="409"/>
                  </a:lnTo>
                  <a:lnTo>
                    <a:pt x="355" y="278"/>
                  </a:lnTo>
                  <a:lnTo>
                    <a:pt x="355" y="130"/>
                  </a:lnTo>
                  <a:lnTo>
                    <a:pt x="35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5"/>
            <p:cNvSpPr/>
            <p:nvPr/>
          </p:nvSpPr>
          <p:spPr>
            <a:xfrm>
              <a:off x="6490713" y="4434176"/>
              <a:ext cx="11411" cy="6278"/>
            </a:xfrm>
            <a:custGeom>
              <a:rect b="b" l="l" r="r" t="t"/>
              <a:pathLst>
                <a:path extrusionOk="0" h="148" w="269">
                  <a:moveTo>
                    <a:pt x="0" y="0"/>
                  </a:moveTo>
                  <a:lnTo>
                    <a:pt x="0" y="148"/>
                  </a:lnTo>
                  <a:lnTo>
                    <a:pt x="269" y="148"/>
                  </a:lnTo>
                  <a:lnTo>
                    <a:pt x="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5"/>
            <p:cNvSpPr/>
            <p:nvPr/>
          </p:nvSpPr>
          <p:spPr>
            <a:xfrm>
              <a:off x="6071349" y="4394344"/>
              <a:ext cx="404432" cy="78647"/>
            </a:xfrm>
            <a:custGeom>
              <a:rect b="b" l="l" r="r" t="t"/>
              <a:pathLst>
                <a:path extrusionOk="0" h="1854" w="9534">
                  <a:moveTo>
                    <a:pt x="310" y="0"/>
                  </a:moveTo>
                  <a:cubicBezTo>
                    <a:pt x="310" y="0"/>
                    <a:pt x="142" y="642"/>
                    <a:pt x="1" y="1169"/>
                  </a:cubicBezTo>
                  <a:cubicBezTo>
                    <a:pt x="271" y="1265"/>
                    <a:pt x="470" y="1523"/>
                    <a:pt x="470" y="1831"/>
                  </a:cubicBezTo>
                  <a:lnTo>
                    <a:pt x="470" y="1853"/>
                  </a:lnTo>
                  <a:lnTo>
                    <a:pt x="831" y="1853"/>
                  </a:lnTo>
                  <a:cubicBezTo>
                    <a:pt x="790" y="1743"/>
                    <a:pt x="769" y="1626"/>
                    <a:pt x="769" y="1503"/>
                  </a:cubicBezTo>
                  <a:cubicBezTo>
                    <a:pt x="769" y="933"/>
                    <a:pt x="1230" y="472"/>
                    <a:pt x="1798" y="472"/>
                  </a:cubicBezTo>
                  <a:cubicBezTo>
                    <a:pt x="2350" y="472"/>
                    <a:pt x="2801" y="906"/>
                    <a:pt x="2827" y="1452"/>
                  </a:cubicBezTo>
                  <a:lnTo>
                    <a:pt x="3352" y="1452"/>
                  </a:lnTo>
                  <a:cubicBezTo>
                    <a:pt x="3379" y="908"/>
                    <a:pt x="3830" y="472"/>
                    <a:pt x="4379" y="472"/>
                  </a:cubicBezTo>
                  <a:cubicBezTo>
                    <a:pt x="4949" y="472"/>
                    <a:pt x="5410" y="933"/>
                    <a:pt x="5410" y="1503"/>
                  </a:cubicBezTo>
                  <a:cubicBezTo>
                    <a:pt x="5410" y="1626"/>
                    <a:pt x="5387" y="1743"/>
                    <a:pt x="5348" y="1853"/>
                  </a:cubicBezTo>
                  <a:lnTo>
                    <a:pt x="6988" y="1853"/>
                  </a:lnTo>
                  <a:cubicBezTo>
                    <a:pt x="6947" y="1743"/>
                    <a:pt x="6927" y="1626"/>
                    <a:pt x="6927" y="1503"/>
                  </a:cubicBezTo>
                  <a:cubicBezTo>
                    <a:pt x="6927" y="933"/>
                    <a:pt x="7388" y="472"/>
                    <a:pt x="7956" y="472"/>
                  </a:cubicBezTo>
                  <a:cubicBezTo>
                    <a:pt x="8525" y="472"/>
                    <a:pt x="8987" y="933"/>
                    <a:pt x="8987" y="1503"/>
                  </a:cubicBezTo>
                  <a:cubicBezTo>
                    <a:pt x="8987" y="1626"/>
                    <a:pt x="8966" y="1743"/>
                    <a:pt x="8925" y="1853"/>
                  </a:cubicBezTo>
                  <a:lnTo>
                    <a:pt x="9532" y="1853"/>
                  </a:lnTo>
                  <a:lnTo>
                    <a:pt x="9532" y="1218"/>
                  </a:lnTo>
                  <a:lnTo>
                    <a:pt x="9534" y="1218"/>
                  </a:lnTo>
                  <a:lnTo>
                    <a:pt x="9534" y="810"/>
                  </a:lnTo>
                  <a:lnTo>
                    <a:pt x="95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5"/>
            <p:cNvSpPr/>
            <p:nvPr/>
          </p:nvSpPr>
          <p:spPr>
            <a:xfrm>
              <a:off x="6271868" y="4193230"/>
              <a:ext cx="203828" cy="20022"/>
            </a:xfrm>
            <a:custGeom>
              <a:rect b="b" l="l" r="r" t="t"/>
              <a:pathLst>
                <a:path extrusionOk="0" h="472" w="4805">
                  <a:moveTo>
                    <a:pt x="357" y="0"/>
                  </a:moveTo>
                  <a:lnTo>
                    <a:pt x="0" y="472"/>
                  </a:lnTo>
                  <a:lnTo>
                    <a:pt x="4805" y="472"/>
                  </a:lnTo>
                  <a:lnTo>
                    <a:pt x="48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5"/>
            <p:cNvSpPr/>
            <p:nvPr/>
          </p:nvSpPr>
          <p:spPr>
            <a:xfrm>
              <a:off x="6264275" y="4213210"/>
              <a:ext cx="201962" cy="181091"/>
            </a:xfrm>
            <a:custGeom>
              <a:rect b="b" l="l" r="r" t="t"/>
              <a:pathLst>
                <a:path extrusionOk="0" h="4269" w="4761">
                  <a:moveTo>
                    <a:pt x="4303" y="323"/>
                  </a:moveTo>
                  <a:lnTo>
                    <a:pt x="4303" y="2544"/>
                  </a:lnTo>
                  <a:lnTo>
                    <a:pt x="942" y="2544"/>
                  </a:lnTo>
                  <a:lnTo>
                    <a:pt x="1356" y="323"/>
                  </a:lnTo>
                  <a:close/>
                  <a:moveTo>
                    <a:pt x="917" y="1"/>
                  </a:moveTo>
                  <a:lnTo>
                    <a:pt x="526" y="1821"/>
                  </a:lnTo>
                  <a:lnTo>
                    <a:pt x="1" y="4268"/>
                  </a:lnTo>
                  <a:lnTo>
                    <a:pt x="4760" y="4268"/>
                  </a:lnTo>
                  <a:lnTo>
                    <a:pt x="47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5"/>
            <p:cNvSpPr/>
            <p:nvPr/>
          </p:nvSpPr>
          <p:spPr>
            <a:xfrm>
              <a:off x="6365234" y="4414323"/>
              <a:ext cx="87428" cy="87428"/>
            </a:xfrm>
            <a:custGeom>
              <a:rect b="b" l="l" r="r" t="t"/>
              <a:pathLst>
                <a:path extrusionOk="0" h="2061" w="2061">
                  <a:moveTo>
                    <a:pt x="1028" y="296"/>
                  </a:moveTo>
                  <a:cubicBezTo>
                    <a:pt x="1052" y="296"/>
                    <a:pt x="1073" y="296"/>
                    <a:pt x="1093" y="298"/>
                  </a:cubicBezTo>
                  <a:cubicBezTo>
                    <a:pt x="1468" y="333"/>
                    <a:pt x="1763" y="646"/>
                    <a:pt x="1763" y="1032"/>
                  </a:cubicBezTo>
                  <a:cubicBezTo>
                    <a:pt x="1763" y="1415"/>
                    <a:pt x="1468" y="1731"/>
                    <a:pt x="1093" y="1764"/>
                  </a:cubicBezTo>
                  <a:cubicBezTo>
                    <a:pt x="1069" y="1764"/>
                    <a:pt x="1048" y="1766"/>
                    <a:pt x="1028" y="1766"/>
                  </a:cubicBezTo>
                  <a:cubicBezTo>
                    <a:pt x="622" y="1766"/>
                    <a:pt x="294" y="1436"/>
                    <a:pt x="294" y="1032"/>
                  </a:cubicBezTo>
                  <a:cubicBezTo>
                    <a:pt x="294" y="624"/>
                    <a:pt x="624" y="296"/>
                    <a:pt x="1028" y="296"/>
                  </a:cubicBezTo>
                  <a:close/>
                  <a:moveTo>
                    <a:pt x="1032" y="1"/>
                  </a:moveTo>
                  <a:cubicBezTo>
                    <a:pt x="462" y="1"/>
                    <a:pt x="1" y="462"/>
                    <a:pt x="1" y="1032"/>
                  </a:cubicBezTo>
                  <a:cubicBezTo>
                    <a:pt x="1" y="1155"/>
                    <a:pt x="21" y="1272"/>
                    <a:pt x="62" y="1382"/>
                  </a:cubicBezTo>
                  <a:cubicBezTo>
                    <a:pt x="206" y="1778"/>
                    <a:pt x="585" y="2061"/>
                    <a:pt x="1032" y="2061"/>
                  </a:cubicBezTo>
                  <a:cubicBezTo>
                    <a:pt x="1476" y="2061"/>
                    <a:pt x="1856" y="1780"/>
                    <a:pt x="1999" y="1382"/>
                  </a:cubicBezTo>
                  <a:cubicBezTo>
                    <a:pt x="2040" y="1272"/>
                    <a:pt x="2061" y="1155"/>
                    <a:pt x="2061" y="1032"/>
                  </a:cubicBezTo>
                  <a:cubicBezTo>
                    <a:pt x="2061" y="462"/>
                    <a:pt x="1599" y="1"/>
                    <a:pt x="10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5"/>
            <p:cNvSpPr/>
            <p:nvPr/>
          </p:nvSpPr>
          <p:spPr>
            <a:xfrm>
              <a:off x="6304277" y="4226869"/>
              <a:ext cx="142574" cy="94300"/>
            </a:xfrm>
            <a:custGeom>
              <a:rect b="b" l="l" r="r" t="t"/>
              <a:pathLst>
                <a:path extrusionOk="0" h="2223" w="3361">
                  <a:moveTo>
                    <a:pt x="415" y="1"/>
                  </a:moveTo>
                  <a:lnTo>
                    <a:pt x="1" y="2222"/>
                  </a:lnTo>
                  <a:lnTo>
                    <a:pt x="3360" y="2222"/>
                  </a:lnTo>
                  <a:lnTo>
                    <a:pt x="336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5"/>
            <p:cNvSpPr/>
            <p:nvPr/>
          </p:nvSpPr>
          <p:spPr>
            <a:xfrm>
              <a:off x="6415332" y="4442151"/>
              <a:ext cx="19004" cy="13871"/>
            </a:xfrm>
            <a:custGeom>
              <a:rect b="b" l="l" r="r" t="t"/>
              <a:pathLst>
                <a:path extrusionOk="0" h="327" w="448">
                  <a:moveTo>
                    <a:pt x="388" y="1"/>
                  </a:moveTo>
                  <a:lnTo>
                    <a:pt x="0" y="224"/>
                  </a:lnTo>
                  <a:lnTo>
                    <a:pt x="58" y="327"/>
                  </a:lnTo>
                  <a:lnTo>
                    <a:pt x="447" y="101"/>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5"/>
            <p:cNvSpPr/>
            <p:nvPr/>
          </p:nvSpPr>
          <p:spPr>
            <a:xfrm>
              <a:off x="6415332" y="4459798"/>
              <a:ext cx="19004" cy="13871"/>
            </a:xfrm>
            <a:custGeom>
              <a:rect b="b" l="l" r="r" t="t"/>
              <a:pathLst>
                <a:path extrusionOk="0" h="327" w="448">
                  <a:moveTo>
                    <a:pt x="58" y="1"/>
                  </a:moveTo>
                  <a:lnTo>
                    <a:pt x="0" y="103"/>
                  </a:lnTo>
                  <a:lnTo>
                    <a:pt x="388" y="327"/>
                  </a:lnTo>
                  <a:lnTo>
                    <a:pt x="447" y="226"/>
                  </a:lnTo>
                  <a:lnTo>
                    <a:pt x="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5"/>
            <p:cNvSpPr/>
            <p:nvPr/>
          </p:nvSpPr>
          <p:spPr>
            <a:xfrm>
              <a:off x="6408800" y="4426922"/>
              <a:ext cx="31264" cy="62230"/>
            </a:xfrm>
            <a:custGeom>
              <a:rect b="b" l="l" r="r" t="t"/>
              <a:pathLst>
                <a:path extrusionOk="0" h="1467" w="737">
                  <a:moveTo>
                    <a:pt x="542" y="356"/>
                  </a:moveTo>
                  <a:lnTo>
                    <a:pt x="601" y="458"/>
                  </a:lnTo>
                  <a:lnTo>
                    <a:pt x="212" y="684"/>
                  </a:lnTo>
                  <a:lnTo>
                    <a:pt x="152" y="581"/>
                  </a:lnTo>
                  <a:lnTo>
                    <a:pt x="542" y="356"/>
                  </a:lnTo>
                  <a:close/>
                  <a:moveTo>
                    <a:pt x="212" y="786"/>
                  </a:moveTo>
                  <a:lnTo>
                    <a:pt x="601" y="1012"/>
                  </a:lnTo>
                  <a:lnTo>
                    <a:pt x="542" y="1114"/>
                  </a:lnTo>
                  <a:lnTo>
                    <a:pt x="152" y="889"/>
                  </a:lnTo>
                  <a:lnTo>
                    <a:pt x="212" y="786"/>
                  </a:lnTo>
                  <a:close/>
                  <a:moveTo>
                    <a:pt x="66" y="1"/>
                  </a:moveTo>
                  <a:lnTo>
                    <a:pt x="60" y="77"/>
                  </a:lnTo>
                  <a:lnTo>
                    <a:pt x="60" y="530"/>
                  </a:lnTo>
                  <a:lnTo>
                    <a:pt x="1" y="530"/>
                  </a:lnTo>
                  <a:lnTo>
                    <a:pt x="1" y="581"/>
                  </a:lnTo>
                  <a:cubicBezTo>
                    <a:pt x="89" y="581"/>
                    <a:pt x="158" y="651"/>
                    <a:pt x="158" y="737"/>
                  </a:cubicBezTo>
                  <a:cubicBezTo>
                    <a:pt x="158" y="825"/>
                    <a:pt x="89" y="893"/>
                    <a:pt x="1" y="893"/>
                  </a:cubicBezTo>
                  <a:lnTo>
                    <a:pt x="1" y="944"/>
                  </a:lnTo>
                  <a:lnTo>
                    <a:pt x="60" y="944"/>
                  </a:lnTo>
                  <a:lnTo>
                    <a:pt x="60" y="1393"/>
                  </a:lnTo>
                  <a:lnTo>
                    <a:pt x="66" y="1467"/>
                  </a:lnTo>
                  <a:cubicBezTo>
                    <a:pt x="441" y="1434"/>
                    <a:pt x="736" y="1118"/>
                    <a:pt x="736" y="735"/>
                  </a:cubicBezTo>
                  <a:cubicBezTo>
                    <a:pt x="736" y="349"/>
                    <a:pt x="441" y="32"/>
                    <a:pt x="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5"/>
            <p:cNvSpPr/>
            <p:nvPr/>
          </p:nvSpPr>
          <p:spPr>
            <a:xfrm>
              <a:off x="6402182" y="4451271"/>
              <a:ext cx="13362" cy="13362"/>
            </a:xfrm>
            <a:custGeom>
              <a:rect b="b" l="l" r="r" t="t"/>
              <a:pathLst>
                <a:path extrusionOk="0" h="315" w="315">
                  <a:moveTo>
                    <a:pt x="157" y="1"/>
                  </a:moveTo>
                  <a:cubicBezTo>
                    <a:pt x="73" y="1"/>
                    <a:pt x="3" y="73"/>
                    <a:pt x="1" y="159"/>
                  </a:cubicBezTo>
                  <a:cubicBezTo>
                    <a:pt x="1" y="245"/>
                    <a:pt x="73" y="315"/>
                    <a:pt x="157" y="315"/>
                  </a:cubicBezTo>
                  <a:cubicBezTo>
                    <a:pt x="245" y="315"/>
                    <a:pt x="314" y="243"/>
                    <a:pt x="314" y="159"/>
                  </a:cubicBezTo>
                  <a:cubicBezTo>
                    <a:pt x="314" y="71"/>
                    <a:pt x="245"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5"/>
            <p:cNvSpPr/>
            <p:nvPr/>
          </p:nvSpPr>
          <p:spPr>
            <a:xfrm>
              <a:off x="6377663" y="4426668"/>
              <a:ext cx="33978" cy="62400"/>
            </a:xfrm>
            <a:custGeom>
              <a:rect b="b" l="l" r="r" t="t"/>
              <a:pathLst>
                <a:path extrusionOk="0" h="1471" w="801">
                  <a:moveTo>
                    <a:pt x="198" y="360"/>
                  </a:moveTo>
                  <a:lnTo>
                    <a:pt x="587" y="585"/>
                  </a:lnTo>
                  <a:lnTo>
                    <a:pt x="528" y="687"/>
                  </a:lnTo>
                  <a:lnTo>
                    <a:pt x="138" y="462"/>
                  </a:lnTo>
                  <a:lnTo>
                    <a:pt x="198" y="360"/>
                  </a:lnTo>
                  <a:close/>
                  <a:moveTo>
                    <a:pt x="528" y="792"/>
                  </a:moveTo>
                  <a:lnTo>
                    <a:pt x="587" y="895"/>
                  </a:lnTo>
                  <a:lnTo>
                    <a:pt x="198" y="1120"/>
                  </a:lnTo>
                  <a:lnTo>
                    <a:pt x="138" y="1018"/>
                  </a:lnTo>
                  <a:lnTo>
                    <a:pt x="528" y="792"/>
                  </a:lnTo>
                  <a:close/>
                  <a:moveTo>
                    <a:pt x="735" y="1"/>
                  </a:moveTo>
                  <a:cubicBezTo>
                    <a:pt x="329" y="1"/>
                    <a:pt x="1" y="331"/>
                    <a:pt x="1" y="735"/>
                  </a:cubicBezTo>
                  <a:cubicBezTo>
                    <a:pt x="1" y="1143"/>
                    <a:pt x="331" y="1470"/>
                    <a:pt x="735" y="1470"/>
                  </a:cubicBezTo>
                  <a:cubicBezTo>
                    <a:pt x="759" y="1470"/>
                    <a:pt x="780" y="1470"/>
                    <a:pt x="800" y="1468"/>
                  </a:cubicBezTo>
                  <a:lnTo>
                    <a:pt x="794" y="1395"/>
                  </a:lnTo>
                  <a:lnTo>
                    <a:pt x="677" y="1395"/>
                  </a:lnTo>
                  <a:lnTo>
                    <a:pt x="677" y="946"/>
                  </a:lnTo>
                  <a:lnTo>
                    <a:pt x="735" y="946"/>
                  </a:lnTo>
                  <a:lnTo>
                    <a:pt x="735" y="895"/>
                  </a:lnTo>
                  <a:cubicBezTo>
                    <a:pt x="648" y="895"/>
                    <a:pt x="579" y="823"/>
                    <a:pt x="579" y="739"/>
                  </a:cubicBezTo>
                  <a:cubicBezTo>
                    <a:pt x="579" y="651"/>
                    <a:pt x="651" y="581"/>
                    <a:pt x="735" y="581"/>
                  </a:cubicBezTo>
                  <a:lnTo>
                    <a:pt x="735" y="530"/>
                  </a:lnTo>
                  <a:lnTo>
                    <a:pt x="677" y="530"/>
                  </a:lnTo>
                  <a:lnTo>
                    <a:pt x="677" y="83"/>
                  </a:lnTo>
                  <a:lnTo>
                    <a:pt x="794" y="83"/>
                  </a:lnTo>
                  <a:lnTo>
                    <a:pt x="800" y="7"/>
                  </a:lnTo>
                  <a:cubicBezTo>
                    <a:pt x="780" y="5"/>
                    <a:pt x="759" y="5"/>
                    <a:pt x="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5"/>
            <p:cNvSpPr/>
            <p:nvPr/>
          </p:nvSpPr>
          <p:spPr>
            <a:xfrm>
              <a:off x="6406467" y="4466839"/>
              <a:ext cx="5006" cy="19089"/>
            </a:xfrm>
            <a:custGeom>
              <a:rect b="b" l="l" r="r" t="t"/>
              <a:pathLst>
                <a:path extrusionOk="0" h="450" w="118">
                  <a:moveTo>
                    <a:pt x="0" y="1"/>
                  </a:moveTo>
                  <a:lnTo>
                    <a:pt x="0" y="450"/>
                  </a:lnTo>
                  <a:lnTo>
                    <a:pt x="117" y="450"/>
                  </a:lnTo>
                  <a:lnTo>
                    <a:pt x="1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5"/>
            <p:cNvSpPr/>
            <p:nvPr/>
          </p:nvSpPr>
          <p:spPr>
            <a:xfrm>
              <a:off x="6406467" y="4430231"/>
              <a:ext cx="5006" cy="18919"/>
            </a:xfrm>
            <a:custGeom>
              <a:rect b="b" l="l" r="r" t="t"/>
              <a:pathLst>
                <a:path extrusionOk="0" h="446" w="118">
                  <a:moveTo>
                    <a:pt x="0" y="1"/>
                  </a:moveTo>
                  <a:lnTo>
                    <a:pt x="0" y="446"/>
                  </a:lnTo>
                  <a:lnTo>
                    <a:pt x="117" y="446"/>
                  </a:lnTo>
                  <a:lnTo>
                    <a:pt x="1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5"/>
            <p:cNvSpPr/>
            <p:nvPr/>
          </p:nvSpPr>
          <p:spPr>
            <a:xfrm>
              <a:off x="6383433" y="4441557"/>
              <a:ext cx="18962" cy="13871"/>
            </a:xfrm>
            <a:custGeom>
              <a:rect b="b" l="l" r="r" t="t"/>
              <a:pathLst>
                <a:path extrusionOk="0" h="327" w="447">
                  <a:moveTo>
                    <a:pt x="59" y="0"/>
                  </a:moveTo>
                  <a:lnTo>
                    <a:pt x="0" y="101"/>
                  </a:lnTo>
                  <a:lnTo>
                    <a:pt x="387" y="326"/>
                  </a:lnTo>
                  <a:lnTo>
                    <a:pt x="447" y="224"/>
                  </a:lnTo>
                  <a:lnTo>
                    <a:pt x="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5"/>
            <p:cNvSpPr/>
            <p:nvPr/>
          </p:nvSpPr>
          <p:spPr>
            <a:xfrm>
              <a:off x="6383602" y="4460519"/>
              <a:ext cx="18962" cy="13871"/>
            </a:xfrm>
            <a:custGeom>
              <a:rect b="b" l="l" r="r" t="t"/>
              <a:pathLst>
                <a:path extrusionOk="0" h="327" w="447">
                  <a:moveTo>
                    <a:pt x="388" y="0"/>
                  </a:moveTo>
                  <a:lnTo>
                    <a:pt x="0" y="224"/>
                  </a:lnTo>
                  <a:lnTo>
                    <a:pt x="60" y="326"/>
                  </a:lnTo>
                  <a:lnTo>
                    <a:pt x="447" y="101"/>
                  </a:lnTo>
                  <a:lnTo>
                    <a:pt x="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5"/>
            <p:cNvSpPr/>
            <p:nvPr/>
          </p:nvSpPr>
          <p:spPr>
            <a:xfrm>
              <a:off x="6213583" y="4414323"/>
              <a:ext cx="87343" cy="87428"/>
            </a:xfrm>
            <a:custGeom>
              <a:rect b="b" l="l" r="r" t="t"/>
              <a:pathLst>
                <a:path extrusionOk="0" h="2061" w="2059">
                  <a:moveTo>
                    <a:pt x="1030" y="1"/>
                  </a:moveTo>
                  <a:cubicBezTo>
                    <a:pt x="479" y="1"/>
                    <a:pt x="28" y="433"/>
                    <a:pt x="1" y="981"/>
                  </a:cubicBezTo>
                  <a:lnTo>
                    <a:pt x="296" y="981"/>
                  </a:lnTo>
                  <a:cubicBezTo>
                    <a:pt x="323" y="597"/>
                    <a:pt x="640" y="296"/>
                    <a:pt x="1030" y="296"/>
                  </a:cubicBezTo>
                  <a:cubicBezTo>
                    <a:pt x="1052" y="296"/>
                    <a:pt x="1073" y="296"/>
                    <a:pt x="1093" y="298"/>
                  </a:cubicBezTo>
                  <a:cubicBezTo>
                    <a:pt x="1471" y="331"/>
                    <a:pt x="1764" y="646"/>
                    <a:pt x="1764" y="1032"/>
                  </a:cubicBezTo>
                  <a:cubicBezTo>
                    <a:pt x="1764" y="1054"/>
                    <a:pt x="1762" y="1077"/>
                    <a:pt x="1760" y="1097"/>
                  </a:cubicBezTo>
                  <a:cubicBezTo>
                    <a:pt x="1792" y="1145"/>
                    <a:pt x="1813" y="1198"/>
                    <a:pt x="1813" y="1259"/>
                  </a:cubicBezTo>
                  <a:cubicBezTo>
                    <a:pt x="1813" y="1337"/>
                    <a:pt x="1782" y="1405"/>
                    <a:pt x="1731" y="1456"/>
                  </a:cubicBezTo>
                  <a:cubicBezTo>
                    <a:pt x="1686" y="1501"/>
                    <a:pt x="1626" y="1528"/>
                    <a:pt x="1563" y="1536"/>
                  </a:cubicBezTo>
                  <a:cubicBezTo>
                    <a:pt x="1430" y="1673"/>
                    <a:pt x="1239" y="1764"/>
                    <a:pt x="1030" y="1764"/>
                  </a:cubicBezTo>
                  <a:cubicBezTo>
                    <a:pt x="819" y="1764"/>
                    <a:pt x="630" y="1677"/>
                    <a:pt x="497" y="1536"/>
                  </a:cubicBezTo>
                  <a:lnTo>
                    <a:pt x="132" y="1536"/>
                  </a:lnTo>
                  <a:cubicBezTo>
                    <a:pt x="308" y="1852"/>
                    <a:pt x="645" y="2061"/>
                    <a:pt x="1030" y="2061"/>
                  </a:cubicBezTo>
                  <a:cubicBezTo>
                    <a:pt x="1475" y="2061"/>
                    <a:pt x="1854" y="1780"/>
                    <a:pt x="1997" y="1382"/>
                  </a:cubicBezTo>
                  <a:cubicBezTo>
                    <a:pt x="2036" y="1272"/>
                    <a:pt x="2059" y="1155"/>
                    <a:pt x="2059" y="1032"/>
                  </a:cubicBezTo>
                  <a:cubicBezTo>
                    <a:pt x="2059" y="462"/>
                    <a:pt x="1598" y="1"/>
                    <a:pt x="1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5"/>
            <p:cNvSpPr/>
            <p:nvPr/>
          </p:nvSpPr>
          <p:spPr>
            <a:xfrm>
              <a:off x="6154322" y="4455895"/>
              <a:ext cx="136083" cy="23628"/>
            </a:xfrm>
            <a:custGeom>
              <a:rect b="b" l="l" r="r" t="t"/>
              <a:pathLst>
                <a:path extrusionOk="0" h="557" w="3208">
                  <a:moveTo>
                    <a:pt x="316" y="124"/>
                  </a:moveTo>
                  <a:cubicBezTo>
                    <a:pt x="402" y="124"/>
                    <a:pt x="472" y="193"/>
                    <a:pt x="472" y="279"/>
                  </a:cubicBezTo>
                  <a:cubicBezTo>
                    <a:pt x="472" y="363"/>
                    <a:pt x="400" y="435"/>
                    <a:pt x="316" y="435"/>
                  </a:cubicBezTo>
                  <a:cubicBezTo>
                    <a:pt x="228" y="435"/>
                    <a:pt x="158" y="367"/>
                    <a:pt x="158" y="279"/>
                  </a:cubicBezTo>
                  <a:cubicBezTo>
                    <a:pt x="158" y="193"/>
                    <a:pt x="228" y="124"/>
                    <a:pt x="316" y="124"/>
                  </a:cubicBezTo>
                  <a:close/>
                  <a:moveTo>
                    <a:pt x="2894" y="124"/>
                  </a:moveTo>
                  <a:cubicBezTo>
                    <a:pt x="2984" y="124"/>
                    <a:pt x="3054" y="193"/>
                    <a:pt x="3054" y="279"/>
                  </a:cubicBezTo>
                  <a:cubicBezTo>
                    <a:pt x="3054" y="363"/>
                    <a:pt x="2982" y="435"/>
                    <a:pt x="2894" y="435"/>
                  </a:cubicBezTo>
                  <a:cubicBezTo>
                    <a:pt x="2808" y="435"/>
                    <a:pt x="2738" y="367"/>
                    <a:pt x="2738" y="279"/>
                  </a:cubicBezTo>
                  <a:cubicBezTo>
                    <a:pt x="2738" y="193"/>
                    <a:pt x="2808" y="124"/>
                    <a:pt x="2894" y="124"/>
                  </a:cubicBezTo>
                  <a:close/>
                  <a:moveTo>
                    <a:pt x="279" y="1"/>
                  </a:moveTo>
                  <a:cubicBezTo>
                    <a:pt x="201" y="1"/>
                    <a:pt x="133" y="31"/>
                    <a:pt x="82" y="83"/>
                  </a:cubicBezTo>
                  <a:cubicBezTo>
                    <a:pt x="74" y="91"/>
                    <a:pt x="66" y="97"/>
                    <a:pt x="60" y="107"/>
                  </a:cubicBezTo>
                  <a:cubicBezTo>
                    <a:pt x="35" y="138"/>
                    <a:pt x="19" y="175"/>
                    <a:pt x="8" y="214"/>
                  </a:cubicBezTo>
                  <a:cubicBezTo>
                    <a:pt x="2" y="234"/>
                    <a:pt x="0" y="255"/>
                    <a:pt x="0" y="277"/>
                  </a:cubicBezTo>
                  <a:cubicBezTo>
                    <a:pt x="0" y="433"/>
                    <a:pt x="125" y="556"/>
                    <a:pt x="279" y="556"/>
                  </a:cubicBezTo>
                  <a:lnTo>
                    <a:pt x="2927" y="556"/>
                  </a:lnTo>
                  <a:cubicBezTo>
                    <a:pt x="2937" y="556"/>
                    <a:pt x="2946" y="554"/>
                    <a:pt x="2956" y="554"/>
                  </a:cubicBezTo>
                  <a:cubicBezTo>
                    <a:pt x="3023" y="548"/>
                    <a:pt x="3083" y="517"/>
                    <a:pt x="3126" y="474"/>
                  </a:cubicBezTo>
                  <a:cubicBezTo>
                    <a:pt x="3177" y="423"/>
                    <a:pt x="3208" y="353"/>
                    <a:pt x="3208" y="277"/>
                  </a:cubicBezTo>
                  <a:cubicBezTo>
                    <a:pt x="3208" y="218"/>
                    <a:pt x="3187" y="162"/>
                    <a:pt x="3153" y="115"/>
                  </a:cubicBezTo>
                  <a:cubicBezTo>
                    <a:pt x="3101" y="46"/>
                    <a:pt x="3019" y="1"/>
                    <a:pt x="29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5"/>
            <p:cNvSpPr/>
            <p:nvPr/>
          </p:nvSpPr>
          <p:spPr>
            <a:xfrm>
              <a:off x="6256979" y="4427219"/>
              <a:ext cx="31348" cy="33681"/>
            </a:xfrm>
            <a:custGeom>
              <a:rect b="b" l="l" r="r" t="t"/>
              <a:pathLst>
                <a:path extrusionOk="0" h="794" w="739">
                  <a:moveTo>
                    <a:pt x="544" y="349"/>
                  </a:moveTo>
                  <a:lnTo>
                    <a:pt x="603" y="451"/>
                  </a:lnTo>
                  <a:lnTo>
                    <a:pt x="214" y="677"/>
                  </a:lnTo>
                  <a:lnTo>
                    <a:pt x="155" y="574"/>
                  </a:lnTo>
                  <a:lnTo>
                    <a:pt x="544" y="349"/>
                  </a:lnTo>
                  <a:close/>
                  <a:moveTo>
                    <a:pt x="64" y="0"/>
                  </a:moveTo>
                  <a:lnTo>
                    <a:pt x="60" y="74"/>
                  </a:lnTo>
                  <a:lnTo>
                    <a:pt x="60" y="523"/>
                  </a:lnTo>
                  <a:lnTo>
                    <a:pt x="1" y="523"/>
                  </a:lnTo>
                  <a:lnTo>
                    <a:pt x="1" y="574"/>
                  </a:lnTo>
                  <a:cubicBezTo>
                    <a:pt x="70" y="574"/>
                    <a:pt x="130" y="617"/>
                    <a:pt x="150" y="679"/>
                  </a:cubicBezTo>
                  <a:lnTo>
                    <a:pt x="505" y="679"/>
                  </a:lnTo>
                  <a:cubicBezTo>
                    <a:pt x="601" y="679"/>
                    <a:pt x="683" y="726"/>
                    <a:pt x="735" y="793"/>
                  </a:cubicBezTo>
                  <a:cubicBezTo>
                    <a:pt x="739" y="771"/>
                    <a:pt x="739" y="750"/>
                    <a:pt x="739" y="728"/>
                  </a:cubicBezTo>
                  <a:cubicBezTo>
                    <a:pt x="739" y="342"/>
                    <a:pt x="444" y="29"/>
                    <a:pt x="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5"/>
            <p:cNvSpPr/>
            <p:nvPr/>
          </p:nvSpPr>
          <p:spPr>
            <a:xfrm>
              <a:off x="6213498" y="4290415"/>
              <a:ext cx="73090" cy="103887"/>
            </a:xfrm>
            <a:custGeom>
              <a:rect b="b" l="l" r="r" t="t"/>
              <a:pathLst>
                <a:path extrusionOk="0" h="2449" w="1723">
                  <a:moveTo>
                    <a:pt x="1" y="1"/>
                  </a:moveTo>
                  <a:lnTo>
                    <a:pt x="1" y="2448"/>
                  </a:lnTo>
                  <a:lnTo>
                    <a:pt x="1198" y="2448"/>
                  </a:lnTo>
                  <a:lnTo>
                    <a:pt x="17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5"/>
            <p:cNvSpPr/>
            <p:nvPr/>
          </p:nvSpPr>
          <p:spPr>
            <a:xfrm>
              <a:off x="6264657" y="4441981"/>
              <a:ext cx="18962" cy="13956"/>
            </a:xfrm>
            <a:custGeom>
              <a:rect b="b" l="l" r="r" t="t"/>
              <a:pathLst>
                <a:path extrusionOk="0" h="329" w="447">
                  <a:moveTo>
                    <a:pt x="388" y="1"/>
                  </a:moveTo>
                  <a:lnTo>
                    <a:pt x="0" y="226"/>
                  </a:lnTo>
                  <a:lnTo>
                    <a:pt x="58" y="329"/>
                  </a:lnTo>
                  <a:lnTo>
                    <a:pt x="447" y="103"/>
                  </a:lnTo>
                  <a:lnTo>
                    <a:pt x="3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5"/>
            <p:cNvSpPr/>
            <p:nvPr/>
          </p:nvSpPr>
          <p:spPr>
            <a:xfrm>
              <a:off x="6270383" y="4461028"/>
              <a:ext cx="13532" cy="13277"/>
            </a:xfrm>
            <a:custGeom>
              <a:rect b="b" l="l" r="r" t="t"/>
              <a:pathLst>
                <a:path extrusionOk="0" h="313" w="319">
                  <a:moveTo>
                    <a:pt x="158" y="0"/>
                  </a:moveTo>
                  <a:cubicBezTo>
                    <a:pt x="72" y="0"/>
                    <a:pt x="0" y="68"/>
                    <a:pt x="2" y="156"/>
                  </a:cubicBezTo>
                  <a:cubicBezTo>
                    <a:pt x="2" y="242"/>
                    <a:pt x="72" y="312"/>
                    <a:pt x="158" y="312"/>
                  </a:cubicBezTo>
                  <a:cubicBezTo>
                    <a:pt x="248" y="312"/>
                    <a:pt x="318" y="242"/>
                    <a:pt x="318" y="156"/>
                  </a:cubicBezTo>
                  <a:cubicBezTo>
                    <a:pt x="318" y="68"/>
                    <a:pt x="246" y="0"/>
                    <a:pt x="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5"/>
            <p:cNvSpPr/>
            <p:nvPr/>
          </p:nvSpPr>
          <p:spPr>
            <a:xfrm>
              <a:off x="6234666" y="4479481"/>
              <a:ext cx="45220" cy="9672"/>
            </a:xfrm>
            <a:custGeom>
              <a:rect b="b" l="l" r="r" t="t"/>
              <a:pathLst>
                <a:path extrusionOk="0" h="228" w="1066">
                  <a:moveTo>
                    <a:pt x="0" y="0"/>
                  </a:moveTo>
                  <a:cubicBezTo>
                    <a:pt x="135" y="141"/>
                    <a:pt x="322" y="228"/>
                    <a:pt x="533" y="228"/>
                  </a:cubicBezTo>
                  <a:cubicBezTo>
                    <a:pt x="742" y="228"/>
                    <a:pt x="933" y="141"/>
                    <a:pt x="1066" y="0"/>
                  </a:cubicBezTo>
                  <a:lnTo>
                    <a:pt x="1066" y="0"/>
                  </a:lnTo>
                  <a:cubicBezTo>
                    <a:pt x="1056" y="2"/>
                    <a:pt x="1047" y="2"/>
                    <a:pt x="1037" y="2"/>
                  </a:cubicBezTo>
                  <a:lnTo>
                    <a:pt x="1037" y="0"/>
                  </a:lnTo>
                  <a:lnTo>
                    <a:pt x="586" y="0"/>
                  </a:lnTo>
                  <a:lnTo>
                    <a:pt x="586" y="152"/>
                  </a:lnTo>
                  <a:lnTo>
                    <a:pt x="471" y="152"/>
                  </a:lnTo>
                  <a:lnTo>
                    <a:pt x="4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5"/>
            <p:cNvSpPr/>
            <p:nvPr/>
          </p:nvSpPr>
          <p:spPr>
            <a:xfrm>
              <a:off x="6250913" y="4451441"/>
              <a:ext cx="12641" cy="4497"/>
            </a:xfrm>
            <a:custGeom>
              <a:rect b="b" l="l" r="r" t="t"/>
              <a:pathLst>
                <a:path extrusionOk="0" h="106" w="298">
                  <a:moveTo>
                    <a:pt x="158" y="1"/>
                  </a:moveTo>
                  <a:cubicBezTo>
                    <a:pt x="155" y="1"/>
                    <a:pt x="153" y="1"/>
                    <a:pt x="150" y="1"/>
                  </a:cubicBezTo>
                  <a:cubicBezTo>
                    <a:pt x="80" y="1"/>
                    <a:pt x="21" y="44"/>
                    <a:pt x="0" y="106"/>
                  </a:cubicBezTo>
                  <a:lnTo>
                    <a:pt x="298" y="106"/>
                  </a:lnTo>
                  <a:cubicBezTo>
                    <a:pt x="276" y="47"/>
                    <a:pt x="220"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5"/>
            <p:cNvSpPr/>
            <p:nvPr/>
          </p:nvSpPr>
          <p:spPr>
            <a:xfrm>
              <a:off x="6226139" y="4426752"/>
              <a:ext cx="33766" cy="29100"/>
            </a:xfrm>
            <a:custGeom>
              <a:rect b="b" l="l" r="r" t="t"/>
              <a:pathLst>
                <a:path extrusionOk="0" h="686" w="796">
                  <a:moveTo>
                    <a:pt x="734" y="1"/>
                  </a:moveTo>
                  <a:cubicBezTo>
                    <a:pt x="344" y="1"/>
                    <a:pt x="27" y="302"/>
                    <a:pt x="0" y="685"/>
                  </a:cubicBezTo>
                  <a:lnTo>
                    <a:pt x="523" y="685"/>
                  </a:lnTo>
                  <a:lnTo>
                    <a:pt x="133" y="460"/>
                  </a:lnTo>
                  <a:lnTo>
                    <a:pt x="193" y="358"/>
                  </a:lnTo>
                  <a:lnTo>
                    <a:pt x="582" y="583"/>
                  </a:lnTo>
                  <a:lnTo>
                    <a:pt x="523" y="685"/>
                  </a:lnTo>
                  <a:lnTo>
                    <a:pt x="584" y="685"/>
                  </a:lnTo>
                  <a:cubicBezTo>
                    <a:pt x="607" y="624"/>
                    <a:pt x="664" y="579"/>
                    <a:pt x="734" y="579"/>
                  </a:cubicBezTo>
                  <a:lnTo>
                    <a:pt x="734" y="528"/>
                  </a:lnTo>
                  <a:lnTo>
                    <a:pt x="674" y="528"/>
                  </a:lnTo>
                  <a:lnTo>
                    <a:pt x="674" y="81"/>
                  </a:lnTo>
                  <a:lnTo>
                    <a:pt x="789" y="81"/>
                  </a:lnTo>
                  <a:lnTo>
                    <a:pt x="795" y="5"/>
                  </a:lnTo>
                  <a:cubicBezTo>
                    <a:pt x="775" y="3"/>
                    <a:pt x="754" y="3"/>
                    <a:pt x="7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5"/>
            <p:cNvSpPr/>
            <p:nvPr/>
          </p:nvSpPr>
          <p:spPr>
            <a:xfrm>
              <a:off x="6254730" y="4479565"/>
              <a:ext cx="4921" cy="6448"/>
            </a:xfrm>
            <a:custGeom>
              <a:rect b="b" l="l" r="r" t="t"/>
              <a:pathLst>
                <a:path extrusionOk="0" h="152" w="116">
                  <a:moveTo>
                    <a:pt x="0" y="0"/>
                  </a:moveTo>
                  <a:lnTo>
                    <a:pt x="0" y="152"/>
                  </a:lnTo>
                  <a:lnTo>
                    <a:pt x="115" y="152"/>
                  </a:lnTo>
                  <a:lnTo>
                    <a:pt x="1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5"/>
            <p:cNvSpPr/>
            <p:nvPr/>
          </p:nvSpPr>
          <p:spPr>
            <a:xfrm>
              <a:off x="6254730" y="4430231"/>
              <a:ext cx="4921" cy="18919"/>
            </a:xfrm>
            <a:custGeom>
              <a:rect b="b" l="l" r="r" t="t"/>
              <a:pathLst>
                <a:path extrusionOk="0" h="446" w="116">
                  <a:moveTo>
                    <a:pt x="0" y="1"/>
                  </a:moveTo>
                  <a:lnTo>
                    <a:pt x="0" y="446"/>
                  </a:lnTo>
                  <a:lnTo>
                    <a:pt x="115" y="446"/>
                  </a:lnTo>
                  <a:lnTo>
                    <a:pt x="1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5"/>
            <p:cNvSpPr/>
            <p:nvPr/>
          </p:nvSpPr>
          <p:spPr>
            <a:xfrm>
              <a:off x="6231781" y="4441981"/>
              <a:ext cx="19089" cy="13871"/>
            </a:xfrm>
            <a:custGeom>
              <a:rect b="b" l="l" r="r" t="t"/>
              <a:pathLst>
                <a:path extrusionOk="0" h="327" w="450">
                  <a:moveTo>
                    <a:pt x="60" y="1"/>
                  </a:moveTo>
                  <a:lnTo>
                    <a:pt x="0" y="103"/>
                  </a:lnTo>
                  <a:lnTo>
                    <a:pt x="390" y="326"/>
                  </a:lnTo>
                  <a:lnTo>
                    <a:pt x="449"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5"/>
            <p:cNvSpPr/>
            <p:nvPr/>
          </p:nvSpPr>
          <p:spPr>
            <a:xfrm>
              <a:off x="6191355" y="4290415"/>
              <a:ext cx="22186" cy="103887"/>
            </a:xfrm>
            <a:custGeom>
              <a:rect b="b" l="l" r="r" t="t"/>
              <a:pathLst>
                <a:path extrusionOk="0" h="2449" w="523">
                  <a:moveTo>
                    <a:pt x="0" y="1"/>
                  </a:moveTo>
                  <a:lnTo>
                    <a:pt x="0" y="2448"/>
                  </a:lnTo>
                  <a:lnTo>
                    <a:pt x="523" y="2448"/>
                  </a:lnTo>
                  <a:lnTo>
                    <a:pt x="5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5"/>
            <p:cNvSpPr/>
            <p:nvPr/>
          </p:nvSpPr>
          <p:spPr>
            <a:xfrm>
              <a:off x="6106048" y="4290415"/>
              <a:ext cx="85349" cy="103887"/>
            </a:xfrm>
            <a:custGeom>
              <a:rect b="b" l="l" r="r" t="t"/>
              <a:pathLst>
                <a:path extrusionOk="0" h="2449" w="2012">
                  <a:moveTo>
                    <a:pt x="0" y="1"/>
                  </a:moveTo>
                  <a:lnTo>
                    <a:pt x="0" y="2448"/>
                  </a:lnTo>
                  <a:lnTo>
                    <a:pt x="2011" y="2448"/>
                  </a:lnTo>
                  <a:lnTo>
                    <a:pt x="20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5"/>
            <p:cNvSpPr/>
            <p:nvPr/>
          </p:nvSpPr>
          <p:spPr>
            <a:xfrm>
              <a:off x="6103970" y="4414323"/>
              <a:ext cx="87343" cy="87428"/>
            </a:xfrm>
            <a:custGeom>
              <a:rect b="b" l="l" r="r" t="t"/>
              <a:pathLst>
                <a:path extrusionOk="0" h="2061" w="2059">
                  <a:moveTo>
                    <a:pt x="1031" y="1"/>
                  </a:moveTo>
                  <a:cubicBezTo>
                    <a:pt x="461" y="1"/>
                    <a:pt x="0" y="462"/>
                    <a:pt x="0" y="1032"/>
                  </a:cubicBezTo>
                  <a:cubicBezTo>
                    <a:pt x="0" y="1155"/>
                    <a:pt x="23" y="1272"/>
                    <a:pt x="62" y="1382"/>
                  </a:cubicBezTo>
                  <a:cubicBezTo>
                    <a:pt x="205" y="1778"/>
                    <a:pt x="584" y="2061"/>
                    <a:pt x="1031" y="2061"/>
                  </a:cubicBezTo>
                  <a:cubicBezTo>
                    <a:pt x="1415" y="2061"/>
                    <a:pt x="1751" y="1850"/>
                    <a:pt x="1927" y="1536"/>
                  </a:cubicBezTo>
                  <a:lnTo>
                    <a:pt x="1560" y="1536"/>
                  </a:lnTo>
                  <a:cubicBezTo>
                    <a:pt x="1515" y="1587"/>
                    <a:pt x="1462" y="1630"/>
                    <a:pt x="1396" y="1667"/>
                  </a:cubicBezTo>
                  <a:cubicBezTo>
                    <a:pt x="1280" y="1734"/>
                    <a:pt x="1154" y="1766"/>
                    <a:pt x="1029" y="1766"/>
                  </a:cubicBezTo>
                  <a:cubicBezTo>
                    <a:pt x="775" y="1766"/>
                    <a:pt x="528" y="1634"/>
                    <a:pt x="392" y="1399"/>
                  </a:cubicBezTo>
                  <a:cubicBezTo>
                    <a:pt x="267" y="1183"/>
                    <a:pt x="265" y="929"/>
                    <a:pt x="361" y="722"/>
                  </a:cubicBezTo>
                  <a:cubicBezTo>
                    <a:pt x="423" y="589"/>
                    <a:pt x="523" y="472"/>
                    <a:pt x="662" y="394"/>
                  </a:cubicBezTo>
                  <a:cubicBezTo>
                    <a:pt x="779" y="326"/>
                    <a:pt x="906" y="295"/>
                    <a:pt x="1030" y="295"/>
                  </a:cubicBezTo>
                  <a:cubicBezTo>
                    <a:pt x="1052" y="295"/>
                    <a:pt x="1073" y="296"/>
                    <a:pt x="1095" y="298"/>
                  </a:cubicBezTo>
                  <a:cubicBezTo>
                    <a:pt x="1324" y="318"/>
                    <a:pt x="1544" y="448"/>
                    <a:pt x="1667" y="663"/>
                  </a:cubicBezTo>
                  <a:cubicBezTo>
                    <a:pt x="1724" y="763"/>
                    <a:pt x="1755" y="872"/>
                    <a:pt x="1763" y="981"/>
                  </a:cubicBezTo>
                  <a:lnTo>
                    <a:pt x="2058" y="981"/>
                  </a:lnTo>
                  <a:cubicBezTo>
                    <a:pt x="2032" y="437"/>
                    <a:pt x="1581" y="1"/>
                    <a:pt x="10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5"/>
            <p:cNvSpPr/>
            <p:nvPr/>
          </p:nvSpPr>
          <p:spPr>
            <a:xfrm>
              <a:off x="6147705" y="4426922"/>
              <a:ext cx="31094" cy="35463"/>
            </a:xfrm>
            <a:custGeom>
              <a:rect b="b" l="l" r="r" t="t"/>
              <a:pathLst>
                <a:path extrusionOk="0" h="836" w="733">
                  <a:moveTo>
                    <a:pt x="537" y="356"/>
                  </a:moveTo>
                  <a:lnTo>
                    <a:pt x="597" y="458"/>
                  </a:lnTo>
                  <a:lnTo>
                    <a:pt x="207" y="684"/>
                  </a:lnTo>
                  <a:lnTo>
                    <a:pt x="148" y="581"/>
                  </a:lnTo>
                  <a:lnTo>
                    <a:pt x="537" y="356"/>
                  </a:lnTo>
                  <a:close/>
                  <a:moveTo>
                    <a:pt x="66" y="1"/>
                  </a:moveTo>
                  <a:lnTo>
                    <a:pt x="58" y="77"/>
                  </a:lnTo>
                  <a:lnTo>
                    <a:pt x="58" y="528"/>
                  </a:lnTo>
                  <a:lnTo>
                    <a:pt x="0" y="528"/>
                  </a:lnTo>
                  <a:lnTo>
                    <a:pt x="0" y="579"/>
                  </a:lnTo>
                  <a:cubicBezTo>
                    <a:pt x="86" y="579"/>
                    <a:pt x="156" y="647"/>
                    <a:pt x="156" y="735"/>
                  </a:cubicBezTo>
                  <a:cubicBezTo>
                    <a:pt x="156" y="759"/>
                    <a:pt x="150" y="786"/>
                    <a:pt x="138" y="809"/>
                  </a:cubicBezTo>
                  <a:lnTo>
                    <a:pt x="185" y="835"/>
                  </a:lnTo>
                  <a:lnTo>
                    <a:pt x="209" y="786"/>
                  </a:lnTo>
                  <a:cubicBezTo>
                    <a:pt x="209" y="786"/>
                    <a:pt x="209" y="788"/>
                    <a:pt x="216" y="790"/>
                  </a:cubicBezTo>
                  <a:cubicBezTo>
                    <a:pt x="222" y="784"/>
                    <a:pt x="230" y="774"/>
                    <a:pt x="238" y="766"/>
                  </a:cubicBezTo>
                  <a:cubicBezTo>
                    <a:pt x="289" y="714"/>
                    <a:pt x="359" y="684"/>
                    <a:pt x="435" y="684"/>
                  </a:cubicBezTo>
                  <a:lnTo>
                    <a:pt x="732" y="684"/>
                  </a:lnTo>
                  <a:cubicBezTo>
                    <a:pt x="724" y="575"/>
                    <a:pt x="691" y="468"/>
                    <a:pt x="638" y="366"/>
                  </a:cubicBezTo>
                  <a:cubicBezTo>
                    <a:pt x="513" y="151"/>
                    <a:pt x="298" y="21"/>
                    <a:pt x="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5"/>
            <p:cNvSpPr/>
            <p:nvPr/>
          </p:nvSpPr>
          <p:spPr>
            <a:xfrm>
              <a:off x="6154025" y="4441981"/>
              <a:ext cx="19004" cy="13871"/>
            </a:xfrm>
            <a:custGeom>
              <a:rect b="b" l="l" r="r" t="t"/>
              <a:pathLst>
                <a:path extrusionOk="0" h="327" w="448">
                  <a:moveTo>
                    <a:pt x="390" y="1"/>
                  </a:moveTo>
                  <a:lnTo>
                    <a:pt x="1" y="224"/>
                  </a:lnTo>
                  <a:lnTo>
                    <a:pt x="60" y="326"/>
                  </a:lnTo>
                  <a:lnTo>
                    <a:pt x="448" y="103"/>
                  </a:lnTo>
                  <a:lnTo>
                    <a:pt x="3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5"/>
            <p:cNvSpPr/>
            <p:nvPr/>
          </p:nvSpPr>
          <p:spPr>
            <a:xfrm>
              <a:off x="6160982" y="4461028"/>
              <a:ext cx="13362" cy="13277"/>
            </a:xfrm>
            <a:custGeom>
              <a:rect b="b" l="l" r="r" t="t"/>
              <a:pathLst>
                <a:path extrusionOk="0" h="313" w="315">
                  <a:moveTo>
                    <a:pt x="157" y="0"/>
                  </a:moveTo>
                  <a:cubicBezTo>
                    <a:pt x="71" y="0"/>
                    <a:pt x="1" y="70"/>
                    <a:pt x="1" y="156"/>
                  </a:cubicBezTo>
                  <a:cubicBezTo>
                    <a:pt x="1" y="242"/>
                    <a:pt x="71" y="312"/>
                    <a:pt x="157" y="312"/>
                  </a:cubicBezTo>
                  <a:cubicBezTo>
                    <a:pt x="245" y="312"/>
                    <a:pt x="315" y="242"/>
                    <a:pt x="315" y="156"/>
                  </a:cubicBezTo>
                  <a:cubicBezTo>
                    <a:pt x="315" y="70"/>
                    <a:pt x="245" y="0"/>
                    <a:pt x="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5"/>
            <p:cNvSpPr/>
            <p:nvPr/>
          </p:nvSpPr>
          <p:spPr>
            <a:xfrm>
              <a:off x="6115253" y="4445035"/>
              <a:ext cx="54934" cy="44286"/>
            </a:xfrm>
            <a:custGeom>
              <a:rect b="b" l="l" r="r" t="t"/>
              <a:pathLst>
                <a:path extrusionOk="0" h="1044" w="1295">
                  <a:moveTo>
                    <a:pt x="554" y="359"/>
                  </a:moveTo>
                  <a:lnTo>
                    <a:pt x="614" y="462"/>
                  </a:lnTo>
                  <a:lnTo>
                    <a:pt x="224" y="687"/>
                  </a:lnTo>
                  <a:lnTo>
                    <a:pt x="165" y="585"/>
                  </a:lnTo>
                  <a:lnTo>
                    <a:pt x="554" y="359"/>
                  </a:lnTo>
                  <a:close/>
                  <a:moveTo>
                    <a:pt x="821" y="515"/>
                  </a:moveTo>
                  <a:lnTo>
                    <a:pt x="821" y="964"/>
                  </a:lnTo>
                  <a:lnTo>
                    <a:pt x="706" y="964"/>
                  </a:lnTo>
                  <a:lnTo>
                    <a:pt x="706" y="515"/>
                  </a:lnTo>
                  <a:close/>
                  <a:moveTo>
                    <a:pt x="95" y="0"/>
                  </a:moveTo>
                  <a:lnTo>
                    <a:pt x="95" y="0"/>
                  </a:lnTo>
                  <a:cubicBezTo>
                    <a:pt x="1" y="209"/>
                    <a:pt x="3" y="462"/>
                    <a:pt x="126" y="677"/>
                  </a:cubicBezTo>
                  <a:cubicBezTo>
                    <a:pt x="263" y="912"/>
                    <a:pt x="511" y="1044"/>
                    <a:pt x="764" y="1044"/>
                  </a:cubicBezTo>
                  <a:cubicBezTo>
                    <a:pt x="889" y="1044"/>
                    <a:pt x="1015" y="1012"/>
                    <a:pt x="1130" y="945"/>
                  </a:cubicBezTo>
                  <a:cubicBezTo>
                    <a:pt x="1192" y="910"/>
                    <a:pt x="1247" y="865"/>
                    <a:pt x="1294" y="814"/>
                  </a:cubicBezTo>
                  <a:lnTo>
                    <a:pt x="1200" y="814"/>
                  </a:lnTo>
                  <a:cubicBezTo>
                    <a:pt x="1046" y="814"/>
                    <a:pt x="921" y="689"/>
                    <a:pt x="925" y="533"/>
                  </a:cubicBezTo>
                  <a:cubicBezTo>
                    <a:pt x="925" y="511"/>
                    <a:pt x="929" y="490"/>
                    <a:pt x="933" y="470"/>
                  </a:cubicBezTo>
                  <a:lnTo>
                    <a:pt x="919" y="462"/>
                  </a:lnTo>
                  <a:lnTo>
                    <a:pt x="950" y="408"/>
                  </a:lnTo>
                  <a:lnTo>
                    <a:pt x="903" y="382"/>
                  </a:lnTo>
                  <a:cubicBezTo>
                    <a:pt x="874" y="431"/>
                    <a:pt x="823" y="464"/>
                    <a:pt x="765" y="464"/>
                  </a:cubicBezTo>
                  <a:cubicBezTo>
                    <a:pt x="677" y="464"/>
                    <a:pt x="607" y="392"/>
                    <a:pt x="607" y="308"/>
                  </a:cubicBezTo>
                  <a:cubicBezTo>
                    <a:pt x="607" y="281"/>
                    <a:pt x="614" y="257"/>
                    <a:pt x="626" y="234"/>
                  </a:cubicBezTo>
                  <a:lnTo>
                    <a:pt x="583" y="207"/>
                  </a:lnTo>
                  <a:lnTo>
                    <a:pt x="554" y="257"/>
                  </a:lnTo>
                  <a:lnTo>
                    <a:pt x="165" y="31"/>
                  </a:lnTo>
                  <a:lnTo>
                    <a:pt x="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5"/>
            <p:cNvSpPr/>
            <p:nvPr/>
          </p:nvSpPr>
          <p:spPr>
            <a:xfrm>
              <a:off x="6112581" y="4239935"/>
              <a:ext cx="47171" cy="18198"/>
            </a:xfrm>
            <a:custGeom>
              <a:rect b="b" l="l" r="r" t="t"/>
              <a:pathLst>
                <a:path extrusionOk="0" h="429" w="1112">
                  <a:moveTo>
                    <a:pt x="0" y="0"/>
                  </a:moveTo>
                  <a:lnTo>
                    <a:pt x="0" y="428"/>
                  </a:lnTo>
                  <a:lnTo>
                    <a:pt x="1111" y="428"/>
                  </a:lnTo>
                  <a:lnTo>
                    <a:pt x="11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5"/>
            <p:cNvSpPr/>
            <p:nvPr/>
          </p:nvSpPr>
          <p:spPr>
            <a:xfrm>
              <a:off x="6115720" y="4258091"/>
              <a:ext cx="40893" cy="32366"/>
            </a:xfrm>
            <a:custGeom>
              <a:rect b="b" l="l" r="r" t="t"/>
              <a:pathLst>
                <a:path extrusionOk="0" h="763" w="964">
                  <a:moveTo>
                    <a:pt x="0" y="0"/>
                  </a:moveTo>
                  <a:lnTo>
                    <a:pt x="0" y="763"/>
                  </a:lnTo>
                  <a:lnTo>
                    <a:pt x="963" y="763"/>
                  </a:lnTo>
                  <a:lnTo>
                    <a:pt x="9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5"/>
            <p:cNvSpPr/>
            <p:nvPr/>
          </p:nvSpPr>
          <p:spPr>
            <a:xfrm>
              <a:off x="6153940" y="4460349"/>
              <a:ext cx="2927" cy="4709"/>
            </a:xfrm>
            <a:custGeom>
              <a:rect b="b" l="l" r="r" t="t"/>
              <a:pathLst>
                <a:path extrusionOk="0" h="111" w="69">
                  <a:moveTo>
                    <a:pt x="62" y="0"/>
                  </a:moveTo>
                  <a:lnTo>
                    <a:pt x="32" y="49"/>
                  </a:lnTo>
                  <a:lnTo>
                    <a:pt x="1" y="103"/>
                  </a:lnTo>
                  <a:lnTo>
                    <a:pt x="17" y="111"/>
                  </a:lnTo>
                  <a:cubicBezTo>
                    <a:pt x="25" y="72"/>
                    <a:pt x="44" y="37"/>
                    <a:pt x="69" y="6"/>
                  </a:cubicBezTo>
                  <a:lnTo>
                    <a:pt x="62" y="0"/>
                  </a:lnTo>
                  <a:close/>
                </a:path>
              </a:pathLst>
            </a:custGeom>
            <a:solidFill>
              <a:srgbClr val="C6BD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5"/>
            <p:cNvSpPr/>
            <p:nvPr/>
          </p:nvSpPr>
          <p:spPr>
            <a:xfrm>
              <a:off x="6141002" y="4451441"/>
              <a:ext cx="13362" cy="13277"/>
            </a:xfrm>
            <a:custGeom>
              <a:rect b="b" l="l" r="r" t="t"/>
              <a:pathLst>
                <a:path extrusionOk="0" h="313" w="315">
                  <a:moveTo>
                    <a:pt x="165" y="1"/>
                  </a:moveTo>
                  <a:cubicBezTo>
                    <a:pt x="163" y="1"/>
                    <a:pt x="161" y="1"/>
                    <a:pt x="158" y="1"/>
                  </a:cubicBezTo>
                  <a:cubicBezTo>
                    <a:pt x="99" y="1"/>
                    <a:pt x="46" y="34"/>
                    <a:pt x="19" y="81"/>
                  </a:cubicBezTo>
                  <a:cubicBezTo>
                    <a:pt x="9" y="101"/>
                    <a:pt x="0" y="130"/>
                    <a:pt x="0" y="157"/>
                  </a:cubicBezTo>
                  <a:cubicBezTo>
                    <a:pt x="0" y="243"/>
                    <a:pt x="70" y="313"/>
                    <a:pt x="158" y="313"/>
                  </a:cubicBezTo>
                  <a:cubicBezTo>
                    <a:pt x="216" y="313"/>
                    <a:pt x="271" y="280"/>
                    <a:pt x="296" y="231"/>
                  </a:cubicBezTo>
                  <a:cubicBezTo>
                    <a:pt x="306" y="210"/>
                    <a:pt x="314" y="181"/>
                    <a:pt x="314" y="157"/>
                  </a:cubicBezTo>
                  <a:cubicBezTo>
                    <a:pt x="314" y="71"/>
                    <a:pt x="248" y="1"/>
                    <a:pt x="1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5"/>
            <p:cNvSpPr/>
            <p:nvPr/>
          </p:nvSpPr>
          <p:spPr>
            <a:xfrm>
              <a:off x="6119283" y="4426837"/>
              <a:ext cx="31136" cy="27955"/>
            </a:xfrm>
            <a:custGeom>
              <a:rect b="b" l="l" r="r" t="t"/>
              <a:pathLst>
                <a:path extrusionOk="0" h="659" w="734">
                  <a:moveTo>
                    <a:pt x="671" y="0"/>
                  </a:moveTo>
                  <a:cubicBezTo>
                    <a:pt x="546" y="0"/>
                    <a:pt x="419" y="32"/>
                    <a:pt x="301" y="97"/>
                  </a:cubicBezTo>
                  <a:cubicBezTo>
                    <a:pt x="162" y="177"/>
                    <a:pt x="62" y="294"/>
                    <a:pt x="0" y="427"/>
                  </a:cubicBezTo>
                  <a:lnTo>
                    <a:pt x="70" y="456"/>
                  </a:lnTo>
                  <a:lnTo>
                    <a:pt x="129" y="353"/>
                  </a:lnTo>
                  <a:lnTo>
                    <a:pt x="519" y="581"/>
                  </a:lnTo>
                  <a:lnTo>
                    <a:pt x="488" y="634"/>
                  </a:lnTo>
                  <a:lnTo>
                    <a:pt x="531" y="659"/>
                  </a:lnTo>
                  <a:cubicBezTo>
                    <a:pt x="560" y="612"/>
                    <a:pt x="611" y="577"/>
                    <a:pt x="670" y="577"/>
                  </a:cubicBezTo>
                  <a:lnTo>
                    <a:pt x="670" y="526"/>
                  </a:lnTo>
                  <a:lnTo>
                    <a:pt x="611" y="526"/>
                  </a:lnTo>
                  <a:lnTo>
                    <a:pt x="611" y="79"/>
                  </a:lnTo>
                  <a:lnTo>
                    <a:pt x="726" y="79"/>
                  </a:lnTo>
                  <a:lnTo>
                    <a:pt x="734" y="3"/>
                  </a:lnTo>
                  <a:cubicBezTo>
                    <a:pt x="713" y="1"/>
                    <a:pt x="692" y="0"/>
                    <a:pt x="6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5"/>
            <p:cNvSpPr/>
            <p:nvPr/>
          </p:nvSpPr>
          <p:spPr>
            <a:xfrm>
              <a:off x="6145159" y="4466839"/>
              <a:ext cx="4921" cy="19089"/>
            </a:xfrm>
            <a:custGeom>
              <a:rect b="b" l="l" r="r" t="t"/>
              <a:pathLst>
                <a:path extrusionOk="0" h="450" w="116">
                  <a:moveTo>
                    <a:pt x="1" y="1"/>
                  </a:moveTo>
                  <a:lnTo>
                    <a:pt x="1" y="450"/>
                  </a:lnTo>
                  <a:lnTo>
                    <a:pt x="116" y="450"/>
                  </a:lnTo>
                  <a:lnTo>
                    <a:pt x="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5"/>
            <p:cNvSpPr/>
            <p:nvPr/>
          </p:nvSpPr>
          <p:spPr>
            <a:xfrm>
              <a:off x="6145159" y="4430231"/>
              <a:ext cx="4921" cy="18919"/>
            </a:xfrm>
            <a:custGeom>
              <a:rect b="b" l="l" r="r" t="t"/>
              <a:pathLst>
                <a:path extrusionOk="0" h="446" w="116">
                  <a:moveTo>
                    <a:pt x="1" y="1"/>
                  </a:moveTo>
                  <a:lnTo>
                    <a:pt x="1" y="446"/>
                  </a:lnTo>
                  <a:lnTo>
                    <a:pt x="116" y="446"/>
                  </a:lnTo>
                  <a:lnTo>
                    <a:pt x="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5"/>
            <p:cNvSpPr/>
            <p:nvPr/>
          </p:nvSpPr>
          <p:spPr>
            <a:xfrm>
              <a:off x="6122210" y="4441981"/>
              <a:ext cx="19089" cy="13871"/>
            </a:xfrm>
            <a:custGeom>
              <a:rect b="b" l="l" r="r" t="t"/>
              <a:pathLst>
                <a:path extrusionOk="0" h="327" w="450">
                  <a:moveTo>
                    <a:pt x="60" y="1"/>
                  </a:moveTo>
                  <a:lnTo>
                    <a:pt x="1" y="103"/>
                  </a:lnTo>
                  <a:lnTo>
                    <a:pt x="390" y="326"/>
                  </a:lnTo>
                  <a:lnTo>
                    <a:pt x="419" y="279"/>
                  </a:lnTo>
                  <a:lnTo>
                    <a:pt x="450" y="224"/>
                  </a:ln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5"/>
            <p:cNvSpPr/>
            <p:nvPr/>
          </p:nvSpPr>
          <p:spPr>
            <a:xfrm>
              <a:off x="6122295" y="4460434"/>
              <a:ext cx="19004" cy="13871"/>
            </a:xfrm>
            <a:custGeom>
              <a:rect b="b" l="l" r="r" t="t"/>
              <a:pathLst>
                <a:path extrusionOk="0" h="327" w="448">
                  <a:moveTo>
                    <a:pt x="388" y="0"/>
                  </a:moveTo>
                  <a:lnTo>
                    <a:pt x="1" y="224"/>
                  </a:lnTo>
                  <a:lnTo>
                    <a:pt x="60" y="326"/>
                  </a:lnTo>
                  <a:lnTo>
                    <a:pt x="448" y="101"/>
                  </a:lnTo>
                  <a:lnTo>
                    <a:pt x="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5"/>
            <p:cNvSpPr/>
            <p:nvPr/>
          </p:nvSpPr>
          <p:spPr>
            <a:xfrm>
              <a:off x="6091286" y="4290415"/>
              <a:ext cx="14805" cy="103887"/>
            </a:xfrm>
            <a:custGeom>
              <a:rect b="b" l="l" r="r" t="t"/>
              <a:pathLst>
                <a:path extrusionOk="0" h="2449" w="349">
                  <a:moveTo>
                    <a:pt x="0" y="1"/>
                  </a:moveTo>
                  <a:lnTo>
                    <a:pt x="0" y="149"/>
                  </a:lnTo>
                  <a:lnTo>
                    <a:pt x="0" y="2303"/>
                  </a:lnTo>
                  <a:lnTo>
                    <a:pt x="0" y="2448"/>
                  </a:lnTo>
                  <a:lnTo>
                    <a:pt x="348" y="2448"/>
                  </a:lnTo>
                  <a:lnTo>
                    <a:pt x="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5"/>
            <p:cNvSpPr/>
            <p:nvPr/>
          </p:nvSpPr>
          <p:spPr>
            <a:xfrm>
              <a:off x="6072070" y="4296693"/>
              <a:ext cx="19259" cy="91415"/>
            </a:xfrm>
            <a:custGeom>
              <a:rect b="b" l="l" r="r" t="t"/>
              <a:pathLst>
                <a:path extrusionOk="0" h="2155" w="454">
                  <a:moveTo>
                    <a:pt x="453" y="1"/>
                  </a:moveTo>
                  <a:cubicBezTo>
                    <a:pt x="174" y="273"/>
                    <a:pt x="2" y="656"/>
                    <a:pt x="0" y="1077"/>
                  </a:cubicBezTo>
                  <a:cubicBezTo>
                    <a:pt x="0" y="1499"/>
                    <a:pt x="174" y="1880"/>
                    <a:pt x="453" y="2155"/>
                  </a:cubicBezTo>
                  <a:lnTo>
                    <a:pt x="4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5"/>
            <p:cNvSpPr/>
            <p:nvPr/>
          </p:nvSpPr>
          <p:spPr>
            <a:xfrm>
              <a:off x="6031686" y="4442066"/>
              <a:ext cx="59643" cy="59600"/>
            </a:xfrm>
            <a:custGeom>
              <a:rect b="b" l="l" r="r" t="t"/>
              <a:pathLst>
                <a:path extrusionOk="0" h="1405" w="1406">
                  <a:moveTo>
                    <a:pt x="702" y="204"/>
                  </a:moveTo>
                  <a:cubicBezTo>
                    <a:pt x="979" y="204"/>
                    <a:pt x="1204" y="429"/>
                    <a:pt x="1204" y="706"/>
                  </a:cubicBezTo>
                  <a:cubicBezTo>
                    <a:pt x="1204" y="982"/>
                    <a:pt x="979" y="1208"/>
                    <a:pt x="702" y="1208"/>
                  </a:cubicBezTo>
                  <a:cubicBezTo>
                    <a:pt x="425" y="1208"/>
                    <a:pt x="200" y="982"/>
                    <a:pt x="200" y="706"/>
                  </a:cubicBezTo>
                  <a:cubicBezTo>
                    <a:pt x="200" y="429"/>
                    <a:pt x="423" y="204"/>
                    <a:pt x="702" y="204"/>
                  </a:cubicBezTo>
                  <a:close/>
                  <a:moveTo>
                    <a:pt x="702" y="1"/>
                  </a:moveTo>
                  <a:cubicBezTo>
                    <a:pt x="317" y="1"/>
                    <a:pt x="1" y="314"/>
                    <a:pt x="1" y="704"/>
                  </a:cubicBezTo>
                  <a:lnTo>
                    <a:pt x="1" y="726"/>
                  </a:lnTo>
                  <a:cubicBezTo>
                    <a:pt x="13" y="1103"/>
                    <a:pt x="323" y="1405"/>
                    <a:pt x="702" y="1405"/>
                  </a:cubicBezTo>
                  <a:cubicBezTo>
                    <a:pt x="1081" y="1405"/>
                    <a:pt x="1393" y="1103"/>
                    <a:pt x="1405" y="726"/>
                  </a:cubicBezTo>
                  <a:lnTo>
                    <a:pt x="1405" y="704"/>
                  </a:lnTo>
                  <a:cubicBezTo>
                    <a:pt x="1405" y="398"/>
                    <a:pt x="1210" y="136"/>
                    <a:pt x="936" y="42"/>
                  </a:cubicBezTo>
                  <a:cubicBezTo>
                    <a:pt x="864" y="17"/>
                    <a:pt x="784" y="1"/>
                    <a:pt x="7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5"/>
            <p:cNvSpPr/>
            <p:nvPr/>
          </p:nvSpPr>
          <p:spPr>
            <a:xfrm>
              <a:off x="6013106" y="4394259"/>
              <a:ext cx="71350" cy="78732"/>
            </a:xfrm>
            <a:custGeom>
              <a:rect b="b" l="l" r="r" t="t"/>
              <a:pathLst>
                <a:path extrusionOk="0" h="1856" w="1682">
                  <a:moveTo>
                    <a:pt x="1681" y="0"/>
                  </a:moveTo>
                  <a:cubicBezTo>
                    <a:pt x="1324" y="0"/>
                    <a:pt x="308" y="910"/>
                    <a:pt x="0" y="1855"/>
                  </a:cubicBezTo>
                  <a:lnTo>
                    <a:pt x="437" y="1855"/>
                  </a:lnTo>
                  <a:lnTo>
                    <a:pt x="437" y="1833"/>
                  </a:lnTo>
                  <a:cubicBezTo>
                    <a:pt x="437" y="1445"/>
                    <a:pt x="748" y="1130"/>
                    <a:pt x="1138" y="1130"/>
                  </a:cubicBezTo>
                  <a:cubicBezTo>
                    <a:pt x="1220" y="1130"/>
                    <a:pt x="1300" y="1144"/>
                    <a:pt x="1372" y="1169"/>
                  </a:cubicBezTo>
                  <a:cubicBezTo>
                    <a:pt x="1513" y="642"/>
                    <a:pt x="1681" y="0"/>
                    <a:pt x="16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5"/>
            <p:cNvSpPr/>
            <p:nvPr/>
          </p:nvSpPr>
          <p:spPr>
            <a:xfrm>
              <a:off x="6065028" y="4461113"/>
              <a:ext cx="12556" cy="9163"/>
            </a:xfrm>
            <a:custGeom>
              <a:rect b="b" l="l" r="r" t="t"/>
              <a:pathLst>
                <a:path extrusionOk="0" h="216" w="296">
                  <a:moveTo>
                    <a:pt x="256" y="1"/>
                  </a:moveTo>
                  <a:lnTo>
                    <a:pt x="0" y="148"/>
                  </a:lnTo>
                  <a:lnTo>
                    <a:pt x="39" y="216"/>
                  </a:lnTo>
                  <a:lnTo>
                    <a:pt x="295" y="68"/>
                  </a:lnTo>
                  <a:lnTo>
                    <a:pt x="2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5"/>
            <p:cNvSpPr/>
            <p:nvPr/>
          </p:nvSpPr>
          <p:spPr>
            <a:xfrm>
              <a:off x="6065028" y="4473711"/>
              <a:ext cx="12471" cy="9078"/>
            </a:xfrm>
            <a:custGeom>
              <a:rect b="b" l="l" r="r" t="t"/>
              <a:pathLst>
                <a:path extrusionOk="0" h="214" w="294">
                  <a:moveTo>
                    <a:pt x="39" y="1"/>
                  </a:moveTo>
                  <a:lnTo>
                    <a:pt x="0" y="66"/>
                  </a:lnTo>
                  <a:lnTo>
                    <a:pt x="256" y="214"/>
                  </a:lnTo>
                  <a:lnTo>
                    <a:pt x="293" y="148"/>
                  </a:lnTo>
                  <a:lnTo>
                    <a:pt x="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5"/>
            <p:cNvSpPr/>
            <p:nvPr/>
          </p:nvSpPr>
          <p:spPr>
            <a:xfrm>
              <a:off x="6040128" y="4450677"/>
              <a:ext cx="42675" cy="42632"/>
            </a:xfrm>
            <a:custGeom>
              <a:rect b="b" l="l" r="r" t="t"/>
              <a:pathLst>
                <a:path extrusionOk="0" h="1005" w="1006">
                  <a:moveTo>
                    <a:pt x="542" y="70"/>
                  </a:moveTo>
                  <a:lnTo>
                    <a:pt x="542" y="363"/>
                  </a:lnTo>
                  <a:lnTo>
                    <a:pt x="466" y="363"/>
                  </a:lnTo>
                  <a:lnTo>
                    <a:pt x="466" y="70"/>
                  </a:lnTo>
                  <a:close/>
                  <a:moveTo>
                    <a:pt x="148" y="251"/>
                  </a:moveTo>
                  <a:lnTo>
                    <a:pt x="405" y="400"/>
                  </a:lnTo>
                  <a:lnTo>
                    <a:pt x="366" y="466"/>
                  </a:lnTo>
                  <a:lnTo>
                    <a:pt x="109" y="318"/>
                  </a:lnTo>
                  <a:lnTo>
                    <a:pt x="148" y="251"/>
                  </a:lnTo>
                  <a:close/>
                  <a:moveTo>
                    <a:pt x="860" y="251"/>
                  </a:moveTo>
                  <a:lnTo>
                    <a:pt x="899" y="318"/>
                  </a:lnTo>
                  <a:lnTo>
                    <a:pt x="642" y="466"/>
                  </a:lnTo>
                  <a:lnTo>
                    <a:pt x="603" y="400"/>
                  </a:lnTo>
                  <a:lnTo>
                    <a:pt x="860" y="251"/>
                  </a:lnTo>
                  <a:close/>
                  <a:moveTo>
                    <a:pt x="503" y="400"/>
                  </a:moveTo>
                  <a:cubicBezTo>
                    <a:pt x="560" y="400"/>
                    <a:pt x="605" y="445"/>
                    <a:pt x="605" y="503"/>
                  </a:cubicBezTo>
                  <a:cubicBezTo>
                    <a:pt x="605" y="558"/>
                    <a:pt x="560" y="605"/>
                    <a:pt x="503" y="605"/>
                  </a:cubicBezTo>
                  <a:cubicBezTo>
                    <a:pt x="448" y="605"/>
                    <a:pt x="401" y="562"/>
                    <a:pt x="401" y="503"/>
                  </a:cubicBezTo>
                  <a:cubicBezTo>
                    <a:pt x="401" y="445"/>
                    <a:pt x="448" y="400"/>
                    <a:pt x="503" y="400"/>
                  </a:cubicBezTo>
                  <a:close/>
                  <a:moveTo>
                    <a:pt x="366" y="536"/>
                  </a:moveTo>
                  <a:lnTo>
                    <a:pt x="405" y="603"/>
                  </a:lnTo>
                  <a:lnTo>
                    <a:pt x="148" y="751"/>
                  </a:lnTo>
                  <a:lnTo>
                    <a:pt x="109" y="685"/>
                  </a:lnTo>
                  <a:lnTo>
                    <a:pt x="366" y="536"/>
                  </a:lnTo>
                  <a:close/>
                  <a:moveTo>
                    <a:pt x="642" y="536"/>
                  </a:moveTo>
                  <a:lnTo>
                    <a:pt x="899" y="685"/>
                  </a:lnTo>
                  <a:lnTo>
                    <a:pt x="860" y="751"/>
                  </a:lnTo>
                  <a:lnTo>
                    <a:pt x="603" y="603"/>
                  </a:lnTo>
                  <a:lnTo>
                    <a:pt x="642" y="536"/>
                  </a:lnTo>
                  <a:close/>
                  <a:moveTo>
                    <a:pt x="542" y="640"/>
                  </a:moveTo>
                  <a:lnTo>
                    <a:pt x="542" y="935"/>
                  </a:lnTo>
                  <a:lnTo>
                    <a:pt x="466" y="935"/>
                  </a:lnTo>
                  <a:lnTo>
                    <a:pt x="466" y="640"/>
                  </a:lnTo>
                  <a:close/>
                  <a:moveTo>
                    <a:pt x="503" y="1"/>
                  </a:moveTo>
                  <a:cubicBezTo>
                    <a:pt x="226" y="1"/>
                    <a:pt x="1" y="224"/>
                    <a:pt x="1" y="503"/>
                  </a:cubicBezTo>
                  <a:cubicBezTo>
                    <a:pt x="1" y="779"/>
                    <a:pt x="224" y="1005"/>
                    <a:pt x="503" y="1005"/>
                  </a:cubicBezTo>
                  <a:cubicBezTo>
                    <a:pt x="780" y="1005"/>
                    <a:pt x="1005" y="779"/>
                    <a:pt x="1005" y="503"/>
                  </a:cubicBezTo>
                  <a:cubicBezTo>
                    <a:pt x="1005" y="226"/>
                    <a:pt x="780" y="1"/>
                    <a:pt x="5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5"/>
            <p:cNvSpPr/>
            <p:nvPr/>
          </p:nvSpPr>
          <p:spPr>
            <a:xfrm>
              <a:off x="6059895" y="4477741"/>
              <a:ext cx="3224" cy="12556"/>
            </a:xfrm>
            <a:custGeom>
              <a:rect b="b" l="l" r="r" t="t"/>
              <a:pathLst>
                <a:path extrusionOk="0" h="296" w="76">
                  <a:moveTo>
                    <a:pt x="0" y="0"/>
                  </a:moveTo>
                  <a:lnTo>
                    <a:pt x="0" y="295"/>
                  </a:lnTo>
                  <a:lnTo>
                    <a:pt x="76" y="295"/>
                  </a:lnTo>
                  <a:lnTo>
                    <a:pt x="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5"/>
            <p:cNvSpPr/>
            <p:nvPr/>
          </p:nvSpPr>
          <p:spPr>
            <a:xfrm>
              <a:off x="6059895" y="4453477"/>
              <a:ext cx="3224" cy="12556"/>
            </a:xfrm>
            <a:custGeom>
              <a:rect b="b" l="l" r="r" t="t"/>
              <a:pathLst>
                <a:path extrusionOk="0" h="296" w="76">
                  <a:moveTo>
                    <a:pt x="0" y="0"/>
                  </a:moveTo>
                  <a:lnTo>
                    <a:pt x="0" y="295"/>
                  </a:lnTo>
                  <a:lnTo>
                    <a:pt x="76" y="295"/>
                  </a:lnTo>
                  <a:lnTo>
                    <a:pt x="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5"/>
            <p:cNvSpPr/>
            <p:nvPr/>
          </p:nvSpPr>
          <p:spPr>
            <a:xfrm>
              <a:off x="6057180" y="4467391"/>
              <a:ext cx="8739" cy="8739"/>
            </a:xfrm>
            <a:custGeom>
              <a:rect b="b" l="l" r="r" t="t"/>
              <a:pathLst>
                <a:path extrusionOk="0" h="206" w="206">
                  <a:moveTo>
                    <a:pt x="103" y="0"/>
                  </a:moveTo>
                  <a:cubicBezTo>
                    <a:pt x="48" y="0"/>
                    <a:pt x="1" y="47"/>
                    <a:pt x="1" y="103"/>
                  </a:cubicBezTo>
                  <a:cubicBezTo>
                    <a:pt x="1" y="160"/>
                    <a:pt x="48" y="205"/>
                    <a:pt x="103" y="205"/>
                  </a:cubicBezTo>
                  <a:cubicBezTo>
                    <a:pt x="160" y="205"/>
                    <a:pt x="206" y="160"/>
                    <a:pt x="206" y="103"/>
                  </a:cubicBezTo>
                  <a:cubicBezTo>
                    <a:pt x="206" y="47"/>
                    <a:pt x="160" y="0"/>
                    <a:pt x="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5"/>
            <p:cNvSpPr/>
            <p:nvPr/>
          </p:nvSpPr>
          <p:spPr>
            <a:xfrm>
              <a:off x="6044073" y="4461622"/>
              <a:ext cx="12471" cy="9078"/>
            </a:xfrm>
            <a:custGeom>
              <a:rect b="b" l="l" r="r" t="t"/>
              <a:pathLst>
                <a:path extrusionOk="0" h="214" w="294">
                  <a:moveTo>
                    <a:pt x="39" y="1"/>
                  </a:moveTo>
                  <a:lnTo>
                    <a:pt x="0" y="66"/>
                  </a:lnTo>
                  <a:lnTo>
                    <a:pt x="254" y="214"/>
                  </a:lnTo>
                  <a:lnTo>
                    <a:pt x="293" y="148"/>
                  </a:lnTo>
                  <a:lnTo>
                    <a:pt x="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5"/>
            <p:cNvSpPr/>
            <p:nvPr/>
          </p:nvSpPr>
          <p:spPr>
            <a:xfrm>
              <a:off x="6044707" y="4472990"/>
              <a:ext cx="12471" cy="9163"/>
            </a:xfrm>
            <a:custGeom>
              <a:rect b="b" l="l" r="r" t="t"/>
              <a:pathLst>
                <a:path extrusionOk="0" h="216" w="294">
                  <a:moveTo>
                    <a:pt x="254" y="0"/>
                  </a:moveTo>
                  <a:lnTo>
                    <a:pt x="0" y="148"/>
                  </a:lnTo>
                  <a:lnTo>
                    <a:pt x="39" y="216"/>
                  </a:lnTo>
                  <a:lnTo>
                    <a:pt x="293" y="68"/>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75"/>
          <p:cNvGrpSpPr/>
          <p:nvPr/>
        </p:nvGrpSpPr>
        <p:grpSpPr>
          <a:xfrm>
            <a:off x="4823280" y="329125"/>
            <a:ext cx="631525" cy="421730"/>
            <a:chOff x="1089380" y="3826200"/>
            <a:chExt cx="631525" cy="421730"/>
          </a:xfrm>
        </p:grpSpPr>
        <p:sp>
          <p:nvSpPr>
            <p:cNvPr id="3870" name="Google Shape;3870;p75"/>
            <p:cNvSpPr/>
            <p:nvPr/>
          </p:nvSpPr>
          <p:spPr>
            <a:xfrm>
              <a:off x="1566405" y="4017305"/>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5"/>
            <p:cNvSpPr/>
            <p:nvPr/>
          </p:nvSpPr>
          <p:spPr>
            <a:xfrm>
              <a:off x="1362144" y="3826200"/>
              <a:ext cx="300000" cy="300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5"/>
            <p:cNvSpPr/>
            <p:nvPr/>
          </p:nvSpPr>
          <p:spPr>
            <a:xfrm>
              <a:off x="1089380" y="4093430"/>
              <a:ext cx="154500" cy="154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6" name="Shape 3876"/>
        <p:cNvGrpSpPr/>
        <p:nvPr/>
      </p:nvGrpSpPr>
      <p:grpSpPr>
        <a:xfrm>
          <a:off x="0" y="0"/>
          <a:ext cx="0" cy="0"/>
          <a:chOff x="0" y="0"/>
          <a:chExt cx="0" cy="0"/>
        </a:xfrm>
      </p:grpSpPr>
      <p:sp>
        <p:nvSpPr>
          <p:cNvPr id="3877" name="Google Shape;3877;p7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3878" name="Google Shape;3878;p76"/>
          <p:cNvGrpSpPr/>
          <p:nvPr/>
        </p:nvGrpSpPr>
        <p:grpSpPr>
          <a:xfrm>
            <a:off x="8052425" y="1580401"/>
            <a:ext cx="371351" cy="371311"/>
            <a:chOff x="8052425" y="1370851"/>
            <a:chExt cx="371351" cy="371311"/>
          </a:xfrm>
        </p:grpSpPr>
        <p:sp>
          <p:nvSpPr>
            <p:cNvPr id="3879" name="Google Shape;3879;p76"/>
            <p:cNvSpPr/>
            <p:nvPr/>
          </p:nvSpPr>
          <p:spPr>
            <a:xfrm>
              <a:off x="8052425" y="1398476"/>
              <a:ext cx="371351" cy="77556"/>
            </a:xfrm>
            <a:custGeom>
              <a:rect b="b" l="l" r="r" t="t"/>
              <a:pathLst>
                <a:path extrusionOk="0" h="1940" w="9289">
                  <a:moveTo>
                    <a:pt x="359" y="1"/>
                  </a:moveTo>
                  <a:cubicBezTo>
                    <a:pt x="162" y="1"/>
                    <a:pt x="1" y="161"/>
                    <a:pt x="1" y="359"/>
                  </a:cubicBezTo>
                  <a:lnTo>
                    <a:pt x="1" y="1581"/>
                  </a:lnTo>
                  <a:cubicBezTo>
                    <a:pt x="1" y="1780"/>
                    <a:pt x="162" y="1940"/>
                    <a:pt x="359" y="1940"/>
                  </a:cubicBezTo>
                  <a:lnTo>
                    <a:pt x="8928" y="1940"/>
                  </a:lnTo>
                  <a:cubicBezTo>
                    <a:pt x="9127" y="1940"/>
                    <a:pt x="9288" y="1780"/>
                    <a:pt x="9287" y="1581"/>
                  </a:cubicBezTo>
                  <a:lnTo>
                    <a:pt x="9287" y="359"/>
                  </a:lnTo>
                  <a:cubicBezTo>
                    <a:pt x="9287" y="161"/>
                    <a:pt x="9126" y="1"/>
                    <a:pt x="89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6"/>
            <p:cNvSpPr/>
            <p:nvPr/>
          </p:nvSpPr>
          <p:spPr>
            <a:xfrm>
              <a:off x="8052425" y="1518089"/>
              <a:ext cx="371351" cy="77636"/>
            </a:xfrm>
            <a:custGeom>
              <a:rect b="b" l="l" r="r" t="t"/>
              <a:pathLst>
                <a:path extrusionOk="0" h="1942" w="9289">
                  <a:moveTo>
                    <a:pt x="359" y="1"/>
                  </a:moveTo>
                  <a:cubicBezTo>
                    <a:pt x="162" y="1"/>
                    <a:pt x="1" y="161"/>
                    <a:pt x="1" y="360"/>
                  </a:cubicBezTo>
                  <a:lnTo>
                    <a:pt x="1" y="1582"/>
                  </a:lnTo>
                  <a:cubicBezTo>
                    <a:pt x="1" y="1780"/>
                    <a:pt x="162" y="1941"/>
                    <a:pt x="359" y="1941"/>
                  </a:cubicBezTo>
                  <a:lnTo>
                    <a:pt x="8928" y="1941"/>
                  </a:lnTo>
                  <a:cubicBezTo>
                    <a:pt x="9127" y="1941"/>
                    <a:pt x="9288" y="1780"/>
                    <a:pt x="9287" y="1582"/>
                  </a:cubicBezTo>
                  <a:lnTo>
                    <a:pt x="9287" y="360"/>
                  </a:lnTo>
                  <a:cubicBezTo>
                    <a:pt x="9287" y="161"/>
                    <a:pt x="9126" y="1"/>
                    <a:pt x="89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6"/>
            <p:cNvSpPr/>
            <p:nvPr/>
          </p:nvSpPr>
          <p:spPr>
            <a:xfrm>
              <a:off x="8052425" y="1637022"/>
              <a:ext cx="371351" cy="77556"/>
            </a:xfrm>
            <a:custGeom>
              <a:rect b="b" l="l" r="r" t="t"/>
              <a:pathLst>
                <a:path extrusionOk="0" h="1940" w="9289">
                  <a:moveTo>
                    <a:pt x="359" y="0"/>
                  </a:moveTo>
                  <a:cubicBezTo>
                    <a:pt x="162" y="0"/>
                    <a:pt x="1" y="160"/>
                    <a:pt x="1" y="359"/>
                  </a:cubicBezTo>
                  <a:lnTo>
                    <a:pt x="1" y="1581"/>
                  </a:lnTo>
                  <a:cubicBezTo>
                    <a:pt x="1" y="1779"/>
                    <a:pt x="162" y="1939"/>
                    <a:pt x="359" y="1939"/>
                  </a:cubicBezTo>
                  <a:lnTo>
                    <a:pt x="8928" y="1939"/>
                  </a:lnTo>
                  <a:cubicBezTo>
                    <a:pt x="9127" y="1939"/>
                    <a:pt x="9288" y="1779"/>
                    <a:pt x="9287" y="1581"/>
                  </a:cubicBezTo>
                  <a:lnTo>
                    <a:pt x="9287" y="359"/>
                  </a:lnTo>
                  <a:cubicBezTo>
                    <a:pt x="9287" y="160"/>
                    <a:pt x="9126" y="0"/>
                    <a:pt x="89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6"/>
            <p:cNvSpPr/>
            <p:nvPr/>
          </p:nvSpPr>
          <p:spPr>
            <a:xfrm>
              <a:off x="8052465" y="1444730"/>
              <a:ext cx="371311" cy="31262"/>
            </a:xfrm>
            <a:custGeom>
              <a:rect b="b" l="l" r="r" t="t"/>
              <a:pathLst>
                <a:path extrusionOk="0" h="782" w="9288">
                  <a:moveTo>
                    <a:pt x="1" y="0"/>
                  </a:moveTo>
                  <a:lnTo>
                    <a:pt x="1" y="423"/>
                  </a:lnTo>
                  <a:cubicBezTo>
                    <a:pt x="1" y="621"/>
                    <a:pt x="162" y="782"/>
                    <a:pt x="360" y="782"/>
                  </a:cubicBezTo>
                  <a:lnTo>
                    <a:pt x="8929" y="782"/>
                  </a:lnTo>
                  <a:cubicBezTo>
                    <a:pt x="9126" y="782"/>
                    <a:pt x="9287" y="621"/>
                    <a:pt x="9287" y="423"/>
                  </a:cubicBezTo>
                  <a:lnTo>
                    <a:pt x="9287" y="0"/>
                  </a:lnTo>
                  <a:cubicBezTo>
                    <a:pt x="9287" y="202"/>
                    <a:pt x="9126" y="365"/>
                    <a:pt x="8929" y="365"/>
                  </a:cubicBezTo>
                  <a:lnTo>
                    <a:pt x="360" y="365"/>
                  </a:lnTo>
                  <a:cubicBezTo>
                    <a:pt x="162" y="365"/>
                    <a:pt x="1" y="202"/>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6"/>
            <p:cNvSpPr/>
            <p:nvPr/>
          </p:nvSpPr>
          <p:spPr>
            <a:xfrm>
              <a:off x="8052465" y="1564382"/>
              <a:ext cx="371311" cy="31342"/>
            </a:xfrm>
            <a:custGeom>
              <a:rect b="b" l="l" r="r" t="t"/>
              <a:pathLst>
                <a:path extrusionOk="0" h="784" w="9288">
                  <a:moveTo>
                    <a:pt x="1" y="0"/>
                  </a:moveTo>
                  <a:lnTo>
                    <a:pt x="1" y="424"/>
                  </a:lnTo>
                  <a:cubicBezTo>
                    <a:pt x="1" y="622"/>
                    <a:pt x="162" y="783"/>
                    <a:pt x="360" y="783"/>
                  </a:cubicBezTo>
                  <a:lnTo>
                    <a:pt x="8929" y="783"/>
                  </a:lnTo>
                  <a:cubicBezTo>
                    <a:pt x="9126" y="783"/>
                    <a:pt x="9287" y="622"/>
                    <a:pt x="9287" y="424"/>
                  </a:cubicBezTo>
                  <a:lnTo>
                    <a:pt x="9287" y="0"/>
                  </a:lnTo>
                  <a:cubicBezTo>
                    <a:pt x="9287" y="203"/>
                    <a:pt x="9126" y="366"/>
                    <a:pt x="8929" y="366"/>
                  </a:cubicBezTo>
                  <a:lnTo>
                    <a:pt x="360" y="366"/>
                  </a:lnTo>
                  <a:cubicBezTo>
                    <a:pt x="162" y="366"/>
                    <a:pt x="1" y="203"/>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6"/>
            <p:cNvSpPr/>
            <p:nvPr/>
          </p:nvSpPr>
          <p:spPr>
            <a:xfrm>
              <a:off x="8052465" y="1683276"/>
              <a:ext cx="371311" cy="31302"/>
            </a:xfrm>
            <a:custGeom>
              <a:rect b="b" l="l" r="r" t="t"/>
              <a:pathLst>
                <a:path extrusionOk="0" h="783" w="9288">
                  <a:moveTo>
                    <a:pt x="1" y="1"/>
                  </a:moveTo>
                  <a:lnTo>
                    <a:pt x="1" y="424"/>
                  </a:lnTo>
                  <a:cubicBezTo>
                    <a:pt x="1" y="622"/>
                    <a:pt x="162" y="782"/>
                    <a:pt x="360" y="782"/>
                  </a:cubicBezTo>
                  <a:lnTo>
                    <a:pt x="8929" y="782"/>
                  </a:lnTo>
                  <a:cubicBezTo>
                    <a:pt x="9126" y="782"/>
                    <a:pt x="9287" y="622"/>
                    <a:pt x="9287" y="424"/>
                  </a:cubicBezTo>
                  <a:lnTo>
                    <a:pt x="9287" y="1"/>
                  </a:lnTo>
                  <a:cubicBezTo>
                    <a:pt x="9287" y="202"/>
                    <a:pt x="9126" y="366"/>
                    <a:pt x="8929" y="366"/>
                  </a:cubicBezTo>
                  <a:lnTo>
                    <a:pt x="360" y="366"/>
                  </a:lnTo>
                  <a:cubicBezTo>
                    <a:pt x="162" y="366"/>
                    <a:pt x="1" y="20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6"/>
            <p:cNvSpPr/>
            <p:nvPr/>
          </p:nvSpPr>
          <p:spPr>
            <a:xfrm>
              <a:off x="8097439" y="1370851"/>
              <a:ext cx="40657" cy="371311"/>
            </a:xfrm>
            <a:custGeom>
              <a:rect b="b" l="l" r="r" t="t"/>
              <a:pathLst>
                <a:path extrusionOk="0" h="9288" w="1017">
                  <a:moveTo>
                    <a:pt x="250" y="1"/>
                  </a:moveTo>
                  <a:cubicBezTo>
                    <a:pt x="112" y="1"/>
                    <a:pt x="0" y="112"/>
                    <a:pt x="0" y="251"/>
                  </a:cubicBezTo>
                  <a:lnTo>
                    <a:pt x="0" y="9037"/>
                  </a:lnTo>
                  <a:cubicBezTo>
                    <a:pt x="0" y="9176"/>
                    <a:pt x="112" y="9287"/>
                    <a:pt x="250" y="9287"/>
                  </a:cubicBezTo>
                  <a:lnTo>
                    <a:pt x="766" y="9287"/>
                  </a:lnTo>
                  <a:cubicBezTo>
                    <a:pt x="903" y="9287"/>
                    <a:pt x="1015" y="9176"/>
                    <a:pt x="1016" y="9037"/>
                  </a:cubicBezTo>
                  <a:lnTo>
                    <a:pt x="1016" y="251"/>
                  </a:lnTo>
                  <a:cubicBezTo>
                    <a:pt x="1016" y="112"/>
                    <a:pt x="904" y="1"/>
                    <a:pt x="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6"/>
            <p:cNvSpPr/>
            <p:nvPr/>
          </p:nvSpPr>
          <p:spPr>
            <a:xfrm>
              <a:off x="8337424" y="1370851"/>
              <a:ext cx="40657" cy="371311"/>
            </a:xfrm>
            <a:custGeom>
              <a:rect b="b" l="l" r="r" t="t"/>
              <a:pathLst>
                <a:path extrusionOk="0" h="9288" w="1017">
                  <a:moveTo>
                    <a:pt x="251" y="1"/>
                  </a:moveTo>
                  <a:cubicBezTo>
                    <a:pt x="112" y="1"/>
                    <a:pt x="1" y="112"/>
                    <a:pt x="1" y="251"/>
                  </a:cubicBezTo>
                  <a:lnTo>
                    <a:pt x="1" y="9037"/>
                  </a:lnTo>
                  <a:cubicBezTo>
                    <a:pt x="1" y="9176"/>
                    <a:pt x="112" y="9287"/>
                    <a:pt x="251" y="9287"/>
                  </a:cubicBezTo>
                  <a:lnTo>
                    <a:pt x="767" y="9287"/>
                  </a:lnTo>
                  <a:cubicBezTo>
                    <a:pt x="905" y="9287"/>
                    <a:pt x="1016" y="9176"/>
                    <a:pt x="1017" y="9037"/>
                  </a:cubicBezTo>
                  <a:lnTo>
                    <a:pt x="1017" y="251"/>
                  </a:lnTo>
                  <a:cubicBezTo>
                    <a:pt x="1017" y="112"/>
                    <a:pt x="905" y="1"/>
                    <a:pt x="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6"/>
            <p:cNvSpPr/>
            <p:nvPr/>
          </p:nvSpPr>
          <p:spPr>
            <a:xfrm>
              <a:off x="8097479" y="1370851"/>
              <a:ext cx="23867" cy="371311"/>
            </a:xfrm>
            <a:custGeom>
              <a:rect b="b" l="l" r="r" t="t"/>
              <a:pathLst>
                <a:path extrusionOk="0" h="9288" w="597">
                  <a:moveTo>
                    <a:pt x="252" y="1"/>
                  </a:moveTo>
                  <a:cubicBezTo>
                    <a:pt x="113" y="1"/>
                    <a:pt x="0" y="112"/>
                    <a:pt x="0" y="251"/>
                  </a:cubicBezTo>
                  <a:lnTo>
                    <a:pt x="0" y="9037"/>
                  </a:lnTo>
                  <a:cubicBezTo>
                    <a:pt x="0" y="9176"/>
                    <a:pt x="112" y="9287"/>
                    <a:pt x="252" y="9287"/>
                  </a:cubicBezTo>
                  <a:lnTo>
                    <a:pt x="596" y="9287"/>
                  </a:lnTo>
                  <a:cubicBezTo>
                    <a:pt x="456" y="9287"/>
                    <a:pt x="343" y="9176"/>
                    <a:pt x="344" y="9037"/>
                  </a:cubicBezTo>
                  <a:lnTo>
                    <a:pt x="344" y="251"/>
                  </a:lnTo>
                  <a:cubicBezTo>
                    <a:pt x="344" y="112"/>
                    <a:pt x="456" y="1"/>
                    <a:pt x="5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6"/>
            <p:cNvSpPr/>
            <p:nvPr/>
          </p:nvSpPr>
          <p:spPr>
            <a:xfrm>
              <a:off x="8337464" y="1370851"/>
              <a:ext cx="23907" cy="371311"/>
            </a:xfrm>
            <a:custGeom>
              <a:rect b="b" l="l" r="r" t="t"/>
              <a:pathLst>
                <a:path extrusionOk="0" h="9288" w="598">
                  <a:moveTo>
                    <a:pt x="251" y="1"/>
                  </a:moveTo>
                  <a:cubicBezTo>
                    <a:pt x="112" y="1"/>
                    <a:pt x="1" y="112"/>
                    <a:pt x="1" y="251"/>
                  </a:cubicBezTo>
                  <a:lnTo>
                    <a:pt x="1" y="9037"/>
                  </a:lnTo>
                  <a:cubicBezTo>
                    <a:pt x="1" y="9176"/>
                    <a:pt x="112" y="9287"/>
                    <a:pt x="253" y="9287"/>
                  </a:cubicBezTo>
                  <a:lnTo>
                    <a:pt x="597" y="9287"/>
                  </a:lnTo>
                  <a:cubicBezTo>
                    <a:pt x="456" y="9287"/>
                    <a:pt x="345" y="9176"/>
                    <a:pt x="346" y="9037"/>
                  </a:cubicBezTo>
                  <a:lnTo>
                    <a:pt x="346" y="251"/>
                  </a:lnTo>
                  <a:cubicBezTo>
                    <a:pt x="346" y="112"/>
                    <a:pt x="459" y="1"/>
                    <a:pt x="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9" name="Google Shape;3889;p76"/>
          <p:cNvGrpSpPr/>
          <p:nvPr/>
        </p:nvGrpSpPr>
        <p:grpSpPr>
          <a:xfrm>
            <a:off x="8052105" y="2242869"/>
            <a:ext cx="372031" cy="260453"/>
            <a:chOff x="8052105" y="2033319"/>
            <a:chExt cx="372031" cy="260453"/>
          </a:xfrm>
        </p:grpSpPr>
        <p:sp>
          <p:nvSpPr>
            <p:cNvPr id="3890" name="Google Shape;3890;p76"/>
            <p:cNvSpPr/>
            <p:nvPr/>
          </p:nvSpPr>
          <p:spPr>
            <a:xfrm>
              <a:off x="8070854" y="2175479"/>
              <a:ext cx="335011" cy="53690"/>
            </a:xfrm>
            <a:custGeom>
              <a:rect b="b" l="l" r="r" t="t"/>
              <a:pathLst>
                <a:path extrusionOk="0" h="1343" w="8380">
                  <a:moveTo>
                    <a:pt x="412" y="0"/>
                  </a:moveTo>
                  <a:cubicBezTo>
                    <a:pt x="185" y="0"/>
                    <a:pt x="1" y="185"/>
                    <a:pt x="1" y="412"/>
                  </a:cubicBezTo>
                  <a:lnTo>
                    <a:pt x="1" y="931"/>
                  </a:lnTo>
                  <a:cubicBezTo>
                    <a:pt x="1" y="1158"/>
                    <a:pt x="185" y="1342"/>
                    <a:pt x="412" y="1342"/>
                  </a:cubicBezTo>
                  <a:lnTo>
                    <a:pt x="7968" y="1342"/>
                  </a:lnTo>
                  <a:cubicBezTo>
                    <a:pt x="8195" y="1342"/>
                    <a:pt x="8380" y="1158"/>
                    <a:pt x="8380" y="931"/>
                  </a:cubicBezTo>
                  <a:lnTo>
                    <a:pt x="8380" y="412"/>
                  </a:lnTo>
                  <a:cubicBezTo>
                    <a:pt x="8380" y="185"/>
                    <a:pt x="8195" y="0"/>
                    <a:pt x="79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6"/>
            <p:cNvSpPr/>
            <p:nvPr/>
          </p:nvSpPr>
          <p:spPr>
            <a:xfrm>
              <a:off x="8070854" y="2158448"/>
              <a:ext cx="335011" cy="48013"/>
            </a:xfrm>
            <a:custGeom>
              <a:rect b="b" l="l" r="r" t="t"/>
              <a:pathLst>
                <a:path extrusionOk="0" h="1201" w="8380">
                  <a:moveTo>
                    <a:pt x="3830" y="1"/>
                  </a:moveTo>
                  <a:lnTo>
                    <a:pt x="412" y="427"/>
                  </a:lnTo>
                  <a:cubicBezTo>
                    <a:pt x="185" y="427"/>
                    <a:pt x="1" y="612"/>
                    <a:pt x="1" y="839"/>
                  </a:cubicBezTo>
                  <a:lnTo>
                    <a:pt x="1" y="1201"/>
                  </a:lnTo>
                  <a:cubicBezTo>
                    <a:pt x="1" y="974"/>
                    <a:pt x="185" y="789"/>
                    <a:pt x="412" y="789"/>
                  </a:cubicBezTo>
                  <a:lnTo>
                    <a:pt x="7968" y="789"/>
                  </a:lnTo>
                  <a:cubicBezTo>
                    <a:pt x="8195" y="789"/>
                    <a:pt x="8380" y="974"/>
                    <a:pt x="8380" y="1201"/>
                  </a:cubicBezTo>
                  <a:lnTo>
                    <a:pt x="8380" y="839"/>
                  </a:lnTo>
                  <a:cubicBezTo>
                    <a:pt x="8380" y="612"/>
                    <a:pt x="8195" y="427"/>
                    <a:pt x="7967" y="427"/>
                  </a:cubicBezTo>
                  <a:lnTo>
                    <a:pt x="38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6"/>
            <p:cNvSpPr/>
            <p:nvPr/>
          </p:nvSpPr>
          <p:spPr>
            <a:xfrm>
              <a:off x="8057782" y="2261750"/>
              <a:ext cx="360357" cy="31942"/>
            </a:xfrm>
            <a:custGeom>
              <a:rect b="b" l="l" r="r" t="t"/>
              <a:pathLst>
                <a:path extrusionOk="0" h="799" w="9014">
                  <a:moveTo>
                    <a:pt x="0" y="1"/>
                  </a:moveTo>
                  <a:lnTo>
                    <a:pt x="0" y="798"/>
                  </a:lnTo>
                  <a:lnTo>
                    <a:pt x="9014" y="798"/>
                  </a:lnTo>
                  <a:lnTo>
                    <a:pt x="90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6"/>
            <p:cNvSpPr/>
            <p:nvPr/>
          </p:nvSpPr>
          <p:spPr>
            <a:xfrm>
              <a:off x="8057782" y="2277741"/>
              <a:ext cx="360357" cy="16031"/>
            </a:xfrm>
            <a:custGeom>
              <a:rect b="b" l="l" r="r" t="t"/>
              <a:pathLst>
                <a:path extrusionOk="0" h="401" w="9014">
                  <a:moveTo>
                    <a:pt x="0" y="1"/>
                  </a:moveTo>
                  <a:lnTo>
                    <a:pt x="0" y="401"/>
                  </a:lnTo>
                  <a:lnTo>
                    <a:pt x="9014" y="401"/>
                  </a:lnTo>
                  <a:lnTo>
                    <a:pt x="90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6"/>
            <p:cNvSpPr/>
            <p:nvPr/>
          </p:nvSpPr>
          <p:spPr>
            <a:xfrm>
              <a:off x="8092842" y="2196946"/>
              <a:ext cx="64764" cy="64764"/>
            </a:xfrm>
            <a:custGeom>
              <a:rect b="b" l="l" r="r" t="t"/>
              <a:pathLst>
                <a:path extrusionOk="0" h="1620" w="1620">
                  <a:moveTo>
                    <a:pt x="809" y="0"/>
                  </a:moveTo>
                  <a:cubicBezTo>
                    <a:pt x="362" y="0"/>
                    <a:pt x="0" y="362"/>
                    <a:pt x="0" y="809"/>
                  </a:cubicBezTo>
                  <a:cubicBezTo>
                    <a:pt x="0" y="1257"/>
                    <a:pt x="362" y="1620"/>
                    <a:pt x="809" y="1620"/>
                  </a:cubicBezTo>
                  <a:cubicBezTo>
                    <a:pt x="1257" y="1620"/>
                    <a:pt x="1620" y="1257"/>
                    <a:pt x="1620" y="809"/>
                  </a:cubicBezTo>
                  <a:cubicBezTo>
                    <a:pt x="1620" y="362"/>
                    <a:pt x="1257" y="0"/>
                    <a:pt x="8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6"/>
            <p:cNvSpPr/>
            <p:nvPr/>
          </p:nvSpPr>
          <p:spPr>
            <a:xfrm>
              <a:off x="8157565" y="2196946"/>
              <a:ext cx="64804" cy="64764"/>
            </a:xfrm>
            <a:custGeom>
              <a:rect b="b" l="l" r="r" t="t"/>
              <a:pathLst>
                <a:path extrusionOk="0" h="1620" w="1621">
                  <a:moveTo>
                    <a:pt x="810" y="0"/>
                  </a:moveTo>
                  <a:cubicBezTo>
                    <a:pt x="363" y="0"/>
                    <a:pt x="1" y="362"/>
                    <a:pt x="1" y="809"/>
                  </a:cubicBezTo>
                  <a:cubicBezTo>
                    <a:pt x="1" y="1257"/>
                    <a:pt x="363" y="1620"/>
                    <a:pt x="810" y="1620"/>
                  </a:cubicBezTo>
                  <a:cubicBezTo>
                    <a:pt x="1257" y="1620"/>
                    <a:pt x="1620" y="1257"/>
                    <a:pt x="1620" y="809"/>
                  </a:cubicBezTo>
                  <a:cubicBezTo>
                    <a:pt x="1620" y="362"/>
                    <a:pt x="1257" y="0"/>
                    <a:pt x="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6"/>
            <p:cNvSpPr/>
            <p:nvPr/>
          </p:nvSpPr>
          <p:spPr>
            <a:xfrm>
              <a:off x="8115989" y="2221173"/>
              <a:ext cx="83273" cy="15991"/>
            </a:xfrm>
            <a:custGeom>
              <a:rect b="b" l="l" r="r" t="t"/>
              <a:pathLst>
                <a:path extrusionOk="0" h="400" w="2083">
                  <a:moveTo>
                    <a:pt x="208" y="1"/>
                  </a:moveTo>
                  <a:cubicBezTo>
                    <a:pt x="98" y="1"/>
                    <a:pt x="4" y="86"/>
                    <a:pt x="2" y="197"/>
                  </a:cubicBezTo>
                  <a:cubicBezTo>
                    <a:pt x="0" y="309"/>
                    <a:pt x="90" y="400"/>
                    <a:pt x="201" y="400"/>
                  </a:cubicBezTo>
                  <a:lnTo>
                    <a:pt x="1873" y="400"/>
                  </a:lnTo>
                  <a:cubicBezTo>
                    <a:pt x="1984" y="400"/>
                    <a:pt x="2077" y="314"/>
                    <a:pt x="2080" y="203"/>
                  </a:cubicBezTo>
                  <a:cubicBezTo>
                    <a:pt x="2082" y="92"/>
                    <a:pt x="1991" y="1"/>
                    <a:pt x="18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6"/>
            <p:cNvSpPr/>
            <p:nvPr/>
          </p:nvSpPr>
          <p:spPr>
            <a:xfrm>
              <a:off x="8253831" y="2196946"/>
              <a:ext cx="64764" cy="64764"/>
            </a:xfrm>
            <a:custGeom>
              <a:rect b="b" l="l" r="r" t="t"/>
              <a:pathLst>
                <a:path extrusionOk="0" h="1620" w="1620">
                  <a:moveTo>
                    <a:pt x="811" y="0"/>
                  </a:moveTo>
                  <a:cubicBezTo>
                    <a:pt x="363" y="0"/>
                    <a:pt x="0" y="362"/>
                    <a:pt x="0" y="809"/>
                  </a:cubicBezTo>
                  <a:cubicBezTo>
                    <a:pt x="0" y="1257"/>
                    <a:pt x="363" y="1620"/>
                    <a:pt x="811" y="1620"/>
                  </a:cubicBezTo>
                  <a:cubicBezTo>
                    <a:pt x="1258" y="1620"/>
                    <a:pt x="1620" y="1257"/>
                    <a:pt x="1620" y="809"/>
                  </a:cubicBezTo>
                  <a:cubicBezTo>
                    <a:pt x="1620" y="362"/>
                    <a:pt x="1258" y="0"/>
                    <a:pt x="8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6"/>
            <p:cNvSpPr/>
            <p:nvPr/>
          </p:nvSpPr>
          <p:spPr>
            <a:xfrm>
              <a:off x="8318555" y="2196946"/>
              <a:ext cx="64804" cy="64764"/>
            </a:xfrm>
            <a:custGeom>
              <a:rect b="b" l="l" r="r" t="t"/>
              <a:pathLst>
                <a:path extrusionOk="0" h="1620" w="1621">
                  <a:moveTo>
                    <a:pt x="811" y="0"/>
                  </a:moveTo>
                  <a:cubicBezTo>
                    <a:pt x="364" y="0"/>
                    <a:pt x="1" y="362"/>
                    <a:pt x="1" y="809"/>
                  </a:cubicBezTo>
                  <a:cubicBezTo>
                    <a:pt x="1" y="1257"/>
                    <a:pt x="364" y="1620"/>
                    <a:pt x="811" y="1620"/>
                  </a:cubicBezTo>
                  <a:cubicBezTo>
                    <a:pt x="1259" y="1620"/>
                    <a:pt x="1621" y="1257"/>
                    <a:pt x="1621" y="809"/>
                  </a:cubicBezTo>
                  <a:cubicBezTo>
                    <a:pt x="1621" y="362"/>
                    <a:pt x="1259" y="0"/>
                    <a:pt x="8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6"/>
            <p:cNvSpPr/>
            <p:nvPr/>
          </p:nvSpPr>
          <p:spPr>
            <a:xfrm>
              <a:off x="8276978" y="2221173"/>
              <a:ext cx="83273" cy="15991"/>
            </a:xfrm>
            <a:custGeom>
              <a:rect b="b" l="l" r="r" t="t"/>
              <a:pathLst>
                <a:path extrusionOk="0" h="400" w="2083">
                  <a:moveTo>
                    <a:pt x="210" y="1"/>
                  </a:moveTo>
                  <a:cubicBezTo>
                    <a:pt x="99" y="1"/>
                    <a:pt x="5" y="86"/>
                    <a:pt x="2" y="197"/>
                  </a:cubicBezTo>
                  <a:cubicBezTo>
                    <a:pt x="1" y="309"/>
                    <a:pt x="90" y="400"/>
                    <a:pt x="201" y="400"/>
                  </a:cubicBezTo>
                  <a:lnTo>
                    <a:pt x="1873" y="400"/>
                  </a:lnTo>
                  <a:cubicBezTo>
                    <a:pt x="1984" y="400"/>
                    <a:pt x="2078" y="314"/>
                    <a:pt x="2080" y="203"/>
                  </a:cubicBezTo>
                  <a:cubicBezTo>
                    <a:pt x="2082" y="92"/>
                    <a:pt x="1993" y="1"/>
                    <a:pt x="18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6"/>
            <p:cNvSpPr/>
            <p:nvPr/>
          </p:nvSpPr>
          <p:spPr>
            <a:xfrm>
              <a:off x="8057782" y="2144296"/>
              <a:ext cx="360477" cy="31262"/>
            </a:xfrm>
            <a:custGeom>
              <a:rect b="b" l="l" r="r" t="t"/>
              <a:pathLst>
                <a:path extrusionOk="0" h="782" w="9017">
                  <a:moveTo>
                    <a:pt x="225" y="0"/>
                  </a:moveTo>
                  <a:cubicBezTo>
                    <a:pt x="102" y="0"/>
                    <a:pt x="0" y="102"/>
                    <a:pt x="0" y="226"/>
                  </a:cubicBezTo>
                  <a:lnTo>
                    <a:pt x="0" y="555"/>
                  </a:lnTo>
                  <a:cubicBezTo>
                    <a:pt x="0" y="681"/>
                    <a:pt x="102" y="781"/>
                    <a:pt x="225" y="781"/>
                  </a:cubicBezTo>
                  <a:lnTo>
                    <a:pt x="8790" y="781"/>
                  </a:lnTo>
                  <a:cubicBezTo>
                    <a:pt x="8916" y="781"/>
                    <a:pt x="9016" y="680"/>
                    <a:pt x="9016" y="555"/>
                  </a:cubicBezTo>
                  <a:lnTo>
                    <a:pt x="9016" y="226"/>
                  </a:lnTo>
                  <a:cubicBezTo>
                    <a:pt x="9016" y="101"/>
                    <a:pt x="8914" y="0"/>
                    <a:pt x="8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6"/>
            <p:cNvSpPr/>
            <p:nvPr/>
          </p:nvSpPr>
          <p:spPr>
            <a:xfrm>
              <a:off x="8057782" y="2033319"/>
              <a:ext cx="169025" cy="87831"/>
            </a:xfrm>
            <a:custGeom>
              <a:rect b="b" l="l" r="r" t="t"/>
              <a:pathLst>
                <a:path extrusionOk="0" h="2197" w="4228">
                  <a:moveTo>
                    <a:pt x="842" y="1"/>
                  </a:moveTo>
                  <a:cubicBezTo>
                    <a:pt x="704" y="1"/>
                    <a:pt x="576" y="71"/>
                    <a:pt x="500" y="187"/>
                  </a:cubicBezTo>
                  <a:lnTo>
                    <a:pt x="0" y="962"/>
                  </a:lnTo>
                  <a:lnTo>
                    <a:pt x="0" y="2196"/>
                  </a:lnTo>
                  <a:lnTo>
                    <a:pt x="4227" y="2196"/>
                  </a:lnTo>
                  <a:lnTo>
                    <a:pt x="4227" y="1469"/>
                  </a:lnTo>
                  <a:cubicBezTo>
                    <a:pt x="4227" y="1324"/>
                    <a:pt x="4126" y="1197"/>
                    <a:pt x="3981" y="1163"/>
                  </a:cubicBezTo>
                  <a:lnTo>
                    <a:pt x="3042" y="961"/>
                  </a:lnTo>
                  <a:lnTo>
                    <a:pt x="2866" y="253"/>
                  </a:lnTo>
                  <a:cubicBezTo>
                    <a:pt x="2839" y="106"/>
                    <a:pt x="2710" y="1"/>
                    <a:pt x="25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6"/>
            <p:cNvSpPr/>
            <p:nvPr/>
          </p:nvSpPr>
          <p:spPr>
            <a:xfrm>
              <a:off x="8052105" y="2115312"/>
              <a:ext cx="180778" cy="10874"/>
            </a:xfrm>
            <a:custGeom>
              <a:rect b="b" l="l" r="r" t="t"/>
              <a:pathLst>
                <a:path extrusionOk="0" h="272" w="4522">
                  <a:moveTo>
                    <a:pt x="145" y="1"/>
                  </a:moveTo>
                  <a:cubicBezTo>
                    <a:pt x="64" y="1"/>
                    <a:pt x="0" y="70"/>
                    <a:pt x="11" y="154"/>
                  </a:cubicBezTo>
                  <a:cubicBezTo>
                    <a:pt x="18" y="222"/>
                    <a:pt x="80" y="272"/>
                    <a:pt x="150" y="272"/>
                  </a:cubicBezTo>
                  <a:lnTo>
                    <a:pt x="4375" y="272"/>
                  </a:lnTo>
                  <a:cubicBezTo>
                    <a:pt x="4456" y="272"/>
                    <a:pt x="4521" y="202"/>
                    <a:pt x="4510" y="119"/>
                  </a:cubicBezTo>
                  <a:cubicBezTo>
                    <a:pt x="4502" y="50"/>
                    <a:pt x="4440" y="1"/>
                    <a:pt x="4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6"/>
            <p:cNvSpPr/>
            <p:nvPr/>
          </p:nvSpPr>
          <p:spPr>
            <a:xfrm>
              <a:off x="8073453" y="2104399"/>
              <a:ext cx="40137" cy="40097"/>
            </a:xfrm>
            <a:custGeom>
              <a:rect b="b" l="l" r="r" t="t"/>
              <a:pathLst>
                <a:path extrusionOk="0" h="1003" w="1004">
                  <a:moveTo>
                    <a:pt x="502" y="0"/>
                  </a:moveTo>
                  <a:cubicBezTo>
                    <a:pt x="226" y="0"/>
                    <a:pt x="1" y="224"/>
                    <a:pt x="1" y="502"/>
                  </a:cubicBezTo>
                  <a:cubicBezTo>
                    <a:pt x="1" y="778"/>
                    <a:pt x="226" y="1003"/>
                    <a:pt x="502" y="1003"/>
                  </a:cubicBezTo>
                  <a:cubicBezTo>
                    <a:pt x="779" y="1003"/>
                    <a:pt x="1003" y="778"/>
                    <a:pt x="1003" y="502"/>
                  </a:cubicBezTo>
                  <a:cubicBezTo>
                    <a:pt x="1003" y="224"/>
                    <a:pt x="779" y="0"/>
                    <a:pt x="5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6"/>
            <p:cNvSpPr/>
            <p:nvPr/>
          </p:nvSpPr>
          <p:spPr>
            <a:xfrm>
              <a:off x="8082328" y="2113234"/>
              <a:ext cx="22387" cy="22427"/>
            </a:xfrm>
            <a:custGeom>
              <a:rect b="b" l="l" r="r" t="t"/>
              <a:pathLst>
                <a:path extrusionOk="0" h="561" w="560">
                  <a:moveTo>
                    <a:pt x="280" y="1"/>
                  </a:moveTo>
                  <a:cubicBezTo>
                    <a:pt x="126" y="1"/>
                    <a:pt x="1" y="125"/>
                    <a:pt x="1" y="281"/>
                  </a:cubicBezTo>
                  <a:cubicBezTo>
                    <a:pt x="1" y="435"/>
                    <a:pt x="126" y="560"/>
                    <a:pt x="280" y="560"/>
                  </a:cubicBezTo>
                  <a:cubicBezTo>
                    <a:pt x="434" y="560"/>
                    <a:pt x="560" y="435"/>
                    <a:pt x="560" y="281"/>
                  </a:cubicBezTo>
                  <a:cubicBezTo>
                    <a:pt x="560" y="125"/>
                    <a:pt x="434" y="1"/>
                    <a:pt x="2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6"/>
            <p:cNvSpPr/>
            <p:nvPr/>
          </p:nvSpPr>
          <p:spPr>
            <a:xfrm>
              <a:off x="8170718" y="2104399"/>
              <a:ext cx="40137" cy="40097"/>
            </a:xfrm>
            <a:custGeom>
              <a:rect b="b" l="l" r="r" t="t"/>
              <a:pathLst>
                <a:path extrusionOk="0" h="1003" w="1004">
                  <a:moveTo>
                    <a:pt x="502" y="0"/>
                  </a:moveTo>
                  <a:cubicBezTo>
                    <a:pt x="226" y="0"/>
                    <a:pt x="1" y="224"/>
                    <a:pt x="1" y="502"/>
                  </a:cubicBezTo>
                  <a:cubicBezTo>
                    <a:pt x="1" y="778"/>
                    <a:pt x="226" y="1003"/>
                    <a:pt x="502" y="1003"/>
                  </a:cubicBezTo>
                  <a:cubicBezTo>
                    <a:pt x="780" y="1003"/>
                    <a:pt x="1003" y="778"/>
                    <a:pt x="1003" y="502"/>
                  </a:cubicBezTo>
                  <a:cubicBezTo>
                    <a:pt x="1003" y="224"/>
                    <a:pt x="780" y="0"/>
                    <a:pt x="5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6"/>
            <p:cNvSpPr/>
            <p:nvPr/>
          </p:nvSpPr>
          <p:spPr>
            <a:xfrm>
              <a:off x="8057702" y="2033359"/>
              <a:ext cx="122131" cy="38458"/>
            </a:xfrm>
            <a:custGeom>
              <a:rect b="b" l="l" r="r" t="t"/>
              <a:pathLst>
                <a:path extrusionOk="0" h="962" w="3055">
                  <a:moveTo>
                    <a:pt x="847" y="1"/>
                  </a:moveTo>
                  <a:cubicBezTo>
                    <a:pt x="706" y="1"/>
                    <a:pt x="578" y="72"/>
                    <a:pt x="502" y="188"/>
                  </a:cubicBezTo>
                  <a:lnTo>
                    <a:pt x="0" y="962"/>
                  </a:lnTo>
                  <a:lnTo>
                    <a:pt x="3055" y="962"/>
                  </a:lnTo>
                  <a:lnTo>
                    <a:pt x="2878" y="253"/>
                  </a:lnTo>
                  <a:cubicBezTo>
                    <a:pt x="2849" y="106"/>
                    <a:pt x="2720" y="1"/>
                    <a:pt x="25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6"/>
            <p:cNvSpPr/>
            <p:nvPr/>
          </p:nvSpPr>
          <p:spPr>
            <a:xfrm>
              <a:off x="8057901" y="2033359"/>
              <a:ext cx="121851" cy="41497"/>
            </a:xfrm>
            <a:custGeom>
              <a:rect b="b" l="l" r="r" t="t"/>
              <a:pathLst>
                <a:path extrusionOk="0" h="1038" w="3048">
                  <a:moveTo>
                    <a:pt x="844" y="1"/>
                  </a:moveTo>
                  <a:cubicBezTo>
                    <a:pt x="705" y="1"/>
                    <a:pt x="576" y="70"/>
                    <a:pt x="501" y="186"/>
                  </a:cubicBezTo>
                  <a:lnTo>
                    <a:pt x="1" y="959"/>
                  </a:lnTo>
                  <a:lnTo>
                    <a:pt x="158" y="1038"/>
                  </a:lnTo>
                  <a:lnTo>
                    <a:pt x="316" y="959"/>
                  </a:lnTo>
                  <a:lnTo>
                    <a:pt x="729" y="334"/>
                  </a:lnTo>
                  <a:cubicBezTo>
                    <a:pt x="754" y="295"/>
                    <a:pt x="797" y="273"/>
                    <a:pt x="844" y="273"/>
                  </a:cubicBezTo>
                  <a:lnTo>
                    <a:pt x="2564" y="273"/>
                  </a:lnTo>
                  <a:cubicBezTo>
                    <a:pt x="2583" y="273"/>
                    <a:pt x="2599" y="286"/>
                    <a:pt x="2602" y="304"/>
                  </a:cubicBezTo>
                  <a:cubicBezTo>
                    <a:pt x="2605" y="310"/>
                    <a:pt x="2606" y="313"/>
                    <a:pt x="2606" y="318"/>
                  </a:cubicBezTo>
                  <a:lnTo>
                    <a:pt x="2769" y="960"/>
                  </a:lnTo>
                  <a:lnTo>
                    <a:pt x="2916" y="1027"/>
                  </a:lnTo>
                  <a:lnTo>
                    <a:pt x="3048" y="960"/>
                  </a:lnTo>
                  <a:lnTo>
                    <a:pt x="2869" y="253"/>
                  </a:lnTo>
                  <a:cubicBezTo>
                    <a:pt x="2842" y="106"/>
                    <a:pt x="2712" y="1"/>
                    <a:pt x="25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6"/>
            <p:cNvSpPr/>
            <p:nvPr/>
          </p:nvSpPr>
          <p:spPr>
            <a:xfrm>
              <a:off x="8132499" y="2036996"/>
              <a:ext cx="10874" cy="38458"/>
            </a:xfrm>
            <a:custGeom>
              <a:rect b="b" l="l" r="r" t="t"/>
              <a:pathLst>
                <a:path extrusionOk="0" h="962" w="272">
                  <a:moveTo>
                    <a:pt x="0" y="0"/>
                  </a:moveTo>
                  <a:lnTo>
                    <a:pt x="0" y="962"/>
                  </a:lnTo>
                  <a:lnTo>
                    <a:pt x="271" y="962"/>
                  </a:lnTo>
                  <a:lnTo>
                    <a:pt x="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6"/>
            <p:cNvSpPr/>
            <p:nvPr/>
          </p:nvSpPr>
          <p:spPr>
            <a:xfrm>
              <a:off x="8092562" y="2036996"/>
              <a:ext cx="10914" cy="38458"/>
            </a:xfrm>
            <a:custGeom>
              <a:rect b="b" l="l" r="r" t="t"/>
              <a:pathLst>
                <a:path extrusionOk="0" h="962" w="273">
                  <a:moveTo>
                    <a:pt x="1" y="0"/>
                  </a:moveTo>
                  <a:lnTo>
                    <a:pt x="1" y="962"/>
                  </a:lnTo>
                  <a:lnTo>
                    <a:pt x="272" y="962"/>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6"/>
            <p:cNvSpPr/>
            <p:nvPr/>
          </p:nvSpPr>
          <p:spPr>
            <a:xfrm>
              <a:off x="8179593" y="2113234"/>
              <a:ext cx="22387" cy="22427"/>
            </a:xfrm>
            <a:custGeom>
              <a:rect b="b" l="l" r="r" t="t"/>
              <a:pathLst>
                <a:path extrusionOk="0" h="561" w="560">
                  <a:moveTo>
                    <a:pt x="280" y="1"/>
                  </a:moveTo>
                  <a:cubicBezTo>
                    <a:pt x="126" y="1"/>
                    <a:pt x="1" y="125"/>
                    <a:pt x="1" y="281"/>
                  </a:cubicBezTo>
                  <a:cubicBezTo>
                    <a:pt x="1" y="435"/>
                    <a:pt x="126" y="560"/>
                    <a:pt x="280" y="560"/>
                  </a:cubicBezTo>
                  <a:cubicBezTo>
                    <a:pt x="435" y="560"/>
                    <a:pt x="560" y="435"/>
                    <a:pt x="560" y="281"/>
                  </a:cubicBezTo>
                  <a:cubicBezTo>
                    <a:pt x="560" y="125"/>
                    <a:pt x="435" y="1"/>
                    <a:pt x="2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6"/>
            <p:cNvSpPr/>
            <p:nvPr/>
          </p:nvSpPr>
          <p:spPr>
            <a:xfrm>
              <a:off x="8207857" y="2088687"/>
              <a:ext cx="10234" cy="16151"/>
            </a:xfrm>
            <a:custGeom>
              <a:rect b="b" l="l" r="r" t="t"/>
              <a:pathLst>
                <a:path extrusionOk="0" h="404" w="256">
                  <a:moveTo>
                    <a:pt x="128" y="1"/>
                  </a:moveTo>
                  <a:cubicBezTo>
                    <a:pt x="118" y="1"/>
                    <a:pt x="108" y="2"/>
                    <a:pt x="99" y="4"/>
                  </a:cubicBezTo>
                  <a:cubicBezTo>
                    <a:pt x="41" y="18"/>
                    <a:pt x="0" y="72"/>
                    <a:pt x="0" y="131"/>
                  </a:cubicBezTo>
                  <a:lnTo>
                    <a:pt x="0" y="273"/>
                  </a:lnTo>
                  <a:cubicBezTo>
                    <a:pt x="0" y="332"/>
                    <a:pt x="41" y="387"/>
                    <a:pt x="99" y="400"/>
                  </a:cubicBezTo>
                  <a:cubicBezTo>
                    <a:pt x="109" y="402"/>
                    <a:pt x="118" y="403"/>
                    <a:pt x="128" y="403"/>
                  </a:cubicBezTo>
                  <a:cubicBezTo>
                    <a:pt x="199" y="403"/>
                    <a:pt x="256" y="345"/>
                    <a:pt x="256" y="275"/>
                  </a:cubicBezTo>
                  <a:lnTo>
                    <a:pt x="256" y="129"/>
                  </a:lnTo>
                  <a:cubicBezTo>
                    <a:pt x="256" y="57"/>
                    <a:pt x="198" y="1"/>
                    <a:pt x="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6"/>
            <p:cNvSpPr/>
            <p:nvPr/>
          </p:nvSpPr>
          <p:spPr>
            <a:xfrm>
              <a:off x="8249194" y="2033319"/>
              <a:ext cx="168945" cy="87831"/>
            </a:xfrm>
            <a:custGeom>
              <a:rect b="b" l="l" r="r" t="t"/>
              <a:pathLst>
                <a:path extrusionOk="0" h="2197" w="4226">
                  <a:moveTo>
                    <a:pt x="843" y="1"/>
                  </a:moveTo>
                  <a:cubicBezTo>
                    <a:pt x="705" y="1"/>
                    <a:pt x="575" y="71"/>
                    <a:pt x="500" y="187"/>
                  </a:cubicBezTo>
                  <a:lnTo>
                    <a:pt x="0" y="962"/>
                  </a:lnTo>
                  <a:lnTo>
                    <a:pt x="0" y="2196"/>
                  </a:lnTo>
                  <a:lnTo>
                    <a:pt x="4226" y="2196"/>
                  </a:lnTo>
                  <a:lnTo>
                    <a:pt x="4226" y="1469"/>
                  </a:lnTo>
                  <a:cubicBezTo>
                    <a:pt x="4226" y="1324"/>
                    <a:pt x="4125" y="1197"/>
                    <a:pt x="3982" y="1163"/>
                  </a:cubicBezTo>
                  <a:lnTo>
                    <a:pt x="3043" y="961"/>
                  </a:lnTo>
                  <a:lnTo>
                    <a:pt x="2867" y="253"/>
                  </a:lnTo>
                  <a:cubicBezTo>
                    <a:pt x="2839" y="106"/>
                    <a:pt x="2711" y="1"/>
                    <a:pt x="25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6"/>
            <p:cNvSpPr/>
            <p:nvPr/>
          </p:nvSpPr>
          <p:spPr>
            <a:xfrm>
              <a:off x="8243357" y="2115312"/>
              <a:ext cx="180778" cy="10874"/>
            </a:xfrm>
            <a:custGeom>
              <a:rect b="b" l="l" r="r" t="t"/>
              <a:pathLst>
                <a:path extrusionOk="0" h="272" w="4522">
                  <a:moveTo>
                    <a:pt x="145" y="1"/>
                  </a:moveTo>
                  <a:cubicBezTo>
                    <a:pt x="65" y="1"/>
                    <a:pt x="1" y="70"/>
                    <a:pt x="11" y="154"/>
                  </a:cubicBezTo>
                  <a:cubicBezTo>
                    <a:pt x="19" y="222"/>
                    <a:pt x="81" y="272"/>
                    <a:pt x="151" y="272"/>
                  </a:cubicBezTo>
                  <a:lnTo>
                    <a:pt x="4376" y="272"/>
                  </a:lnTo>
                  <a:cubicBezTo>
                    <a:pt x="4456" y="272"/>
                    <a:pt x="4522" y="202"/>
                    <a:pt x="4511" y="119"/>
                  </a:cubicBezTo>
                  <a:cubicBezTo>
                    <a:pt x="4503" y="50"/>
                    <a:pt x="4441" y="1"/>
                    <a:pt x="43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6"/>
            <p:cNvSpPr/>
            <p:nvPr/>
          </p:nvSpPr>
          <p:spPr>
            <a:xfrm>
              <a:off x="8264745" y="2104399"/>
              <a:ext cx="40137" cy="40097"/>
            </a:xfrm>
            <a:custGeom>
              <a:rect b="b" l="l" r="r" t="t"/>
              <a:pathLst>
                <a:path extrusionOk="0" h="1003" w="1004">
                  <a:moveTo>
                    <a:pt x="502" y="0"/>
                  </a:moveTo>
                  <a:cubicBezTo>
                    <a:pt x="225" y="0"/>
                    <a:pt x="1" y="224"/>
                    <a:pt x="1" y="502"/>
                  </a:cubicBezTo>
                  <a:cubicBezTo>
                    <a:pt x="1" y="778"/>
                    <a:pt x="225" y="1003"/>
                    <a:pt x="502" y="1003"/>
                  </a:cubicBezTo>
                  <a:cubicBezTo>
                    <a:pt x="778" y="1003"/>
                    <a:pt x="1003" y="778"/>
                    <a:pt x="1003" y="502"/>
                  </a:cubicBezTo>
                  <a:cubicBezTo>
                    <a:pt x="1003" y="224"/>
                    <a:pt x="778" y="0"/>
                    <a:pt x="5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6"/>
            <p:cNvSpPr/>
            <p:nvPr/>
          </p:nvSpPr>
          <p:spPr>
            <a:xfrm>
              <a:off x="8273620" y="2113234"/>
              <a:ext cx="22387" cy="22427"/>
            </a:xfrm>
            <a:custGeom>
              <a:rect b="b" l="l" r="r" t="t"/>
              <a:pathLst>
                <a:path extrusionOk="0" h="561" w="560">
                  <a:moveTo>
                    <a:pt x="280" y="1"/>
                  </a:moveTo>
                  <a:cubicBezTo>
                    <a:pt x="126" y="1"/>
                    <a:pt x="0" y="125"/>
                    <a:pt x="0" y="281"/>
                  </a:cubicBezTo>
                  <a:cubicBezTo>
                    <a:pt x="0" y="435"/>
                    <a:pt x="126" y="560"/>
                    <a:pt x="280" y="560"/>
                  </a:cubicBezTo>
                  <a:cubicBezTo>
                    <a:pt x="434" y="560"/>
                    <a:pt x="559" y="435"/>
                    <a:pt x="559" y="281"/>
                  </a:cubicBezTo>
                  <a:cubicBezTo>
                    <a:pt x="559" y="125"/>
                    <a:pt x="434" y="1"/>
                    <a:pt x="2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6"/>
            <p:cNvSpPr/>
            <p:nvPr/>
          </p:nvSpPr>
          <p:spPr>
            <a:xfrm>
              <a:off x="8362010" y="2104399"/>
              <a:ext cx="40137" cy="40097"/>
            </a:xfrm>
            <a:custGeom>
              <a:rect b="b" l="l" r="r" t="t"/>
              <a:pathLst>
                <a:path extrusionOk="0" h="1003" w="1004">
                  <a:moveTo>
                    <a:pt x="502" y="0"/>
                  </a:moveTo>
                  <a:cubicBezTo>
                    <a:pt x="225" y="0"/>
                    <a:pt x="1" y="224"/>
                    <a:pt x="1" y="502"/>
                  </a:cubicBezTo>
                  <a:cubicBezTo>
                    <a:pt x="1" y="778"/>
                    <a:pt x="225" y="1003"/>
                    <a:pt x="502" y="1003"/>
                  </a:cubicBezTo>
                  <a:cubicBezTo>
                    <a:pt x="779" y="1003"/>
                    <a:pt x="1003" y="778"/>
                    <a:pt x="1003" y="502"/>
                  </a:cubicBezTo>
                  <a:cubicBezTo>
                    <a:pt x="1003" y="224"/>
                    <a:pt x="779" y="0"/>
                    <a:pt x="5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6"/>
            <p:cNvSpPr/>
            <p:nvPr/>
          </p:nvSpPr>
          <p:spPr>
            <a:xfrm>
              <a:off x="8248994" y="2033359"/>
              <a:ext cx="122131" cy="38458"/>
            </a:xfrm>
            <a:custGeom>
              <a:rect b="b" l="l" r="r" t="t"/>
              <a:pathLst>
                <a:path extrusionOk="0" h="962" w="3055">
                  <a:moveTo>
                    <a:pt x="846" y="1"/>
                  </a:moveTo>
                  <a:cubicBezTo>
                    <a:pt x="706" y="1"/>
                    <a:pt x="577" y="72"/>
                    <a:pt x="501" y="188"/>
                  </a:cubicBezTo>
                  <a:lnTo>
                    <a:pt x="0" y="962"/>
                  </a:lnTo>
                  <a:lnTo>
                    <a:pt x="3055" y="962"/>
                  </a:lnTo>
                  <a:lnTo>
                    <a:pt x="2877" y="253"/>
                  </a:lnTo>
                  <a:cubicBezTo>
                    <a:pt x="2849" y="106"/>
                    <a:pt x="2720" y="1"/>
                    <a:pt x="2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6"/>
            <p:cNvSpPr/>
            <p:nvPr/>
          </p:nvSpPr>
          <p:spPr>
            <a:xfrm>
              <a:off x="8249154" y="2033359"/>
              <a:ext cx="121851" cy="42696"/>
            </a:xfrm>
            <a:custGeom>
              <a:rect b="b" l="l" r="r" t="t"/>
              <a:pathLst>
                <a:path extrusionOk="0" h="1068" w="3048">
                  <a:moveTo>
                    <a:pt x="843" y="1"/>
                  </a:moveTo>
                  <a:cubicBezTo>
                    <a:pt x="705" y="1"/>
                    <a:pt x="575" y="70"/>
                    <a:pt x="500" y="186"/>
                  </a:cubicBezTo>
                  <a:lnTo>
                    <a:pt x="0" y="959"/>
                  </a:lnTo>
                  <a:lnTo>
                    <a:pt x="109" y="1067"/>
                  </a:lnTo>
                  <a:lnTo>
                    <a:pt x="316" y="959"/>
                  </a:lnTo>
                  <a:lnTo>
                    <a:pt x="728" y="334"/>
                  </a:lnTo>
                  <a:cubicBezTo>
                    <a:pt x="754" y="295"/>
                    <a:pt x="797" y="273"/>
                    <a:pt x="843" y="273"/>
                  </a:cubicBezTo>
                  <a:lnTo>
                    <a:pt x="2564" y="273"/>
                  </a:lnTo>
                  <a:cubicBezTo>
                    <a:pt x="2583" y="273"/>
                    <a:pt x="2599" y="286"/>
                    <a:pt x="2602" y="304"/>
                  </a:cubicBezTo>
                  <a:cubicBezTo>
                    <a:pt x="2604" y="310"/>
                    <a:pt x="2605" y="313"/>
                    <a:pt x="2605" y="318"/>
                  </a:cubicBezTo>
                  <a:lnTo>
                    <a:pt x="2769" y="960"/>
                  </a:lnTo>
                  <a:lnTo>
                    <a:pt x="2932" y="1020"/>
                  </a:lnTo>
                  <a:lnTo>
                    <a:pt x="3047" y="960"/>
                  </a:lnTo>
                  <a:lnTo>
                    <a:pt x="2869" y="253"/>
                  </a:lnTo>
                  <a:cubicBezTo>
                    <a:pt x="2842" y="106"/>
                    <a:pt x="2712" y="1"/>
                    <a:pt x="2564" y="1"/>
                  </a:cubicBezTo>
                  <a:close/>
                </a:path>
              </a:pathLst>
            </a:custGeom>
            <a:solidFill>
              <a:srgbClr val="ECB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6"/>
            <p:cNvSpPr/>
            <p:nvPr/>
          </p:nvSpPr>
          <p:spPr>
            <a:xfrm>
              <a:off x="8323912" y="2036996"/>
              <a:ext cx="10914" cy="38458"/>
            </a:xfrm>
            <a:custGeom>
              <a:rect b="b" l="l" r="r" t="t"/>
              <a:pathLst>
                <a:path extrusionOk="0" h="962" w="273">
                  <a:moveTo>
                    <a:pt x="1" y="0"/>
                  </a:moveTo>
                  <a:lnTo>
                    <a:pt x="1" y="962"/>
                  </a:lnTo>
                  <a:lnTo>
                    <a:pt x="272" y="962"/>
                  </a:lnTo>
                  <a:lnTo>
                    <a:pt x="272" y="0"/>
                  </a:lnTo>
                  <a:close/>
                </a:path>
              </a:pathLst>
            </a:custGeom>
            <a:solidFill>
              <a:srgbClr val="ECB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6"/>
            <p:cNvSpPr/>
            <p:nvPr/>
          </p:nvSpPr>
          <p:spPr>
            <a:xfrm>
              <a:off x="8283974" y="2036996"/>
              <a:ext cx="10954" cy="38458"/>
            </a:xfrm>
            <a:custGeom>
              <a:rect b="b" l="l" r="r" t="t"/>
              <a:pathLst>
                <a:path extrusionOk="0" h="962" w="274">
                  <a:moveTo>
                    <a:pt x="1" y="0"/>
                  </a:moveTo>
                  <a:lnTo>
                    <a:pt x="1" y="962"/>
                  </a:lnTo>
                  <a:lnTo>
                    <a:pt x="273" y="962"/>
                  </a:lnTo>
                  <a:lnTo>
                    <a:pt x="273" y="0"/>
                  </a:lnTo>
                  <a:close/>
                </a:path>
              </a:pathLst>
            </a:custGeom>
            <a:solidFill>
              <a:srgbClr val="ECB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6"/>
            <p:cNvSpPr/>
            <p:nvPr/>
          </p:nvSpPr>
          <p:spPr>
            <a:xfrm>
              <a:off x="8370885" y="2113234"/>
              <a:ext cx="22387" cy="22427"/>
            </a:xfrm>
            <a:custGeom>
              <a:rect b="b" l="l" r="r" t="t"/>
              <a:pathLst>
                <a:path extrusionOk="0" h="561" w="560">
                  <a:moveTo>
                    <a:pt x="280" y="1"/>
                  </a:moveTo>
                  <a:cubicBezTo>
                    <a:pt x="126" y="1"/>
                    <a:pt x="0" y="125"/>
                    <a:pt x="0" y="281"/>
                  </a:cubicBezTo>
                  <a:cubicBezTo>
                    <a:pt x="0" y="435"/>
                    <a:pt x="126" y="560"/>
                    <a:pt x="280" y="560"/>
                  </a:cubicBezTo>
                  <a:cubicBezTo>
                    <a:pt x="435" y="560"/>
                    <a:pt x="559" y="435"/>
                    <a:pt x="559" y="281"/>
                  </a:cubicBezTo>
                  <a:cubicBezTo>
                    <a:pt x="559" y="125"/>
                    <a:pt x="435" y="1"/>
                    <a:pt x="2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6"/>
            <p:cNvSpPr/>
            <p:nvPr/>
          </p:nvSpPr>
          <p:spPr>
            <a:xfrm>
              <a:off x="8399309" y="2088687"/>
              <a:ext cx="10194" cy="16151"/>
            </a:xfrm>
            <a:custGeom>
              <a:rect b="b" l="l" r="r" t="t"/>
              <a:pathLst>
                <a:path extrusionOk="0" h="404" w="255">
                  <a:moveTo>
                    <a:pt x="127" y="1"/>
                  </a:moveTo>
                  <a:cubicBezTo>
                    <a:pt x="118" y="1"/>
                    <a:pt x="108" y="2"/>
                    <a:pt x="99" y="4"/>
                  </a:cubicBezTo>
                  <a:cubicBezTo>
                    <a:pt x="40" y="18"/>
                    <a:pt x="0" y="72"/>
                    <a:pt x="0" y="131"/>
                  </a:cubicBezTo>
                  <a:lnTo>
                    <a:pt x="0" y="273"/>
                  </a:lnTo>
                  <a:cubicBezTo>
                    <a:pt x="0" y="332"/>
                    <a:pt x="40" y="387"/>
                    <a:pt x="99" y="400"/>
                  </a:cubicBezTo>
                  <a:cubicBezTo>
                    <a:pt x="108" y="402"/>
                    <a:pt x="118" y="403"/>
                    <a:pt x="128" y="403"/>
                  </a:cubicBezTo>
                  <a:cubicBezTo>
                    <a:pt x="197" y="403"/>
                    <a:pt x="255" y="345"/>
                    <a:pt x="255" y="275"/>
                  </a:cubicBezTo>
                  <a:lnTo>
                    <a:pt x="255" y="129"/>
                  </a:lnTo>
                  <a:cubicBezTo>
                    <a:pt x="255" y="57"/>
                    <a:pt x="197" y="1"/>
                    <a:pt x="1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76"/>
          <p:cNvGrpSpPr/>
          <p:nvPr/>
        </p:nvGrpSpPr>
        <p:grpSpPr>
          <a:xfrm>
            <a:off x="8052425" y="2784044"/>
            <a:ext cx="371351" cy="371231"/>
            <a:chOff x="8052425" y="2574494"/>
            <a:chExt cx="371351" cy="371231"/>
          </a:xfrm>
        </p:grpSpPr>
        <p:sp>
          <p:nvSpPr>
            <p:cNvPr id="3924" name="Google Shape;3924;p76"/>
            <p:cNvSpPr/>
            <p:nvPr/>
          </p:nvSpPr>
          <p:spPr>
            <a:xfrm>
              <a:off x="8242158" y="2574494"/>
              <a:ext cx="94547" cy="43496"/>
            </a:xfrm>
            <a:custGeom>
              <a:rect b="b" l="l" r="r" t="t"/>
              <a:pathLst>
                <a:path extrusionOk="0" h="1088" w="2365">
                  <a:moveTo>
                    <a:pt x="713" y="0"/>
                  </a:moveTo>
                  <a:cubicBezTo>
                    <a:pt x="492" y="0"/>
                    <a:pt x="289" y="127"/>
                    <a:pt x="192" y="326"/>
                  </a:cubicBezTo>
                  <a:lnTo>
                    <a:pt x="0" y="724"/>
                  </a:lnTo>
                  <a:lnTo>
                    <a:pt x="776" y="1088"/>
                  </a:lnTo>
                  <a:lnTo>
                    <a:pt x="1800" y="724"/>
                  </a:lnTo>
                  <a:lnTo>
                    <a:pt x="2216" y="724"/>
                  </a:lnTo>
                  <a:cubicBezTo>
                    <a:pt x="2297" y="724"/>
                    <a:pt x="2365" y="659"/>
                    <a:pt x="2365" y="575"/>
                  </a:cubicBezTo>
                  <a:lnTo>
                    <a:pt x="2365" y="149"/>
                  </a:lnTo>
                  <a:cubicBezTo>
                    <a:pt x="2365" y="68"/>
                    <a:pt x="2298"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6"/>
            <p:cNvSpPr/>
            <p:nvPr/>
          </p:nvSpPr>
          <p:spPr>
            <a:xfrm>
              <a:off x="8065497" y="2824633"/>
              <a:ext cx="344446" cy="55129"/>
            </a:xfrm>
            <a:custGeom>
              <a:rect b="b" l="l" r="r" t="t"/>
              <a:pathLst>
                <a:path extrusionOk="0" h="1379" w="8616">
                  <a:moveTo>
                    <a:pt x="425" y="1"/>
                  </a:moveTo>
                  <a:cubicBezTo>
                    <a:pt x="190" y="1"/>
                    <a:pt x="1" y="191"/>
                    <a:pt x="1" y="424"/>
                  </a:cubicBezTo>
                  <a:lnTo>
                    <a:pt x="1" y="956"/>
                  </a:lnTo>
                  <a:cubicBezTo>
                    <a:pt x="1" y="1189"/>
                    <a:pt x="190" y="1379"/>
                    <a:pt x="425" y="1379"/>
                  </a:cubicBezTo>
                  <a:lnTo>
                    <a:pt x="8192" y="1379"/>
                  </a:lnTo>
                  <a:cubicBezTo>
                    <a:pt x="8425" y="1379"/>
                    <a:pt x="8615" y="1189"/>
                    <a:pt x="8615" y="956"/>
                  </a:cubicBezTo>
                  <a:lnTo>
                    <a:pt x="8615" y="424"/>
                  </a:lnTo>
                  <a:cubicBezTo>
                    <a:pt x="8615" y="191"/>
                    <a:pt x="8425" y="1"/>
                    <a:pt x="81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6"/>
            <p:cNvSpPr/>
            <p:nvPr/>
          </p:nvSpPr>
          <p:spPr>
            <a:xfrm>
              <a:off x="8065457" y="2806683"/>
              <a:ext cx="344486" cy="49412"/>
            </a:xfrm>
            <a:custGeom>
              <a:rect b="b" l="l" r="r" t="t"/>
              <a:pathLst>
                <a:path extrusionOk="0" h="1236" w="8617">
                  <a:moveTo>
                    <a:pt x="3939" y="0"/>
                  </a:moveTo>
                  <a:lnTo>
                    <a:pt x="424" y="439"/>
                  </a:lnTo>
                  <a:cubicBezTo>
                    <a:pt x="190" y="439"/>
                    <a:pt x="1" y="629"/>
                    <a:pt x="1" y="862"/>
                  </a:cubicBezTo>
                  <a:lnTo>
                    <a:pt x="1" y="1236"/>
                  </a:lnTo>
                  <a:cubicBezTo>
                    <a:pt x="1" y="1003"/>
                    <a:pt x="190" y="813"/>
                    <a:pt x="424" y="813"/>
                  </a:cubicBezTo>
                  <a:lnTo>
                    <a:pt x="8193" y="813"/>
                  </a:lnTo>
                  <a:cubicBezTo>
                    <a:pt x="8426" y="813"/>
                    <a:pt x="8616" y="1003"/>
                    <a:pt x="8616" y="1236"/>
                  </a:cubicBezTo>
                  <a:lnTo>
                    <a:pt x="8616" y="862"/>
                  </a:lnTo>
                  <a:cubicBezTo>
                    <a:pt x="8616" y="629"/>
                    <a:pt x="8428" y="439"/>
                    <a:pt x="8193" y="439"/>
                  </a:cubicBezTo>
                  <a:lnTo>
                    <a:pt x="39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6"/>
            <p:cNvSpPr/>
            <p:nvPr/>
          </p:nvSpPr>
          <p:spPr>
            <a:xfrm>
              <a:off x="8052425" y="2913063"/>
              <a:ext cx="371311" cy="32662"/>
            </a:xfrm>
            <a:custGeom>
              <a:rect b="b" l="l" r="r" t="t"/>
              <a:pathLst>
                <a:path extrusionOk="0" h="817" w="9288">
                  <a:moveTo>
                    <a:pt x="1" y="0"/>
                  </a:moveTo>
                  <a:lnTo>
                    <a:pt x="1" y="817"/>
                  </a:lnTo>
                  <a:lnTo>
                    <a:pt x="9287" y="817"/>
                  </a:lnTo>
                  <a:lnTo>
                    <a:pt x="928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6"/>
            <p:cNvSpPr/>
            <p:nvPr/>
          </p:nvSpPr>
          <p:spPr>
            <a:xfrm>
              <a:off x="8052425" y="2929054"/>
              <a:ext cx="371311" cy="16671"/>
            </a:xfrm>
            <a:custGeom>
              <a:rect b="b" l="l" r="r" t="t"/>
              <a:pathLst>
                <a:path extrusionOk="0" h="417" w="9288">
                  <a:moveTo>
                    <a:pt x="1" y="0"/>
                  </a:moveTo>
                  <a:lnTo>
                    <a:pt x="1" y="417"/>
                  </a:lnTo>
                  <a:lnTo>
                    <a:pt x="9287" y="417"/>
                  </a:lnTo>
                  <a:lnTo>
                    <a:pt x="928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6"/>
            <p:cNvSpPr/>
            <p:nvPr/>
          </p:nvSpPr>
          <p:spPr>
            <a:xfrm>
              <a:off x="8088244" y="2846341"/>
              <a:ext cx="66682" cy="66682"/>
            </a:xfrm>
            <a:custGeom>
              <a:rect b="b" l="l" r="r" t="t"/>
              <a:pathLst>
                <a:path extrusionOk="0" h="1668" w="1668">
                  <a:moveTo>
                    <a:pt x="834" y="0"/>
                  </a:moveTo>
                  <a:cubicBezTo>
                    <a:pt x="374" y="0"/>
                    <a:pt x="0" y="373"/>
                    <a:pt x="0" y="834"/>
                  </a:cubicBezTo>
                  <a:cubicBezTo>
                    <a:pt x="0" y="1294"/>
                    <a:pt x="374" y="1667"/>
                    <a:pt x="834" y="1667"/>
                  </a:cubicBezTo>
                  <a:cubicBezTo>
                    <a:pt x="1294" y="1667"/>
                    <a:pt x="1667" y="1294"/>
                    <a:pt x="1667" y="834"/>
                  </a:cubicBezTo>
                  <a:cubicBezTo>
                    <a:pt x="1667" y="373"/>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6"/>
            <p:cNvSpPr/>
            <p:nvPr/>
          </p:nvSpPr>
          <p:spPr>
            <a:xfrm>
              <a:off x="8154927" y="2846341"/>
              <a:ext cx="66682" cy="66682"/>
            </a:xfrm>
            <a:custGeom>
              <a:rect b="b" l="l" r="r" t="t"/>
              <a:pathLst>
                <a:path extrusionOk="0" h="1668" w="1668">
                  <a:moveTo>
                    <a:pt x="834" y="0"/>
                  </a:moveTo>
                  <a:cubicBezTo>
                    <a:pt x="374" y="0"/>
                    <a:pt x="0" y="373"/>
                    <a:pt x="0" y="834"/>
                  </a:cubicBezTo>
                  <a:cubicBezTo>
                    <a:pt x="0" y="1294"/>
                    <a:pt x="374" y="1667"/>
                    <a:pt x="834" y="1667"/>
                  </a:cubicBezTo>
                  <a:cubicBezTo>
                    <a:pt x="1295" y="1667"/>
                    <a:pt x="1667" y="1294"/>
                    <a:pt x="1667" y="834"/>
                  </a:cubicBezTo>
                  <a:cubicBezTo>
                    <a:pt x="1667" y="373"/>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6"/>
            <p:cNvSpPr/>
            <p:nvPr/>
          </p:nvSpPr>
          <p:spPr>
            <a:xfrm>
              <a:off x="8110392" y="2871047"/>
              <a:ext cx="89030" cy="16751"/>
            </a:xfrm>
            <a:custGeom>
              <a:rect b="b" l="l" r="r" t="t"/>
              <a:pathLst>
                <a:path extrusionOk="0" h="419" w="2227">
                  <a:moveTo>
                    <a:pt x="239" y="0"/>
                  </a:moveTo>
                  <a:cubicBezTo>
                    <a:pt x="143" y="0"/>
                    <a:pt x="56" y="65"/>
                    <a:pt x="33" y="159"/>
                  </a:cubicBezTo>
                  <a:cubicBezTo>
                    <a:pt x="0" y="296"/>
                    <a:pt x="105" y="418"/>
                    <a:pt x="237" y="418"/>
                  </a:cubicBezTo>
                  <a:lnTo>
                    <a:pt x="1989" y="418"/>
                  </a:lnTo>
                  <a:cubicBezTo>
                    <a:pt x="2085" y="418"/>
                    <a:pt x="2173" y="355"/>
                    <a:pt x="2195" y="260"/>
                  </a:cubicBezTo>
                  <a:cubicBezTo>
                    <a:pt x="2226" y="122"/>
                    <a:pt x="2124" y="0"/>
                    <a:pt x="19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6"/>
            <p:cNvSpPr/>
            <p:nvPr/>
          </p:nvSpPr>
          <p:spPr>
            <a:xfrm>
              <a:off x="8254071" y="2846341"/>
              <a:ext cx="66682" cy="66682"/>
            </a:xfrm>
            <a:custGeom>
              <a:rect b="b" l="l" r="r" t="t"/>
              <a:pathLst>
                <a:path extrusionOk="0" h="1668" w="1668">
                  <a:moveTo>
                    <a:pt x="834" y="0"/>
                  </a:moveTo>
                  <a:cubicBezTo>
                    <a:pt x="374" y="0"/>
                    <a:pt x="1" y="373"/>
                    <a:pt x="1" y="834"/>
                  </a:cubicBezTo>
                  <a:cubicBezTo>
                    <a:pt x="1" y="1294"/>
                    <a:pt x="374" y="1667"/>
                    <a:pt x="834" y="1667"/>
                  </a:cubicBezTo>
                  <a:cubicBezTo>
                    <a:pt x="1295" y="1667"/>
                    <a:pt x="1668" y="1294"/>
                    <a:pt x="1668" y="834"/>
                  </a:cubicBezTo>
                  <a:cubicBezTo>
                    <a:pt x="1668" y="373"/>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6"/>
            <p:cNvSpPr/>
            <p:nvPr/>
          </p:nvSpPr>
          <p:spPr>
            <a:xfrm>
              <a:off x="8320793" y="2846341"/>
              <a:ext cx="66682" cy="66682"/>
            </a:xfrm>
            <a:custGeom>
              <a:rect b="b" l="l" r="r" t="t"/>
              <a:pathLst>
                <a:path extrusionOk="0" h="1668" w="1668">
                  <a:moveTo>
                    <a:pt x="834" y="0"/>
                  </a:moveTo>
                  <a:cubicBezTo>
                    <a:pt x="373" y="0"/>
                    <a:pt x="1" y="373"/>
                    <a:pt x="1" y="834"/>
                  </a:cubicBezTo>
                  <a:cubicBezTo>
                    <a:pt x="1" y="1294"/>
                    <a:pt x="373" y="1667"/>
                    <a:pt x="834" y="1667"/>
                  </a:cubicBezTo>
                  <a:cubicBezTo>
                    <a:pt x="1294" y="1667"/>
                    <a:pt x="1668" y="1294"/>
                    <a:pt x="1668" y="834"/>
                  </a:cubicBezTo>
                  <a:cubicBezTo>
                    <a:pt x="1668" y="373"/>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6"/>
            <p:cNvSpPr/>
            <p:nvPr/>
          </p:nvSpPr>
          <p:spPr>
            <a:xfrm>
              <a:off x="8276259" y="2871047"/>
              <a:ext cx="89030" cy="16751"/>
            </a:xfrm>
            <a:custGeom>
              <a:rect b="b" l="l" r="r" t="t"/>
              <a:pathLst>
                <a:path extrusionOk="0" h="419" w="2227">
                  <a:moveTo>
                    <a:pt x="239" y="0"/>
                  </a:moveTo>
                  <a:cubicBezTo>
                    <a:pt x="143" y="0"/>
                    <a:pt x="56" y="65"/>
                    <a:pt x="33" y="159"/>
                  </a:cubicBezTo>
                  <a:cubicBezTo>
                    <a:pt x="1" y="296"/>
                    <a:pt x="104" y="418"/>
                    <a:pt x="236" y="418"/>
                  </a:cubicBezTo>
                  <a:lnTo>
                    <a:pt x="1990" y="418"/>
                  </a:lnTo>
                  <a:cubicBezTo>
                    <a:pt x="2086" y="418"/>
                    <a:pt x="2172" y="354"/>
                    <a:pt x="2195" y="260"/>
                  </a:cubicBezTo>
                  <a:cubicBezTo>
                    <a:pt x="2227" y="122"/>
                    <a:pt x="2124" y="0"/>
                    <a:pt x="19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6"/>
            <p:cNvSpPr/>
            <p:nvPr/>
          </p:nvSpPr>
          <p:spPr>
            <a:xfrm>
              <a:off x="8368287" y="2665795"/>
              <a:ext cx="55489" cy="64564"/>
            </a:xfrm>
            <a:custGeom>
              <a:rect b="b" l="l" r="r" t="t"/>
              <a:pathLst>
                <a:path extrusionOk="0" h="1615" w="1388">
                  <a:moveTo>
                    <a:pt x="633" y="1"/>
                  </a:moveTo>
                  <a:lnTo>
                    <a:pt x="1" y="1615"/>
                  </a:lnTo>
                  <a:lnTo>
                    <a:pt x="993" y="1615"/>
                  </a:lnTo>
                  <a:cubicBezTo>
                    <a:pt x="1210" y="1615"/>
                    <a:pt x="1387" y="1439"/>
                    <a:pt x="1387" y="1221"/>
                  </a:cubicBezTo>
                  <a:lnTo>
                    <a:pt x="1387" y="395"/>
                  </a:lnTo>
                  <a:cubicBezTo>
                    <a:pt x="1387" y="178"/>
                    <a:pt x="1210" y="1"/>
                    <a:pt x="9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6"/>
            <p:cNvSpPr/>
            <p:nvPr/>
          </p:nvSpPr>
          <p:spPr>
            <a:xfrm>
              <a:off x="8052504" y="2607788"/>
              <a:ext cx="371271" cy="221196"/>
            </a:xfrm>
            <a:custGeom>
              <a:rect b="b" l="l" r="r" t="t"/>
              <a:pathLst>
                <a:path extrusionOk="0" h="5533" w="9287">
                  <a:moveTo>
                    <a:pt x="371" y="1"/>
                  </a:moveTo>
                  <a:cubicBezTo>
                    <a:pt x="166" y="1"/>
                    <a:pt x="1" y="168"/>
                    <a:pt x="1" y="372"/>
                  </a:cubicBezTo>
                  <a:lnTo>
                    <a:pt x="1" y="5533"/>
                  </a:lnTo>
                  <a:lnTo>
                    <a:pt x="9286" y="5533"/>
                  </a:lnTo>
                  <a:lnTo>
                    <a:pt x="9286" y="3981"/>
                  </a:lnTo>
                  <a:cubicBezTo>
                    <a:pt x="9286" y="3796"/>
                    <a:pt x="9135" y="3646"/>
                    <a:pt x="8951" y="3646"/>
                  </a:cubicBezTo>
                  <a:lnTo>
                    <a:pt x="8857" y="3646"/>
                  </a:lnTo>
                  <a:cubicBezTo>
                    <a:pt x="8672" y="3646"/>
                    <a:pt x="8523" y="3497"/>
                    <a:pt x="8523" y="3313"/>
                  </a:cubicBezTo>
                  <a:lnTo>
                    <a:pt x="8523" y="1452"/>
                  </a:lnTo>
                  <a:lnTo>
                    <a:pt x="7082" y="1452"/>
                  </a:lnTo>
                  <a:lnTo>
                    <a:pt x="65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6"/>
            <p:cNvSpPr/>
            <p:nvPr/>
          </p:nvSpPr>
          <p:spPr>
            <a:xfrm>
              <a:off x="8231524" y="2611433"/>
              <a:ext cx="105141" cy="50052"/>
            </a:xfrm>
            <a:custGeom>
              <a:rect b="b" l="l" r="r" t="t"/>
              <a:pathLst>
                <a:path extrusionOk="0" h="1252" w="2630">
                  <a:moveTo>
                    <a:pt x="260" y="0"/>
                  </a:moveTo>
                  <a:cubicBezTo>
                    <a:pt x="116" y="0"/>
                    <a:pt x="0" y="116"/>
                    <a:pt x="0" y="259"/>
                  </a:cubicBezTo>
                  <a:lnTo>
                    <a:pt x="0" y="881"/>
                  </a:lnTo>
                  <a:cubicBezTo>
                    <a:pt x="0" y="1086"/>
                    <a:pt x="167" y="1252"/>
                    <a:pt x="373" y="1252"/>
                  </a:cubicBezTo>
                  <a:lnTo>
                    <a:pt x="2630" y="1252"/>
                  </a:lnTo>
                  <a:lnTo>
                    <a:pt x="21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6"/>
            <p:cNvSpPr/>
            <p:nvPr/>
          </p:nvSpPr>
          <p:spPr>
            <a:xfrm>
              <a:off x="8393233" y="2689989"/>
              <a:ext cx="30543" cy="36020"/>
            </a:xfrm>
            <a:custGeom>
              <a:rect b="b" l="l" r="r" t="t"/>
              <a:pathLst>
                <a:path extrusionOk="0" h="901" w="764">
                  <a:moveTo>
                    <a:pt x="763" y="1"/>
                  </a:moveTo>
                  <a:cubicBezTo>
                    <a:pt x="763" y="218"/>
                    <a:pt x="585" y="393"/>
                    <a:pt x="364" y="393"/>
                  </a:cubicBezTo>
                  <a:lnTo>
                    <a:pt x="0" y="393"/>
                  </a:lnTo>
                  <a:lnTo>
                    <a:pt x="0" y="901"/>
                  </a:lnTo>
                  <a:lnTo>
                    <a:pt x="369" y="901"/>
                  </a:lnTo>
                  <a:cubicBezTo>
                    <a:pt x="586" y="901"/>
                    <a:pt x="763" y="725"/>
                    <a:pt x="763" y="506"/>
                  </a:cubicBezTo>
                  <a:lnTo>
                    <a:pt x="7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6"/>
            <p:cNvSpPr/>
            <p:nvPr/>
          </p:nvSpPr>
          <p:spPr>
            <a:xfrm>
              <a:off x="8074892" y="2603438"/>
              <a:ext cx="128448" cy="72559"/>
            </a:xfrm>
            <a:custGeom>
              <a:rect b="b" l="l" r="r" t="t"/>
              <a:pathLst>
                <a:path extrusionOk="0" h="1815" w="3213">
                  <a:moveTo>
                    <a:pt x="1" y="1"/>
                  </a:moveTo>
                  <a:lnTo>
                    <a:pt x="1" y="1356"/>
                  </a:lnTo>
                  <a:cubicBezTo>
                    <a:pt x="1" y="1609"/>
                    <a:pt x="207" y="1815"/>
                    <a:pt x="460" y="1815"/>
                  </a:cubicBezTo>
                  <a:lnTo>
                    <a:pt x="2754" y="1815"/>
                  </a:lnTo>
                  <a:cubicBezTo>
                    <a:pt x="3007" y="1815"/>
                    <a:pt x="3212" y="1609"/>
                    <a:pt x="3212" y="1356"/>
                  </a:cubicBezTo>
                  <a:lnTo>
                    <a:pt x="3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6"/>
            <p:cNvSpPr/>
            <p:nvPr/>
          </p:nvSpPr>
          <p:spPr>
            <a:xfrm>
              <a:off x="8052504" y="2747796"/>
              <a:ext cx="370152" cy="76157"/>
            </a:xfrm>
            <a:custGeom>
              <a:rect b="b" l="l" r="r" t="t"/>
              <a:pathLst>
                <a:path extrusionOk="0" h="1905" w="9259">
                  <a:moveTo>
                    <a:pt x="1" y="0"/>
                  </a:moveTo>
                  <a:lnTo>
                    <a:pt x="1" y="1905"/>
                  </a:lnTo>
                  <a:lnTo>
                    <a:pt x="9259" y="1905"/>
                  </a:lnTo>
                  <a:lnTo>
                    <a:pt x="7788" y="434"/>
                  </a:lnTo>
                  <a:cubicBezTo>
                    <a:pt x="7511" y="156"/>
                    <a:pt x="7134" y="0"/>
                    <a:pt x="67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6"/>
            <p:cNvSpPr/>
            <p:nvPr/>
          </p:nvSpPr>
          <p:spPr>
            <a:xfrm>
              <a:off x="8052504" y="2801446"/>
              <a:ext cx="371271" cy="22507"/>
            </a:xfrm>
            <a:custGeom>
              <a:rect b="b" l="l" r="r" t="t"/>
              <a:pathLst>
                <a:path extrusionOk="0" h="563" w="9287">
                  <a:moveTo>
                    <a:pt x="1" y="0"/>
                  </a:moveTo>
                  <a:lnTo>
                    <a:pt x="1" y="563"/>
                  </a:lnTo>
                  <a:lnTo>
                    <a:pt x="9286" y="563"/>
                  </a:lnTo>
                  <a:lnTo>
                    <a:pt x="87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6"/>
            <p:cNvSpPr/>
            <p:nvPr/>
          </p:nvSpPr>
          <p:spPr>
            <a:xfrm>
              <a:off x="8074972" y="2603438"/>
              <a:ext cx="128368" cy="72559"/>
            </a:xfrm>
            <a:custGeom>
              <a:rect b="b" l="l" r="r" t="t"/>
              <a:pathLst>
                <a:path extrusionOk="0" h="1815" w="3211">
                  <a:moveTo>
                    <a:pt x="2213" y="708"/>
                  </a:moveTo>
                  <a:lnTo>
                    <a:pt x="2213" y="1090"/>
                  </a:lnTo>
                  <a:lnTo>
                    <a:pt x="998" y="1090"/>
                  </a:lnTo>
                  <a:lnTo>
                    <a:pt x="998" y="708"/>
                  </a:lnTo>
                  <a:close/>
                  <a:moveTo>
                    <a:pt x="727" y="1"/>
                  </a:moveTo>
                  <a:lnTo>
                    <a:pt x="727" y="437"/>
                  </a:lnTo>
                  <a:lnTo>
                    <a:pt x="1" y="437"/>
                  </a:lnTo>
                  <a:lnTo>
                    <a:pt x="1" y="708"/>
                  </a:lnTo>
                  <a:lnTo>
                    <a:pt x="727" y="708"/>
                  </a:lnTo>
                  <a:lnTo>
                    <a:pt x="727" y="1089"/>
                  </a:lnTo>
                  <a:lnTo>
                    <a:pt x="1" y="1089"/>
                  </a:lnTo>
                  <a:lnTo>
                    <a:pt x="1" y="1379"/>
                  </a:lnTo>
                  <a:lnTo>
                    <a:pt x="727" y="1379"/>
                  </a:lnTo>
                  <a:lnTo>
                    <a:pt x="727" y="1815"/>
                  </a:lnTo>
                  <a:lnTo>
                    <a:pt x="998" y="1815"/>
                  </a:lnTo>
                  <a:lnTo>
                    <a:pt x="998" y="1379"/>
                  </a:lnTo>
                  <a:lnTo>
                    <a:pt x="2213" y="1379"/>
                  </a:lnTo>
                  <a:lnTo>
                    <a:pt x="2213" y="1815"/>
                  </a:lnTo>
                  <a:lnTo>
                    <a:pt x="2485" y="1815"/>
                  </a:lnTo>
                  <a:lnTo>
                    <a:pt x="2485" y="1379"/>
                  </a:lnTo>
                  <a:lnTo>
                    <a:pt x="3210" y="1379"/>
                  </a:lnTo>
                  <a:lnTo>
                    <a:pt x="3210" y="1089"/>
                  </a:lnTo>
                  <a:lnTo>
                    <a:pt x="2485" y="1089"/>
                  </a:lnTo>
                  <a:lnTo>
                    <a:pt x="2485" y="708"/>
                  </a:lnTo>
                  <a:lnTo>
                    <a:pt x="3210" y="708"/>
                  </a:lnTo>
                  <a:lnTo>
                    <a:pt x="3210" y="437"/>
                  </a:lnTo>
                  <a:lnTo>
                    <a:pt x="2485" y="437"/>
                  </a:lnTo>
                  <a:lnTo>
                    <a:pt x="2485" y="1"/>
                  </a:lnTo>
                  <a:lnTo>
                    <a:pt x="2213" y="1"/>
                  </a:lnTo>
                  <a:lnTo>
                    <a:pt x="2213" y="437"/>
                  </a:lnTo>
                  <a:lnTo>
                    <a:pt x="998" y="437"/>
                  </a:lnTo>
                  <a:lnTo>
                    <a:pt x="9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6"/>
            <p:cNvSpPr/>
            <p:nvPr/>
          </p:nvSpPr>
          <p:spPr>
            <a:xfrm>
              <a:off x="8070095" y="2695586"/>
              <a:ext cx="61525" cy="10914"/>
            </a:xfrm>
            <a:custGeom>
              <a:rect b="b" l="l" r="r" t="t"/>
              <a:pathLst>
                <a:path extrusionOk="0" h="273" w="1539">
                  <a:moveTo>
                    <a:pt x="139" y="0"/>
                  </a:moveTo>
                  <a:cubicBezTo>
                    <a:pt x="63" y="0"/>
                    <a:pt x="1" y="64"/>
                    <a:pt x="4" y="141"/>
                  </a:cubicBezTo>
                  <a:cubicBezTo>
                    <a:pt x="6" y="214"/>
                    <a:pt x="70" y="272"/>
                    <a:pt x="146" y="272"/>
                  </a:cubicBezTo>
                  <a:lnTo>
                    <a:pt x="1394" y="272"/>
                  </a:lnTo>
                  <a:cubicBezTo>
                    <a:pt x="1476" y="272"/>
                    <a:pt x="1539" y="202"/>
                    <a:pt x="1529" y="121"/>
                  </a:cubicBezTo>
                  <a:cubicBezTo>
                    <a:pt x="1521" y="51"/>
                    <a:pt x="1458" y="0"/>
                    <a:pt x="1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6"/>
            <p:cNvSpPr/>
            <p:nvPr/>
          </p:nvSpPr>
          <p:spPr>
            <a:xfrm>
              <a:off x="8070095" y="2717294"/>
              <a:ext cx="61246" cy="10914"/>
            </a:xfrm>
            <a:custGeom>
              <a:rect b="b" l="l" r="r" t="t"/>
              <a:pathLst>
                <a:path extrusionOk="0" h="273" w="1532">
                  <a:moveTo>
                    <a:pt x="139" y="1"/>
                  </a:moveTo>
                  <a:cubicBezTo>
                    <a:pt x="63" y="1"/>
                    <a:pt x="1" y="64"/>
                    <a:pt x="4" y="141"/>
                  </a:cubicBezTo>
                  <a:cubicBezTo>
                    <a:pt x="6" y="215"/>
                    <a:pt x="70" y="273"/>
                    <a:pt x="146" y="273"/>
                  </a:cubicBezTo>
                  <a:lnTo>
                    <a:pt x="1394" y="273"/>
                  </a:lnTo>
                  <a:cubicBezTo>
                    <a:pt x="1471" y="273"/>
                    <a:pt x="1531" y="211"/>
                    <a:pt x="1530" y="133"/>
                  </a:cubicBezTo>
                  <a:cubicBezTo>
                    <a:pt x="1528" y="59"/>
                    <a:pt x="1463" y="1"/>
                    <a:pt x="1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6"/>
            <p:cNvSpPr/>
            <p:nvPr/>
          </p:nvSpPr>
          <p:spPr>
            <a:xfrm>
              <a:off x="8152568" y="2695586"/>
              <a:ext cx="61565" cy="10914"/>
            </a:xfrm>
            <a:custGeom>
              <a:rect b="b" l="l" r="r" t="t"/>
              <a:pathLst>
                <a:path extrusionOk="0" h="273" w="1540">
                  <a:moveTo>
                    <a:pt x="138" y="0"/>
                  </a:moveTo>
                  <a:cubicBezTo>
                    <a:pt x="62" y="0"/>
                    <a:pt x="0" y="64"/>
                    <a:pt x="3" y="141"/>
                  </a:cubicBezTo>
                  <a:cubicBezTo>
                    <a:pt x="6" y="214"/>
                    <a:pt x="70" y="272"/>
                    <a:pt x="146" y="272"/>
                  </a:cubicBezTo>
                  <a:lnTo>
                    <a:pt x="1394" y="272"/>
                  </a:lnTo>
                  <a:cubicBezTo>
                    <a:pt x="1475" y="272"/>
                    <a:pt x="1540" y="202"/>
                    <a:pt x="1529" y="121"/>
                  </a:cubicBezTo>
                  <a:cubicBezTo>
                    <a:pt x="1521" y="51"/>
                    <a:pt x="1457" y="0"/>
                    <a:pt x="1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6"/>
            <p:cNvSpPr/>
            <p:nvPr/>
          </p:nvSpPr>
          <p:spPr>
            <a:xfrm>
              <a:off x="8152568" y="2717294"/>
              <a:ext cx="61246" cy="10914"/>
            </a:xfrm>
            <a:custGeom>
              <a:rect b="b" l="l" r="r" t="t"/>
              <a:pathLst>
                <a:path extrusionOk="0" h="273" w="1532">
                  <a:moveTo>
                    <a:pt x="138" y="1"/>
                  </a:moveTo>
                  <a:cubicBezTo>
                    <a:pt x="62" y="1"/>
                    <a:pt x="0" y="64"/>
                    <a:pt x="3" y="141"/>
                  </a:cubicBezTo>
                  <a:cubicBezTo>
                    <a:pt x="6" y="215"/>
                    <a:pt x="70" y="273"/>
                    <a:pt x="146" y="273"/>
                  </a:cubicBezTo>
                  <a:lnTo>
                    <a:pt x="1394" y="273"/>
                  </a:lnTo>
                  <a:cubicBezTo>
                    <a:pt x="1471" y="273"/>
                    <a:pt x="1531" y="211"/>
                    <a:pt x="1530" y="133"/>
                  </a:cubicBezTo>
                  <a:cubicBezTo>
                    <a:pt x="1528" y="59"/>
                    <a:pt x="1463" y="1"/>
                    <a:pt x="1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6"/>
            <p:cNvSpPr/>
            <p:nvPr/>
          </p:nvSpPr>
          <p:spPr>
            <a:xfrm>
              <a:off x="8235002" y="2695586"/>
              <a:ext cx="61325" cy="10914"/>
            </a:xfrm>
            <a:custGeom>
              <a:rect b="b" l="l" r="r" t="t"/>
              <a:pathLst>
                <a:path extrusionOk="0" h="273" w="1534">
                  <a:moveTo>
                    <a:pt x="139" y="0"/>
                  </a:moveTo>
                  <a:cubicBezTo>
                    <a:pt x="63" y="0"/>
                    <a:pt x="1" y="64"/>
                    <a:pt x="4" y="141"/>
                  </a:cubicBezTo>
                  <a:cubicBezTo>
                    <a:pt x="6" y="214"/>
                    <a:pt x="71" y="272"/>
                    <a:pt x="146" y="272"/>
                  </a:cubicBezTo>
                  <a:lnTo>
                    <a:pt x="1395" y="272"/>
                  </a:lnTo>
                  <a:cubicBezTo>
                    <a:pt x="1472" y="272"/>
                    <a:pt x="1534" y="209"/>
                    <a:pt x="1531" y="132"/>
                  </a:cubicBezTo>
                  <a:cubicBezTo>
                    <a:pt x="1529" y="58"/>
                    <a:pt x="1463" y="0"/>
                    <a:pt x="1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6"/>
            <p:cNvSpPr/>
            <p:nvPr/>
          </p:nvSpPr>
          <p:spPr>
            <a:xfrm>
              <a:off x="8235002" y="2717294"/>
              <a:ext cx="61325" cy="10914"/>
            </a:xfrm>
            <a:custGeom>
              <a:rect b="b" l="l" r="r" t="t"/>
              <a:pathLst>
                <a:path extrusionOk="0" h="273" w="1534">
                  <a:moveTo>
                    <a:pt x="139" y="1"/>
                  </a:moveTo>
                  <a:cubicBezTo>
                    <a:pt x="63" y="1"/>
                    <a:pt x="1" y="64"/>
                    <a:pt x="4" y="141"/>
                  </a:cubicBezTo>
                  <a:cubicBezTo>
                    <a:pt x="6" y="215"/>
                    <a:pt x="71" y="273"/>
                    <a:pt x="146" y="273"/>
                  </a:cubicBezTo>
                  <a:lnTo>
                    <a:pt x="1395" y="273"/>
                  </a:lnTo>
                  <a:cubicBezTo>
                    <a:pt x="1472" y="273"/>
                    <a:pt x="1534" y="211"/>
                    <a:pt x="1531" y="133"/>
                  </a:cubicBezTo>
                  <a:cubicBezTo>
                    <a:pt x="1529" y="59"/>
                    <a:pt x="1463" y="1"/>
                    <a:pt x="1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76"/>
          <p:cNvGrpSpPr/>
          <p:nvPr/>
        </p:nvGrpSpPr>
        <p:grpSpPr>
          <a:xfrm>
            <a:off x="8052145" y="3987607"/>
            <a:ext cx="371991" cy="371271"/>
            <a:chOff x="8052145" y="3778057"/>
            <a:chExt cx="371991" cy="371271"/>
          </a:xfrm>
        </p:grpSpPr>
        <p:sp>
          <p:nvSpPr>
            <p:cNvPr id="3950" name="Google Shape;3950;p76"/>
            <p:cNvSpPr/>
            <p:nvPr/>
          </p:nvSpPr>
          <p:spPr>
            <a:xfrm>
              <a:off x="8065897" y="4028236"/>
              <a:ext cx="344406" cy="55129"/>
            </a:xfrm>
            <a:custGeom>
              <a:rect b="b" l="l" r="r" t="t"/>
              <a:pathLst>
                <a:path extrusionOk="0" h="1379" w="8615">
                  <a:moveTo>
                    <a:pt x="423" y="0"/>
                  </a:moveTo>
                  <a:cubicBezTo>
                    <a:pt x="190" y="0"/>
                    <a:pt x="0" y="190"/>
                    <a:pt x="0" y="423"/>
                  </a:cubicBezTo>
                  <a:lnTo>
                    <a:pt x="0" y="955"/>
                  </a:lnTo>
                  <a:cubicBezTo>
                    <a:pt x="0" y="1188"/>
                    <a:pt x="190" y="1378"/>
                    <a:pt x="423" y="1378"/>
                  </a:cubicBezTo>
                  <a:lnTo>
                    <a:pt x="8192" y="1378"/>
                  </a:lnTo>
                  <a:cubicBezTo>
                    <a:pt x="8425" y="1378"/>
                    <a:pt x="8615" y="1188"/>
                    <a:pt x="8615" y="955"/>
                  </a:cubicBezTo>
                  <a:lnTo>
                    <a:pt x="8615" y="423"/>
                  </a:lnTo>
                  <a:cubicBezTo>
                    <a:pt x="8615" y="190"/>
                    <a:pt x="8425" y="0"/>
                    <a:pt x="8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6"/>
            <p:cNvSpPr/>
            <p:nvPr/>
          </p:nvSpPr>
          <p:spPr>
            <a:xfrm>
              <a:off x="8065857" y="4010246"/>
              <a:ext cx="344446" cy="49452"/>
            </a:xfrm>
            <a:custGeom>
              <a:rect b="b" l="l" r="r" t="t"/>
              <a:pathLst>
                <a:path extrusionOk="0" h="1237" w="8616">
                  <a:moveTo>
                    <a:pt x="3938" y="1"/>
                  </a:moveTo>
                  <a:lnTo>
                    <a:pt x="423" y="440"/>
                  </a:lnTo>
                  <a:cubicBezTo>
                    <a:pt x="190" y="440"/>
                    <a:pt x="0" y="630"/>
                    <a:pt x="0" y="863"/>
                  </a:cubicBezTo>
                  <a:lnTo>
                    <a:pt x="0" y="1236"/>
                  </a:lnTo>
                  <a:cubicBezTo>
                    <a:pt x="0" y="1003"/>
                    <a:pt x="190" y="813"/>
                    <a:pt x="423" y="813"/>
                  </a:cubicBezTo>
                  <a:lnTo>
                    <a:pt x="8193" y="813"/>
                  </a:lnTo>
                  <a:cubicBezTo>
                    <a:pt x="8426" y="813"/>
                    <a:pt x="8616" y="1003"/>
                    <a:pt x="8616" y="1236"/>
                  </a:cubicBezTo>
                  <a:lnTo>
                    <a:pt x="8616" y="863"/>
                  </a:lnTo>
                  <a:cubicBezTo>
                    <a:pt x="8616" y="630"/>
                    <a:pt x="8427" y="440"/>
                    <a:pt x="8193" y="440"/>
                  </a:cubicBezTo>
                  <a:lnTo>
                    <a:pt x="39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6"/>
            <p:cNvSpPr/>
            <p:nvPr/>
          </p:nvSpPr>
          <p:spPr>
            <a:xfrm>
              <a:off x="8052824" y="4116626"/>
              <a:ext cx="371231" cy="32702"/>
            </a:xfrm>
            <a:custGeom>
              <a:rect b="b" l="l" r="r" t="t"/>
              <a:pathLst>
                <a:path extrusionOk="0" h="818" w="9286">
                  <a:moveTo>
                    <a:pt x="0" y="1"/>
                  </a:moveTo>
                  <a:lnTo>
                    <a:pt x="0"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6"/>
            <p:cNvSpPr/>
            <p:nvPr/>
          </p:nvSpPr>
          <p:spPr>
            <a:xfrm>
              <a:off x="8052824" y="4132617"/>
              <a:ext cx="371231" cy="16711"/>
            </a:xfrm>
            <a:custGeom>
              <a:rect b="b" l="l" r="r" t="t"/>
              <a:pathLst>
                <a:path extrusionOk="0" h="418" w="9286">
                  <a:moveTo>
                    <a:pt x="0" y="1"/>
                  </a:moveTo>
                  <a:lnTo>
                    <a:pt x="0"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6"/>
            <p:cNvSpPr/>
            <p:nvPr/>
          </p:nvSpPr>
          <p:spPr>
            <a:xfrm>
              <a:off x="8088604" y="4049904"/>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6"/>
            <p:cNvSpPr/>
            <p:nvPr/>
          </p:nvSpPr>
          <p:spPr>
            <a:xfrm>
              <a:off x="8155247" y="4049904"/>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6"/>
            <p:cNvSpPr/>
            <p:nvPr/>
          </p:nvSpPr>
          <p:spPr>
            <a:xfrm>
              <a:off x="8110752" y="4074610"/>
              <a:ext cx="89030" cy="16751"/>
            </a:xfrm>
            <a:custGeom>
              <a:rect b="b" l="l" r="r" t="t"/>
              <a:pathLst>
                <a:path extrusionOk="0" h="419" w="2227">
                  <a:moveTo>
                    <a:pt x="239" y="1"/>
                  </a:moveTo>
                  <a:cubicBezTo>
                    <a:pt x="143" y="1"/>
                    <a:pt x="56" y="65"/>
                    <a:pt x="33" y="159"/>
                  </a:cubicBezTo>
                  <a:cubicBezTo>
                    <a:pt x="1" y="296"/>
                    <a:pt x="105" y="419"/>
                    <a:pt x="237" y="419"/>
                  </a:cubicBezTo>
                  <a:lnTo>
                    <a:pt x="1989" y="419"/>
                  </a:lnTo>
                  <a:cubicBezTo>
                    <a:pt x="2085" y="419"/>
                    <a:pt x="2173" y="354"/>
                    <a:pt x="2195" y="260"/>
                  </a:cubicBezTo>
                  <a:cubicBezTo>
                    <a:pt x="2227" y="122"/>
                    <a:pt x="2123" y="1"/>
                    <a:pt x="1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6"/>
            <p:cNvSpPr/>
            <p:nvPr/>
          </p:nvSpPr>
          <p:spPr>
            <a:xfrm>
              <a:off x="8254471" y="4049904"/>
              <a:ext cx="66682" cy="66682"/>
            </a:xfrm>
            <a:custGeom>
              <a:rect b="b" l="l" r="r" t="t"/>
              <a:pathLst>
                <a:path extrusionOk="0" h="1668" w="1668">
                  <a:moveTo>
                    <a:pt x="834" y="1"/>
                  </a:moveTo>
                  <a:cubicBezTo>
                    <a:pt x="374" y="1"/>
                    <a:pt x="0" y="373"/>
                    <a:pt x="0" y="834"/>
                  </a:cubicBezTo>
                  <a:cubicBezTo>
                    <a:pt x="0" y="1294"/>
                    <a:pt x="374" y="1668"/>
                    <a:pt x="834" y="1668"/>
                  </a:cubicBezTo>
                  <a:cubicBezTo>
                    <a:pt x="1295" y="1668"/>
                    <a:pt x="1667" y="1294"/>
                    <a:pt x="1667" y="834"/>
                  </a:cubicBezTo>
                  <a:cubicBezTo>
                    <a:pt x="1667"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6"/>
            <p:cNvSpPr/>
            <p:nvPr/>
          </p:nvSpPr>
          <p:spPr>
            <a:xfrm>
              <a:off x="8321153" y="4049904"/>
              <a:ext cx="66682" cy="66682"/>
            </a:xfrm>
            <a:custGeom>
              <a:rect b="b" l="l" r="r" t="t"/>
              <a:pathLst>
                <a:path extrusionOk="0" h="1668" w="1668">
                  <a:moveTo>
                    <a:pt x="834" y="1"/>
                  </a:moveTo>
                  <a:cubicBezTo>
                    <a:pt x="374" y="1"/>
                    <a:pt x="0" y="373"/>
                    <a:pt x="0" y="834"/>
                  </a:cubicBezTo>
                  <a:cubicBezTo>
                    <a:pt x="0" y="1294"/>
                    <a:pt x="374" y="1668"/>
                    <a:pt x="834" y="1668"/>
                  </a:cubicBezTo>
                  <a:cubicBezTo>
                    <a:pt x="1295" y="1668"/>
                    <a:pt x="1667" y="1294"/>
                    <a:pt x="1667" y="834"/>
                  </a:cubicBezTo>
                  <a:cubicBezTo>
                    <a:pt x="1667"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6"/>
            <p:cNvSpPr/>
            <p:nvPr/>
          </p:nvSpPr>
          <p:spPr>
            <a:xfrm>
              <a:off x="8276618" y="4074610"/>
              <a:ext cx="89030" cy="16751"/>
            </a:xfrm>
            <a:custGeom>
              <a:rect b="b" l="l" r="r" t="t"/>
              <a:pathLst>
                <a:path extrusionOk="0" h="419" w="2227">
                  <a:moveTo>
                    <a:pt x="240" y="1"/>
                  </a:moveTo>
                  <a:cubicBezTo>
                    <a:pt x="143" y="1"/>
                    <a:pt x="56" y="65"/>
                    <a:pt x="34" y="159"/>
                  </a:cubicBezTo>
                  <a:cubicBezTo>
                    <a:pt x="0" y="296"/>
                    <a:pt x="105" y="419"/>
                    <a:pt x="237" y="419"/>
                  </a:cubicBezTo>
                  <a:lnTo>
                    <a:pt x="1989" y="419"/>
                  </a:lnTo>
                  <a:cubicBezTo>
                    <a:pt x="2086" y="419"/>
                    <a:pt x="2173" y="354"/>
                    <a:pt x="2195" y="260"/>
                  </a:cubicBezTo>
                  <a:cubicBezTo>
                    <a:pt x="2226" y="122"/>
                    <a:pt x="2124" y="1"/>
                    <a:pt x="1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6"/>
            <p:cNvSpPr/>
            <p:nvPr/>
          </p:nvSpPr>
          <p:spPr>
            <a:xfrm>
              <a:off x="8094481" y="3778057"/>
              <a:ext cx="80795" cy="31942"/>
            </a:xfrm>
            <a:custGeom>
              <a:rect b="b" l="l" r="r" t="t"/>
              <a:pathLst>
                <a:path extrusionOk="0" h="799" w="2021">
                  <a:moveTo>
                    <a:pt x="267" y="1"/>
                  </a:moveTo>
                  <a:cubicBezTo>
                    <a:pt x="130" y="1"/>
                    <a:pt x="18" y="112"/>
                    <a:pt x="18" y="250"/>
                  </a:cubicBezTo>
                  <a:lnTo>
                    <a:pt x="0" y="798"/>
                  </a:lnTo>
                  <a:lnTo>
                    <a:pt x="2002" y="798"/>
                  </a:lnTo>
                  <a:lnTo>
                    <a:pt x="2021" y="250"/>
                  </a:lnTo>
                  <a:cubicBezTo>
                    <a:pt x="2021" y="111"/>
                    <a:pt x="1910" y="1"/>
                    <a:pt x="1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6"/>
            <p:cNvSpPr/>
            <p:nvPr/>
          </p:nvSpPr>
          <p:spPr>
            <a:xfrm>
              <a:off x="8094881" y="3778057"/>
              <a:ext cx="28144" cy="19629"/>
            </a:xfrm>
            <a:custGeom>
              <a:rect b="b" l="l" r="r" t="t"/>
              <a:pathLst>
                <a:path extrusionOk="0" h="491" w="704">
                  <a:moveTo>
                    <a:pt x="251" y="1"/>
                  </a:moveTo>
                  <a:cubicBezTo>
                    <a:pt x="113" y="1"/>
                    <a:pt x="1" y="112"/>
                    <a:pt x="1" y="251"/>
                  </a:cubicBezTo>
                  <a:lnTo>
                    <a:pt x="1" y="490"/>
                  </a:lnTo>
                  <a:lnTo>
                    <a:pt x="455" y="490"/>
                  </a:lnTo>
                  <a:lnTo>
                    <a:pt x="455" y="253"/>
                  </a:lnTo>
                  <a:cubicBezTo>
                    <a:pt x="455" y="112"/>
                    <a:pt x="565" y="1"/>
                    <a:pt x="7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6"/>
            <p:cNvSpPr/>
            <p:nvPr/>
          </p:nvSpPr>
          <p:spPr>
            <a:xfrm>
              <a:off x="8197863" y="3778057"/>
              <a:ext cx="80795" cy="31942"/>
            </a:xfrm>
            <a:custGeom>
              <a:rect b="b" l="l" r="r" t="t"/>
              <a:pathLst>
                <a:path extrusionOk="0" h="799" w="2021">
                  <a:moveTo>
                    <a:pt x="268" y="1"/>
                  </a:moveTo>
                  <a:cubicBezTo>
                    <a:pt x="131" y="1"/>
                    <a:pt x="18" y="112"/>
                    <a:pt x="18" y="250"/>
                  </a:cubicBezTo>
                  <a:lnTo>
                    <a:pt x="0" y="798"/>
                  </a:lnTo>
                  <a:lnTo>
                    <a:pt x="2002" y="798"/>
                  </a:lnTo>
                  <a:lnTo>
                    <a:pt x="2021" y="250"/>
                  </a:lnTo>
                  <a:cubicBezTo>
                    <a:pt x="2020" y="111"/>
                    <a:pt x="1909" y="1"/>
                    <a:pt x="1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6"/>
            <p:cNvSpPr/>
            <p:nvPr/>
          </p:nvSpPr>
          <p:spPr>
            <a:xfrm>
              <a:off x="8198582" y="3778057"/>
              <a:ext cx="28184" cy="19629"/>
            </a:xfrm>
            <a:custGeom>
              <a:rect b="b" l="l" r="r" t="t"/>
              <a:pathLst>
                <a:path extrusionOk="0" h="491" w="705">
                  <a:moveTo>
                    <a:pt x="250" y="1"/>
                  </a:moveTo>
                  <a:cubicBezTo>
                    <a:pt x="113" y="1"/>
                    <a:pt x="0" y="114"/>
                    <a:pt x="0" y="253"/>
                  </a:cubicBezTo>
                  <a:lnTo>
                    <a:pt x="0" y="490"/>
                  </a:lnTo>
                  <a:lnTo>
                    <a:pt x="454" y="490"/>
                  </a:lnTo>
                  <a:lnTo>
                    <a:pt x="454" y="253"/>
                  </a:lnTo>
                  <a:cubicBezTo>
                    <a:pt x="454" y="112"/>
                    <a:pt x="565" y="1"/>
                    <a:pt x="7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6"/>
            <p:cNvSpPr/>
            <p:nvPr/>
          </p:nvSpPr>
          <p:spPr>
            <a:xfrm>
              <a:off x="8301205" y="3778057"/>
              <a:ext cx="80795" cy="31942"/>
            </a:xfrm>
            <a:custGeom>
              <a:rect b="b" l="l" r="r" t="t"/>
              <a:pathLst>
                <a:path extrusionOk="0" h="799" w="2021">
                  <a:moveTo>
                    <a:pt x="268" y="1"/>
                  </a:moveTo>
                  <a:cubicBezTo>
                    <a:pt x="131" y="1"/>
                    <a:pt x="18" y="112"/>
                    <a:pt x="18" y="250"/>
                  </a:cubicBezTo>
                  <a:lnTo>
                    <a:pt x="0" y="798"/>
                  </a:lnTo>
                  <a:lnTo>
                    <a:pt x="2002" y="798"/>
                  </a:lnTo>
                  <a:lnTo>
                    <a:pt x="2021" y="250"/>
                  </a:lnTo>
                  <a:cubicBezTo>
                    <a:pt x="2020" y="111"/>
                    <a:pt x="1909" y="1"/>
                    <a:pt x="1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6"/>
            <p:cNvSpPr/>
            <p:nvPr/>
          </p:nvSpPr>
          <p:spPr>
            <a:xfrm>
              <a:off x="8301564" y="3778057"/>
              <a:ext cx="28144" cy="19629"/>
            </a:xfrm>
            <a:custGeom>
              <a:rect b="b" l="l" r="r" t="t"/>
              <a:pathLst>
                <a:path extrusionOk="0" h="491" w="704">
                  <a:moveTo>
                    <a:pt x="251" y="1"/>
                  </a:moveTo>
                  <a:cubicBezTo>
                    <a:pt x="113" y="1"/>
                    <a:pt x="1" y="114"/>
                    <a:pt x="1" y="253"/>
                  </a:cubicBezTo>
                  <a:lnTo>
                    <a:pt x="1" y="490"/>
                  </a:lnTo>
                  <a:lnTo>
                    <a:pt x="454" y="490"/>
                  </a:lnTo>
                  <a:lnTo>
                    <a:pt x="454" y="253"/>
                  </a:lnTo>
                  <a:cubicBezTo>
                    <a:pt x="454" y="112"/>
                    <a:pt x="565" y="1"/>
                    <a:pt x="7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6"/>
            <p:cNvSpPr/>
            <p:nvPr/>
          </p:nvSpPr>
          <p:spPr>
            <a:xfrm>
              <a:off x="8052864" y="3797606"/>
              <a:ext cx="371271" cy="230630"/>
            </a:xfrm>
            <a:custGeom>
              <a:rect b="b" l="l" r="r" t="t"/>
              <a:pathLst>
                <a:path extrusionOk="0" h="5769" w="9287">
                  <a:moveTo>
                    <a:pt x="714" y="0"/>
                  </a:moveTo>
                  <a:cubicBezTo>
                    <a:pt x="320" y="0"/>
                    <a:pt x="0" y="320"/>
                    <a:pt x="0" y="714"/>
                  </a:cubicBezTo>
                  <a:lnTo>
                    <a:pt x="0" y="5419"/>
                  </a:lnTo>
                  <a:cubicBezTo>
                    <a:pt x="0" y="5611"/>
                    <a:pt x="157" y="5768"/>
                    <a:pt x="350" y="5768"/>
                  </a:cubicBezTo>
                  <a:lnTo>
                    <a:pt x="8936" y="5768"/>
                  </a:lnTo>
                  <a:cubicBezTo>
                    <a:pt x="9130" y="5768"/>
                    <a:pt x="9287" y="5611"/>
                    <a:pt x="9287" y="5419"/>
                  </a:cubicBezTo>
                  <a:lnTo>
                    <a:pt x="9287" y="714"/>
                  </a:lnTo>
                  <a:cubicBezTo>
                    <a:pt x="9287" y="320"/>
                    <a:pt x="8967" y="1"/>
                    <a:pt x="85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6"/>
            <p:cNvSpPr/>
            <p:nvPr/>
          </p:nvSpPr>
          <p:spPr>
            <a:xfrm>
              <a:off x="8052145" y="3797606"/>
              <a:ext cx="45654" cy="230630"/>
            </a:xfrm>
            <a:custGeom>
              <a:rect b="b" l="l" r="r" t="t"/>
              <a:pathLst>
                <a:path extrusionOk="0" h="5769" w="1142">
                  <a:moveTo>
                    <a:pt x="725" y="0"/>
                  </a:moveTo>
                  <a:cubicBezTo>
                    <a:pt x="324" y="0"/>
                    <a:pt x="0" y="320"/>
                    <a:pt x="0" y="714"/>
                  </a:cubicBezTo>
                  <a:lnTo>
                    <a:pt x="0" y="5419"/>
                  </a:lnTo>
                  <a:cubicBezTo>
                    <a:pt x="0" y="5611"/>
                    <a:pt x="157" y="5768"/>
                    <a:pt x="349" y="5768"/>
                  </a:cubicBezTo>
                  <a:lnTo>
                    <a:pt x="772" y="5768"/>
                  </a:lnTo>
                  <a:cubicBezTo>
                    <a:pt x="576" y="5768"/>
                    <a:pt x="417" y="5612"/>
                    <a:pt x="417" y="5419"/>
                  </a:cubicBezTo>
                  <a:lnTo>
                    <a:pt x="417" y="714"/>
                  </a:lnTo>
                  <a:cubicBezTo>
                    <a:pt x="417" y="320"/>
                    <a:pt x="741" y="0"/>
                    <a:pt x="11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6"/>
            <p:cNvSpPr/>
            <p:nvPr/>
          </p:nvSpPr>
          <p:spPr>
            <a:xfrm>
              <a:off x="8052824" y="3833905"/>
              <a:ext cx="370551" cy="140681"/>
            </a:xfrm>
            <a:custGeom>
              <a:rect b="b" l="l" r="r" t="t"/>
              <a:pathLst>
                <a:path extrusionOk="0" h="3519" w="9269">
                  <a:moveTo>
                    <a:pt x="0" y="1"/>
                  </a:moveTo>
                  <a:lnTo>
                    <a:pt x="0" y="3518"/>
                  </a:lnTo>
                  <a:lnTo>
                    <a:pt x="9269" y="3518"/>
                  </a:lnTo>
                  <a:lnTo>
                    <a:pt x="92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6"/>
            <p:cNvSpPr/>
            <p:nvPr/>
          </p:nvSpPr>
          <p:spPr>
            <a:xfrm>
              <a:off x="8052864" y="3833905"/>
              <a:ext cx="22507" cy="140681"/>
            </a:xfrm>
            <a:custGeom>
              <a:rect b="b" l="l" r="r" t="t"/>
              <a:pathLst>
                <a:path extrusionOk="0" h="3519" w="563">
                  <a:moveTo>
                    <a:pt x="0" y="1"/>
                  </a:moveTo>
                  <a:lnTo>
                    <a:pt x="0" y="3518"/>
                  </a:lnTo>
                  <a:lnTo>
                    <a:pt x="562" y="3518"/>
                  </a:lnTo>
                  <a:lnTo>
                    <a:pt x="562" y="1"/>
                  </a:ln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6"/>
            <p:cNvSpPr/>
            <p:nvPr/>
          </p:nvSpPr>
          <p:spPr>
            <a:xfrm>
              <a:off x="8068815" y="3848377"/>
              <a:ext cx="94387" cy="179179"/>
            </a:xfrm>
            <a:custGeom>
              <a:rect b="b" l="l" r="r" t="t"/>
              <a:pathLst>
                <a:path extrusionOk="0" h="4482" w="2361">
                  <a:moveTo>
                    <a:pt x="632" y="0"/>
                  </a:moveTo>
                  <a:cubicBezTo>
                    <a:pt x="284" y="0"/>
                    <a:pt x="1" y="283"/>
                    <a:pt x="1" y="631"/>
                  </a:cubicBezTo>
                  <a:lnTo>
                    <a:pt x="1" y="4481"/>
                  </a:lnTo>
                  <a:lnTo>
                    <a:pt x="291" y="4481"/>
                  </a:lnTo>
                  <a:lnTo>
                    <a:pt x="291" y="641"/>
                  </a:lnTo>
                  <a:cubicBezTo>
                    <a:pt x="291" y="448"/>
                    <a:pt x="448" y="291"/>
                    <a:pt x="640" y="291"/>
                  </a:cubicBezTo>
                  <a:lnTo>
                    <a:pt x="1737" y="291"/>
                  </a:lnTo>
                  <a:cubicBezTo>
                    <a:pt x="1930" y="291"/>
                    <a:pt x="2086" y="448"/>
                    <a:pt x="2086" y="641"/>
                  </a:cubicBezTo>
                  <a:lnTo>
                    <a:pt x="2086" y="4481"/>
                  </a:lnTo>
                  <a:lnTo>
                    <a:pt x="2358" y="4481"/>
                  </a:lnTo>
                  <a:lnTo>
                    <a:pt x="2360" y="631"/>
                  </a:lnTo>
                  <a:cubicBezTo>
                    <a:pt x="2360" y="283"/>
                    <a:pt x="2078" y="0"/>
                    <a:pt x="1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6"/>
            <p:cNvSpPr/>
            <p:nvPr/>
          </p:nvSpPr>
          <p:spPr>
            <a:xfrm>
              <a:off x="8093441" y="3873043"/>
              <a:ext cx="45694" cy="81994"/>
            </a:xfrm>
            <a:custGeom>
              <a:rect b="b" l="l" r="r" t="t"/>
              <a:pathLst>
                <a:path extrusionOk="0" h="2051" w="1143">
                  <a:moveTo>
                    <a:pt x="286" y="1"/>
                  </a:moveTo>
                  <a:cubicBezTo>
                    <a:pt x="128" y="1"/>
                    <a:pt x="0" y="129"/>
                    <a:pt x="0" y="288"/>
                  </a:cubicBezTo>
                  <a:lnTo>
                    <a:pt x="0" y="1765"/>
                  </a:lnTo>
                  <a:cubicBezTo>
                    <a:pt x="0" y="1921"/>
                    <a:pt x="128" y="2050"/>
                    <a:pt x="286" y="2051"/>
                  </a:cubicBezTo>
                  <a:lnTo>
                    <a:pt x="857" y="2051"/>
                  </a:lnTo>
                  <a:cubicBezTo>
                    <a:pt x="1015" y="2051"/>
                    <a:pt x="1143" y="1923"/>
                    <a:pt x="1143" y="1765"/>
                  </a:cubicBezTo>
                  <a:lnTo>
                    <a:pt x="1143" y="288"/>
                  </a:lnTo>
                  <a:cubicBezTo>
                    <a:pt x="1143" y="129"/>
                    <a:pt x="1015" y="1"/>
                    <a:pt x="8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6"/>
            <p:cNvSpPr/>
            <p:nvPr/>
          </p:nvSpPr>
          <p:spPr>
            <a:xfrm>
              <a:off x="8087605" y="3867286"/>
              <a:ext cx="56608" cy="92828"/>
            </a:xfrm>
            <a:custGeom>
              <a:rect b="b" l="l" r="r" t="t"/>
              <a:pathLst>
                <a:path extrusionOk="0" h="2322" w="1416">
                  <a:moveTo>
                    <a:pt x="999" y="270"/>
                  </a:moveTo>
                  <a:cubicBezTo>
                    <a:pt x="1081" y="270"/>
                    <a:pt x="1145" y="336"/>
                    <a:pt x="1145" y="417"/>
                  </a:cubicBezTo>
                  <a:lnTo>
                    <a:pt x="1145" y="1903"/>
                  </a:lnTo>
                  <a:cubicBezTo>
                    <a:pt x="1145" y="1985"/>
                    <a:pt x="1080" y="2049"/>
                    <a:pt x="999" y="2049"/>
                  </a:cubicBezTo>
                  <a:lnTo>
                    <a:pt x="438" y="2049"/>
                  </a:lnTo>
                  <a:cubicBezTo>
                    <a:pt x="357" y="2049"/>
                    <a:pt x="292" y="1984"/>
                    <a:pt x="292" y="1903"/>
                  </a:cubicBezTo>
                  <a:lnTo>
                    <a:pt x="292" y="418"/>
                  </a:lnTo>
                  <a:cubicBezTo>
                    <a:pt x="292" y="338"/>
                    <a:pt x="357" y="271"/>
                    <a:pt x="437" y="271"/>
                  </a:cubicBezTo>
                  <a:lnTo>
                    <a:pt x="999" y="270"/>
                  </a:lnTo>
                  <a:close/>
                  <a:moveTo>
                    <a:pt x="427" y="0"/>
                  </a:moveTo>
                  <a:cubicBezTo>
                    <a:pt x="191" y="0"/>
                    <a:pt x="0" y="191"/>
                    <a:pt x="0" y="426"/>
                  </a:cubicBezTo>
                  <a:lnTo>
                    <a:pt x="0" y="1895"/>
                  </a:lnTo>
                  <a:cubicBezTo>
                    <a:pt x="0" y="2129"/>
                    <a:pt x="191" y="2321"/>
                    <a:pt x="427" y="2321"/>
                  </a:cubicBezTo>
                  <a:lnTo>
                    <a:pt x="990" y="2321"/>
                  </a:lnTo>
                  <a:cubicBezTo>
                    <a:pt x="1224" y="2321"/>
                    <a:pt x="1415" y="2129"/>
                    <a:pt x="1415" y="1896"/>
                  </a:cubicBezTo>
                  <a:lnTo>
                    <a:pt x="1415" y="426"/>
                  </a:lnTo>
                  <a:cubicBezTo>
                    <a:pt x="1415" y="191"/>
                    <a:pt x="1224" y="0"/>
                    <a:pt x="9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6"/>
            <p:cNvSpPr/>
            <p:nvPr/>
          </p:nvSpPr>
          <p:spPr>
            <a:xfrm>
              <a:off x="8179713" y="3854214"/>
              <a:ext cx="100863" cy="100783"/>
            </a:xfrm>
            <a:custGeom>
              <a:rect b="b" l="l" r="r" t="t"/>
              <a:pathLst>
                <a:path extrusionOk="0" h="2521" w="2523">
                  <a:moveTo>
                    <a:pt x="490" y="0"/>
                  </a:moveTo>
                  <a:cubicBezTo>
                    <a:pt x="219" y="0"/>
                    <a:pt x="1" y="218"/>
                    <a:pt x="1" y="490"/>
                  </a:cubicBezTo>
                  <a:lnTo>
                    <a:pt x="1" y="2031"/>
                  </a:lnTo>
                  <a:cubicBezTo>
                    <a:pt x="1" y="2301"/>
                    <a:pt x="219" y="2521"/>
                    <a:pt x="490" y="2521"/>
                  </a:cubicBezTo>
                  <a:lnTo>
                    <a:pt x="2032" y="2521"/>
                  </a:lnTo>
                  <a:cubicBezTo>
                    <a:pt x="2302" y="2521"/>
                    <a:pt x="2522" y="2301"/>
                    <a:pt x="2521" y="2031"/>
                  </a:cubicBezTo>
                  <a:lnTo>
                    <a:pt x="2521" y="490"/>
                  </a:lnTo>
                  <a:cubicBezTo>
                    <a:pt x="2521" y="218"/>
                    <a:pt x="2302" y="0"/>
                    <a:pt x="20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6"/>
            <p:cNvSpPr/>
            <p:nvPr/>
          </p:nvSpPr>
          <p:spPr>
            <a:xfrm>
              <a:off x="8300805" y="3854214"/>
              <a:ext cx="100823" cy="100783"/>
            </a:xfrm>
            <a:custGeom>
              <a:rect b="b" l="l" r="r" t="t"/>
              <a:pathLst>
                <a:path extrusionOk="0" h="2521" w="2522">
                  <a:moveTo>
                    <a:pt x="490" y="0"/>
                  </a:moveTo>
                  <a:cubicBezTo>
                    <a:pt x="220" y="0"/>
                    <a:pt x="1" y="218"/>
                    <a:pt x="1" y="490"/>
                  </a:cubicBezTo>
                  <a:lnTo>
                    <a:pt x="1" y="2031"/>
                  </a:lnTo>
                  <a:cubicBezTo>
                    <a:pt x="1" y="2301"/>
                    <a:pt x="220" y="2521"/>
                    <a:pt x="490" y="2521"/>
                  </a:cubicBezTo>
                  <a:lnTo>
                    <a:pt x="2032" y="2521"/>
                  </a:lnTo>
                  <a:cubicBezTo>
                    <a:pt x="2302" y="2521"/>
                    <a:pt x="2521" y="2301"/>
                    <a:pt x="2521" y="2031"/>
                  </a:cubicBezTo>
                  <a:lnTo>
                    <a:pt x="2521" y="490"/>
                  </a:lnTo>
                  <a:cubicBezTo>
                    <a:pt x="2521" y="218"/>
                    <a:pt x="2302" y="0"/>
                    <a:pt x="20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6"/>
            <p:cNvSpPr/>
            <p:nvPr/>
          </p:nvSpPr>
          <p:spPr>
            <a:xfrm>
              <a:off x="8174676" y="3848377"/>
              <a:ext cx="111697" cy="111777"/>
            </a:xfrm>
            <a:custGeom>
              <a:rect b="b" l="l" r="r" t="t"/>
              <a:pathLst>
                <a:path extrusionOk="0" h="2796" w="2794">
                  <a:moveTo>
                    <a:pt x="2152" y="291"/>
                  </a:moveTo>
                  <a:cubicBezTo>
                    <a:pt x="2344" y="291"/>
                    <a:pt x="2502" y="448"/>
                    <a:pt x="2502" y="641"/>
                  </a:cubicBezTo>
                  <a:lnTo>
                    <a:pt x="2502" y="762"/>
                  </a:lnTo>
                  <a:lnTo>
                    <a:pt x="270" y="762"/>
                  </a:lnTo>
                  <a:lnTo>
                    <a:pt x="270" y="641"/>
                  </a:lnTo>
                  <a:cubicBezTo>
                    <a:pt x="271" y="448"/>
                    <a:pt x="428" y="291"/>
                    <a:pt x="622" y="291"/>
                  </a:cubicBezTo>
                  <a:close/>
                  <a:moveTo>
                    <a:pt x="2503" y="1052"/>
                  </a:moveTo>
                  <a:lnTo>
                    <a:pt x="2503" y="2172"/>
                  </a:lnTo>
                  <a:cubicBezTo>
                    <a:pt x="2503" y="2365"/>
                    <a:pt x="2347" y="2521"/>
                    <a:pt x="2152" y="2521"/>
                  </a:cubicBezTo>
                  <a:lnTo>
                    <a:pt x="622" y="2521"/>
                  </a:lnTo>
                  <a:cubicBezTo>
                    <a:pt x="428" y="2521"/>
                    <a:pt x="271" y="2364"/>
                    <a:pt x="271" y="2172"/>
                  </a:cubicBezTo>
                  <a:lnTo>
                    <a:pt x="271" y="1052"/>
                  </a:lnTo>
                  <a:close/>
                  <a:moveTo>
                    <a:pt x="630" y="0"/>
                  </a:moveTo>
                  <a:cubicBezTo>
                    <a:pt x="282" y="0"/>
                    <a:pt x="0" y="283"/>
                    <a:pt x="0" y="631"/>
                  </a:cubicBezTo>
                  <a:lnTo>
                    <a:pt x="0" y="2164"/>
                  </a:lnTo>
                  <a:cubicBezTo>
                    <a:pt x="0" y="2513"/>
                    <a:pt x="282" y="2795"/>
                    <a:pt x="630" y="2795"/>
                  </a:cubicBezTo>
                  <a:lnTo>
                    <a:pt x="2164" y="2795"/>
                  </a:lnTo>
                  <a:cubicBezTo>
                    <a:pt x="2512" y="2795"/>
                    <a:pt x="2794" y="2513"/>
                    <a:pt x="2794" y="2164"/>
                  </a:cubicBezTo>
                  <a:lnTo>
                    <a:pt x="2794" y="631"/>
                  </a:lnTo>
                  <a:cubicBezTo>
                    <a:pt x="2793" y="283"/>
                    <a:pt x="2511" y="0"/>
                    <a:pt x="2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6"/>
            <p:cNvSpPr/>
            <p:nvPr/>
          </p:nvSpPr>
          <p:spPr>
            <a:xfrm>
              <a:off x="8295048" y="3848377"/>
              <a:ext cx="111737" cy="111777"/>
            </a:xfrm>
            <a:custGeom>
              <a:rect b="b" l="l" r="r" t="t"/>
              <a:pathLst>
                <a:path extrusionOk="0" h="2796" w="2795">
                  <a:moveTo>
                    <a:pt x="2171" y="291"/>
                  </a:moveTo>
                  <a:cubicBezTo>
                    <a:pt x="2364" y="291"/>
                    <a:pt x="2520" y="448"/>
                    <a:pt x="2520" y="641"/>
                  </a:cubicBezTo>
                  <a:lnTo>
                    <a:pt x="2520" y="762"/>
                  </a:lnTo>
                  <a:lnTo>
                    <a:pt x="290" y="762"/>
                  </a:lnTo>
                  <a:lnTo>
                    <a:pt x="290" y="641"/>
                  </a:lnTo>
                  <a:cubicBezTo>
                    <a:pt x="290" y="448"/>
                    <a:pt x="445" y="291"/>
                    <a:pt x="640" y="291"/>
                  </a:cubicBezTo>
                  <a:close/>
                  <a:moveTo>
                    <a:pt x="2522" y="1052"/>
                  </a:moveTo>
                  <a:lnTo>
                    <a:pt x="2522" y="2172"/>
                  </a:lnTo>
                  <a:cubicBezTo>
                    <a:pt x="2520" y="2365"/>
                    <a:pt x="2365" y="2521"/>
                    <a:pt x="2171" y="2521"/>
                  </a:cubicBezTo>
                  <a:lnTo>
                    <a:pt x="640" y="2521"/>
                  </a:lnTo>
                  <a:cubicBezTo>
                    <a:pt x="447" y="2521"/>
                    <a:pt x="290" y="2364"/>
                    <a:pt x="290" y="2172"/>
                  </a:cubicBezTo>
                  <a:lnTo>
                    <a:pt x="290" y="1052"/>
                  </a:lnTo>
                  <a:close/>
                  <a:moveTo>
                    <a:pt x="630" y="0"/>
                  </a:moveTo>
                  <a:cubicBezTo>
                    <a:pt x="282" y="0"/>
                    <a:pt x="0" y="283"/>
                    <a:pt x="0" y="631"/>
                  </a:cubicBezTo>
                  <a:lnTo>
                    <a:pt x="0" y="2164"/>
                  </a:lnTo>
                  <a:cubicBezTo>
                    <a:pt x="0" y="2513"/>
                    <a:pt x="282" y="2795"/>
                    <a:pt x="630" y="2795"/>
                  </a:cubicBezTo>
                  <a:lnTo>
                    <a:pt x="2164" y="2795"/>
                  </a:lnTo>
                  <a:cubicBezTo>
                    <a:pt x="2512" y="2795"/>
                    <a:pt x="2794" y="2513"/>
                    <a:pt x="2794" y="2164"/>
                  </a:cubicBezTo>
                  <a:lnTo>
                    <a:pt x="2794" y="631"/>
                  </a:lnTo>
                  <a:cubicBezTo>
                    <a:pt x="2793" y="283"/>
                    <a:pt x="2511" y="0"/>
                    <a:pt x="2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7" name="Google Shape;3977;p76"/>
          <p:cNvGrpSpPr/>
          <p:nvPr/>
        </p:nvGrpSpPr>
        <p:grpSpPr>
          <a:xfrm>
            <a:off x="7236084" y="3993763"/>
            <a:ext cx="371311" cy="358958"/>
            <a:chOff x="7236084" y="3784213"/>
            <a:chExt cx="371311" cy="358958"/>
          </a:xfrm>
        </p:grpSpPr>
        <p:sp>
          <p:nvSpPr>
            <p:cNvPr id="3978" name="Google Shape;3978;p76"/>
            <p:cNvSpPr/>
            <p:nvPr/>
          </p:nvSpPr>
          <p:spPr>
            <a:xfrm>
              <a:off x="7560941" y="3937167"/>
              <a:ext cx="35580" cy="51491"/>
            </a:xfrm>
            <a:custGeom>
              <a:rect b="b" l="l" r="r" t="t"/>
              <a:pathLst>
                <a:path extrusionOk="0" h="1288" w="890">
                  <a:moveTo>
                    <a:pt x="1" y="0"/>
                  </a:moveTo>
                  <a:lnTo>
                    <a:pt x="1" y="1288"/>
                  </a:lnTo>
                  <a:lnTo>
                    <a:pt x="889" y="1288"/>
                  </a:lnTo>
                  <a:lnTo>
                    <a:pt x="8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6"/>
            <p:cNvSpPr/>
            <p:nvPr/>
          </p:nvSpPr>
          <p:spPr>
            <a:xfrm>
              <a:off x="7560941" y="3970548"/>
              <a:ext cx="35580" cy="18190"/>
            </a:xfrm>
            <a:custGeom>
              <a:rect b="b" l="l" r="r" t="t"/>
              <a:pathLst>
                <a:path extrusionOk="0" h="455" w="890">
                  <a:moveTo>
                    <a:pt x="1" y="1"/>
                  </a:moveTo>
                  <a:lnTo>
                    <a:pt x="1" y="455"/>
                  </a:lnTo>
                  <a:lnTo>
                    <a:pt x="889" y="455"/>
                  </a:lnTo>
                  <a:lnTo>
                    <a:pt x="8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6"/>
            <p:cNvSpPr/>
            <p:nvPr/>
          </p:nvSpPr>
          <p:spPr>
            <a:xfrm>
              <a:off x="7236124" y="4110469"/>
              <a:ext cx="371271" cy="32702"/>
            </a:xfrm>
            <a:custGeom>
              <a:rect b="b" l="l" r="r" t="t"/>
              <a:pathLst>
                <a:path extrusionOk="0" h="818" w="9287">
                  <a:moveTo>
                    <a:pt x="1" y="1"/>
                  </a:moveTo>
                  <a:lnTo>
                    <a:pt x="1"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6"/>
            <p:cNvSpPr/>
            <p:nvPr/>
          </p:nvSpPr>
          <p:spPr>
            <a:xfrm>
              <a:off x="7236124" y="4126460"/>
              <a:ext cx="371271" cy="16711"/>
            </a:xfrm>
            <a:custGeom>
              <a:rect b="b" l="l" r="r" t="t"/>
              <a:pathLst>
                <a:path extrusionOk="0" h="418" w="9287">
                  <a:moveTo>
                    <a:pt x="1" y="1"/>
                  </a:moveTo>
                  <a:lnTo>
                    <a:pt x="1"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6"/>
            <p:cNvSpPr/>
            <p:nvPr/>
          </p:nvSpPr>
          <p:spPr>
            <a:xfrm>
              <a:off x="7236124" y="3980742"/>
              <a:ext cx="371271" cy="96466"/>
            </a:xfrm>
            <a:custGeom>
              <a:rect b="b" l="l" r="r" t="t"/>
              <a:pathLst>
                <a:path extrusionOk="0" h="2413" w="9287">
                  <a:moveTo>
                    <a:pt x="1" y="0"/>
                  </a:moveTo>
                  <a:lnTo>
                    <a:pt x="1" y="2412"/>
                  </a:lnTo>
                  <a:lnTo>
                    <a:pt x="9286" y="2412"/>
                  </a:lnTo>
                  <a:lnTo>
                    <a:pt x="8718" y="1176"/>
                  </a:lnTo>
                  <a:lnTo>
                    <a:pt x="8548" y="804"/>
                  </a:lnTo>
                  <a:lnTo>
                    <a:pt x="603" y="5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6"/>
            <p:cNvSpPr/>
            <p:nvPr/>
          </p:nvSpPr>
          <p:spPr>
            <a:xfrm>
              <a:off x="7236084" y="3982901"/>
              <a:ext cx="350523" cy="44975"/>
            </a:xfrm>
            <a:custGeom>
              <a:rect b="b" l="l" r="r" t="t"/>
              <a:pathLst>
                <a:path extrusionOk="0" h="1125" w="8768">
                  <a:moveTo>
                    <a:pt x="1" y="0"/>
                  </a:moveTo>
                  <a:lnTo>
                    <a:pt x="1" y="1125"/>
                  </a:lnTo>
                  <a:lnTo>
                    <a:pt x="8767" y="1125"/>
                  </a:lnTo>
                  <a:lnTo>
                    <a:pt x="8597" y="753"/>
                  </a:lnTo>
                  <a:lnTo>
                    <a:pt x="6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6"/>
            <p:cNvSpPr/>
            <p:nvPr/>
          </p:nvSpPr>
          <p:spPr>
            <a:xfrm>
              <a:off x="7236164" y="3784213"/>
              <a:ext cx="341528" cy="228431"/>
            </a:xfrm>
            <a:custGeom>
              <a:rect b="b" l="l" r="r" t="t"/>
              <a:pathLst>
                <a:path extrusionOk="0" h="5714" w="8543">
                  <a:moveTo>
                    <a:pt x="1" y="1"/>
                  </a:moveTo>
                  <a:lnTo>
                    <a:pt x="1" y="5714"/>
                  </a:lnTo>
                  <a:lnTo>
                    <a:pt x="8543" y="5714"/>
                  </a:lnTo>
                  <a:lnTo>
                    <a:pt x="8543" y="3264"/>
                  </a:lnTo>
                  <a:cubicBezTo>
                    <a:pt x="8543" y="3079"/>
                    <a:pt x="8496" y="2898"/>
                    <a:pt x="8410" y="2736"/>
                  </a:cubicBezTo>
                  <a:lnTo>
                    <a:pt x="7244" y="581"/>
                  </a:lnTo>
                  <a:cubicBezTo>
                    <a:pt x="7050" y="223"/>
                    <a:pt x="6675" y="1"/>
                    <a:pt x="62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6"/>
            <p:cNvSpPr/>
            <p:nvPr/>
          </p:nvSpPr>
          <p:spPr>
            <a:xfrm>
              <a:off x="7258671" y="4043587"/>
              <a:ext cx="66682" cy="66682"/>
            </a:xfrm>
            <a:custGeom>
              <a:rect b="b" l="l" r="r" t="t"/>
              <a:pathLst>
                <a:path extrusionOk="0" h="1668" w="1668">
                  <a:moveTo>
                    <a:pt x="834" y="0"/>
                  </a:moveTo>
                  <a:cubicBezTo>
                    <a:pt x="374" y="0"/>
                    <a:pt x="0" y="373"/>
                    <a:pt x="0" y="834"/>
                  </a:cubicBezTo>
                  <a:cubicBezTo>
                    <a:pt x="0" y="1294"/>
                    <a:pt x="374" y="1667"/>
                    <a:pt x="834" y="1667"/>
                  </a:cubicBezTo>
                  <a:cubicBezTo>
                    <a:pt x="1295" y="1667"/>
                    <a:pt x="1667" y="1294"/>
                    <a:pt x="1667" y="834"/>
                  </a:cubicBezTo>
                  <a:cubicBezTo>
                    <a:pt x="1667" y="373"/>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6"/>
            <p:cNvSpPr/>
            <p:nvPr/>
          </p:nvSpPr>
          <p:spPr>
            <a:xfrm>
              <a:off x="7325314" y="4043587"/>
              <a:ext cx="66722" cy="66682"/>
            </a:xfrm>
            <a:custGeom>
              <a:rect b="b" l="l" r="r" t="t"/>
              <a:pathLst>
                <a:path extrusionOk="0" h="1668" w="1669">
                  <a:moveTo>
                    <a:pt x="835" y="0"/>
                  </a:moveTo>
                  <a:cubicBezTo>
                    <a:pt x="374" y="0"/>
                    <a:pt x="0" y="373"/>
                    <a:pt x="0" y="834"/>
                  </a:cubicBezTo>
                  <a:cubicBezTo>
                    <a:pt x="0" y="1294"/>
                    <a:pt x="374" y="1667"/>
                    <a:pt x="835" y="1667"/>
                  </a:cubicBezTo>
                  <a:cubicBezTo>
                    <a:pt x="1295" y="1667"/>
                    <a:pt x="1668" y="1294"/>
                    <a:pt x="1668" y="834"/>
                  </a:cubicBezTo>
                  <a:cubicBezTo>
                    <a:pt x="1668" y="373"/>
                    <a:pt x="1295" y="0"/>
                    <a:pt x="8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6"/>
            <p:cNvSpPr/>
            <p:nvPr/>
          </p:nvSpPr>
          <p:spPr>
            <a:xfrm>
              <a:off x="7280859" y="4068453"/>
              <a:ext cx="89030" cy="16751"/>
            </a:xfrm>
            <a:custGeom>
              <a:rect b="b" l="l" r="r" t="t"/>
              <a:pathLst>
                <a:path extrusionOk="0" h="419" w="2227">
                  <a:moveTo>
                    <a:pt x="239" y="1"/>
                  </a:moveTo>
                  <a:cubicBezTo>
                    <a:pt x="143" y="1"/>
                    <a:pt x="55" y="65"/>
                    <a:pt x="33" y="159"/>
                  </a:cubicBezTo>
                  <a:cubicBezTo>
                    <a:pt x="0" y="296"/>
                    <a:pt x="104" y="419"/>
                    <a:pt x="235" y="419"/>
                  </a:cubicBezTo>
                  <a:lnTo>
                    <a:pt x="1989" y="419"/>
                  </a:lnTo>
                  <a:cubicBezTo>
                    <a:pt x="2085" y="419"/>
                    <a:pt x="2171" y="355"/>
                    <a:pt x="2195" y="260"/>
                  </a:cubicBezTo>
                  <a:cubicBezTo>
                    <a:pt x="2226" y="122"/>
                    <a:pt x="2123" y="1"/>
                    <a:pt x="19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6"/>
            <p:cNvSpPr/>
            <p:nvPr/>
          </p:nvSpPr>
          <p:spPr>
            <a:xfrm>
              <a:off x="7424538" y="4043587"/>
              <a:ext cx="66682" cy="66682"/>
            </a:xfrm>
            <a:custGeom>
              <a:rect b="b" l="l" r="r" t="t"/>
              <a:pathLst>
                <a:path extrusionOk="0" h="1668" w="1668">
                  <a:moveTo>
                    <a:pt x="834" y="0"/>
                  </a:moveTo>
                  <a:cubicBezTo>
                    <a:pt x="374" y="0"/>
                    <a:pt x="1" y="373"/>
                    <a:pt x="1" y="834"/>
                  </a:cubicBezTo>
                  <a:cubicBezTo>
                    <a:pt x="1" y="1294"/>
                    <a:pt x="374" y="1667"/>
                    <a:pt x="834" y="1667"/>
                  </a:cubicBezTo>
                  <a:cubicBezTo>
                    <a:pt x="1294" y="1667"/>
                    <a:pt x="1668" y="1294"/>
                    <a:pt x="1668" y="834"/>
                  </a:cubicBezTo>
                  <a:cubicBezTo>
                    <a:pt x="1668" y="373"/>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6"/>
            <p:cNvSpPr/>
            <p:nvPr/>
          </p:nvSpPr>
          <p:spPr>
            <a:xfrm>
              <a:off x="7491180" y="4043587"/>
              <a:ext cx="66682" cy="66682"/>
            </a:xfrm>
            <a:custGeom>
              <a:rect b="b" l="l" r="r" t="t"/>
              <a:pathLst>
                <a:path extrusionOk="0" h="1668" w="1668">
                  <a:moveTo>
                    <a:pt x="834" y="0"/>
                  </a:moveTo>
                  <a:cubicBezTo>
                    <a:pt x="374" y="0"/>
                    <a:pt x="1" y="373"/>
                    <a:pt x="1" y="834"/>
                  </a:cubicBezTo>
                  <a:cubicBezTo>
                    <a:pt x="1" y="1294"/>
                    <a:pt x="374" y="1667"/>
                    <a:pt x="834" y="1667"/>
                  </a:cubicBezTo>
                  <a:cubicBezTo>
                    <a:pt x="1294" y="1667"/>
                    <a:pt x="1668" y="1294"/>
                    <a:pt x="1668" y="834"/>
                  </a:cubicBezTo>
                  <a:cubicBezTo>
                    <a:pt x="1668" y="373"/>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6"/>
            <p:cNvSpPr/>
            <p:nvPr/>
          </p:nvSpPr>
          <p:spPr>
            <a:xfrm>
              <a:off x="7446685" y="4068453"/>
              <a:ext cx="89030" cy="16751"/>
            </a:xfrm>
            <a:custGeom>
              <a:rect b="b" l="l" r="r" t="t"/>
              <a:pathLst>
                <a:path extrusionOk="0" h="419" w="2227">
                  <a:moveTo>
                    <a:pt x="239" y="1"/>
                  </a:moveTo>
                  <a:cubicBezTo>
                    <a:pt x="143" y="1"/>
                    <a:pt x="57" y="65"/>
                    <a:pt x="33" y="159"/>
                  </a:cubicBezTo>
                  <a:cubicBezTo>
                    <a:pt x="1" y="296"/>
                    <a:pt x="105" y="419"/>
                    <a:pt x="237" y="419"/>
                  </a:cubicBezTo>
                  <a:lnTo>
                    <a:pt x="1989" y="419"/>
                  </a:lnTo>
                  <a:cubicBezTo>
                    <a:pt x="2085" y="419"/>
                    <a:pt x="2173" y="355"/>
                    <a:pt x="2195" y="260"/>
                  </a:cubicBezTo>
                  <a:cubicBezTo>
                    <a:pt x="2227" y="122"/>
                    <a:pt x="2125" y="1"/>
                    <a:pt x="19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6"/>
            <p:cNvSpPr/>
            <p:nvPr/>
          </p:nvSpPr>
          <p:spPr>
            <a:xfrm>
              <a:off x="7425377" y="3803122"/>
              <a:ext cx="125449" cy="90589"/>
            </a:xfrm>
            <a:custGeom>
              <a:rect b="b" l="l" r="r" t="t"/>
              <a:pathLst>
                <a:path extrusionOk="0" h="2266" w="3138">
                  <a:moveTo>
                    <a:pt x="368" y="0"/>
                  </a:moveTo>
                  <a:cubicBezTo>
                    <a:pt x="165" y="0"/>
                    <a:pt x="1" y="164"/>
                    <a:pt x="1" y="366"/>
                  </a:cubicBezTo>
                  <a:lnTo>
                    <a:pt x="1" y="1899"/>
                  </a:lnTo>
                  <a:cubicBezTo>
                    <a:pt x="1" y="2101"/>
                    <a:pt x="164" y="2266"/>
                    <a:pt x="368" y="2266"/>
                  </a:cubicBezTo>
                  <a:lnTo>
                    <a:pt x="3138" y="2266"/>
                  </a:lnTo>
                  <a:lnTo>
                    <a:pt x="2091" y="336"/>
                  </a:lnTo>
                  <a:cubicBezTo>
                    <a:pt x="1979" y="129"/>
                    <a:pt x="1763" y="0"/>
                    <a:pt x="15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6"/>
            <p:cNvSpPr/>
            <p:nvPr/>
          </p:nvSpPr>
          <p:spPr>
            <a:xfrm>
              <a:off x="7323875" y="3803043"/>
              <a:ext cx="76877" cy="90629"/>
            </a:xfrm>
            <a:custGeom>
              <a:rect b="b" l="l" r="r" t="t"/>
              <a:pathLst>
                <a:path extrusionOk="0" h="2267" w="1923">
                  <a:moveTo>
                    <a:pt x="366" y="0"/>
                  </a:moveTo>
                  <a:cubicBezTo>
                    <a:pt x="164" y="0"/>
                    <a:pt x="0" y="166"/>
                    <a:pt x="0" y="367"/>
                  </a:cubicBezTo>
                  <a:lnTo>
                    <a:pt x="0" y="1899"/>
                  </a:lnTo>
                  <a:cubicBezTo>
                    <a:pt x="0" y="2103"/>
                    <a:pt x="165" y="2267"/>
                    <a:pt x="366" y="2267"/>
                  </a:cubicBezTo>
                  <a:lnTo>
                    <a:pt x="1554" y="2267"/>
                  </a:lnTo>
                  <a:cubicBezTo>
                    <a:pt x="1758" y="2267"/>
                    <a:pt x="1922" y="2101"/>
                    <a:pt x="1922" y="1899"/>
                  </a:cubicBezTo>
                  <a:lnTo>
                    <a:pt x="1922" y="367"/>
                  </a:lnTo>
                  <a:cubicBezTo>
                    <a:pt x="1923" y="166"/>
                    <a:pt x="1758" y="0"/>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6"/>
            <p:cNvSpPr/>
            <p:nvPr/>
          </p:nvSpPr>
          <p:spPr>
            <a:xfrm>
              <a:off x="7236124" y="3803043"/>
              <a:ext cx="65283" cy="90669"/>
            </a:xfrm>
            <a:custGeom>
              <a:rect b="b" l="l" r="r" t="t"/>
              <a:pathLst>
                <a:path extrusionOk="0" h="2268" w="1633">
                  <a:moveTo>
                    <a:pt x="1" y="0"/>
                  </a:moveTo>
                  <a:lnTo>
                    <a:pt x="1" y="2268"/>
                  </a:lnTo>
                  <a:lnTo>
                    <a:pt x="1265" y="2268"/>
                  </a:lnTo>
                  <a:cubicBezTo>
                    <a:pt x="1468" y="2268"/>
                    <a:pt x="1632" y="2103"/>
                    <a:pt x="1632" y="1901"/>
                  </a:cubicBezTo>
                  <a:lnTo>
                    <a:pt x="1632" y="368"/>
                  </a:lnTo>
                  <a:cubicBezTo>
                    <a:pt x="1633" y="166"/>
                    <a:pt x="1468" y="0"/>
                    <a:pt x="1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6"/>
            <p:cNvSpPr/>
            <p:nvPr/>
          </p:nvSpPr>
          <p:spPr>
            <a:xfrm>
              <a:off x="7420300" y="3797206"/>
              <a:ext cx="137403" cy="102342"/>
            </a:xfrm>
            <a:custGeom>
              <a:rect b="b" l="l" r="r" t="t"/>
              <a:pathLst>
                <a:path extrusionOk="0" h="2560" w="3437">
                  <a:moveTo>
                    <a:pt x="1663" y="273"/>
                  </a:moveTo>
                  <a:cubicBezTo>
                    <a:pt x="1849" y="273"/>
                    <a:pt x="2017" y="375"/>
                    <a:pt x="2106" y="537"/>
                  </a:cubicBezTo>
                  <a:lnTo>
                    <a:pt x="3044" y="2269"/>
                  </a:lnTo>
                  <a:lnTo>
                    <a:pt x="498" y="2269"/>
                  </a:lnTo>
                  <a:cubicBezTo>
                    <a:pt x="374" y="2269"/>
                    <a:pt x="271" y="2167"/>
                    <a:pt x="271" y="2041"/>
                  </a:cubicBezTo>
                  <a:lnTo>
                    <a:pt x="271" y="502"/>
                  </a:lnTo>
                  <a:cubicBezTo>
                    <a:pt x="271" y="376"/>
                    <a:pt x="375" y="273"/>
                    <a:pt x="498" y="273"/>
                  </a:cubicBezTo>
                  <a:close/>
                  <a:moveTo>
                    <a:pt x="508" y="1"/>
                  </a:moveTo>
                  <a:cubicBezTo>
                    <a:pt x="227" y="1"/>
                    <a:pt x="0" y="229"/>
                    <a:pt x="0" y="508"/>
                  </a:cubicBezTo>
                  <a:lnTo>
                    <a:pt x="0" y="2051"/>
                  </a:lnTo>
                  <a:cubicBezTo>
                    <a:pt x="0" y="2331"/>
                    <a:pt x="228" y="2559"/>
                    <a:pt x="508" y="2559"/>
                  </a:cubicBezTo>
                  <a:lnTo>
                    <a:pt x="3289" y="2559"/>
                  </a:lnTo>
                  <a:cubicBezTo>
                    <a:pt x="3339" y="2559"/>
                    <a:pt x="3386" y="2534"/>
                    <a:pt x="3410" y="2489"/>
                  </a:cubicBezTo>
                  <a:cubicBezTo>
                    <a:pt x="3436" y="2446"/>
                    <a:pt x="3437" y="2394"/>
                    <a:pt x="3413" y="2350"/>
                  </a:cubicBezTo>
                  <a:lnTo>
                    <a:pt x="2364" y="412"/>
                  </a:lnTo>
                  <a:cubicBezTo>
                    <a:pt x="2226" y="157"/>
                    <a:pt x="1963" y="1"/>
                    <a:pt x="16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6"/>
            <p:cNvSpPr/>
            <p:nvPr/>
          </p:nvSpPr>
          <p:spPr>
            <a:xfrm>
              <a:off x="7318797" y="3797246"/>
              <a:ext cx="87791" cy="102302"/>
            </a:xfrm>
            <a:custGeom>
              <a:rect b="b" l="l" r="r" t="t"/>
              <a:pathLst>
                <a:path extrusionOk="0" h="2559" w="2196">
                  <a:moveTo>
                    <a:pt x="497" y="273"/>
                  </a:moveTo>
                  <a:cubicBezTo>
                    <a:pt x="497" y="273"/>
                    <a:pt x="498" y="273"/>
                    <a:pt x="499" y="273"/>
                  </a:cubicBezTo>
                  <a:lnTo>
                    <a:pt x="1676" y="273"/>
                  </a:lnTo>
                  <a:cubicBezTo>
                    <a:pt x="1802" y="273"/>
                    <a:pt x="1903" y="375"/>
                    <a:pt x="1903" y="501"/>
                  </a:cubicBezTo>
                  <a:lnTo>
                    <a:pt x="1903" y="2040"/>
                  </a:lnTo>
                  <a:cubicBezTo>
                    <a:pt x="1903" y="2166"/>
                    <a:pt x="1802" y="2268"/>
                    <a:pt x="1676" y="2268"/>
                  </a:cubicBezTo>
                  <a:lnTo>
                    <a:pt x="499" y="2268"/>
                  </a:lnTo>
                  <a:cubicBezTo>
                    <a:pt x="373" y="2268"/>
                    <a:pt x="272" y="2166"/>
                    <a:pt x="272" y="2040"/>
                  </a:cubicBezTo>
                  <a:lnTo>
                    <a:pt x="272" y="501"/>
                  </a:lnTo>
                  <a:cubicBezTo>
                    <a:pt x="272" y="376"/>
                    <a:pt x="372" y="273"/>
                    <a:pt x="497" y="273"/>
                  </a:cubicBezTo>
                  <a:close/>
                  <a:moveTo>
                    <a:pt x="507" y="1"/>
                  </a:moveTo>
                  <a:cubicBezTo>
                    <a:pt x="228" y="1"/>
                    <a:pt x="1" y="228"/>
                    <a:pt x="1" y="507"/>
                  </a:cubicBezTo>
                  <a:lnTo>
                    <a:pt x="1" y="2052"/>
                  </a:lnTo>
                  <a:cubicBezTo>
                    <a:pt x="1" y="2330"/>
                    <a:pt x="227" y="2558"/>
                    <a:pt x="507" y="2558"/>
                  </a:cubicBezTo>
                  <a:lnTo>
                    <a:pt x="1689" y="2558"/>
                  </a:lnTo>
                  <a:cubicBezTo>
                    <a:pt x="1968" y="2558"/>
                    <a:pt x="2195" y="2331"/>
                    <a:pt x="2195" y="2052"/>
                  </a:cubicBezTo>
                  <a:lnTo>
                    <a:pt x="2195" y="507"/>
                  </a:lnTo>
                  <a:cubicBezTo>
                    <a:pt x="2195" y="228"/>
                    <a:pt x="1968" y="1"/>
                    <a:pt x="16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6"/>
            <p:cNvSpPr/>
            <p:nvPr/>
          </p:nvSpPr>
          <p:spPr>
            <a:xfrm>
              <a:off x="7236124" y="3797286"/>
              <a:ext cx="71120" cy="102262"/>
            </a:xfrm>
            <a:custGeom>
              <a:rect b="b" l="l" r="r" t="t"/>
              <a:pathLst>
                <a:path extrusionOk="0" h="2558" w="1779">
                  <a:moveTo>
                    <a:pt x="1" y="1"/>
                  </a:moveTo>
                  <a:lnTo>
                    <a:pt x="1" y="272"/>
                  </a:lnTo>
                  <a:lnTo>
                    <a:pt x="1262" y="272"/>
                  </a:lnTo>
                  <a:cubicBezTo>
                    <a:pt x="1386" y="272"/>
                    <a:pt x="1488" y="374"/>
                    <a:pt x="1488" y="500"/>
                  </a:cubicBezTo>
                  <a:lnTo>
                    <a:pt x="1488" y="2039"/>
                  </a:lnTo>
                  <a:cubicBezTo>
                    <a:pt x="1488" y="2165"/>
                    <a:pt x="1386" y="2267"/>
                    <a:pt x="1262" y="2267"/>
                  </a:cubicBezTo>
                  <a:lnTo>
                    <a:pt x="1" y="2267"/>
                  </a:lnTo>
                  <a:lnTo>
                    <a:pt x="1" y="2557"/>
                  </a:lnTo>
                  <a:lnTo>
                    <a:pt x="1270" y="2557"/>
                  </a:lnTo>
                  <a:cubicBezTo>
                    <a:pt x="1550" y="2557"/>
                    <a:pt x="1779" y="2328"/>
                    <a:pt x="1779" y="2049"/>
                  </a:cubicBezTo>
                  <a:lnTo>
                    <a:pt x="1779" y="508"/>
                  </a:lnTo>
                  <a:cubicBezTo>
                    <a:pt x="1779" y="228"/>
                    <a:pt x="1550" y="1"/>
                    <a:pt x="12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6"/>
            <p:cNvSpPr/>
            <p:nvPr/>
          </p:nvSpPr>
          <p:spPr>
            <a:xfrm>
              <a:off x="7255673" y="3927013"/>
              <a:ext cx="265331" cy="10954"/>
            </a:xfrm>
            <a:custGeom>
              <a:rect b="b" l="l" r="r" t="t"/>
              <a:pathLst>
                <a:path extrusionOk="0" h="274" w="6637">
                  <a:moveTo>
                    <a:pt x="150" y="0"/>
                  </a:moveTo>
                  <a:cubicBezTo>
                    <a:pt x="68" y="0"/>
                    <a:pt x="0" y="70"/>
                    <a:pt x="11" y="153"/>
                  </a:cubicBezTo>
                  <a:cubicBezTo>
                    <a:pt x="19" y="223"/>
                    <a:pt x="83" y="273"/>
                    <a:pt x="152" y="273"/>
                  </a:cubicBezTo>
                  <a:lnTo>
                    <a:pt x="6488" y="273"/>
                  </a:lnTo>
                  <a:cubicBezTo>
                    <a:pt x="6571" y="273"/>
                    <a:pt x="6637" y="204"/>
                    <a:pt x="6626" y="120"/>
                  </a:cubicBezTo>
                  <a:cubicBezTo>
                    <a:pt x="6619" y="50"/>
                    <a:pt x="6555" y="0"/>
                    <a:pt x="64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6"/>
            <p:cNvSpPr/>
            <p:nvPr/>
          </p:nvSpPr>
          <p:spPr>
            <a:xfrm>
              <a:off x="7255673" y="3957476"/>
              <a:ext cx="265331" cy="10954"/>
            </a:xfrm>
            <a:custGeom>
              <a:rect b="b" l="l" r="r" t="t"/>
              <a:pathLst>
                <a:path extrusionOk="0" h="274" w="6637">
                  <a:moveTo>
                    <a:pt x="150" y="1"/>
                  </a:moveTo>
                  <a:cubicBezTo>
                    <a:pt x="68" y="1"/>
                    <a:pt x="0" y="71"/>
                    <a:pt x="11" y="154"/>
                  </a:cubicBezTo>
                  <a:cubicBezTo>
                    <a:pt x="19" y="224"/>
                    <a:pt x="83" y="273"/>
                    <a:pt x="152" y="273"/>
                  </a:cubicBezTo>
                  <a:lnTo>
                    <a:pt x="6488" y="273"/>
                  </a:lnTo>
                  <a:cubicBezTo>
                    <a:pt x="6571" y="273"/>
                    <a:pt x="6637" y="203"/>
                    <a:pt x="6626" y="120"/>
                  </a:cubicBezTo>
                  <a:cubicBezTo>
                    <a:pt x="6619" y="51"/>
                    <a:pt x="6555" y="1"/>
                    <a:pt x="64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76"/>
          <p:cNvGrpSpPr/>
          <p:nvPr/>
        </p:nvGrpSpPr>
        <p:grpSpPr>
          <a:xfrm>
            <a:off x="8055343" y="3390982"/>
            <a:ext cx="365474" cy="371351"/>
            <a:chOff x="8055343" y="3181432"/>
            <a:chExt cx="365474" cy="371351"/>
          </a:xfrm>
        </p:grpSpPr>
        <p:sp>
          <p:nvSpPr>
            <p:cNvPr id="4000" name="Google Shape;4000;p76"/>
            <p:cNvSpPr/>
            <p:nvPr/>
          </p:nvSpPr>
          <p:spPr>
            <a:xfrm>
              <a:off x="8173157" y="3208937"/>
              <a:ext cx="105181" cy="89430"/>
            </a:xfrm>
            <a:custGeom>
              <a:rect b="b" l="l" r="r" t="t"/>
              <a:pathLst>
                <a:path extrusionOk="0" h="2237" w="2631">
                  <a:moveTo>
                    <a:pt x="1717" y="1"/>
                  </a:moveTo>
                  <a:lnTo>
                    <a:pt x="1517" y="108"/>
                  </a:lnTo>
                  <a:lnTo>
                    <a:pt x="1314" y="1887"/>
                  </a:lnTo>
                  <a:lnTo>
                    <a:pt x="144" y="1171"/>
                  </a:lnTo>
                  <a:lnTo>
                    <a:pt x="0" y="1407"/>
                  </a:lnTo>
                  <a:lnTo>
                    <a:pt x="1354" y="2236"/>
                  </a:lnTo>
                  <a:lnTo>
                    <a:pt x="1562" y="2135"/>
                  </a:lnTo>
                  <a:lnTo>
                    <a:pt x="1768" y="337"/>
                  </a:lnTo>
                  <a:lnTo>
                    <a:pt x="2506" y="711"/>
                  </a:lnTo>
                  <a:lnTo>
                    <a:pt x="2630" y="464"/>
                  </a:lnTo>
                  <a:lnTo>
                    <a:pt x="17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6"/>
            <p:cNvSpPr/>
            <p:nvPr/>
          </p:nvSpPr>
          <p:spPr>
            <a:xfrm>
              <a:off x="8271301" y="3183751"/>
              <a:ext cx="109858" cy="62725"/>
            </a:xfrm>
            <a:custGeom>
              <a:rect b="b" l="l" r="r" t="t"/>
              <a:pathLst>
                <a:path extrusionOk="0" h="1569" w="2748">
                  <a:moveTo>
                    <a:pt x="225" y="1"/>
                  </a:moveTo>
                  <a:lnTo>
                    <a:pt x="0" y="162"/>
                  </a:lnTo>
                  <a:lnTo>
                    <a:pt x="897" y="1400"/>
                  </a:lnTo>
                  <a:lnTo>
                    <a:pt x="1086" y="1433"/>
                  </a:lnTo>
                  <a:lnTo>
                    <a:pt x="2079" y="774"/>
                  </a:lnTo>
                  <a:lnTo>
                    <a:pt x="2505" y="1569"/>
                  </a:lnTo>
                  <a:lnTo>
                    <a:pt x="2748" y="1438"/>
                  </a:lnTo>
                  <a:lnTo>
                    <a:pt x="2251" y="511"/>
                  </a:lnTo>
                  <a:lnTo>
                    <a:pt x="2052" y="461"/>
                  </a:lnTo>
                  <a:lnTo>
                    <a:pt x="1044" y="1131"/>
                  </a:lnTo>
                  <a:lnTo>
                    <a:pt x="2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6"/>
            <p:cNvSpPr/>
            <p:nvPr/>
          </p:nvSpPr>
          <p:spPr>
            <a:xfrm>
              <a:off x="8383838" y="3240439"/>
              <a:ext cx="10874" cy="59287"/>
            </a:xfrm>
            <a:custGeom>
              <a:rect b="b" l="l" r="r" t="t"/>
              <a:pathLst>
                <a:path extrusionOk="0" h="1483" w="272">
                  <a:moveTo>
                    <a:pt x="136" y="1"/>
                  </a:moveTo>
                  <a:cubicBezTo>
                    <a:pt x="135" y="1"/>
                    <a:pt x="133" y="1"/>
                    <a:pt x="132" y="1"/>
                  </a:cubicBezTo>
                  <a:cubicBezTo>
                    <a:pt x="58" y="3"/>
                    <a:pt x="0" y="67"/>
                    <a:pt x="0" y="143"/>
                  </a:cubicBezTo>
                  <a:lnTo>
                    <a:pt x="0" y="1341"/>
                  </a:lnTo>
                  <a:cubicBezTo>
                    <a:pt x="0" y="1416"/>
                    <a:pt x="58" y="1481"/>
                    <a:pt x="132" y="1482"/>
                  </a:cubicBezTo>
                  <a:cubicBezTo>
                    <a:pt x="134" y="1482"/>
                    <a:pt x="136" y="1482"/>
                    <a:pt x="138" y="1482"/>
                  </a:cubicBezTo>
                  <a:cubicBezTo>
                    <a:pt x="211" y="1482"/>
                    <a:pt x="271" y="1421"/>
                    <a:pt x="271" y="1347"/>
                  </a:cubicBezTo>
                  <a:lnTo>
                    <a:pt x="271" y="136"/>
                  </a:lnTo>
                  <a:cubicBezTo>
                    <a:pt x="271" y="61"/>
                    <a:pt x="210" y="1"/>
                    <a:pt x="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6"/>
            <p:cNvSpPr/>
            <p:nvPr/>
          </p:nvSpPr>
          <p:spPr>
            <a:xfrm>
              <a:off x="8370965" y="3289172"/>
              <a:ext cx="37379" cy="37379"/>
            </a:xfrm>
            <a:custGeom>
              <a:rect b="b" l="l" r="r" t="t"/>
              <a:pathLst>
                <a:path extrusionOk="0" h="935" w="935">
                  <a:moveTo>
                    <a:pt x="467" y="275"/>
                  </a:moveTo>
                  <a:cubicBezTo>
                    <a:pt x="572" y="275"/>
                    <a:pt x="658" y="360"/>
                    <a:pt x="658" y="466"/>
                  </a:cubicBezTo>
                  <a:cubicBezTo>
                    <a:pt x="658" y="571"/>
                    <a:pt x="572" y="657"/>
                    <a:pt x="467" y="657"/>
                  </a:cubicBezTo>
                  <a:cubicBezTo>
                    <a:pt x="361" y="657"/>
                    <a:pt x="276" y="571"/>
                    <a:pt x="276" y="466"/>
                  </a:cubicBezTo>
                  <a:cubicBezTo>
                    <a:pt x="276" y="360"/>
                    <a:pt x="361" y="275"/>
                    <a:pt x="467" y="275"/>
                  </a:cubicBezTo>
                  <a:close/>
                  <a:moveTo>
                    <a:pt x="467" y="0"/>
                  </a:moveTo>
                  <a:cubicBezTo>
                    <a:pt x="209" y="0"/>
                    <a:pt x="0" y="209"/>
                    <a:pt x="0" y="467"/>
                  </a:cubicBezTo>
                  <a:cubicBezTo>
                    <a:pt x="0" y="724"/>
                    <a:pt x="209" y="934"/>
                    <a:pt x="467" y="934"/>
                  </a:cubicBezTo>
                  <a:cubicBezTo>
                    <a:pt x="725" y="934"/>
                    <a:pt x="934" y="724"/>
                    <a:pt x="934" y="467"/>
                  </a:cubicBezTo>
                  <a:cubicBezTo>
                    <a:pt x="934" y="209"/>
                    <a:pt x="724" y="0"/>
                    <a:pt x="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6"/>
            <p:cNvSpPr/>
            <p:nvPr/>
          </p:nvSpPr>
          <p:spPr>
            <a:xfrm>
              <a:off x="8369046" y="3315797"/>
              <a:ext cx="40417" cy="58047"/>
            </a:xfrm>
            <a:custGeom>
              <a:rect b="b" l="l" r="r" t="t"/>
              <a:pathLst>
                <a:path extrusionOk="0" h="1452" w="1011">
                  <a:moveTo>
                    <a:pt x="507" y="0"/>
                  </a:moveTo>
                  <a:cubicBezTo>
                    <a:pt x="473" y="0"/>
                    <a:pt x="438" y="12"/>
                    <a:pt x="403" y="40"/>
                  </a:cubicBezTo>
                  <a:cubicBezTo>
                    <a:pt x="383" y="56"/>
                    <a:pt x="371" y="81"/>
                    <a:pt x="371" y="108"/>
                  </a:cubicBezTo>
                  <a:lnTo>
                    <a:pt x="371" y="313"/>
                  </a:lnTo>
                  <a:cubicBezTo>
                    <a:pt x="371" y="497"/>
                    <a:pt x="466" y="666"/>
                    <a:pt x="625" y="767"/>
                  </a:cubicBezTo>
                  <a:cubicBezTo>
                    <a:pt x="694" y="810"/>
                    <a:pt x="733" y="888"/>
                    <a:pt x="728" y="971"/>
                  </a:cubicBezTo>
                  <a:cubicBezTo>
                    <a:pt x="720" y="1081"/>
                    <a:pt x="630" y="1172"/>
                    <a:pt x="520" y="1179"/>
                  </a:cubicBezTo>
                  <a:cubicBezTo>
                    <a:pt x="516" y="1179"/>
                    <a:pt x="511" y="1179"/>
                    <a:pt x="507" y="1179"/>
                  </a:cubicBezTo>
                  <a:cubicBezTo>
                    <a:pt x="412" y="1179"/>
                    <a:pt x="327" y="1122"/>
                    <a:pt x="289" y="1020"/>
                  </a:cubicBezTo>
                  <a:cubicBezTo>
                    <a:pt x="283" y="1002"/>
                    <a:pt x="282" y="982"/>
                    <a:pt x="283" y="962"/>
                  </a:cubicBezTo>
                  <a:cubicBezTo>
                    <a:pt x="286" y="884"/>
                    <a:pt x="224" y="820"/>
                    <a:pt x="147" y="820"/>
                  </a:cubicBezTo>
                  <a:cubicBezTo>
                    <a:pt x="114" y="820"/>
                    <a:pt x="79" y="831"/>
                    <a:pt x="45" y="858"/>
                  </a:cubicBezTo>
                  <a:cubicBezTo>
                    <a:pt x="25" y="873"/>
                    <a:pt x="14" y="897"/>
                    <a:pt x="13" y="920"/>
                  </a:cubicBezTo>
                  <a:cubicBezTo>
                    <a:pt x="1" y="1070"/>
                    <a:pt x="59" y="1215"/>
                    <a:pt x="167" y="1317"/>
                  </a:cubicBezTo>
                  <a:cubicBezTo>
                    <a:pt x="260" y="1404"/>
                    <a:pt x="379" y="1452"/>
                    <a:pt x="505" y="1452"/>
                  </a:cubicBezTo>
                  <a:cubicBezTo>
                    <a:pt x="516" y="1452"/>
                    <a:pt x="526" y="1452"/>
                    <a:pt x="537" y="1451"/>
                  </a:cubicBezTo>
                  <a:cubicBezTo>
                    <a:pt x="787" y="1435"/>
                    <a:pt x="984" y="1236"/>
                    <a:pt x="1000" y="988"/>
                  </a:cubicBezTo>
                  <a:cubicBezTo>
                    <a:pt x="1011" y="807"/>
                    <a:pt x="924" y="634"/>
                    <a:pt x="771" y="538"/>
                  </a:cubicBezTo>
                  <a:cubicBezTo>
                    <a:pt x="690" y="486"/>
                    <a:pt x="642" y="403"/>
                    <a:pt x="642" y="313"/>
                  </a:cubicBezTo>
                  <a:lnTo>
                    <a:pt x="642" y="137"/>
                  </a:lnTo>
                  <a:cubicBezTo>
                    <a:pt x="642" y="61"/>
                    <a:pt x="582" y="0"/>
                    <a:pt x="5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6"/>
            <p:cNvSpPr/>
            <p:nvPr/>
          </p:nvSpPr>
          <p:spPr>
            <a:xfrm>
              <a:off x="8134059" y="3181432"/>
              <a:ext cx="285239" cy="192811"/>
            </a:xfrm>
            <a:custGeom>
              <a:rect b="b" l="l" r="r" t="t"/>
              <a:pathLst>
                <a:path extrusionOk="0" h="4823" w="7135">
                  <a:moveTo>
                    <a:pt x="3691" y="316"/>
                  </a:moveTo>
                  <a:lnTo>
                    <a:pt x="6834" y="1085"/>
                  </a:lnTo>
                  <a:lnTo>
                    <a:pt x="6720" y="1496"/>
                  </a:lnTo>
                  <a:lnTo>
                    <a:pt x="3691" y="1152"/>
                  </a:lnTo>
                  <a:lnTo>
                    <a:pt x="3691" y="316"/>
                  </a:lnTo>
                  <a:close/>
                  <a:moveTo>
                    <a:pt x="3539" y="0"/>
                  </a:moveTo>
                  <a:cubicBezTo>
                    <a:pt x="3510" y="0"/>
                    <a:pt x="3482" y="9"/>
                    <a:pt x="3458" y="28"/>
                  </a:cubicBezTo>
                  <a:lnTo>
                    <a:pt x="76" y="2518"/>
                  </a:lnTo>
                  <a:cubicBezTo>
                    <a:pt x="14" y="2562"/>
                    <a:pt x="0" y="2650"/>
                    <a:pt x="46" y="2710"/>
                  </a:cubicBezTo>
                  <a:cubicBezTo>
                    <a:pt x="73" y="2747"/>
                    <a:pt x="115" y="2767"/>
                    <a:pt x="158" y="2767"/>
                  </a:cubicBezTo>
                  <a:cubicBezTo>
                    <a:pt x="186" y="2767"/>
                    <a:pt x="215" y="2758"/>
                    <a:pt x="240" y="2740"/>
                  </a:cubicBezTo>
                  <a:lnTo>
                    <a:pt x="3402" y="412"/>
                  </a:lnTo>
                  <a:lnTo>
                    <a:pt x="3402" y="1228"/>
                  </a:lnTo>
                  <a:lnTo>
                    <a:pt x="885" y="4601"/>
                  </a:lnTo>
                  <a:cubicBezTo>
                    <a:pt x="839" y="4661"/>
                    <a:pt x="853" y="4748"/>
                    <a:pt x="913" y="4795"/>
                  </a:cubicBezTo>
                  <a:cubicBezTo>
                    <a:pt x="938" y="4813"/>
                    <a:pt x="968" y="4822"/>
                    <a:pt x="996" y="4822"/>
                  </a:cubicBezTo>
                  <a:cubicBezTo>
                    <a:pt x="1038" y="4822"/>
                    <a:pt x="1079" y="4802"/>
                    <a:pt x="1107" y="4766"/>
                  </a:cubicBezTo>
                  <a:lnTo>
                    <a:pt x="3603" y="1421"/>
                  </a:lnTo>
                  <a:lnTo>
                    <a:pt x="6794" y="1784"/>
                  </a:lnTo>
                  <a:cubicBezTo>
                    <a:pt x="6799" y="1784"/>
                    <a:pt x="6804" y="1785"/>
                    <a:pt x="6809" y="1785"/>
                  </a:cubicBezTo>
                  <a:cubicBezTo>
                    <a:pt x="6870" y="1785"/>
                    <a:pt x="6926" y="1744"/>
                    <a:pt x="6942" y="1683"/>
                  </a:cubicBezTo>
                  <a:lnTo>
                    <a:pt x="7126" y="1022"/>
                  </a:lnTo>
                  <a:cubicBezTo>
                    <a:pt x="7134" y="987"/>
                    <a:pt x="7129" y="949"/>
                    <a:pt x="7110" y="915"/>
                  </a:cubicBezTo>
                  <a:cubicBezTo>
                    <a:pt x="7092" y="884"/>
                    <a:pt x="7061" y="861"/>
                    <a:pt x="7025" y="851"/>
                  </a:cubicBezTo>
                  <a:lnTo>
                    <a:pt x="3571" y="4"/>
                  </a:lnTo>
                  <a:lnTo>
                    <a:pt x="3569" y="4"/>
                  </a:lnTo>
                  <a:cubicBezTo>
                    <a:pt x="3559" y="2"/>
                    <a:pt x="3549" y="0"/>
                    <a:pt x="35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6"/>
            <p:cNvSpPr/>
            <p:nvPr/>
          </p:nvSpPr>
          <p:spPr>
            <a:xfrm>
              <a:off x="8068456" y="3433131"/>
              <a:ext cx="339329" cy="54409"/>
            </a:xfrm>
            <a:custGeom>
              <a:rect b="b" l="l" r="r" t="t"/>
              <a:pathLst>
                <a:path extrusionOk="0" h="1361" w="8488">
                  <a:moveTo>
                    <a:pt x="417" y="0"/>
                  </a:moveTo>
                  <a:cubicBezTo>
                    <a:pt x="187" y="0"/>
                    <a:pt x="0" y="188"/>
                    <a:pt x="0" y="417"/>
                  </a:cubicBezTo>
                  <a:lnTo>
                    <a:pt x="0" y="943"/>
                  </a:lnTo>
                  <a:cubicBezTo>
                    <a:pt x="0" y="1175"/>
                    <a:pt x="188" y="1360"/>
                    <a:pt x="417" y="1360"/>
                  </a:cubicBezTo>
                  <a:lnTo>
                    <a:pt x="8071" y="1360"/>
                  </a:lnTo>
                  <a:cubicBezTo>
                    <a:pt x="8302" y="1360"/>
                    <a:pt x="8487" y="1172"/>
                    <a:pt x="8487" y="943"/>
                  </a:cubicBezTo>
                  <a:lnTo>
                    <a:pt x="8487" y="417"/>
                  </a:lnTo>
                  <a:cubicBezTo>
                    <a:pt x="8487" y="187"/>
                    <a:pt x="8301" y="0"/>
                    <a:pt x="80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6"/>
            <p:cNvSpPr/>
            <p:nvPr/>
          </p:nvSpPr>
          <p:spPr>
            <a:xfrm>
              <a:off x="8068416" y="3415621"/>
              <a:ext cx="339369" cy="48653"/>
            </a:xfrm>
            <a:custGeom>
              <a:rect b="b" l="l" r="r" t="t"/>
              <a:pathLst>
                <a:path extrusionOk="0" h="1217" w="8489">
                  <a:moveTo>
                    <a:pt x="3881" y="0"/>
                  </a:moveTo>
                  <a:lnTo>
                    <a:pt x="417" y="433"/>
                  </a:lnTo>
                  <a:cubicBezTo>
                    <a:pt x="188" y="433"/>
                    <a:pt x="0" y="620"/>
                    <a:pt x="0" y="850"/>
                  </a:cubicBezTo>
                  <a:lnTo>
                    <a:pt x="0" y="1217"/>
                  </a:lnTo>
                  <a:cubicBezTo>
                    <a:pt x="0" y="987"/>
                    <a:pt x="186" y="800"/>
                    <a:pt x="417" y="800"/>
                  </a:cubicBezTo>
                  <a:lnTo>
                    <a:pt x="8072" y="800"/>
                  </a:lnTo>
                  <a:cubicBezTo>
                    <a:pt x="8301" y="800"/>
                    <a:pt x="8488" y="986"/>
                    <a:pt x="8488" y="1217"/>
                  </a:cubicBezTo>
                  <a:lnTo>
                    <a:pt x="8488" y="850"/>
                  </a:lnTo>
                  <a:cubicBezTo>
                    <a:pt x="8488" y="620"/>
                    <a:pt x="8303" y="433"/>
                    <a:pt x="8072" y="433"/>
                  </a:cubicBezTo>
                  <a:lnTo>
                    <a:pt x="38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6"/>
            <p:cNvSpPr/>
            <p:nvPr/>
          </p:nvSpPr>
          <p:spPr>
            <a:xfrm>
              <a:off x="8055343" y="3520042"/>
              <a:ext cx="365474" cy="32702"/>
            </a:xfrm>
            <a:custGeom>
              <a:rect b="b" l="l" r="r" t="t"/>
              <a:pathLst>
                <a:path extrusionOk="0" h="818" w="9142">
                  <a:moveTo>
                    <a:pt x="0" y="1"/>
                  </a:moveTo>
                  <a:lnTo>
                    <a:pt x="0" y="817"/>
                  </a:lnTo>
                  <a:lnTo>
                    <a:pt x="9141" y="817"/>
                  </a:lnTo>
                  <a:lnTo>
                    <a:pt x="91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6"/>
            <p:cNvSpPr/>
            <p:nvPr/>
          </p:nvSpPr>
          <p:spPr>
            <a:xfrm>
              <a:off x="8055343" y="3536792"/>
              <a:ext cx="365474" cy="15991"/>
            </a:xfrm>
            <a:custGeom>
              <a:rect b="b" l="l" r="r" t="t"/>
              <a:pathLst>
                <a:path extrusionOk="0" h="400" w="9142">
                  <a:moveTo>
                    <a:pt x="0" y="1"/>
                  </a:moveTo>
                  <a:lnTo>
                    <a:pt x="0" y="399"/>
                  </a:lnTo>
                  <a:lnTo>
                    <a:pt x="9141" y="399"/>
                  </a:lnTo>
                  <a:lnTo>
                    <a:pt x="91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6"/>
            <p:cNvSpPr/>
            <p:nvPr/>
          </p:nvSpPr>
          <p:spPr>
            <a:xfrm>
              <a:off x="8090803" y="3454759"/>
              <a:ext cx="65763" cy="65723"/>
            </a:xfrm>
            <a:custGeom>
              <a:rect b="b" l="l" r="r" t="t"/>
              <a:pathLst>
                <a:path extrusionOk="0" h="1644" w="1645">
                  <a:moveTo>
                    <a:pt x="823" y="1"/>
                  </a:moveTo>
                  <a:cubicBezTo>
                    <a:pt x="369" y="1"/>
                    <a:pt x="1" y="368"/>
                    <a:pt x="1" y="822"/>
                  </a:cubicBezTo>
                  <a:cubicBezTo>
                    <a:pt x="1" y="1276"/>
                    <a:pt x="369" y="1643"/>
                    <a:pt x="823" y="1643"/>
                  </a:cubicBezTo>
                  <a:cubicBezTo>
                    <a:pt x="1276" y="1643"/>
                    <a:pt x="1644" y="1276"/>
                    <a:pt x="1644" y="822"/>
                  </a:cubicBezTo>
                  <a:cubicBezTo>
                    <a:pt x="1644" y="368"/>
                    <a:pt x="1276" y="1"/>
                    <a:pt x="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6"/>
            <p:cNvSpPr/>
            <p:nvPr/>
          </p:nvSpPr>
          <p:spPr>
            <a:xfrm>
              <a:off x="8156526" y="3454759"/>
              <a:ext cx="65723" cy="65723"/>
            </a:xfrm>
            <a:custGeom>
              <a:rect b="b" l="l" r="r" t="t"/>
              <a:pathLst>
                <a:path extrusionOk="0" h="1644" w="1644">
                  <a:moveTo>
                    <a:pt x="821" y="1"/>
                  </a:moveTo>
                  <a:cubicBezTo>
                    <a:pt x="368" y="1"/>
                    <a:pt x="0" y="368"/>
                    <a:pt x="0" y="822"/>
                  </a:cubicBezTo>
                  <a:cubicBezTo>
                    <a:pt x="0" y="1276"/>
                    <a:pt x="368" y="1643"/>
                    <a:pt x="821" y="1643"/>
                  </a:cubicBezTo>
                  <a:cubicBezTo>
                    <a:pt x="1276" y="1643"/>
                    <a:pt x="1643" y="1276"/>
                    <a:pt x="1643" y="822"/>
                  </a:cubicBezTo>
                  <a:cubicBezTo>
                    <a:pt x="1643" y="368"/>
                    <a:pt x="1276" y="1"/>
                    <a:pt x="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6"/>
            <p:cNvSpPr/>
            <p:nvPr/>
          </p:nvSpPr>
          <p:spPr>
            <a:xfrm>
              <a:off x="8114949" y="3479465"/>
              <a:ext cx="83233" cy="16031"/>
            </a:xfrm>
            <a:custGeom>
              <a:rect b="b" l="l" r="r" t="t"/>
              <a:pathLst>
                <a:path extrusionOk="0" h="401" w="2082">
                  <a:moveTo>
                    <a:pt x="208" y="1"/>
                  </a:moveTo>
                  <a:cubicBezTo>
                    <a:pt x="97" y="1"/>
                    <a:pt x="3" y="86"/>
                    <a:pt x="1" y="197"/>
                  </a:cubicBezTo>
                  <a:cubicBezTo>
                    <a:pt x="0" y="309"/>
                    <a:pt x="90" y="401"/>
                    <a:pt x="201" y="401"/>
                  </a:cubicBezTo>
                  <a:lnTo>
                    <a:pt x="1873" y="401"/>
                  </a:lnTo>
                  <a:cubicBezTo>
                    <a:pt x="1984" y="401"/>
                    <a:pt x="2076" y="314"/>
                    <a:pt x="2080" y="203"/>
                  </a:cubicBezTo>
                  <a:cubicBezTo>
                    <a:pt x="2082" y="92"/>
                    <a:pt x="1991" y="1"/>
                    <a:pt x="18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6"/>
            <p:cNvSpPr/>
            <p:nvPr/>
          </p:nvSpPr>
          <p:spPr>
            <a:xfrm>
              <a:off x="8254271" y="3454759"/>
              <a:ext cx="65723" cy="65723"/>
            </a:xfrm>
            <a:custGeom>
              <a:rect b="b" l="l" r="r" t="t"/>
              <a:pathLst>
                <a:path extrusionOk="0" h="1644" w="1644">
                  <a:moveTo>
                    <a:pt x="822" y="1"/>
                  </a:moveTo>
                  <a:cubicBezTo>
                    <a:pt x="368" y="1"/>
                    <a:pt x="0" y="368"/>
                    <a:pt x="0" y="822"/>
                  </a:cubicBezTo>
                  <a:cubicBezTo>
                    <a:pt x="0" y="1276"/>
                    <a:pt x="368" y="1643"/>
                    <a:pt x="822" y="1643"/>
                  </a:cubicBezTo>
                  <a:cubicBezTo>
                    <a:pt x="1276" y="1643"/>
                    <a:pt x="1644" y="1276"/>
                    <a:pt x="1644" y="822"/>
                  </a:cubicBezTo>
                  <a:cubicBezTo>
                    <a:pt x="1644" y="368"/>
                    <a:pt x="1276" y="1"/>
                    <a:pt x="8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6"/>
            <p:cNvSpPr/>
            <p:nvPr/>
          </p:nvSpPr>
          <p:spPr>
            <a:xfrm>
              <a:off x="8319914" y="3454759"/>
              <a:ext cx="65723" cy="65723"/>
            </a:xfrm>
            <a:custGeom>
              <a:rect b="b" l="l" r="r" t="t"/>
              <a:pathLst>
                <a:path extrusionOk="0" h="1644" w="1644">
                  <a:moveTo>
                    <a:pt x="822" y="1"/>
                  </a:moveTo>
                  <a:cubicBezTo>
                    <a:pt x="368" y="1"/>
                    <a:pt x="1" y="368"/>
                    <a:pt x="1" y="822"/>
                  </a:cubicBezTo>
                  <a:cubicBezTo>
                    <a:pt x="1" y="1276"/>
                    <a:pt x="368" y="1643"/>
                    <a:pt x="822" y="1643"/>
                  </a:cubicBezTo>
                  <a:cubicBezTo>
                    <a:pt x="1275" y="1643"/>
                    <a:pt x="1643" y="1276"/>
                    <a:pt x="1643" y="822"/>
                  </a:cubicBezTo>
                  <a:cubicBezTo>
                    <a:pt x="1643" y="368"/>
                    <a:pt x="1275" y="1"/>
                    <a:pt x="8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6"/>
            <p:cNvSpPr/>
            <p:nvPr/>
          </p:nvSpPr>
          <p:spPr>
            <a:xfrm>
              <a:off x="8278297" y="3479465"/>
              <a:ext cx="83313" cy="16031"/>
            </a:xfrm>
            <a:custGeom>
              <a:rect b="b" l="l" r="r" t="t"/>
              <a:pathLst>
                <a:path extrusionOk="0" h="401" w="2084">
                  <a:moveTo>
                    <a:pt x="209" y="1"/>
                  </a:moveTo>
                  <a:cubicBezTo>
                    <a:pt x="99" y="1"/>
                    <a:pt x="5" y="86"/>
                    <a:pt x="3" y="197"/>
                  </a:cubicBezTo>
                  <a:cubicBezTo>
                    <a:pt x="0" y="309"/>
                    <a:pt x="90" y="401"/>
                    <a:pt x="201" y="401"/>
                  </a:cubicBezTo>
                  <a:lnTo>
                    <a:pt x="1873" y="401"/>
                  </a:lnTo>
                  <a:cubicBezTo>
                    <a:pt x="1984" y="401"/>
                    <a:pt x="2078" y="314"/>
                    <a:pt x="2081" y="203"/>
                  </a:cubicBezTo>
                  <a:cubicBezTo>
                    <a:pt x="2083" y="92"/>
                    <a:pt x="1993" y="1"/>
                    <a:pt x="18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6"/>
            <p:cNvSpPr/>
            <p:nvPr/>
          </p:nvSpPr>
          <p:spPr>
            <a:xfrm>
              <a:off x="8063338" y="3264858"/>
              <a:ext cx="146358" cy="154473"/>
            </a:xfrm>
            <a:custGeom>
              <a:rect b="b" l="l" r="r" t="t"/>
              <a:pathLst>
                <a:path extrusionOk="0" h="3864" w="3661">
                  <a:moveTo>
                    <a:pt x="242" y="1"/>
                  </a:moveTo>
                  <a:cubicBezTo>
                    <a:pt x="109" y="1"/>
                    <a:pt x="1" y="109"/>
                    <a:pt x="1" y="241"/>
                  </a:cubicBezTo>
                  <a:lnTo>
                    <a:pt x="1" y="3529"/>
                  </a:lnTo>
                  <a:lnTo>
                    <a:pt x="1837" y="3864"/>
                  </a:lnTo>
                  <a:lnTo>
                    <a:pt x="3661" y="3529"/>
                  </a:lnTo>
                  <a:lnTo>
                    <a:pt x="2860" y="187"/>
                  </a:lnTo>
                  <a:cubicBezTo>
                    <a:pt x="2834" y="79"/>
                    <a:pt x="2738" y="1"/>
                    <a:pt x="26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6"/>
            <p:cNvSpPr/>
            <p:nvPr/>
          </p:nvSpPr>
          <p:spPr>
            <a:xfrm>
              <a:off x="8055343" y="3401189"/>
              <a:ext cx="365474" cy="31902"/>
            </a:xfrm>
            <a:custGeom>
              <a:rect b="b" l="l" r="r" t="t"/>
              <a:pathLst>
                <a:path extrusionOk="0" h="798" w="9142">
                  <a:moveTo>
                    <a:pt x="242" y="1"/>
                  </a:moveTo>
                  <a:cubicBezTo>
                    <a:pt x="109" y="1"/>
                    <a:pt x="0" y="108"/>
                    <a:pt x="1" y="240"/>
                  </a:cubicBezTo>
                  <a:lnTo>
                    <a:pt x="1" y="557"/>
                  </a:lnTo>
                  <a:cubicBezTo>
                    <a:pt x="1" y="688"/>
                    <a:pt x="109" y="797"/>
                    <a:pt x="242" y="797"/>
                  </a:cubicBezTo>
                  <a:lnTo>
                    <a:pt x="8901" y="797"/>
                  </a:lnTo>
                  <a:cubicBezTo>
                    <a:pt x="9033" y="797"/>
                    <a:pt x="9141" y="691"/>
                    <a:pt x="9141" y="557"/>
                  </a:cubicBezTo>
                  <a:lnTo>
                    <a:pt x="9141" y="240"/>
                  </a:lnTo>
                  <a:cubicBezTo>
                    <a:pt x="9141" y="108"/>
                    <a:pt x="9035" y="1"/>
                    <a:pt x="8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6"/>
            <p:cNvSpPr/>
            <p:nvPr/>
          </p:nvSpPr>
          <p:spPr>
            <a:xfrm>
              <a:off x="8082168" y="3278658"/>
              <a:ext cx="95946" cy="68202"/>
            </a:xfrm>
            <a:custGeom>
              <a:rect b="b" l="l" r="r" t="t"/>
              <a:pathLst>
                <a:path extrusionOk="0" h="1706" w="2400">
                  <a:moveTo>
                    <a:pt x="0" y="1"/>
                  </a:moveTo>
                  <a:lnTo>
                    <a:pt x="0" y="1706"/>
                  </a:lnTo>
                  <a:lnTo>
                    <a:pt x="2400" y="1706"/>
                  </a:lnTo>
                  <a:lnTo>
                    <a:pt x="19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6"/>
            <p:cNvSpPr/>
            <p:nvPr/>
          </p:nvSpPr>
          <p:spPr>
            <a:xfrm>
              <a:off x="8076371" y="3273541"/>
              <a:ext cx="107180" cy="79155"/>
            </a:xfrm>
            <a:custGeom>
              <a:rect b="b" l="l" r="r" t="t"/>
              <a:pathLst>
                <a:path extrusionOk="0" h="1980" w="2681">
                  <a:moveTo>
                    <a:pt x="2022" y="273"/>
                  </a:moveTo>
                  <a:lnTo>
                    <a:pt x="2365" y="1706"/>
                  </a:lnTo>
                  <a:lnTo>
                    <a:pt x="274" y="1706"/>
                  </a:lnTo>
                  <a:lnTo>
                    <a:pt x="274" y="273"/>
                  </a:lnTo>
                  <a:close/>
                  <a:moveTo>
                    <a:pt x="139" y="1"/>
                  </a:moveTo>
                  <a:cubicBezTo>
                    <a:pt x="63" y="1"/>
                    <a:pt x="1" y="62"/>
                    <a:pt x="1" y="139"/>
                  </a:cubicBezTo>
                  <a:lnTo>
                    <a:pt x="1" y="1840"/>
                  </a:lnTo>
                  <a:cubicBezTo>
                    <a:pt x="1" y="1917"/>
                    <a:pt x="63" y="1979"/>
                    <a:pt x="139" y="1979"/>
                  </a:cubicBezTo>
                  <a:lnTo>
                    <a:pt x="2533" y="1979"/>
                  </a:lnTo>
                  <a:cubicBezTo>
                    <a:pt x="2553" y="1979"/>
                    <a:pt x="2571" y="1975"/>
                    <a:pt x="2588" y="1965"/>
                  </a:cubicBezTo>
                  <a:cubicBezTo>
                    <a:pt x="2651" y="1937"/>
                    <a:pt x="2681" y="1869"/>
                    <a:pt x="2666" y="1807"/>
                  </a:cubicBezTo>
                  <a:lnTo>
                    <a:pt x="2259" y="106"/>
                  </a:lnTo>
                  <a:cubicBezTo>
                    <a:pt x="2244" y="44"/>
                    <a:pt x="2189" y="1"/>
                    <a:pt x="21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0" name="Google Shape;4020;p76"/>
          <p:cNvGrpSpPr/>
          <p:nvPr/>
        </p:nvGrpSpPr>
        <p:grpSpPr>
          <a:xfrm>
            <a:off x="7236124" y="2222280"/>
            <a:ext cx="371271" cy="301630"/>
            <a:chOff x="7236124" y="2012730"/>
            <a:chExt cx="371271" cy="301630"/>
          </a:xfrm>
        </p:grpSpPr>
        <p:sp>
          <p:nvSpPr>
            <p:cNvPr id="4021" name="Google Shape;4021;p76"/>
            <p:cNvSpPr/>
            <p:nvPr/>
          </p:nvSpPr>
          <p:spPr>
            <a:xfrm>
              <a:off x="7386959" y="2018527"/>
              <a:ext cx="69601" cy="102662"/>
            </a:xfrm>
            <a:custGeom>
              <a:rect b="b" l="l" r="r" t="t"/>
              <a:pathLst>
                <a:path extrusionOk="0" h="2568" w="1741">
                  <a:moveTo>
                    <a:pt x="318" y="0"/>
                  </a:moveTo>
                  <a:lnTo>
                    <a:pt x="1" y="2287"/>
                  </a:lnTo>
                  <a:lnTo>
                    <a:pt x="366" y="2413"/>
                  </a:lnTo>
                  <a:lnTo>
                    <a:pt x="813" y="2567"/>
                  </a:lnTo>
                  <a:lnTo>
                    <a:pt x="1741" y="2287"/>
                  </a:lnTo>
                  <a:lnTo>
                    <a:pt x="1477" y="380"/>
                  </a:lnTo>
                  <a:lnTo>
                    <a:pt x="14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6"/>
            <p:cNvSpPr/>
            <p:nvPr/>
          </p:nvSpPr>
          <p:spPr>
            <a:xfrm>
              <a:off x="7386919" y="2018527"/>
              <a:ext cx="59127" cy="96746"/>
            </a:xfrm>
            <a:custGeom>
              <a:rect b="b" l="l" r="r" t="t"/>
              <a:pathLst>
                <a:path extrusionOk="0" h="2420" w="1479">
                  <a:moveTo>
                    <a:pt x="319" y="0"/>
                  </a:moveTo>
                  <a:lnTo>
                    <a:pt x="1" y="2293"/>
                  </a:lnTo>
                  <a:lnTo>
                    <a:pt x="367" y="2420"/>
                  </a:lnTo>
                  <a:lnTo>
                    <a:pt x="566" y="381"/>
                  </a:lnTo>
                  <a:lnTo>
                    <a:pt x="1479" y="381"/>
                  </a:lnTo>
                  <a:lnTo>
                    <a:pt x="14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6"/>
            <p:cNvSpPr/>
            <p:nvPr/>
          </p:nvSpPr>
          <p:spPr>
            <a:xfrm>
              <a:off x="7343623" y="2109875"/>
              <a:ext cx="156272" cy="91389"/>
            </a:xfrm>
            <a:custGeom>
              <a:rect b="b" l="l" r="r" t="t"/>
              <a:pathLst>
                <a:path extrusionOk="0" h="2286" w="3909">
                  <a:moveTo>
                    <a:pt x="848" y="1"/>
                  </a:moveTo>
                  <a:cubicBezTo>
                    <a:pt x="649" y="1"/>
                    <a:pt x="475" y="132"/>
                    <a:pt x="421" y="323"/>
                  </a:cubicBezTo>
                  <a:lnTo>
                    <a:pt x="0" y="1814"/>
                  </a:lnTo>
                  <a:lnTo>
                    <a:pt x="2084" y="2286"/>
                  </a:lnTo>
                  <a:lnTo>
                    <a:pt x="3908" y="1814"/>
                  </a:lnTo>
                  <a:lnTo>
                    <a:pt x="3487" y="323"/>
                  </a:lnTo>
                  <a:cubicBezTo>
                    <a:pt x="3433" y="132"/>
                    <a:pt x="3259" y="1"/>
                    <a:pt x="3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6"/>
            <p:cNvSpPr/>
            <p:nvPr/>
          </p:nvSpPr>
          <p:spPr>
            <a:xfrm>
              <a:off x="7343703" y="2109875"/>
              <a:ext cx="78116" cy="90269"/>
            </a:xfrm>
            <a:custGeom>
              <a:rect b="b" l="l" r="r" t="t"/>
              <a:pathLst>
                <a:path extrusionOk="0" h="2258" w="1954">
                  <a:moveTo>
                    <a:pt x="847" y="1"/>
                  </a:moveTo>
                  <a:cubicBezTo>
                    <a:pt x="649" y="1"/>
                    <a:pt x="475" y="132"/>
                    <a:pt x="420" y="323"/>
                  </a:cubicBezTo>
                  <a:lnTo>
                    <a:pt x="0" y="1814"/>
                  </a:lnTo>
                  <a:lnTo>
                    <a:pt x="1953" y="2257"/>
                  </a:lnTo>
                  <a:lnTo>
                    <a:pt x="1953" y="2257"/>
                  </a:lnTo>
                  <a:lnTo>
                    <a:pt x="705" y="1814"/>
                  </a:lnTo>
                  <a:lnTo>
                    <a:pt x="974" y="323"/>
                  </a:lnTo>
                  <a:cubicBezTo>
                    <a:pt x="1009" y="132"/>
                    <a:pt x="1121" y="1"/>
                    <a:pt x="12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6"/>
            <p:cNvSpPr/>
            <p:nvPr/>
          </p:nvSpPr>
          <p:spPr>
            <a:xfrm>
              <a:off x="7421739" y="2199985"/>
              <a:ext cx="4038" cy="1199"/>
            </a:xfrm>
            <a:custGeom>
              <a:rect b="b" l="l" r="r" t="t"/>
              <a:pathLst>
                <a:path extrusionOk="0" h="30" w="101">
                  <a:moveTo>
                    <a:pt x="0" y="0"/>
                  </a:moveTo>
                  <a:lnTo>
                    <a:pt x="82" y="30"/>
                  </a:lnTo>
                  <a:lnTo>
                    <a:pt x="100" y="22"/>
                  </a:lnTo>
                  <a:lnTo>
                    <a:pt x="0" y="0"/>
                  </a:lnTo>
                  <a:close/>
                </a:path>
              </a:pathLst>
            </a:custGeom>
            <a:solidFill>
              <a:srgbClr val="5C9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6"/>
            <p:cNvSpPr/>
            <p:nvPr/>
          </p:nvSpPr>
          <p:spPr>
            <a:xfrm>
              <a:off x="7239762" y="2182395"/>
              <a:ext cx="364075" cy="48613"/>
            </a:xfrm>
            <a:custGeom>
              <a:rect b="b" l="l" r="r" t="t"/>
              <a:pathLst>
                <a:path extrusionOk="0" h="1216" w="9107">
                  <a:moveTo>
                    <a:pt x="546" y="0"/>
                  </a:moveTo>
                  <a:cubicBezTo>
                    <a:pt x="404" y="0"/>
                    <a:pt x="279" y="92"/>
                    <a:pt x="238" y="228"/>
                  </a:cubicBezTo>
                  <a:lnTo>
                    <a:pt x="64" y="797"/>
                  </a:lnTo>
                  <a:cubicBezTo>
                    <a:pt x="1" y="1005"/>
                    <a:pt x="156" y="1216"/>
                    <a:pt x="374" y="1216"/>
                  </a:cubicBezTo>
                  <a:lnTo>
                    <a:pt x="8733" y="1216"/>
                  </a:lnTo>
                  <a:cubicBezTo>
                    <a:pt x="8952" y="1216"/>
                    <a:pt x="9107" y="1005"/>
                    <a:pt x="9044" y="797"/>
                  </a:cubicBezTo>
                  <a:lnTo>
                    <a:pt x="8869" y="228"/>
                  </a:lnTo>
                  <a:cubicBezTo>
                    <a:pt x="8827" y="92"/>
                    <a:pt x="8702" y="0"/>
                    <a:pt x="85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6"/>
            <p:cNvSpPr/>
            <p:nvPr/>
          </p:nvSpPr>
          <p:spPr>
            <a:xfrm>
              <a:off x="7238083" y="2209100"/>
              <a:ext cx="367393" cy="21908"/>
            </a:xfrm>
            <a:custGeom>
              <a:rect b="b" l="l" r="r" t="t"/>
              <a:pathLst>
                <a:path extrusionOk="0" h="548" w="9190">
                  <a:moveTo>
                    <a:pt x="102" y="0"/>
                  </a:moveTo>
                  <a:lnTo>
                    <a:pt x="64" y="127"/>
                  </a:lnTo>
                  <a:cubicBezTo>
                    <a:pt x="0" y="337"/>
                    <a:pt x="155" y="548"/>
                    <a:pt x="375" y="548"/>
                  </a:cubicBezTo>
                  <a:lnTo>
                    <a:pt x="8815" y="548"/>
                  </a:lnTo>
                  <a:cubicBezTo>
                    <a:pt x="9033" y="548"/>
                    <a:pt x="9190" y="336"/>
                    <a:pt x="9127" y="127"/>
                  </a:cubicBezTo>
                  <a:lnTo>
                    <a:pt x="9089" y="0"/>
                  </a:lnTo>
                  <a:cubicBezTo>
                    <a:pt x="9031" y="88"/>
                    <a:pt x="8931" y="148"/>
                    <a:pt x="8815" y="148"/>
                  </a:cubicBezTo>
                  <a:lnTo>
                    <a:pt x="375" y="148"/>
                  </a:lnTo>
                  <a:cubicBezTo>
                    <a:pt x="258" y="148"/>
                    <a:pt x="159" y="88"/>
                    <a:pt x="1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6"/>
            <p:cNvSpPr/>
            <p:nvPr/>
          </p:nvSpPr>
          <p:spPr>
            <a:xfrm>
              <a:off x="7236124" y="2281699"/>
              <a:ext cx="371271" cy="32662"/>
            </a:xfrm>
            <a:custGeom>
              <a:rect b="b" l="l" r="r" t="t"/>
              <a:pathLst>
                <a:path extrusionOk="0" h="817" w="9287">
                  <a:moveTo>
                    <a:pt x="1" y="1"/>
                  </a:moveTo>
                  <a:lnTo>
                    <a:pt x="1" y="816"/>
                  </a:lnTo>
                  <a:lnTo>
                    <a:pt x="9286" y="816"/>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6"/>
            <p:cNvSpPr/>
            <p:nvPr/>
          </p:nvSpPr>
          <p:spPr>
            <a:xfrm>
              <a:off x="7236124" y="2297650"/>
              <a:ext cx="371271" cy="16711"/>
            </a:xfrm>
            <a:custGeom>
              <a:rect b="b" l="l" r="r" t="t"/>
              <a:pathLst>
                <a:path extrusionOk="0" h="418" w="9287">
                  <a:moveTo>
                    <a:pt x="1" y="1"/>
                  </a:moveTo>
                  <a:lnTo>
                    <a:pt x="1"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6"/>
            <p:cNvSpPr/>
            <p:nvPr/>
          </p:nvSpPr>
          <p:spPr>
            <a:xfrm>
              <a:off x="7269665" y="2196227"/>
              <a:ext cx="85472" cy="85432"/>
            </a:xfrm>
            <a:custGeom>
              <a:rect b="b" l="l" r="r" t="t"/>
              <a:pathLst>
                <a:path extrusionOk="0" h="2137" w="2138">
                  <a:moveTo>
                    <a:pt x="1068" y="0"/>
                  </a:moveTo>
                  <a:cubicBezTo>
                    <a:pt x="479" y="0"/>
                    <a:pt x="1" y="479"/>
                    <a:pt x="1" y="1069"/>
                  </a:cubicBezTo>
                  <a:cubicBezTo>
                    <a:pt x="1" y="1659"/>
                    <a:pt x="479" y="2137"/>
                    <a:pt x="1068" y="2137"/>
                  </a:cubicBezTo>
                  <a:cubicBezTo>
                    <a:pt x="1658" y="2137"/>
                    <a:pt x="2137" y="1659"/>
                    <a:pt x="2137" y="1069"/>
                  </a:cubicBezTo>
                  <a:cubicBezTo>
                    <a:pt x="2137" y="479"/>
                    <a:pt x="1658" y="0"/>
                    <a:pt x="10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6"/>
            <p:cNvSpPr/>
            <p:nvPr/>
          </p:nvSpPr>
          <p:spPr>
            <a:xfrm>
              <a:off x="7488422" y="2196227"/>
              <a:ext cx="85432" cy="85432"/>
            </a:xfrm>
            <a:custGeom>
              <a:rect b="b" l="l" r="r" t="t"/>
              <a:pathLst>
                <a:path extrusionOk="0" h="2137" w="2137">
                  <a:moveTo>
                    <a:pt x="1068" y="0"/>
                  </a:moveTo>
                  <a:cubicBezTo>
                    <a:pt x="478" y="0"/>
                    <a:pt x="0" y="479"/>
                    <a:pt x="0" y="1069"/>
                  </a:cubicBezTo>
                  <a:cubicBezTo>
                    <a:pt x="0" y="1659"/>
                    <a:pt x="478" y="2137"/>
                    <a:pt x="1068" y="2137"/>
                  </a:cubicBezTo>
                  <a:cubicBezTo>
                    <a:pt x="1658" y="2137"/>
                    <a:pt x="2137" y="1659"/>
                    <a:pt x="2137" y="1069"/>
                  </a:cubicBezTo>
                  <a:cubicBezTo>
                    <a:pt x="2137" y="479"/>
                    <a:pt x="1658" y="0"/>
                    <a:pt x="10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6"/>
            <p:cNvSpPr/>
            <p:nvPr/>
          </p:nvSpPr>
          <p:spPr>
            <a:xfrm>
              <a:off x="7509410" y="2217255"/>
              <a:ext cx="43416" cy="43376"/>
            </a:xfrm>
            <a:custGeom>
              <a:rect b="b" l="l" r="r" t="t"/>
              <a:pathLst>
                <a:path extrusionOk="0" h="1085" w="1086">
                  <a:moveTo>
                    <a:pt x="543" y="1"/>
                  </a:moveTo>
                  <a:cubicBezTo>
                    <a:pt x="244" y="1"/>
                    <a:pt x="1" y="243"/>
                    <a:pt x="1" y="543"/>
                  </a:cubicBezTo>
                  <a:cubicBezTo>
                    <a:pt x="1" y="842"/>
                    <a:pt x="244" y="1084"/>
                    <a:pt x="543" y="1084"/>
                  </a:cubicBezTo>
                  <a:cubicBezTo>
                    <a:pt x="843" y="1084"/>
                    <a:pt x="1085" y="842"/>
                    <a:pt x="1085" y="543"/>
                  </a:cubicBezTo>
                  <a:cubicBezTo>
                    <a:pt x="1085" y="243"/>
                    <a:pt x="843" y="1"/>
                    <a:pt x="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6"/>
            <p:cNvSpPr/>
            <p:nvPr/>
          </p:nvSpPr>
          <p:spPr>
            <a:xfrm>
              <a:off x="7290653" y="2217255"/>
              <a:ext cx="43416" cy="43376"/>
            </a:xfrm>
            <a:custGeom>
              <a:rect b="b" l="l" r="r" t="t"/>
              <a:pathLst>
                <a:path extrusionOk="0" h="1085" w="1086">
                  <a:moveTo>
                    <a:pt x="543" y="1"/>
                  </a:moveTo>
                  <a:cubicBezTo>
                    <a:pt x="244" y="1"/>
                    <a:pt x="1" y="243"/>
                    <a:pt x="1" y="543"/>
                  </a:cubicBezTo>
                  <a:cubicBezTo>
                    <a:pt x="1" y="842"/>
                    <a:pt x="244" y="1084"/>
                    <a:pt x="543" y="1084"/>
                  </a:cubicBezTo>
                  <a:cubicBezTo>
                    <a:pt x="843" y="1084"/>
                    <a:pt x="1086" y="842"/>
                    <a:pt x="1086" y="543"/>
                  </a:cubicBezTo>
                  <a:cubicBezTo>
                    <a:pt x="1086" y="243"/>
                    <a:pt x="843" y="1"/>
                    <a:pt x="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6"/>
            <p:cNvSpPr/>
            <p:nvPr/>
          </p:nvSpPr>
          <p:spPr>
            <a:xfrm>
              <a:off x="7311921" y="2012730"/>
              <a:ext cx="219596" cy="33381"/>
            </a:xfrm>
            <a:custGeom>
              <a:rect b="b" l="l" r="r" t="t"/>
              <a:pathLst>
                <a:path extrusionOk="0" h="835" w="5493">
                  <a:moveTo>
                    <a:pt x="1477" y="1"/>
                  </a:moveTo>
                  <a:cubicBezTo>
                    <a:pt x="1439" y="1"/>
                    <a:pt x="1403" y="15"/>
                    <a:pt x="1377" y="42"/>
                  </a:cubicBezTo>
                  <a:lnTo>
                    <a:pt x="855" y="563"/>
                  </a:lnTo>
                  <a:lnTo>
                    <a:pt x="139" y="563"/>
                  </a:lnTo>
                  <a:cubicBezTo>
                    <a:pt x="63" y="563"/>
                    <a:pt x="1" y="626"/>
                    <a:pt x="4" y="702"/>
                  </a:cubicBezTo>
                  <a:cubicBezTo>
                    <a:pt x="6" y="776"/>
                    <a:pt x="70" y="834"/>
                    <a:pt x="146" y="834"/>
                  </a:cubicBezTo>
                  <a:lnTo>
                    <a:pt x="914" y="834"/>
                  </a:lnTo>
                  <a:cubicBezTo>
                    <a:pt x="952" y="834"/>
                    <a:pt x="988" y="820"/>
                    <a:pt x="1015" y="794"/>
                  </a:cubicBezTo>
                  <a:lnTo>
                    <a:pt x="1536" y="273"/>
                  </a:lnTo>
                  <a:lnTo>
                    <a:pt x="3957" y="273"/>
                  </a:lnTo>
                  <a:lnTo>
                    <a:pt x="4478" y="794"/>
                  </a:lnTo>
                  <a:cubicBezTo>
                    <a:pt x="4505" y="820"/>
                    <a:pt x="4542" y="834"/>
                    <a:pt x="4579" y="834"/>
                  </a:cubicBezTo>
                  <a:lnTo>
                    <a:pt x="5354" y="834"/>
                  </a:lnTo>
                  <a:cubicBezTo>
                    <a:pt x="5430" y="834"/>
                    <a:pt x="5492" y="771"/>
                    <a:pt x="5489" y="695"/>
                  </a:cubicBezTo>
                  <a:cubicBezTo>
                    <a:pt x="5487" y="621"/>
                    <a:pt x="5423" y="563"/>
                    <a:pt x="5348" y="563"/>
                  </a:cubicBezTo>
                  <a:lnTo>
                    <a:pt x="4637" y="563"/>
                  </a:lnTo>
                  <a:lnTo>
                    <a:pt x="4116" y="42"/>
                  </a:lnTo>
                  <a:cubicBezTo>
                    <a:pt x="4089" y="15"/>
                    <a:pt x="4052" y="1"/>
                    <a:pt x="40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6"/>
            <p:cNvSpPr/>
            <p:nvPr/>
          </p:nvSpPr>
          <p:spPr>
            <a:xfrm>
              <a:off x="7290853" y="2027242"/>
              <a:ext cx="26825" cy="26825"/>
            </a:xfrm>
            <a:custGeom>
              <a:rect b="b" l="l" r="r" t="t"/>
              <a:pathLst>
                <a:path extrusionOk="0" h="671" w="671">
                  <a:moveTo>
                    <a:pt x="335" y="1"/>
                  </a:moveTo>
                  <a:cubicBezTo>
                    <a:pt x="150" y="1"/>
                    <a:pt x="0" y="150"/>
                    <a:pt x="0" y="335"/>
                  </a:cubicBezTo>
                  <a:cubicBezTo>
                    <a:pt x="0" y="521"/>
                    <a:pt x="150" y="671"/>
                    <a:pt x="335" y="671"/>
                  </a:cubicBezTo>
                  <a:cubicBezTo>
                    <a:pt x="520" y="671"/>
                    <a:pt x="670" y="521"/>
                    <a:pt x="670" y="335"/>
                  </a:cubicBezTo>
                  <a:cubicBezTo>
                    <a:pt x="670" y="150"/>
                    <a:pt x="520" y="1"/>
                    <a:pt x="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6"/>
            <p:cNvSpPr/>
            <p:nvPr/>
          </p:nvSpPr>
          <p:spPr>
            <a:xfrm>
              <a:off x="7525881" y="2027242"/>
              <a:ext cx="26785" cy="26825"/>
            </a:xfrm>
            <a:custGeom>
              <a:rect b="b" l="l" r="r" t="t"/>
              <a:pathLst>
                <a:path extrusionOk="0" h="671" w="670">
                  <a:moveTo>
                    <a:pt x="336" y="1"/>
                  </a:moveTo>
                  <a:cubicBezTo>
                    <a:pt x="151" y="1"/>
                    <a:pt x="0" y="150"/>
                    <a:pt x="0" y="335"/>
                  </a:cubicBezTo>
                  <a:cubicBezTo>
                    <a:pt x="0" y="521"/>
                    <a:pt x="151" y="671"/>
                    <a:pt x="336" y="671"/>
                  </a:cubicBezTo>
                  <a:cubicBezTo>
                    <a:pt x="520" y="671"/>
                    <a:pt x="670" y="521"/>
                    <a:pt x="670" y="335"/>
                  </a:cubicBezTo>
                  <a:cubicBezTo>
                    <a:pt x="670" y="150"/>
                    <a:pt x="520" y="1"/>
                    <a:pt x="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 name="Google Shape;4037;p76"/>
          <p:cNvGrpSpPr/>
          <p:nvPr/>
        </p:nvGrpSpPr>
        <p:grpSpPr>
          <a:xfrm>
            <a:off x="7236124" y="3392062"/>
            <a:ext cx="371471" cy="369232"/>
            <a:chOff x="7236124" y="3182512"/>
            <a:chExt cx="371471" cy="369232"/>
          </a:xfrm>
        </p:grpSpPr>
        <p:sp>
          <p:nvSpPr>
            <p:cNvPr id="4038" name="Google Shape;4038;p76"/>
            <p:cNvSpPr/>
            <p:nvPr/>
          </p:nvSpPr>
          <p:spPr>
            <a:xfrm>
              <a:off x="7273783" y="3240239"/>
              <a:ext cx="10954" cy="34021"/>
            </a:xfrm>
            <a:custGeom>
              <a:rect b="b" l="l" r="r" t="t"/>
              <a:pathLst>
                <a:path extrusionOk="0" h="851" w="274">
                  <a:moveTo>
                    <a:pt x="137" y="0"/>
                  </a:moveTo>
                  <a:cubicBezTo>
                    <a:pt x="135" y="0"/>
                    <a:pt x="134" y="0"/>
                    <a:pt x="133" y="0"/>
                  </a:cubicBezTo>
                  <a:cubicBezTo>
                    <a:pt x="59" y="3"/>
                    <a:pt x="1" y="67"/>
                    <a:pt x="1" y="142"/>
                  </a:cubicBezTo>
                  <a:lnTo>
                    <a:pt x="1" y="709"/>
                  </a:lnTo>
                  <a:cubicBezTo>
                    <a:pt x="1" y="784"/>
                    <a:pt x="59" y="851"/>
                    <a:pt x="133" y="851"/>
                  </a:cubicBezTo>
                  <a:cubicBezTo>
                    <a:pt x="134" y="851"/>
                    <a:pt x="135" y="851"/>
                    <a:pt x="137" y="851"/>
                  </a:cubicBezTo>
                  <a:cubicBezTo>
                    <a:pt x="212" y="851"/>
                    <a:pt x="273" y="789"/>
                    <a:pt x="273" y="715"/>
                  </a:cubicBezTo>
                  <a:lnTo>
                    <a:pt x="273" y="135"/>
                  </a:lnTo>
                  <a:cubicBezTo>
                    <a:pt x="273" y="61"/>
                    <a:pt x="212" y="0"/>
                    <a:pt x="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6"/>
            <p:cNvSpPr/>
            <p:nvPr/>
          </p:nvSpPr>
          <p:spPr>
            <a:xfrm>
              <a:off x="7236164" y="3460195"/>
              <a:ext cx="371431" cy="53850"/>
            </a:xfrm>
            <a:custGeom>
              <a:rect b="b" l="l" r="r" t="t"/>
              <a:pathLst>
                <a:path extrusionOk="0" h="1347" w="9291">
                  <a:moveTo>
                    <a:pt x="3704" y="1"/>
                  </a:moveTo>
                  <a:cubicBezTo>
                    <a:pt x="2787" y="4"/>
                    <a:pt x="2783" y="382"/>
                    <a:pt x="1859" y="382"/>
                  </a:cubicBezTo>
                  <a:cubicBezTo>
                    <a:pt x="1612" y="382"/>
                    <a:pt x="1430" y="355"/>
                    <a:pt x="1280" y="315"/>
                  </a:cubicBezTo>
                  <a:cubicBezTo>
                    <a:pt x="957" y="231"/>
                    <a:pt x="776" y="88"/>
                    <a:pt x="393" y="29"/>
                  </a:cubicBezTo>
                  <a:cubicBezTo>
                    <a:pt x="283" y="12"/>
                    <a:pt x="154" y="2"/>
                    <a:pt x="1" y="2"/>
                  </a:cubicBezTo>
                  <a:lnTo>
                    <a:pt x="1" y="966"/>
                  </a:lnTo>
                  <a:cubicBezTo>
                    <a:pt x="929" y="966"/>
                    <a:pt x="929" y="1347"/>
                    <a:pt x="1858" y="1347"/>
                  </a:cubicBezTo>
                  <a:cubicBezTo>
                    <a:pt x="2786" y="1347"/>
                    <a:pt x="2786" y="966"/>
                    <a:pt x="3715" y="966"/>
                  </a:cubicBezTo>
                  <a:cubicBezTo>
                    <a:pt x="4643" y="966"/>
                    <a:pt x="4643" y="1347"/>
                    <a:pt x="5572" y="1347"/>
                  </a:cubicBezTo>
                  <a:cubicBezTo>
                    <a:pt x="6500" y="1347"/>
                    <a:pt x="6500" y="966"/>
                    <a:pt x="7429" y="966"/>
                  </a:cubicBezTo>
                  <a:cubicBezTo>
                    <a:pt x="8357" y="966"/>
                    <a:pt x="8357" y="1347"/>
                    <a:pt x="9285" y="1347"/>
                  </a:cubicBezTo>
                  <a:lnTo>
                    <a:pt x="9291" y="380"/>
                  </a:lnTo>
                  <a:cubicBezTo>
                    <a:pt x="9137" y="380"/>
                    <a:pt x="9008" y="370"/>
                    <a:pt x="8897" y="352"/>
                  </a:cubicBezTo>
                  <a:cubicBezTo>
                    <a:pt x="8515" y="293"/>
                    <a:pt x="8333" y="150"/>
                    <a:pt x="8011" y="66"/>
                  </a:cubicBezTo>
                  <a:cubicBezTo>
                    <a:pt x="7861" y="27"/>
                    <a:pt x="7679" y="1"/>
                    <a:pt x="7433" y="1"/>
                  </a:cubicBezTo>
                  <a:cubicBezTo>
                    <a:pt x="6506" y="1"/>
                    <a:pt x="6502" y="377"/>
                    <a:pt x="5587" y="382"/>
                  </a:cubicBezTo>
                  <a:lnTo>
                    <a:pt x="5574" y="382"/>
                  </a:lnTo>
                  <a:cubicBezTo>
                    <a:pt x="4645" y="382"/>
                    <a:pt x="4645" y="1"/>
                    <a:pt x="37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6"/>
            <p:cNvSpPr/>
            <p:nvPr/>
          </p:nvSpPr>
          <p:spPr>
            <a:xfrm>
              <a:off x="7252035" y="3278898"/>
              <a:ext cx="339409" cy="237946"/>
            </a:xfrm>
            <a:custGeom>
              <a:rect b="b" l="l" r="r" t="t"/>
              <a:pathLst>
                <a:path extrusionOk="0" h="5952" w="8490">
                  <a:moveTo>
                    <a:pt x="4245" y="1"/>
                  </a:moveTo>
                  <a:lnTo>
                    <a:pt x="1" y="243"/>
                  </a:lnTo>
                  <a:lnTo>
                    <a:pt x="1" y="5609"/>
                  </a:lnTo>
                  <a:cubicBezTo>
                    <a:pt x="385" y="5668"/>
                    <a:pt x="566" y="5808"/>
                    <a:pt x="890" y="5891"/>
                  </a:cubicBezTo>
                  <a:lnTo>
                    <a:pt x="890" y="3170"/>
                  </a:lnTo>
                  <a:cubicBezTo>
                    <a:pt x="890" y="3170"/>
                    <a:pt x="1424" y="1958"/>
                    <a:pt x="2093" y="1958"/>
                  </a:cubicBezTo>
                  <a:cubicBezTo>
                    <a:pt x="2763" y="1958"/>
                    <a:pt x="3304" y="2501"/>
                    <a:pt x="3303" y="3170"/>
                  </a:cubicBezTo>
                  <a:lnTo>
                    <a:pt x="3303" y="5571"/>
                  </a:lnTo>
                  <a:lnTo>
                    <a:pt x="3318" y="5571"/>
                  </a:lnTo>
                  <a:cubicBezTo>
                    <a:pt x="4246" y="5582"/>
                    <a:pt x="5175" y="5952"/>
                    <a:pt x="5175" y="5952"/>
                  </a:cubicBezTo>
                  <a:lnTo>
                    <a:pt x="5189" y="5952"/>
                  </a:lnTo>
                  <a:lnTo>
                    <a:pt x="5189" y="3165"/>
                  </a:lnTo>
                  <a:cubicBezTo>
                    <a:pt x="5189" y="2505"/>
                    <a:pt x="5717" y="1968"/>
                    <a:pt x="6371" y="1954"/>
                  </a:cubicBezTo>
                  <a:cubicBezTo>
                    <a:pt x="6379" y="1954"/>
                    <a:pt x="6387" y="1954"/>
                    <a:pt x="6395" y="1954"/>
                  </a:cubicBezTo>
                  <a:cubicBezTo>
                    <a:pt x="7062" y="1954"/>
                    <a:pt x="7601" y="2509"/>
                    <a:pt x="7601" y="3180"/>
                  </a:cubicBezTo>
                  <a:lnTo>
                    <a:pt x="7601" y="5647"/>
                  </a:lnTo>
                  <a:cubicBezTo>
                    <a:pt x="7924" y="5730"/>
                    <a:pt x="8107" y="5870"/>
                    <a:pt x="8490" y="5929"/>
                  </a:cubicBezTo>
                  <a:lnTo>
                    <a:pt x="8490" y="243"/>
                  </a:lnTo>
                  <a:lnTo>
                    <a:pt x="42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6"/>
            <p:cNvSpPr/>
            <p:nvPr/>
          </p:nvSpPr>
          <p:spPr>
            <a:xfrm>
              <a:off x="7453642" y="3351577"/>
              <a:ext cx="108059" cy="170944"/>
            </a:xfrm>
            <a:custGeom>
              <a:rect b="b" l="l" r="r" t="t"/>
              <a:pathLst>
                <a:path extrusionOk="0" h="4276" w="2703">
                  <a:moveTo>
                    <a:pt x="1353" y="1"/>
                  </a:moveTo>
                  <a:cubicBezTo>
                    <a:pt x="1349" y="1"/>
                    <a:pt x="1344" y="1"/>
                    <a:pt x="1340" y="1"/>
                  </a:cubicBezTo>
                  <a:cubicBezTo>
                    <a:pt x="596" y="7"/>
                    <a:pt x="1" y="625"/>
                    <a:pt x="1" y="1369"/>
                  </a:cubicBezTo>
                  <a:lnTo>
                    <a:pt x="1" y="4140"/>
                  </a:lnTo>
                  <a:cubicBezTo>
                    <a:pt x="1" y="4215"/>
                    <a:pt x="62" y="4276"/>
                    <a:pt x="137" y="4276"/>
                  </a:cubicBezTo>
                  <a:cubicBezTo>
                    <a:pt x="212" y="4276"/>
                    <a:pt x="273" y="4215"/>
                    <a:pt x="274" y="4140"/>
                  </a:cubicBezTo>
                  <a:lnTo>
                    <a:pt x="274" y="1357"/>
                  </a:lnTo>
                  <a:cubicBezTo>
                    <a:pt x="274" y="762"/>
                    <a:pt x="758" y="277"/>
                    <a:pt x="1354" y="277"/>
                  </a:cubicBezTo>
                  <a:cubicBezTo>
                    <a:pt x="1418" y="277"/>
                    <a:pt x="1484" y="282"/>
                    <a:pt x="1551" y="294"/>
                  </a:cubicBezTo>
                  <a:cubicBezTo>
                    <a:pt x="2063" y="386"/>
                    <a:pt x="2432" y="842"/>
                    <a:pt x="2432" y="1363"/>
                  </a:cubicBezTo>
                  <a:lnTo>
                    <a:pt x="2432" y="3832"/>
                  </a:lnTo>
                  <a:cubicBezTo>
                    <a:pt x="2432" y="3906"/>
                    <a:pt x="2493" y="3968"/>
                    <a:pt x="2567" y="3968"/>
                  </a:cubicBezTo>
                  <a:cubicBezTo>
                    <a:pt x="2568" y="3968"/>
                    <a:pt x="2570" y="3968"/>
                    <a:pt x="2571" y="3968"/>
                  </a:cubicBezTo>
                  <a:cubicBezTo>
                    <a:pt x="2645" y="3965"/>
                    <a:pt x="2703" y="3900"/>
                    <a:pt x="2703" y="3825"/>
                  </a:cubicBezTo>
                  <a:lnTo>
                    <a:pt x="2703" y="1351"/>
                  </a:lnTo>
                  <a:cubicBezTo>
                    <a:pt x="2703" y="607"/>
                    <a:pt x="2097" y="1"/>
                    <a:pt x="1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6"/>
            <p:cNvSpPr/>
            <p:nvPr/>
          </p:nvSpPr>
          <p:spPr>
            <a:xfrm>
              <a:off x="7281818" y="3351577"/>
              <a:ext cx="108099" cy="168345"/>
            </a:xfrm>
            <a:custGeom>
              <a:rect b="b" l="l" r="r" t="t"/>
              <a:pathLst>
                <a:path extrusionOk="0" h="4211" w="2704">
                  <a:moveTo>
                    <a:pt x="1353" y="1"/>
                  </a:moveTo>
                  <a:cubicBezTo>
                    <a:pt x="1348" y="1"/>
                    <a:pt x="1344" y="1"/>
                    <a:pt x="1339" y="1"/>
                  </a:cubicBezTo>
                  <a:cubicBezTo>
                    <a:pt x="595" y="7"/>
                    <a:pt x="0" y="625"/>
                    <a:pt x="0" y="1369"/>
                  </a:cubicBezTo>
                  <a:lnTo>
                    <a:pt x="0" y="4074"/>
                  </a:lnTo>
                  <a:cubicBezTo>
                    <a:pt x="0" y="4149"/>
                    <a:pt x="62" y="4211"/>
                    <a:pt x="137" y="4211"/>
                  </a:cubicBezTo>
                  <a:cubicBezTo>
                    <a:pt x="211" y="4211"/>
                    <a:pt x="273" y="4149"/>
                    <a:pt x="274" y="4074"/>
                  </a:cubicBezTo>
                  <a:lnTo>
                    <a:pt x="274" y="1354"/>
                  </a:lnTo>
                  <a:cubicBezTo>
                    <a:pt x="274" y="760"/>
                    <a:pt x="758" y="275"/>
                    <a:pt x="1353" y="275"/>
                  </a:cubicBezTo>
                  <a:cubicBezTo>
                    <a:pt x="1418" y="275"/>
                    <a:pt x="1484" y="281"/>
                    <a:pt x="1550" y="293"/>
                  </a:cubicBezTo>
                  <a:cubicBezTo>
                    <a:pt x="2063" y="384"/>
                    <a:pt x="2431" y="841"/>
                    <a:pt x="2431" y="1362"/>
                  </a:cubicBezTo>
                  <a:lnTo>
                    <a:pt x="2431" y="3765"/>
                  </a:lnTo>
                  <a:cubicBezTo>
                    <a:pt x="2431" y="3840"/>
                    <a:pt x="2492" y="3902"/>
                    <a:pt x="2566" y="3902"/>
                  </a:cubicBezTo>
                  <a:cubicBezTo>
                    <a:pt x="2568" y="3902"/>
                    <a:pt x="2570" y="3901"/>
                    <a:pt x="2572" y="3901"/>
                  </a:cubicBezTo>
                  <a:cubicBezTo>
                    <a:pt x="2645" y="3899"/>
                    <a:pt x="2704" y="3834"/>
                    <a:pt x="2704" y="3759"/>
                  </a:cubicBezTo>
                  <a:lnTo>
                    <a:pt x="2704" y="1351"/>
                  </a:lnTo>
                  <a:cubicBezTo>
                    <a:pt x="2704" y="607"/>
                    <a:pt x="2097" y="1"/>
                    <a:pt x="13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6"/>
            <p:cNvSpPr/>
            <p:nvPr/>
          </p:nvSpPr>
          <p:spPr>
            <a:xfrm>
              <a:off x="7236124" y="3268783"/>
              <a:ext cx="371311" cy="19669"/>
            </a:xfrm>
            <a:custGeom>
              <a:rect b="b" l="l" r="r" t="t"/>
              <a:pathLst>
                <a:path extrusionOk="0" h="492" w="9288">
                  <a:moveTo>
                    <a:pt x="135" y="1"/>
                  </a:moveTo>
                  <a:cubicBezTo>
                    <a:pt x="61" y="1"/>
                    <a:pt x="1" y="62"/>
                    <a:pt x="1" y="136"/>
                  </a:cubicBezTo>
                  <a:lnTo>
                    <a:pt x="1" y="357"/>
                  </a:lnTo>
                  <a:cubicBezTo>
                    <a:pt x="1" y="431"/>
                    <a:pt x="61" y="491"/>
                    <a:pt x="135" y="491"/>
                  </a:cubicBezTo>
                  <a:lnTo>
                    <a:pt x="9153" y="491"/>
                  </a:lnTo>
                  <a:cubicBezTo>
                    <a:pt x="9227" y="491"/>
                    <a:pt x="9287" y="431"/>
                    <a:pt x="9287" y="357"/>
                  </a:cubicBezTo>
                  <a:lnTo>
                    <a:pt x="9287" y="136"/>
                  </a:lnTo>
                  <a:cubicBezTo>
                    <a:pt x="9286" y="61"/>
                    <a:pt x="9227" y="1"/>
                    <a:pt x="9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6"/>
            <p:cNvSpPr/>
            <p:nvPr/>
          </p:nvSpPr>
          <p:spPr>
            <a:xfrm>
              <a:off x="7236164" y="3497854"/>
              <a:ext cx="371431" cy="53890"/>
            </a:xfrm>
            <a:custGeom>
              <a:rect b="b" l="l" r="r" t="t"/>
              <a:pathLst>
                <a:path extrusionOk="0" h="1348" w="9291">
                  <a:moveTo>
                    <a:pt x="3704" y="1"/>
                  </a:moveTo>
                  <a:cubicBezTo>
                    <a:pt x="2787" y="5"/>
                    <a:pt x="2783" y="383"/>
                    <a:pt x="1859" y="383"/>
                  </a:cubicBezTo>
                  <a:cubicBezTo>
                    <a:pt x="1612" y="383"/>
                    <a:pt x="1430" y="356"/>
                    <a:pt x="1280" y="316"/>
                  </a:cubicBezTo>
                  <a:cubicBezTo>
                    <a:pt x="957" y="232"/>
                    <a:pt x="776" y="89"/>
                    <a:pt x="393" y="30"/>
                  </a:cubicBezTo>
                  <a:cubicBezTo>
                    <a:pt x="283" y="12"/>
                    <a:pt x="154" y="2"/>
                    <a:pt x="1" y="2"/>
                  </a:cubicBezTo>
                  <a:lnTo>
                    <a:pt x="1" y="966"/>
                  </a:lnTo>
                  <a:cubicBezTo>
                    <a:pt x="929" y="966"/>
                    <a:pt x="929" y="1347"/>
                    <a:pt x="1858" y="1347"/>
                  </a:cubicBezTo>
                  <a:cubicBezTo>
                    <a:pt x="2786" y="1347"/>
                    <a:pt x="2786" y="966"/>
                    <a:pt x="3715" y="966"/>
                  </a:cubicBezTo>
                  <a:cubicBezTo>
                    <a:pt x="4643" y="966"/>
                    <a:pt x="4643" y="1347"/>
                    <a:pt x="5572" y="1347"/>
                  </a:cubicBezTo>
                  <a:cubicBezTo>
                    <a:pt x="6500" y="1347"/>
                    <a:pt x="6500" y="966"/>
                    <a:pt x="7429" y="966"/>
                  </a:cubicBezTo>
                  <a:cubicBezTo>
                    <a:pt x="8357" y="966"/>
                    <a:pt x="8357" y="1347"/>
                    <a:pt x="9285" y="1347"/>
                  </a:cubicBezTo>
                  <a:lnTo>
                    <a:pt x="9291" y="381"/>
                  </a:lnTo>
                  <a:cubicBezTo>
                    <a:pt x="9137" y="381"/>
                    <a:pt x="9008" y="370"/>
                    <a:pt x="8897" y="353"/>
                  </a:cubicBezTo>
                  <a:cubicBezTo>
                    <a:pt x="8515" y="294"/>
                    <a:pt x="8333" y="152"/>
                    <a:pt x="8011" y="67"/>
                  </a:cubicBezTo>
                  <a:cubicBezTo>
                    <a:pt x="7861" y="27"/>
                    <a:pt x="7679" y="1"/>
                    <a:pt x="7433" y="1"/>
                  </a:cubicBezTo>
                  <a:cubicBezTo>
                    <a:pt x="6506" y="1"/>
                    <a:pt x="6502" y="379"/>
                    <a:pt x="5587" y="383"/>
                  </a:cubicBezTo>
                  <a:lnTo>
                    <a:pt x="5574" y="383"/>
                  </a:lnTo>
                  <a:cubicBezTo>
                    <a:pt x="4645" y="383"/>
                    <a:pt x="4645" y="1"/>
                    <a:pt x="37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6"/>
            <p:cNvSpPr/>
            <p:nvPr/>
          </p:nvSpPr>
          <p:spPr>
            <a:xfrm>
              <a:off x="7265268" y="3188109"/>
              <a:ext cx="28624" cy="28624"/>
            </a:xfrm>
            <a:custGeom>
              <a:rect b="b" l="l" r="r" t="t"/>
              <a:pathLst>
                <a:path extrusionOk="0" h="716" w="716">
                  <a:moveTo>
                    <a:pt x="359" y="0"/>
                  </a:moveTo>
                  <a:cubicBezTo>
                    <a:pt x="160" y="0"/>
                    <a:pt x="1" y="161"/>
                    <a:pt x="1" y="358"/>
                  </a:cubicBezTo>
                  <a:cubicBezTo>
                    <a:pt x="1" y="555"/>
                    <a:pt x="160" y="716"/>
                    <a:pt x="359" y="716"/>
                  </a:cubicBezTo>
                  <a:cubicBezTo>
                    <a:pt x="556" y="716"/>
                    <a:pt x="715" y="555"/>
                    <a:pt x="715" y="358"/>
                  </a:cubicBezTo>
                  <a:cubicBezTo>
                    <a:pt x="715" y="161"/>
                    <a:pt x="556" y="0"/>
                    <a:pt x="3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6"/>
            <p:cNvSpPr/>
            <p:nvPr/>
          </p:nvSpPr>
          <p:spPr>
            <a:xfrm>
              <a:off x="7265268" y="3216732"/>
              <a:ext cx="28624" cy="28664"/>
            </a:xfrm>
            <a:custGeom>
              <a:rect b="b" l="l" r="r" t="t"/>
              <a:pathLst>
                <a:path extrusionOk="0" h="717" w="716">
                  <a:moveTo>
                    <a:pt x="359" y="1"/>
                  </a:moveTo>
                  <a:cubicBezTo>
                    <a:pt x="160" y="1"/>
                    <a:pt x="1" y="161"/>
                    <a:pt x="1" y="358"/>
                  </a:cubicBezTo>
                  <a:cubicBezTo>
                    <a:pt x="1" y="556"/>
                    <a:pt x="160" y="716"/>
                    <a:pt x="359" y="716"/>
                  </a:cubicBezTo>
                  <a:cubicBezTo>
                    <a:pt x="556" y="716"/>
                    <a:pt x="715" y="556"/>
                    <a:pt x="715" y="358"/>
                  </a:cubicBezTo>
                  <a:cubicBezTo>
                    <a:pt x="715" y="161"/>
                    <a:pt x="556" y="1"/>
                    <a:pt x="3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6"/>
            <p:cNvSpPr/>
            <p:nvPr/>
          </p:nvSpPr>
          <p:spPr>
            <a:xfrm>
              <a:off x="7274542" y="3310120"/>
              <a:ext cx="52331" cy="10914"/>
            </a:xfrm>
            <a:custGeom>
              <a:rect b="b" l="l" r="r" t="t"/>
              <a:pathLst>
                <a:path extrusionOk="0" h="273" w="1309">
                  <a:moveTo>
                    <a:pt x="138" y="1"/>
                  </a:moveTo>
                  <a:cubicBezTo>
                    <a:pt x="61" y="1"/>
                    <a:pt x="1" y="64"/>
                    <a:pt x="2" y="141"/>
                  </a:cubicBezTo>
                  <a:cubicBezTo>
                    <a:pt x="5" y="215"/>
                    <a:pt x="70" y="273"/>
                    <a:pt x="144" y="273"/>
                  </a:cubicBezTo>
                  <a:lnTo>
                    <a:pt x="1169" y="273"/>
                  </a:lnTo>
                  <a:cubicBezTo>
                    <a:pt x="1246" y="273"/>
                    <a:pt x="1308" y="211"/>
                    <a:pt x="1305" y="133"/>
                  </a:cubicBezTo>
                  <a:cubicBezTo>
                    <a:pt x="1303" y="59"/>
                    <a:pt x="1237" y="1"/>
                    <a:pt x="11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6"/>
            <p:cNvSpPr/>
            <p:nvPr/>
          </p:nvSpPr>
          <p:spPr>
            <a:xfrm>
              <a:off x="7303606" y="3331908"/>
              <a:ext cx="52570" cy="10914"/>
            </a:xfrm>
            <a:custGeom>
              <a:rect b="b" l="l" r="r" t="t"/>
              <a:pathLst>
                <a:path extrusionOk="0" h="273" w="1315">
                  <a:moveTo>
                    <a:pt x="138" y="0"/>
                  </a:moveTo>
                  <a:cubicBezTo>
                    <a:pt x="61" y="0"/>
                    <a:pt x="1" y="63"/>
                    <a:pt x="2" y="140"/>
                  </a:cubicBezTo>
                  <a:cubicBezTo>
                    <a:pt x="4" y="214"/>
                    <a:pt x="69" y="272"/>
                    <a:pt x="144" y="272"/>
                  </a:cubicBezTo>
                  <a:lnTo>
                    <a:pt x="1169" y="272"/>
                  </a:lnTo>
                  <a:cubicBezTo>
                    <a:pt x="1251" y="272"/>
                    <a:pt x="1314" y="203"/>
                    <a:pt x="1305" y="120"/>
                  </a:cubicBezTo>
                  <a:cubicBezTo>
                    <a:pt x="1297" y="51"/>
                    <a:pt x="1233" y="0"/>
                    <a:pt x="1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6"/>
            <p:cNvSpPr/>
            <p:nvPr/>
          </p:nvSpPr>
          <p:spPr>
            <a:xfrm>
              <a:off x="7409147" y="3392793"/>
              <a:ext cx="37099" cy="10914"/>
            </a:xfrm>
            <a:custGeom>
              <a:rect b="b" l="l" r="r" t="t"/>
              <a:pathLst>
                <a:path extrusionOk="0" h="273" w="928">
                  <a:moveTo>
                    <a:pt x="139" y="1"/>
                  </a:moveTo>
                  <a:cubicBezTo>
                    <a:pt x="63" y="1"/>
                    <a:pt x="1" y="64"/>
                    <a:pt x="4" y="141"/>
                  </a:cubicBezTo>
                  <a:cubicBezTo>
                    <a:pt x="6" y="215"/>
                    <a:pt x="70" y="273"/>
                    <a:pt x="146" y="273"/>
                  </a:cubicBezTo>
                  <a:lnTo>
                    <a:pt x="781" y="273"/>
                  </a:lnTo>
                  <a:cubicBezTo>
                    <a:pt x="862" y="273"/>
                    <a:pt x="927" y="202"/>
                    <a:pt x="916" y="121"/>
                  </a:cubicBezTo>
                  <a:cubicBezTo>
                    <a:pt x="908" y="50"/>
                    <a:pt x="845" y="1"/>
                    <a:pt x="7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6"/>
            <p:cNvSpPr/>
            <p:nvPr/>
          </p:nvSpPr>
          <p:spPr>
            <a:xfrm>
              <a:off x="7569256" y="3447123"/>
              <a:ext cx="22188" cy="10914"/>
            </a:xfrm>
            <a:custGeom>
              <a:rect b="b" l="l" r="r" t="t"/>
              <a:pathLst>
                <a:path extrusionOk="0" h="273" w="555">
                  <a:moveTo>
                    <a:pt x="138" y="1"/>
                  </a:moveTo>
                  <a:cubicBezTo>
                    <a:pt x="62" y="1"/>
                    <a:pt x="1" y="64"/>
                    <a:pt x="3" y="140"/>
                  </a:cubicBezTo>
                  <a:cubicBezTo>
                    <a:pt x="4" y="215"/>
                    <a:pt x="69" y="273"/>
                    <a:pt x="145" y="273"/>
                  </a:cubicBezTo>
                  <a:lnTo>
                    <a:pt x="555" y="273"/>
                  </a:lnTo>
                  <a:lnTo>
                    <a:pt x="555" y="2"/>
                  </a:lnTo>
                  <a:lnTo>
                    <a:pt x="1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6"/>
            <p:cNvSpPr/>
            <p:nvPr/>
          </p:nvSpPr>
          <p:spPr>
            <a:xfrm>
              <a:off x="7521164" y="3310880"/>
              <a:ext cx="52291" cy="10874"/>
            </a:xfrm>
            <a:custGeom>
              <a:rect b="b" l="l" r="r" t="t"/>
              <a:pathLst>
                <a:path extrusionOk="0" h="272" w="1308">
                  <a:moveTo>
                    <a:pt x="138" y="1"/>
                  </a:moveTo>
                  <a:cubicBezTo>
                    <a:pt x="62" y="1"/>
                    <a:pt x="1" y="64"/>
                    <a:pt x="3" y="140"/>
                  </a:cubicBezTo>
                  <a:cubicBezTo>
                    <a:pt x="5" y="214"/>
                    <a:pt x="70" y="272"/>
                    <a:pt x="145" y="272"/>
                  </a:cubicBezTo>
                  <a:lnTo>
                    <a:pt x="1170" y="272"/>
                  </a:lnTo>
                  <a:cubicBezTo>
                    <a:pt x="1245" y="272"/>
                    <a:pt x="1307" y="209"/>
                    <a:pt x="1306" y="133"/>
                  </a:cubicBezTo>
                  <a:cubicBezTo>
                    <a:pt x="1303" y="59"/>
                    <a:pt x="1239" y="1"/>
                    <a:pt x="11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6"/>
            <p:cNvSpPr/>
            <p:nvPr/>
          </p:nvSpPr>
          <p:spPr>
            <a:xfrm>
              <a:off x="7264428" y="3420258"/>
              <a:ext cx="22507" cy="10954"/>
            </a:xfrm>
            <a:custGeom>
              <a:rect b="b" l="l" r="r" t="t"/>
              <a:pathLst>
                <a:path extrusionOk="0" h="274" w="563">
                  <a:moveTo>
                    <a:pt x="144" y="0"/>
                  </a:moveTo>
                  <a:cubicBezTo>
                    <a:pt x="69" y="0"/>
                    <a:pt x="3" y="58"/>
                    <a:pt x="2" y="134"/>
                  </a:cubicBezTo>
                  <a:cubicBezTo>
                    <a:pt x="1" y="211"/>
                    <a:pt x="61" y="274"/>
                    <a:pt x="138" y="274"/>
                  </a:cubicBezTo>
                  <a:lnTo>
                    <a:pt x="562" y="274"/>
                  </a:lnTo>
                  <a:lnTo>
                    <a:pt x="562" y="3"/>
                  </a:lnTo>
                  <a:lnTo>
                    <a:pt x="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6"/>
            <p:cNvSpPr/>
            <p:nvPr/>
          </p:nvSpPr>
          <p:spPr>
            <a:xfrm>
              <a:off x="7259631" y="3182512"/>
              <a:ext cx="39898" cy="39898"/>
            </a:xfrm>
            <a:custGeom>
              <a:rect b="b" l="l" r="r" t="t"/>
              <a:pathLst>
                <a:path extrusionOk="0" h="998" w="998">
                  <a:moveTo>
                    <a:pt x="500" y="281"/>
                  </a:moveTo>
                  <a:cubicBezTo>
                    <a:pt x="619" y="281"/>
                    <a:pt x="717" y="378"/>
                    <a:pt x="717" y="498"/>
                  </a:cubicBezTo>
                  <a:cubicBezTo>
                    <a:pt x="717" y="618"/>
                    <a:pt x="619" y="715"/>
                    <a:pt x="500" y="715"/>
                  </a:cubicBezTo>
                  <a:cubicBezTo>
                    <a:pt x="379" y="715"/>
                    <a:pt x="281" y="618"/>
                    <a:pt x="281" y="498"/>
                  </a:cubicBezTo>
                  <a:cubicBezTo>
                    <a:pt x="281" y="378"/>
                    <a:pt x="379" y="281"/>
                    <a:pt x="500" y="281"/>
                  </a:cubicBezTo>
                  <a:close/>
                  <a:moveTo>
                    <a:pt x="500" y="0"/>
                  </a:moveTo>
                  <a:cubicBezTo>
                    <a:pt x="223" y="0"/>
                    <a:pt x="0" y="224"/>
                    <a:pt x="0" y="498"/>
                  </a:cubicBezTo>
                  <a:cubicBezTo>
                    <a:pt x="0" y="774"/>
                    <a:pt x="225" y="997"/>
                    <a:pt x="500" y="997"/>
                  </a:cubicBezTo>
                  <a:cubicBezTo>
                    <a:pt x="775" y="997"/>
                    <a:pt x="997" y="772"/>
                    <a:pt x="997" y="498"/>
                  </a:cubicBezTo>
                  <a:cubicBezTo>
                    <a:pt x="997" y="223"/>
                    <a:pt x="774"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6"/>
            <p:cNvSpPr/>
            <p:nvPr/>
          </p:nvSpPr>
          <p:spPr>
            <a:xfrm>
              <a:off x="7259631" y="3211136"/>
              <a:ext cx="39898" cy="39898"/>
            </a:xfrm>
            <a:custGeom>
              <a:rect b="b" l="l" r="r" t="t"/>
              <a:pathLst>
                <a:path extrusionOk="0" h="998" w="998">
                  <a:moveTo>
                    <a:pt x="500" y="281"/>
                  </a:moveTo>
                  <a:cubicBezTo>
                    <a:pt x="619" y="281"/>
                    <a:pt x="717" y="378"/>
                    <a:pt x="717" y="498"/>
                  </a:cubicBezTo>
                  <a:cubicBezTo>
                    <a:pt x="717" y="619"/>
                    <a:pt x="619" y="716"/>
                    <a:pt x="500" y="716"/>
                  </a:cubicBezTo>
                  <a:cubicBezTo>
                    <a:pt x="379" y="716"/>
                    <a:pt x="281" y="619"/>
                    <a:pt x="281" y="498"/>
                  </a:cubicBezTo>
                  <a:cubicBezTo>
                    <a:pt x="281" y="378"/>
                    <a:pt x="379" y="281"/>
                    <a:pt x="500" y="281"/>
                  </a:cubicBezTo>
                  <a:close/>
                  <a:moveTo>
                    <a:pt x="500" y="0"/>
                  </a:moveTo>
                  <a:cubicBezTo>
                    <a:pt x="223" y="0"/>
                    <a:pt x="0" y="223"/>
                    <a:pt x="0" y="498"/>
                  </a:cubicBezTo>
                  <a:cubicBezTo>
                    <a:pt x="0" y="774"/>
                    <a:pt x="225" y="997"/>
                    <a:pt x="500" y="997"/>
                  </a:cubicBezTo>
                  <a:cubicBezTo>
                    <a:pt x="775" y="997"/>
                    <a:pt x="997" y="774"/>
                    <a:pt x="997" y="498"/>
                  </a:cubicBezTo>
                  <a:cubicBezTo>
                    <a:pt x="997" y="223"/>
                    <a:pt x="774"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76"/>
          <p:cNvGrpSpPr/>
          <p:nvPr/>
        </p:nvGrpSpPr>
        <p:grpSpPr>
          <a:xfrm>
            <a:off x="7236124" y="2817345"/>
            <a:ext cx="371271" cy="304629"/>
            <a:chOff x="7236124" y="2607795"/>
            <a:chExt cx="371271" cy="304629"/>
          </a:xfrm>
        </p:grpSpPr>
        <p:sp>
          <p:nvSpPr>
            <p:cNvPr id="4056" name="Google Shape;4056;p76"/>
            <p:cNvSpPr/>
            <p:nvPr/>
          </p:nvSpPr>
          <p:spPr>
            <a:xfrm>
              <a:off x="7244159" y="2691948"/>
              <a:ext cx="355320" cy="220476"/>
            </a:xfrm>
            <a:custGeom>
              <a:rect b="b" l="l" r="r" t="t"/>
              <a:pathLst>
                <a:path extrusionOk="0" h="5515" w="8888">
                  <a:moveTo>
                    <a:pt x="1266" y="1"/>
                  </a:moveTo>
                  <a:cubicBezTo>
                    <a:pt x="567" y="1"/>
                    <a:pt x="0" y="567"/>
                    <a:pt x="0" y="1267"/>
                  </a:cubicBezTo>
                  <a:lnTo>
                    <a:pt x="0" y="4248"/>
                  </a:lnTo>
                  <a:cubicBezTo>
                    <a:pt x="0" y="4948"/>
                    <a:pt x="567" y="5514"/>
                    <a:pt x="1266" y="5514"/>
                  </a:cubicBezTo>
                  <a:lnTo>
                    <a:pt x="7621" y="5514"/>
                  </a:lnTo>
                  <a:cubicBezTo>
                    <a:pt x="8321" y="5514"/>
                    <a:pt x="8887" y="4948"/>
                    <a:pt x="8887" y="4248"/>
                  </a:cubicBezTo>
                  <a:lnTo>
                    <a:pt x="8887" y="1268"/>
                  </a:lnTo>
                  <a:cubicBezTo>
                    <a:pt x="8886" y="567"/>
                    <a:pt x="8319" y="1"/>
                    <a:pt x="7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6"/>
            <p:cNvSpPr/>
            <p:nvPr/>
          </p:nvSpPr>
          <p:spPr>
            <a:xfrm>
              <a:off x="7262949" y="2710777"/>
              <a:ext cx="317661" cy="182777"/>
            </a:xfrm>
            <a:custGeom>
              <a:rect b="b" l="l" r="r" t="t"/>
              <a:pathLst>
                <a:path extrusionOk="0" h="4572" w="7946">
                  <a:moveTo>
                    <a:pt x="799" y="0"/>
                  </a:moveTo>
                  <a:cubicBezTo>
                    <a:pt x="358" y="0"/>
                    <a:pt x="1" y="358"/>
                    <a:pt x="1" y="800"/>
                  </a:cubicBezTo>
                  <a:lnTo>
                    <a:pt x="1" y="3772"/>
                  </a:lnTo>
                  <a:cubicBezTo>
                    <a:pt x="1" y="4214"/>
                    <a:pt x="358" y="4572"/>
                    <a:pt x="799" y="4572"/>
                  </a:cubicBezTo>
                  <a:lnTo>
                    <a:pt x="7146" y="4572"/>
                  </a:lnTo>
                  <a:cubicBezTo>
                    <a:pt x="7588" y="4572"/>
                    <a:pt x="7945" y="4214"/>
                    <a:pt x="7945" y="3772"/>
                  </a:cubicBezTo>
                  <a:lnTo>
                    <a:pt x="7945" y="800"/>
                  </a:lnTo>
                  <a:cubicBezTo>
                    <a:pt x="7945" y="358"/>
                    <a:pt x="7588" y="0"/>
                    <a:pt x="71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6"/>
            <p:cNvSpPr/>
            <p:nvPr/>
          </p:nvSpPr>
          <p:spPr>
            <a:xfrm>
              <a:off x="7284737" y="2739841"/>
              <a:ext cx="103702" cy="127608"/>
            </a:xfrm>
            <a:custGeom>
              <a:rect b="b" l="l" r="r" t="t"/>
              <a:pathLst>
                <a:path extrusionOk="0" h="3192" w="2594">
                  <a:moveTo>
                    <a:pt x="348" y="0"/>
                  </a:moveTo>
                  <a:cubicBezTo>
                    <a:pt x="155" y="0"/>
                    <a:pt x="0" y="155"/>
                    <a:pt x="0" y="348"/>
                  </a:cubicBezTo>
                  <a:lnTo>
                    <a:pt x="0" y="2843"/>
                  </a:lnTo>
                  <a:cubicBezTo>
                    <a:pt x="0" y="3035"/>
                    <a:pt x="155" y="3192"/>
                    <a:pt x="348" y="3192"/>
                  </a:cubicBezTo>
                  <a:lnTo>
                    <a:pt x="2243" y="3192"/>
                  </a:lnTo>
                  <a:cubicBezTo>
                    <a:pt x="2436" y="3192"/>
                    <a:pt x="2594" y="3034"/>
                    <a:pt x="2593" y="2843"/>
                  </a:cubicBezTo>
                  <a:lnTo>
                    <a:pt x="2593" y="348"/>
                  </a:lnTo>
                  <a:cubicBezTo>
                    <a:pt x="2593" y="155"/>
                    <a:pt x="2437" y="0"/>
                    <a:pt x="22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6"/>
            <p:cNvSpPr/>
            <p:nvPr/>
          </p:nvSpPr>
          <p:spPr>
            <a:xfrm>
              <a:off x="7427456" y="2765147"/>
              <a:ext cx="118293" cy="10954"/>
            </a:xfrm>
            <a:custGeom>
              <a:rect b="b" l="l" r="r" t="t"/>
              <a:pathLst>
                <a:path extrusionOk="0" h="274" w="2959">
                  <a:moveTo>
                    <a:pt x="149" y="0"/>
                  </a:moveTo>
                  <a:cubicBezTo>
                    <a:pt x="67" y="0"/>
                    <a:pt x="1" y="70"/>
                    <a:pt x="11" y="153"/>
                  </a:cubicBezTo>
                  <a:cubicBezTo>
                    <a:pt x="19" y="223"/>
                    <a:pt x="82" y="273"/>
                    <a:pt x="153" y="273"/>
                  </a:cubicBezTo>
                  <a:lnTo>
                    <a:pt x="2809" y="273"/>
                  </a:lnTo>
                  <a:cubicBezTo>
                    <a:pt x="2893" y="273"/>
                    <a:pt x="2959" y="203"/>
                    <a:pt x="2948" y="120"/>
                  </a:cubicBezTo>
                  <a:cubicBezTo>
                    <a:pt x="2940" y="50"/>
                    <a:pt x="2877" y="0"/>
                    <a:pt x="2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6"/>
            <p:cNvSpPr/>
            <p:nvPr/>
          </p:nvSpPr>
          <p:spPr>
            <a:xfrm>
              <a:off x="7427456" y="2794850"/>
              <a:ext cx="118293" cy="10994"/>
            </a:xfrm>
            <a:custGeom>
              <a:rect b="b" l="l" r="r" t="t"/>
              <a:pathLst>
                <a:path extrusionOk="0" h="275" w="2959">
                  <a:moveTo>
                    <a:pt x="149" y="1"/>
                  </a:moveTo>
                  <a:cubicBezTo>
                    <a:pt x="67" y="1"/>
                    <a:pt x="1" y="71"/>
                    <a:pt x="11" y="154"/>
                  </a:cubicBezTo>
                  <a:cubicBezTo>
                    <a:pt x="19" y="224"/>
                    <a:pt x="82" y="274"/>
                    <a:pt x="153" y="274"/>
                  </a:cubicBezTo>
                  <a:lnTo>
                    <a:pt x="2809" y="274"/>
                  </a:lnTo>
                  <a:cubicBezTo>
                    <a:pt x="2893" y="274"/>
                    <a:pt x="2959" y="203"/>
                    <a:pt x="2948" y="121"/>
                  </a:cubicBezTo>
                  <a:cubicBezTo>
                    <a:pt x="2940" y="50"/>
                    <a:pt x="2877" y="1"/>
                    <a:pt x="28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6"/>
            <p:cNvSpPr/>
            <p:nvPr/>
          </p:nvSpPr>
          <p:spPr>
            <a:xfrm>
              <a:off x="7428816" y="2823914"/>
              <a:ext cx="69201" cy="10874"/>
            </a:xfrm>
            <a:custGeom>
              <a:rect b="b" l="l" r="r" t="t"/>
              <a:pathLst>
                <a:path extrusionOk="0" h="272" w="1731">
                  <a:moveTo>
                    <a:pt x="137" y="1"/>
                  </a:moveTo>
                  <a:cubicBezTo>
                    <a:pt x="62" y="1"/>
                    <a:pt x="0" y="64"/>
                    <a:pt x="2" y="140"/>
                  </a:cubicBezTo>
                  <a:cubicBezTo>
                    <a:pt x="5" y="214"/>
                    <a:pt x="69" y="272"/>
                    <a:pt x="145" y="272"/>
                  </a:cubicBezTo>
                  <a:lnTo>
                    <a:pt x="1586" y="272"/>
                  </a:lnTo>
                  <a:cubicBezTo>
                    <a:pt x="1666" y="272"/>
                    <a:pt x="1731" y="202"/>
                    <a:pt x="1720" y="120"/>
                  </a:cubicBezTo>
                  <a:cubicBezTo>
                    <a:pt x="1713" y="50"/>
                    <a:pt x="1649" y="1"/>
                    <a:pt x="15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6"/>
            <p:cNvSpPr/>
            <p:nvPr/>
          </p:nvSpPr>
          <p:spPr>
            <a:xfrm>
              <a:off x="7304286" y="2620108"/>
              <a:ext cx="21108" cy="97025"/>
            </a:xfrm>
            <a:custGeom>
              <a:rect b="b" l="l" r="r" t="t"/>
              <a:pathLst>
                <a:path extrusionOk="0" h="2427" w="528">
                  <a:moveTo>
                    <a:pt x="527" y="1"/>
                  </a:moveTo>
                  <a:lnTo>
                    <a:pt x="1" y="507"/>
                  </a:lnTo>
                  <a:lnTo>
                    <a:pt x="1" y="2163"/>
                  </a:lnTo>
                  <a:cubicBezTo>
                    <a:pt x="1" y="2309"/>
                    <a:pt x="120" y="2426"/>
                    <a:pt x="265" y="2426"/>
                  </a:cubicBezTo>
                  <a:cubicBezTo>
                    <a:pt x="286" y="2426"/>
                    <a:pt x="307" y="2424"/>
                    <a:pt x="329" y="2419"/>
                  </a:cubicBezTo>
                  <a:cubicBezTo>
                    <a:pt x="446" y="2389"/>
                    <a:pt x="527" y="2280"/>
                    <a:pt x="527" y="2158"/>
                  </a:cubicBezTo>
                  <a:lnTo>
                    <a:pt x="5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6"/>
            <p:cNvSpPr/>
            <p:nvPr/>
          </p:nvSpPr>
          <p:spPr>
            <a:xfrm>
              <a:off x="7518205" y="2617950"/>
              <a:ext cx="21068" cy="99224"/>
            </a:xfrm>
            <a:custGeom>
              <a:rect b="b" l="l" r="r" t="t"/>
              <a:pathLst>
                <a:path extrusionOk="0" h="2482" w="527">
                  <a:moveTo>
                    <a:pt x="526" y="1"/>
                  </a:moveTo>
                  <a:lnTo>
                    <a:pt x="0" y="563"/>
                  </a:lnTo>
                  <a:lnTo>
                    <a:pt x="0" y="2218"/>
                  </a:lnTo>
                  <a:cubicBezTo>
                    <a:pt x="0" y="2364"/>
                    <a:pt x="119" y="2482"/>
                    <a:pt x="264" y="2482"/>
                  </a:cubicBezTo>
                  <a:cubicBezTo>
                    <a:pt x="285" y="2482"/>
                    <a:pt x="306" y="2479"/>
                    <a:pt x="328" y="2474"/>
                  </a:cubicBezTo>
                  <a:cubicBezTo>
                    <a:pt x="446" y="2444"/>
                    <a:pt x="526" y="2336"/>
                    <a:pt x="526" y="2214"/>
                  </a:cubicBezTo>
                  <a:lnTo>
                    <a:pt x="5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6"/>
            <p:cNvSpPr/>
            <p:nvPr/>
          </p:nvSpPr>
          <p:spPr>
            <a:xfrm>
              <a:off x="7236124" y="2607795"/>
              <a:ext cx="371271" cy="32702"/>
            </a:xfrm>
            <a:custGeom>
              <a:rect b="b" l="l" r="r" t="t"/>
              <a:pathLst>
                <a:path extrusionOk="0" h="818" w="9287">
                  <a:moveTo>
                    <a:pt x="1" y="1"/>
                  </a:moveTo>
                  <a:lnTo>
                    <a:pt x="1"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6"/>
            <p:cNvSpPr/>
            <p:nvPr/>
          </p:nvSpPr>
          <p:spPr>
            <a:xfrm>
              <a:off x="7236124" y="2623786"/>
              <a:ext cx="371271" cy="16711"/>
            </a:xfrm>
            <a:custGeom>
              <a:rect b="b" l="l" r="r" t="t"/>
              <a:pathLst>
                <a:path extrusionOk="0" h="418" w="9287">
                  <a:moveTo>
                    <a:pt x="1" y="1"/>
                  </a:moveTo>
                  <a:lnTo>
                    <a:pt x="1"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6"/>
            <p:cNvSpPr/>
            <p:nvPr/>
          </p:nvSpPr>
          <p:spPr>
            <a:xfrm>
              <a:off x="7315639" y="2766346"/>
              <a:ext cx="46494" cy="71520"/>
            </a:xfrm>
            <a:custGeom>
              <a:rect b="b" l="l" r="r" t="t"/>
              <a:pathLst>
                <a:path extrusionOk="0" h="1789" w="1163">
                  <a:moveTo>
                    <a:pt x="587" y="0"/>
                  </a:moveTo>
                  <a:cubicBezTo>
                    <a:pt x="537" y="0"/>
                    <a:pt x="488" y="6"/>
                    <a:pt x="439" y="17"/>
                  </a:cubicBezTo>
                  <a:cubicBezTo>
                    <a:pt x="272" y="53"/>
                    <a:pt x="111" y="161"/>
                    <a:pt x="54" y="330"/>
                  </a:cubicBezTo>
                  <a:cubicBezTo>
                    <a:pt x="29" y="404"/>
                    <a:pt x="22" y="494"/>
                    <a:pt x="45" y="570"/>
                  </a:cubicBezTo>
                  <a:cubicBezTo>
                    <a:pt x="68" y="640"/>
                    <a:pt x="137" y="671"/>
                    <a:pt x="208" y="671"/>
                  </a:cubicBezTo>
                  <a:cubicBezTo>
                    <a:pt x="209" y="671"/>
                    <a:pt x="210" y="671"/>
                    <a:pt x="212" y="671"/>
                  </a:cubicBezTo>
                  <a:cubicBezTo>
                    <a:pt x="283" y="669"/>
                    <a:pt x="371" y="641"/>
                    <a:pt x="399" y="567"/>
                  </a:cubicBezTo>
                  <a:cubicBezTo>
                    <a:pt x="413" y="533"/>
                    <a:pt x="405" y="493"/>
                    <a:pt x="415" y="456"/>
                  </a:cubicBezTo>
                  <a:cubicBezTo>
                    <a:pt x="425" y="425"/>
                    <a:pt x="442" y="398"/>
                    <a:pt x="470" y="382"/>
                  </a:cubicBezTo>
                  <a:cubicBezTo>
                    <a:pt x="504" y="359"/>
                    <a:pt x="547" y="348"/>
                    <a:pt x="591" y="348"/>
                  </a:cubicBezTo>
                  <a:cubicBezTo>
                    <a:pt x="632" y="348"/>
                    <a:pt x="672" y="358"/>
                    <a:pt x="704" y="382"/>
                  </a:cubicBezTo>
                  <a:cubicBezTo>
                    <a:pt x="774" y="431"/>
                    <a:pt x="785" y="530"/>
                    <a:pt x="752" y="604"/>
                  </a:cubicBezTo>
                  <a:cubicBezTo>
                    <a:pt x="716" y="683"/>
                    <a:pt x="642" y="747"/>
                    <a:pt x="577" y="800"/>
                  </a:cubicBezTo>
                  <a:cubicBezTo>
                    <a:pt x="503" y="862"/>
                    <a:pt x="424" y="916"/>
                    <a:pt x="347" y="975"/>
                  </a:cubicBezTo>
                  <a:cubicBezTo>
                    <a:pt x="271" y="1031"/>
                    <a:pt x="196" y="1091"/>
                    <a:pt x="130" y="1161"/>
                  </a:cubicBezTo>
                  <a:cubicBezTo>
                    <a:pt x="71" y="1226"/>
                    <a:pt x="17" y="1299"/>
                    <a:pt x="6" y="1388"/>
                  </a:cubicBezTo>
                  <a:cubicBezTo>
                    <a:pt x="1" y="1425"/>
                    <a:pt x="3" y="1592"/>
                    <a:pt x="3" y="1638"/>
                  </a:cubicBezTo>
                  <a:lnTo>
                    <a:pt x="3" y="1668"/>
                  </a:lnTo>
                  <a:cubicBezTo>
                    <a:pt x="4" y="1708"/>
                    <a:pt x="32" y="1738"/>
                    <a:pt x="67" y="1758"/>
                  </a:cubicBezTo>
                  <a:cubicBezTo>
                    <a:pt x="104" y="1777"/>
                    <a:pt x="143" y="1787"/>
                    <a:pt x="183" y="1787"/>
                  </a:cubicBezTo>
                  <a:cubicBezTo>
                    <a:pt x="288" y="1787"/>
                    <a:pt x="618" y="1788"/>
                    <a:pt x="838" y="1788"/>
                  </a:cubicBezTo>
                  <a:cubicBezTo>
                    <a:pt x="948" y="1788"/>
                    <a:pt x="1031" y="1788"/>
                    <a:pt x="1044" y="1787"/>
                  </a:cubicBezTo>
                  <a:cubicBezTo>
                    <a:pt x="1126" y="1782"/>
                    <a:pt x="1159" y="1675"/>
                    <a:pt x="1157" y="1608"/>
                  </a:cubicBezTo>
                  <a:cubicBezTo>
                    <a:pt x="1154" y="1542"/>
                    <a:pt x="1116" y="1454"/>
                    <a:pt x="1040" y="1452"/>
                  </a:cubicBezTo>
                  <a:cubicBezTo>
                    <a:pt x="1028" y="1452"/>
                    <a:pt x="993" y="1452"/>
                    <a:pt x="946" y="1452"/>
                  </a:cubicBezTo>
                  <a:cubicBezTo>
                    <a:pt x="815" y="1452"/>
                    <a:pt x="588" y="1453"/>
                    <a:pt x="475" y="1453"/>
                  </a:cubicBezTo>
                  <a:cubicBezTo>
                    <a:pt x="434" y="1453"/>
                    <a:pt x="407" y="1453"/>
                    <a:pt x="407" y="1452"/>
                  </a:cubicBezTo>
                  <a:cubicBezTo>
                    <a:pt x="399" y="1449"/>
                    <a:pt x="404" y="1432"/>
                    <a:pt x="404" y="1424"/>
                  </a:cubicBezTo>
                  <a:cubicBezTo>
                    <a:pt x="408" y="1385"/>
                    <a:pt x="431" y="1352"/>
                    <a:pt x="460" y="1326"/>
                  </a:cubicBezTo>
                  <a:cubicBezTo>
                    <a:pt x="591" y="1203"/>
                    <a:pt x="753" y="1120"/>
                    <a:pt x="889" y="1003"/>
                  </a:cubicBezTo>
                  <a:cubicBezTo>
                    <a:pt x="1021" y="889"/>
                    <a:pt x="1138" y="739"/>
                    <a:pt x="1154" y="560"/>
                  </a:cubicBezTo>
                  <a:cubicBezTo>
                    <a:pt x="1162" y="475"/>
                    <a:pt x="1152" y="387"/>
                    <a:pt x="1116" y="309"/>
                  </a:cubicBezTo>
                  <a:cubicBezTo>
                    <a:pt x="1082" y="235"/>
                    <a:pt x="1027" y="168"/>
                    <a:pt x="963" y="120"/>
                  </a:cubicBezTo>
                  <a:cubicBezTo>
                    <a:pt x="856" y="40"/>
                    <a:pt x="721" y="0"/>
                    <a:pt x="5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7" name="Google Shape;4067;p76"/>
          <p:cNvGrpSpPr/>
          <p:nvPr/>
        </p:nvGrpSpPr>
        <p:grpSpPr>
          <a:xfrm>
            <a:off x="7263469" y="1580441"/>
            <a:ext cx="316582" cy="371271"/>
            <a:chOff x="7263469" y="1370891"/>
            <a:chExt cx="316582" cy="371271"/>
          </a:xfrm>
        </p:grpSpPr>
        <p:sp>
          <p:nvSpPr>
            <p:cNvPr id="4068" name="Google Shape;4068;p76"/>
            <p:cNvSpPr/>
            <p:nvPr/>
          </p:nvSpPr>
          <p:spPr>
            <a:xfrm>
              <a:off x="7368849" y="1632624"/>
              <a:ext cx="105661" cy="26145"/>
            </a:xfrm>
            <a:custGeom>
              <a:rect b="b" l="l" r="r" t="t"/>
              <a:pathLst>
                <a:path extrusionOk="0" h="654" w="2643">
                  <a:moveTo>
                    <a:pt x="17" y="0"/>
                  </a:moveTo>
                  <a:lnTo>
                    <a:pt x="0" y="653"/>
                  </a:lnTo>
                  <a:lnTo>
                    <a:pt x="2643" y="653"/>
                  </a:lnTo>
                  <a:lnTo>
                    <a:pt x="26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6"/>
            <p:cNvSpPr/>
            <p:nvPr/>
          </p:nvSpPr>
          <p:spPr>
            <a:xfrm>
              <a:off x="7401271" y="1370891"/>
              <a:ext cx="40617" cy="371271"/>
            </a:xfrm>
            <a:custGeom>
              <a:rect b="b" l="l" r="r" t="t"/>
              <a:pathLst>
                <a:path extrusionOk="0" h="9287" w="1016">
                  <a:moveTo>
                    <a:pt x="0" y="1"/>
                  </a:moveTo>
                  <a:lnTo>
                    <a:pt x="0" y="9286"/>
                  </a:lnTo>
                  <a:lnTo>
                    <a:pt x="1015" y="9286"/>
                  </a:lnTo>
                  <a:lnTo>
                    <a:pt x="101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6"/>
            <p:cNvSpPr/>
            <p:nvPr/>
          </p:nvSpPr>
          <p:spPr>
            <a:xfrm>
              <a:off x="7401271" y="1370891"/>
              <a:ext cx="14512" cy="371271"/>
            </a:xfrm>
            <a:custGeom>
              <a:rect b="b" l="l" r="r" t="t"/>
              <a:pathLst>
                <a:path extrusionOk="0" h="9287" w="363">
                  <a:moveTo>
                    <a:pt x="0" y="1"/>
                  </a:moveTo>
                  <a:lnTo>
                    <a:pt x="0" y="9286"/>
                  </a:lnTo>
                  <a:lnTo>
                    <a:pt x="362" y="9286"/>
                  </a:lnTo>
                  <a:lnTo>
                    <a:pt x="3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6"/>
            <p:cNvSpPr/>
            <p:nvPr/>
          </p:nvSpPr>
          <p:spPr>
            <a:xfrm>
              <a:off x="7401191" y="1436454"/>
              <a:ext cx="40697" cy="90149"/>
            </a:xfrm>
            <a:custGeom>
              <a:rect b="b" l="l" r="r" t="t"/>
              <a:pathLst>
                <a:path extrusionOk="0" h="2255" w="1018">
                  <a:moveTo>
                    <a:pt x="0" y="0"/>
                  </a:moveTo>
                  <a:lnTo>
                    <a:pt x="0" y="2255"/>
                  </a:lnTo>
                  <a:lnTo>
                    <a:pt x="405" y="2033"/>
                  </a:lnTo>
                  <a:cubicBezTo>
                    <a:pt x="438" y="2015"/>
                    <a:pt x="473" y="2006"/>
                    <a:pt x="509" y="2006"/>
                  </a:cubicBezTo>
                  <a:cubicBezTo>
                    <a:pt x="544" y="2006"/>
                    <a:pt x="580" y="2015"/>
                    <a:pt x="612" y="2033"/>
                  </a:cubicBezTo>
                  <a:lnTo>
                    <a:pt x="1017" y="2255"/>
                  </a:lnTo>
                  <a:lnTo>
                    <a:pt x="1017" y="0"/>
                  </a:lnTo>
                  <a:lnTo>
                    <a:pt x="612" y="222"/>
                  </a:lnTo>
                  <a:cubicBezTo>
                    <a:pt x="580" y="239"/>
                    <a:pt x="544" y="248"/>
                    <a:pt x="509" y="248"/>
                  </a:cubicBezTo>
                  <a:cubicBezTo>
                    <a:pt x="473" y="248"/>
                    <a:pt x="438" y="239"/>
                    <a:pt x="405" y="222"/>
                  </a:cubicBezTo>
                  <a:lnTo>
                    <a:pt x="0"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6"/>
            <p:cNvSpPr/>
            <p:nvPr/>
          </p:nvSpPr>
          <p:spPr>
            <a:xfrm>
              <a:off x="7280579" y="1373970"/>
              <a:ext cx="282481" cy="187335"/>
            </a:xfrm>
            <a:custGeom>
              <a:rect b="b" l="l" r="r" t="t"/>
              <a:pathLst>
                <a:path extrusionOk="0" h="4686" w="7066">
                  <a:moveTo>
                    <a:pt x="759" y="0"/>
                  </a:moveTo>
                  <a:cubicBezTo>
                    <a:pt x="682" y="0"/>
                    <a:pt x="608" y="41"/>
                    <a:pt x="568" y="113"/>
                  </a:cubicBezTo>
                  <a:lnTo>
                    <a:pt x="58" y="1044"/>
                  </a:lnTo>
                  <a:cubicBezTo>
                    <a:pt x="1" y="1149"/>
                    <a:pt x="40" y="1280"/>
                    <a:pt x="143" y="1337"/>
                  </a:cubicBezTo>
                  <a:lnTo>
                    <a:pt x="1633" y="2154"/>
                  </a:lnTo>
                  <a:cubicBezTo>
                    <a:pt x="1782" y="2235"/>
                    <a:pt x="1782" y="2451"/>
                    <a:pt x="1633" y="2532"/>
                  </a:cubicBezTo>
                  <a:lnTo>
                    <a:pt x="143" y="3348"/>
                  </a:lnTo>
                  <a:cubicBezTo>
                    <a:pt x="40" y="3405"/>
                    <a:pt x="1" y="3537"/>
                    <a:pt x="58" y="3641"/>
                  </a:cubicBezTo>
                  <a:lnTo>
                    <a:pt x="568" y="4573"/>
                  </a:lnTo>
                  <a:cubicBezTo>
                    <a:pt x="607" y="4645"/>
                    <a:pt x="682" y="4685"/>
                    <a:pt x="758" y="4685"/>
                  </a:cubicBezTo>
                  <a:cubicBezTo>
                    <a:pt x="793" y="4685"/>
                    <a:pt x="828" y="4677"/>
                    <a:pt x="861" y="4659"/>
                  </a:cubicBezTo>
                  <a:lnTo>
                    <a:pt x="3429" y="3252"/>
                  </a:lnTo>
                  <a:cubicBezTo>
                    <a:pt x="3461" y="3234"/>
                    <a:pt x="3497" y="3226"/>
                    <a:pt x="3532" y="3226"/>
                  </a:cubicBezTo>
                  <a:cubicBezTo>
                    <a:pt x="3568" y="3226"/>
                    <a:pt x="3603" y="3234"/>
                    <a:pt x="3636" y="3252"/>
                  </a:cubicBezTo>
                  <a:lnTo>
                    <a:pt x="6204" y="4659"/>
                  </a:lnTo>
                  <a:cubicBezTo>
                    <a:pt x="6236" y="4677"/>
                    <a:pt x="6272" y="4685"/>
                    <a:pt x="6307" y="4685"/>
                  </a:cubicBezTo>
                  <a:cubicBezTo>
                    <a:pt x="6384" y="4685"/>
                    <a:pt x="6458" y="4645"/>
                    <a:pt x="6497" y="4573"/>
                  </a:cubicBezTo>
                  <a:lnTo>
                    <a:pt x="7008" y="3641"/>
                  </a:lnTo>
                  <a:cubicBezTo>
                    <a:pt x="7063" y="3537"/>
                    <a:pt x="7025" y="3405"/>
                    <a:pt x="6921" y="3348"/>
                  </a:cubicBezTo>
                  <a:lnTo>
                    <a:pt x="5432" y="2532"/>
                  </a:lnTo>
                  <a:cubicBezTo>
                    <a:pt x="5284" y="2451"/>
                    <a:pt x="5284" y="2235"/>
                    <a:pt x="5432" y="2154"/>
                  </a:cubicBezTo>
                  <a:lnTo>
                    <a:pt x="6921" y="1337"/>
                  </a:lnTo>
                  <a:cubicBezTo>
                    <a:pt x="7027" y="1280"/>
                    <a:pt x="7066" y="1149"/>
                    <a:pt x="7008" y="1044"/>
                  </a:cubicBezTo>
                  <a:lnTo>
                    <a:pt x="6497" y="113"/>
                  </a:lnTo>
                  <a:cubicBezTo>
                    <a:pt x="6458" y="41"/>
                    <a:pt x="6383" y="0"/>
                    <a:pt x="6306" y="0"/>
                  </a:cubicBezTo>
                  <a:cubicBezTo>
                    <a:pt x="6271" y="0"/>
                    <a:pt x="6236" y="9"/>
                    <a:pt x="6204" y="26"/>
                  </a:cubicBezTo>
                  <a:lnTo>
                    <a:pt x="3636" y="1433"/>
                  </a:lnTo>
                  <a:cubicBezTo>
                    <a:pt x="3603" y="1451"/>
                    <a:pt x="3568" y="1460"/>
                    <a:pt x="3533" y="1460"/>
                  </a:cubicBezTo>
                  <a:cubicBezTo>
                    <a:pt x="3497" y="1460"/>
                    <a:pt x="3461" y="1451"/>
                    <a:pt x="3429" y="1433"/>
                  </a:cubicBezTo>
                  <a:lnTo>
                    <a:pt x="861" y="26"/>
                  </a:lnTo>
                  <a:cubicBezTo>
                    <a:pt x="828" y="9"/>
                    <a:pt x="793" y="0"/>
                    <a:pt x="7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6"/>
            <p:cNvSpPr/>
            <p:nvPr/>
          </p:nvSpPr>
          <p:spPr>
            <a:xfrm>
              <a:off x="7263469" y="1590488"/>
              <a:ext cx="107499" cy="107460"/>
            </a:xfrm>
            <a:custGeom>
              <a:rect b="b" l="l" r="r" t="t"/>
              <a:pathLst>
                <a:path extrusionOk="0" h="2688" w="2689">
                  <a:moveTo>
                    <a:pt x="1345" y="0"/>
                  </a:moveTo>
                  <a:cubicBezTo>
                    <a:pt x="603" y="0"/>
                    <a:pt x="0" y="602"/>
                    <a:pt x="0" y="1345"/>
                  </a:cubicBezTo>
                  <a:cubicBezTo>
                    <a:pt x="0" y="2086"/>
                    <a:pt x="603" y="2688"/>
                    <a:pt x="1345" y="2688"/>
                  </a:cubicBezTo>
                  <a:cubicBezTo>
                    <a:pt x="2086" y="2688"/>
                    <a:pt x="2689" y="2086"/>
                    <a:pt x="2689" y="1345"/>
                  </a:cubicBezTo>
                  <a:cubicBezTo>
                    <a:pt x="2689" y="602"/>
                    <a:pt x="2086" y="0"/>
                    <a:pt x="13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6"/>
            <p:cNvSpPr/>
            <p:nvPr/>
          </p:nvSpPr>
          <p:spPr>
            <a:xfrm>
              <a:off x="7472591" y="1590488"/>
              <a:ext cx="107460" cy="107460"/>
            </a:xfrm>
            <a:custGeom>
              <a:rect b="b" l="l" r="r" t="t"/>
              <a:pathLst>
                <a:path extrusionOk="0" h="2688" w="2688">
                  <a:moveTo>
                    <a:pt x="1345" y="0"/>
                  </a:moveTo>
                  <a:cubicBezTo>
                    <a:pt x="602" y="0"/>
                    <a:pt x="0" y="602"/>
                    <a:pt x="0" y="1345"/>
                  </a:cubicBezTo>
                  <a:cubicBezTo>
                    <a:pt x="0" y="2086"/>
                    <a:pt x="602" y="2688"/>
                    <a:pt x="1345" y="2688"/>
                  </a:cubicBezTo>
                  <a:cubicBezTo>
                    <a:pt x="2086" y="2688"/>
                    <a:pt x="2688" y="2086"/>
                    <a:pt x="2688" y="1345"/>
                  </a:cubicBezTo>
                  <a:cubicBezTo>
                    <a:pt x="2688" y="602"/>
                    <a:pt x="2086" y="0"/>
                    <a:pt x="13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6"/>
            <p:cNvSpPr/>
            <p:nvPr/>
          </p:nvSpPr>
          <p:spPr>
            <a:xfrm>
              <a:off x="7287375" y="1614354"/>
              <a:ext cx="59726" cy="59726"/>
            </a:xfrm>
            <a:custGeom>
              <a:rect b="b" l="l" r="r" t="t"/>
              <a:pathLst>
                <a:path extrusionOk="0" h="1494" w="1494">
                  <a:moveTo>
                    <a:pt x="747" y="1"/>
                  </a:moveTo>
                  <a:cubicBezTo>
                    <a:pt x="334" y="1"/>
                    <a:pt x="1" y="335"/>
                    <a:pt x="1" y="748"/>
                  </a:cubicBezTo>
                  <a:cubicBezTo>
                    <a:pt x="1" y="1159"/>
                    <a:pt x="334" y="1493"/>
                    <a:pt x="747" y="1493"/>
                  </a:cubicBezTo>
                  <a:cubicBezTo>
                    <a:pt x="1159" y="1493"/>
                    <a:pt x="1494" y="1159"/>
                    <a:pt x="1494" y="748"/>
                  </a:cubicBezTo>
                  <a:cubicBezTo>
                    <a:pt x="1494" y="335"/>
                    <a:pt x="1159" y="1"/>
                    <a:pt x="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6"/>
            <p:cNvSpPr/>
            <p:nvPr/>
          </p:nvSpPr>
          <p:spPr>
            <a:xfrm>
              <a:off x="7496457" y="1614354"/>
              <a:ext cx="59726" cy="59726"/>
            </a:xfrm>
            <a:custGeom>
              <a:rect b="b" l="l" r="r" t="t"/>
              <a:pathLst>
                <a:path extrusionOk="0" h="1494" w="1494">
                  <a:moveTo>
                    <a:pt x="748" y="1"/>
                  </a:moveTo>
                  <a:cubicBezTo>
                    <a:pt x="335" y="1"/>
                    <a:pt x="1" y="335"/>
                    <a:pt x="1" y="748"/>
                  </a:cubicBezTo>
                  <a:cubicBezTo>
                    <a:pt x="1" y="1159"/>
                    <a:pt x="335" y="1493"/>
                    <a:pt x="748" y="1493"/>
                  </a:cubicBezTo>
                  <a:cubicBezTo>
                    <a:pt x="1159" y="1493"/>
                    <a:pt x="1494" y="1159"/>
                    <a:pt x="1494" y="748"/>
                  </a:cubicBezTo>
                  <a:cubicBezTo>
                    <a:pt x="1494" y="335"/>
                    <a:pt x="1159" y="1"/>
                    <a:pt x="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6"/>
            <p:cNvSpPr/>
            <p:nvPr/>
          </p:nvSpPr>
          <p:spPr>
            <a:xfrm>
              <a:off x="7281778" y="1608837"/>
              <a:ext cx="70880" cy="70880"/>
            </a:xfrm>
            <a:custGeom>
              <a:rect b="b" l="l" r="r" t="t"/>
              <a:pathLst>
                <a:path extrusionOk="0" h="1773" w="1773">
                  <a:moveTo>
                    <a:pt x="887" y="280"/>
                  </a:moveTo>
                  <a:cubicBezTo>
                    <a:pt x="1220" y="280"/>
                    <a:pt x="1493" y="552"/>
                    <a:pt x="1493" y="887"/>
                  </a:cubicBezTo>
                  <a:cubicBezTo>
                    <a:pt x="1493" y="1222"/>
                    <a:pt x="1222" y="1493"/>
                    <a:pt x="887" y="1493"/>
                  </a:cubicBezTo>
                  <a:cubicBezTo>
                    <a:pt x="552" y="1493"/>
                    <a:pt x="280" y="1222"/>
                    <a:pt x="280" y="887"/>
                  </a:cubicBezTo>
                  <a:cubicBezTo>
                    <a:pt x="280" y="552"/>
                    <a:pt x="552" y="280"/>
                    <a:pt x="887" y="280"/>
                  </a:cubicBezTo>
                  <a:close/>
                  <a:moveTo>
                    <a:pt x="887" y="0"/>
                  </a:moveTo>
                  <a:cubicBezTo>
                    <a:pt x="399" y="0"/>
                    <a:pt x="0" y="399"/>
                    <a:pt x="0" y="887"/>
                  </a:cubicBezTo>
                  <a:cubicBezTo>
                    <a:pt x="0" y="1375"/>
                    <a:pt x="397" y="1773"/>
                    <a:pt x="887" y="1773"/>
                  </a:cubicBezTo>
                  <a:cubicBezTo>
                    <a:pt x="1375" y="1773"/>
                    <a:pt x="1773" y="1375"/>
                    <a:pt x="1773" y="887"/>
                  </a:cubicBezTo>
                  <a:cubicBezTo>
                    <a:pt x="1773" y="399"/>
                    <a:pt x="1376" y="0"/>
                    <a:pt x="8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6"/>
            <p:cNvSpPr/>
            <p:nvPr/>
          </p:nvSpPr>
          <p:spPr>
            <a:xfrm>
              <a:off x="7490901" y="1608837"/>
              <a:ext cx="70880" cy="70880"/>
            </a:xfrm>
            <a:custGeom>
              <a:rect b="b" l="l" r="r" t="t"/>
              <a:pathLst>
                <a:path extrusionOk="0" h="1773" w="1773">
                  <a:moveTo>
                    <a:pt x="887" y="280"/>
                  </a:moveTo>
                  <a:cubicBezTo>
                    <a:pt x="1220" y="280"/>
                    <a:pt x="1493" y="552"/>
                    <a:pt x="1493" y="887"/>
                  </a:cubicBezTo>
                  <a:cubicBezTo>
                    <a:pt x="1493" y="1222"/>
                    <a:pt x="1221" y="1493"/>
                    <a:pt x="887" y="1493"/>
                  </a:cubicBezTo>
                  <a:cubicBezTo>
                    <a:pt x="551" y="1493"/>
                    <a:pt x="280" y="1222"/>
                    <a:pt x="280" y="887"/>
                  </a:cubicBezTo>
                  <a:cubicBezTo>
                    <a:pt x="280" y="552"/>
                    <a:pt x="551" y="280"/>
                    <a:pt x="887" y="280"/>
                  </a:cubicBezTo>
                  <a:close/>
                  <a:moveTo>
                    <a:pt x="887" y="0"/>
                  </a:moveTo>
                  <a:cubicBezTo>
                    <a:pt x="398" y="0"/>
                    <a:pt x="0" y="399"/>
                    <a:pt x="0" y="887"/>
                  </a:cubicBezTo>
                  <a:cubicBezTo>
                    <a:pt x="0" y="1375"/>
                    <a:pt x="397" y="1773"/>
                    <a:pt x="887" y="1773"/>
                  </a:cubicBezTo>
                  <a:cubicBezTo>
                    <a:pt x="1375" y="1773"/>
                    <a:pt x="1773" y="1375"/>
                    <a:pt x="1773" y="887"/>
                  </a:cubicBezTo>
                  <a:cubicBezTo>
                    <a:pt x="1773" y="399"/>
                    <a:pt x="1375" y="0"/>
                    <a:pt x="8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76"/>
          <p:cNvGrpSpPr/>
          <p:nvPr/>
        </p:nvGrpSpPr>
        <p:grpSpPr>
          <a:xfrm>
            <a:off x="6419823" y="1582840"/>
            <a:ext cx="373070" cy="366474"/>
            <a:chOff x="6419823" y="1373290"/>
            <a:chExt cx="373070" cy="366474"/>
          </a:xfrm>
        </p:grpSpPr>
        <p:sp>
          <p:nvSpPr>
            <p:cNvPr id="4080" name="Google Shape;4080;p76"/>
            <p:cNvSpPr/>
            <p:nvPr/>
          </p:nvSpPr>
          <p:spPr>
            <a:xfrm>
              <a:off x="6419823" y="1373290"/>
              <a:ext cx="249460" cy="333053"/>
            </a:xfrm>
            <a:custGeom>
              <a:rect b="b" l="l" r="r" t="t"/>
              <a:pathLst>
                <a:path extrusionOk="0" h="8331" w="6240">
                  <a:moveTo>
                    <a:pt x="3120" y="0"/>
                  </a:moveTo>
                  <a:cubicBezTo>
                    <a:pt x="3032" y="0"/>
                    <a:pt x="2943" y="4"/>
                    <a:pt x="2854" y="11"/>
                  </a:cubicBezTo>
                  <a:cubicBezTo>
                    <a:pt x="1235" y="146"/>
                    <a:pt x="0" y="1519"/>
                    <a:pt x="0" y="3144"/>
                  </a:cubicBezTo>
                  <a:lnTo>
                    <a:pt x="0" y="8331"/>
                  </a:lnTo>
                  <a:lnTo>
                    <a:pt x="6240" y="8331"/>
                  </a:lnTo>
                  <a:lnTo>
                    <a:pt x="6240" y="3116"/>
                  </a:lnTo>
                  <a:cubicBezTo>
                    <a:pt x="6240" y="1399"/>
                    <a:pt x="4840" y="0"/>
                    <a:pt x="31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6"/>
            <p:cNvSpPr/>
            <p:nvPr/>
          </p:nvSpPr>
          <p:spPr>
            <a:xfrm>
              <a:off x="6442251" y="1395757"/>
              <a:ext cx="204525" cy="310585"/>
            </a:xfrm>
            <a:custGeom>
              <a:rect b="b" l="l" r="r" t="t"/>
              <a:pathLst>
                <a:path extrusionOk="0" h="7769" w="5116">
                  <a:moveTo>
                    <a:pt x="2558" y="0"/>
                  </a:moveTo>
                  <a:cubicBezTo>
                    <a:pt x="1829" y="0"/>
                    <a:pt x="1169" y="304"/>
                    <a:pt x="704" y="795"/>
                  </a:cubicBezTo>
                  <a:cubicBezTo>
                    <a:pt x="621" y="883"/>
                    <a:pt x="543" y="977"/>
                    <a:pt x="473" y="1076"/>
                  </a:cubicBezTo>
                  <a:cubicBezTo>
                    <a:pt x="174" y="1493"/>
                    <a:pt x="0" y="2003"/>
                    <a:pt x="0" y="2554"/>
                  </a:cubicBezTo>
                  <a:lnTo>
                    <a:pt x="0" y="7769"/>
                  </a:lnTo>
                  <a:lnTo>
                    <a:pt x="5115" y="7769"/>
                  </a:lnTo>
                  <a:lnTo>
                    <a:pt x="5115" y="2554"/>
                  </a:lnTo>
                  <a:cubicBezTo>
                    <a:pt x="5115" y="1143"/>
                    <a:pt x="3971" y="0"/>
                    <a:pt x="2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6"/>
            <p:cNvSpPr/>
            <p:nvPr/>
          </p:nvSpPr>
          <p:spPr>
            <a:xfrm>
              <a:off x="6442970" y="1502537"/>
              <a:ext cx="349923" cy="203805"/>
            </a:xfrm>
            <a:custGeom>
              <a:rect b="b" l="l" r="r" t="t"/>
              <a:pathLst>
                <a:path extrusionOk="0" h="5098" w="8753">
                  <a:moveTo>
                    <a:pt x="0" y="1"/>
                  </a:moveTo>
                  <a:lnTo>
                    <a:pt x="0" y="5098"/>
                  </a:lnTo>
                  <a:lnTo>
                    <a:pt x="7509" y="5098"/>
                  </a:lnTo>
                  <a:cubicBezTo>
                    <a:pt x="8294" y="5098"/>
                    <a:pt x="8752" y="4215"/>
                    <a:pt x="8296" y="3572"/>
                  </a:cubicBezTo>
                  <a:lnTo>
                    <a:pt x="8001" y="3155"/>
                  </a:lnTo>
                  <a:lnTo>
                    <a:pt x="7804" y="2875"/>
                  </a:lnTo>
                  <a:lnTo>
                    <a:pt x="7043" y="1798"/>
                  </a:lnTo>
                  <a:cubicBezTo>
                    <a:pt x="6834" y="1504"/>
                    <a:pt x="6591" y="1239"/>
                    <a:pt x="6321" y="1011"/>
                  </a:cubicBezTo>
                  <a:cubicBezTo>
                    <a:pt x="6204" y="909"/>
                    <a:pt x="6080" y="817"/>
                    <a:pt x="5952" y="730"/>
                  </a:cubicBezTo>
                  <a:cubicBezTo>
                    <a:pt x="5257" y="260"/>
                    <a:pt x="4429" y="1"/>
                    <a:pt x="35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6"/>
            <p:cNvSpPr/>
            <p:nvPr/>
          </p:nvSpPr>
          <p:spPr>
            <a:xfrm>
              <a:off x="6443010" y="1656291"/>
              <a:ext cx="344646" cy="66882"/>
            </a:xfrm>
            <a:custGeom>
              <a:rect b="b" l="l" r="r" t="t"/>
              <a:pathLst>
                <a:path extrusionOk="0" h="1673" w="8621">
                  <a:moveTo>
                    <a:pt x="8425" y="0"/>
                  </a:moveTo>
                  <a:lnTo>
                    <a:pt x="8425" y="0"/>
                  </a:lnTo>
                  <a:cubicBezTo>
                    <a:pt x="8304" y="375"/>
                    <a:pt x="7960" y="673"/>
                    <a:pt x="7504" y="673"/>
                  </a:cubicBezTo>
                  <a:lnTo>
                    <a:pt x="0" y="673"/>
                  </a:lnTo>
                  <a:lnTo>
                    <a:pt x="0" y="1262"/>
                  </a:lnTo>
                  <a:lnTo>
                    <a:pt x="4063" y="1673"/>
                  </a:lnTo>
                  <a:lnTo>
                    <a:pt x="7504" y="1262"/>
                  </a:lnTo>
                  <a:cubicBezTo>
                    <a:pt x="8184" y="1262"/>
                    <a:pt x="8620" y="594"/>
                    <a:pt x="84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6"/>
            <p:cNvSpPr/>
            <p:nvPr/>
          </p:nvSpPr>
          <p:spPr>
            <a:xfrm>
              <a:off x="6596324" y="1537398"/>
              <a:ext cx="162389" cy="85592"/>
            </a:xfrm>
            <a:custGeom>
              <a:rect b="b" l="l" r="r" t="t"/>
              <a:pathLst>
                <a:path extrusionOk="0" h="2141" w="4062">
                  <a:moveTo>
                    <a:pt x="738" y="0"/>
                  </a:moveTo>
                  <a:cubicBezTo>
                    <a:pt x="270" y="0"/>
                    <a:pt x="0" y="533"/>
                    <a:pt x="279" y="911"/>
                  </a:cubicBezTo>
                  <a:lnTo>
                    <a:pt x="1018" y="1909"/>
                  </a:lnTo>
                  <a:cubicBezTo>
                    <a:pt x="1125" y="2055"/>
                    <a:pt x="1295" y="2141"/>
                    <a:pt x="1477" y="2141"/>
                  </a:cubicBezTo>
                  <a:lnTo>
                    <a:pt x="4061" y="2141"/>
                  </a:lnTo>
                  <a:lnTo>
                    <a:pt x="3202" y="926"/>
                  </a:lnTo>
                  <a:cubicBezTo>
                    <a:pt x="2949" y="570"/>
                    <a:pt x="2646" y="259"/>
                    <a:pt x="2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6"/>
            <p:cNvSpPr/>
            <p:nvPr/>
          </p:nvSpPr>
          <p:spPr>
            <a:xfrm>
              <a:off x="6672121" y="1537398"/>
              <a:ext cx="86631" cy="85592"/>
            </a:xfrm>
            <a:custGeom>
              <a:rect b="b" l="l" r="r" t="t"/>
              <a:pathLst>
                <a:path extrusionOk="0" h="2141" w="2167">
                  <a:moveTo>
                    <a:pt x="0" y="0"/>
                  </a:moveTo>
                  <a:cubicBezTo>
                    <a:pt x="359" y="388"/>
                    <a:pt x="1139" y="1314"/>
                    <a:pt x="1233" y="2141"/>
                  </a:cubicBezTo>
                  <a:lnTo>
                    <a:pt x="2166" y="2141"/>
                  </a:lnTo>
                  <a:lnTo>
                    <a:pt x="1308" y="926"/>
                  </a:lnTo>
                  <a:cubicBezTo>
                    <a:pt x="1055" y="570"/>
                    <a:pt x="753" y="259"/>
                    <a:pt x="414" y="0"/>
                  </a:cubicBez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6"/>
            <p:cNvSpPr/>
            <p:nvPr/>
          </p:nvSpPr>
          <p:spPr>
            <a:xfrm>
              <a:off x="6442251" y="1502537"/>
              <a:ext cx="73279" cy="203805"/>
            </a:xfrm>
            <a:custGeom>
              <a:rect b="b" l="l" r="r" t="t"/>
              <a:pathLst>
                <a:path extrusionOk="0" h="5098" w="1833">
                  <a:moveTo>
                    <a:pt x="0" y="1"/>
                  </a:moveTo>
                  <a:lnTo>
                    <a:pt x="0" y="5098"/>
                  </a:lnTo>
                  <a:lnTo>
                    <a:pt x="1317" y="5098"/>
                  </a:lnTo>
                  <a:cubicBezTo>
                    <a:pt x="1461" y="5008"/>
                    <a:pt x="1517" y="4897"/>
                    <a:pt x="1439" y="4762"/>
                  </a:cubicBezTo>
                  <a:cubicBezTo>
                    <a:pt x="1232" y="4398"/>
                    <a:pt x="1053" y="3438"/>
                    <a:pt x="1054" y="2462"/>
                  </a:cubicBezTo>
                  <a:cubicBezTo>
                    <a:pt x="1055" y="2156"/>
                    <a:pt x="1074" y="1850"/>
                    <a:pt x="1113" y="1558"/>
                  </a:cubicBezTo>
                  <a:cubicBezTo>
                    <a:pt x="1208" y="870"/>
                    <a:pt x="1429" y="273"/>
                    <a:pt x="18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6"/>
            <p:cNvSpPr/>
            <p:nvPr/>
          </p:nvSpPr>
          <p:spPr>
            <a:xfrm>
              <a:off x="6595365" y="1531601"/>
              <a:ext cx="167266" cy="97225"/>
            </a:xfrm>
            <a:custGeom>
              <a:rect b="b" l="l" r="r" t="t"/>
              <a:pathLst>
                <a:path extrusionOk="0" h="2432" w="4184">
                  <a:moveTo>
                    <a:pt x="760" y="0"/>
                  </a:moveTo>
                  <a:cubicBezTo>
                    <a:pt x="490" y="0"/>
                    <a:pt x="245" y="150"/>
                    <a:pt x="124" y="393"/>
                  </a:cubicBezTo>
                  <a:cubicBezTo>
                    <a:pt x="0" y="635"/>
                    <a:pt x="26" y="921"/>
                    <a:pt x="187" y="1139"/>
                  </a:cubicBezTo>
                  <a:lnTo>
                    <a:pt x="928" y="2142"/>
                  </a:lnTo>
                  <a:cubicBezTo>
                    <a:pt x="1063" y="2323"/>
                    <a:pt x="1276" y="2431"/>
                    <a:pt x="1502" y="2431"/>
                  </a:cubicBezTo>
                  <a:lnTo>
                    <a:pt x="4184" y="2431"/>
                  </a:lnTo>
                  <a:lnTo>
                    <a:pt x="3993" y="2158"/>
                  </a:lnTo>
                  <a:lnTo>
                    <a:pt x="1503" y="2158"/>
                  </a:lnTo>
                  <a:cubicBezTo>
                    <a:pt x="1365" y="2158"/>
                    <a:pt x="1237" y="2092"/>
                    <a:pt x="1154" y="1983"/>
                  </a:cubicBezTo>
                  <a:lnTo>
                    <a:pt x="414" y="981"/>
                  </a:lnTo>
                  <a:cubicBezTo>
                    <a:pt x="310" y="841"/>
                    <a:pt x="299" y="666"/>
                    <a:pt x="382" y="514"/>
                  </a:cubicBezTo>
                  <a:cubicBezTo>
                    <a:pt x="458" y="375"/>
                    <a:pt x="609" y="291"/>
                    <a:pt x="768" y="291"/>
                  </a:cubicBezTo>
                  <a:lnTo>
                    <a:pt x="2513" y="291"/>
                  </a:lnTo>
                  <a:cubicBezTo>
                    <a:pt x="2390" y="186"/>
                    <a:pt x="2262" y="90"/>
                    <a:pt x="21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6"/>
            <p:cNvSpPr/>
            <p:nvPr/>
          </p:nvSpPr>
          <p:spPr>
            <a:xfrm>
              <a:off x="6467676" y="1474953"/>
              <a:ext cx="98385" cy="10954"/>
            </a:xfrm>
            <a:custGeom>
              <a:rect b="b" l="l" r="r" t="t"/>
              <a:pathLst>
                <a:path extrusionOk="0" h="274" w="2461">
                  <a:moveTo>
                    <a:pt x="149" y="1"/>
                  </a:moveTo>
                  <a:cubicBezTo>
                    <a:pt x="68" y="1"/>
                    <a:pt x="1" y="71"/>
                    <a:pt x="11" y="154"/>
                  </a:cubicBezTo>
                  <a:cubicBezTo>
                    <a:pt x="18" y="224"/>
                    <a:pt x="82" y="274"/>
                    <a:pt x="152" y="274"/>
                  </a:cubicBezTo>
                  <a:lnTo>
                    <a:pt x="2312" y="274"/>
                  </a:lnTo>
                  <a:cubicBezTo>
                    <a:pt x="2396" y="274"/>
                    <a:pt x="2461" y="204"/>
                    <a:pt x="2450" y="121"/>
                  </a:cubicBezTo>
                  <a:cubicBezTo>
                    <a:pt x="2443" y="51"/>
                    <a:pt x="2380" y="1"/>
                    <a:pt x="23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6"/>
            <p:cNvSpPr/>
            <p:nvPr/>
          </p:nvSpPr>
          <p:spPr>
            <a:xfrm>
              <a:off x="6499738" y="1451766"/>
              <a:ext cx="98385" cy="10954"/>
            </a:xfrm>
            <a:custGeom>
              <a:rect b="b" l="l" r="r" t="t"/>
              <a:pathLst>
                <a:path extrusionOk="0" h="274" w="2461">
                  <a:moveTo>
                    <a:pt x="149" y="0"/>
                  </a:moveTo>
                  <a:cubicBezTo>
                    <a:pt x="68" y="0"/>
                    <a:pt x="0" y="71"/>
                    <a:pt x="11" y="153"/>
                  </a:cubicBezTo>
                  <a:cubicBezTo>
                    <a:pt x="18" y="224"/>
                    <a:pt x="82" y="274"/>
                    <a:pt x="152" y="274"/>
                  </a:cubicBezTo>
                  <a:lnTo>
                    <a:pt x="2312" y="274"/>
                  </a:lnTo>
                  <a:cubicBezTo>
                    <a:pt x="2395" y="274"/>
                    <a:pt x="2461" y="204"/>
                    <a:pt x="2450" y="121"/>
                  </a:cubicBezTo>
                  <a:cubicBezTo>
                    <a:pt x="2443" y="51"/>
                    <a:pt x="2380" y="0"/>
                    <a:pt x="2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6"/>
            <p:cNvSpPr/>
            <p:nvPr/>
          </p:nvSpPr>
          <p:spPr>
            <a:xfrm>
              <a:off x="6461960" y="1427899"/>
              <a:ext cx="59806" cy="10914"/>
            </a:xfrm>
            <a:custGeom>
              <a:rect b="b" l="l" r="r" t="t"/>
              <a:pathLst>
                <a:path extrusionOk="0" h="273" w="1496">
                  <a:moveTo>
                    <a:pt x="224" y="0"/>
                  </a:moveTo>
                  <a:cubicBezTo>
                    <a:pt x="144" y="84"/>
                    <a:pt x="69" y="175"/>
                    <a:pt x="0" y="272"/>
                  </a:cubicBezTo>
                  <a:lnTo>
                    <a:pt x="1292" y="272"/>
                  </a:lnTo>
                  <a:cubicBezTo>
                    <a:pt x="1367" y="272"/>
                    <a:pt x="1428" y="211"/>
                    <a:pt x="1428" y="136"/>
                  </a:cubicBezTo>
                  <a:cubicBezTo>
                    <a:pt x="1495" y="103"/>
                    <a:pt x="1472" y="0"/>
                    <a:pt x="13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6"/>
            <p:cNvSpPr/>
            <p:nvPr/>
          </p:nvSpPr>
          <p:spPr>
            <a:xfrm>
              <a:off x="6518648" y="1552989"/>
              <a:ext cx="56648" cy="56688"/>
            </a:xfrm>
            <a:custGeom>
              <a:rect b="b" l="l" r="r" t="t"/>
              <a:pathLst>
                <a:path extrusionOk="0" h="1418" w="1417">
                  <a:moveTo>
                    <a:pt x="709" y="0"/>
                  </a:moveTo>
                  <a:cubicBezTo>
                    <a:pt x="318" y="0"/>
                    <a:pt x="0" y="318"/>
                    <a:pt x="0" y="709"/>
                  </a:cubicBezTo>
                  <a:cubicBezTo>
                    <a:pt x="0" y="1100"/>
                    <a:pt x="318" y="1417"/>
                    <a:pt x="709" y="1417"/>
                  </a:cubicBezTo>
                  <a:cubicBezTo>
                    <a:pt x="1099" y="1417"/>
                    <a:pt x="1417" y="1100"/>
                    <a:pt x="1417" y="709"/>
                  </a:cubicBezTo>
                  <a:cubicBezTo>
                    <a:pt x="1417" y="318"/>
                    <a:pt x="1099" y="0"/>
                    <a:pt x="7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6"/>
            <p:cNvSpPr/>
            <p:nvPr/>
          </p:nvSpPr>
          <p:spPr>
            <a:xfrm>
              <a:off x="6513051" y="1547432"/>
              <a:ext cx="67882" cy="67802"/>
            </a:xfrm>
            <a:custGeom>
              <a:rect b="b" l="l" r="r" t="t"/>
              <a:pathLst>
                <a:path extrusionOk="0" h="1696" w="1698">
                  <a:moveTo>
                    <a:pt x="849" y="280"/>
                  </a:moveTo>
                  <a:cubicBezTo>
                    <a:pt x="1161" y="280"/>
                    <a:pt x="1418" y="534"/>
                    <a:pt x="1418" y="848"/>
                  </a:cubicBezTo>
                  <a:cubicBezTo>
                    <a:pt x="1418" y="1162"/>
                    <a:pt x="1162" y="1416"/>
                    <a:pt x="849" y="1416"/>
                  </a:cubicBezTo>
                  <a:cubicBezTo>
                    <a:pt x="535" y="1416"/>
                    <a:pt x="280" y="1162"/>
                    <a:pt x="280" y="848"/>
                  </a:cubicBezTo>
                  <a:cubicBezTo>
                    <a:pt x="280" y="534"/>
                    <a:pt x="535" y="280"/>
                    <a:pt x="849" y="280"/>
                  </a:cubicBezTo>
                  <a:close/>
                  <a:moveTo>
                    <a:pt x="849" y="0"/>
                  </a:moveTo>
                  <a:cubicBezTo>
                    <a:pt x="382" y="0"/>
                    <a:pt x="1" y="381"/>
                    <a:pt x="1" y="848"/>
                  </a:cubicBezTo>
                  <a:cubicBezTo>
                    <a:pt x="1" y="1315"/>
                    <a:pt x="381" y="1696"/>
                    <a:pt x="849" y="1696"/>
                  </a:cubicBezTo>
                  <a:cubicBezTo>
                    <a:pt x="1317" y="1696"/>
                    <a:pt x="1697" y="1315"/>
                    <a:pt x="1697" y="848"/>
                  </a:cubicBezTo>
                  <a:cubicBezTo>
                    <a:pt x="1697" y="381"/>
                    <a:pt x="1317" y="0"/>
                    <a:pt x="8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6"/>
            <p:cNvSpPr/>
            <p:nvPr/>
          </p:nvSpPr>
          <p:spPr>
            <a:xfrm>
              <a:off x="6442211" y="1552989"/>
              <a:ext cx="41537" cy="56688"/>
            </a:xfrm>
            <a:custGeom>
              <a:rect b="b" l="l" r="r" t="t"/>
              <a:pathLst>
                <a:path extrusionOk="0" h="1418" w="1039">
                  <a:moveTo>
                    <a:pt x="330" y="0"/>
                  </a:moveTo>
                  <a:cubicBezTo>
                    <a:pt x="211" y="0"/>
                    <a:pt x="99" y="30"/>
                    <a:pt x="0" y="83"/>
                  </a:cubicBezTo>
                  <a:lnTo>
                    <a:pt x="0" y="1335"/>
                  </a:lnTo>
                  <a:cubicBezTo>
                    <a:pt x="99" y="1387"/>
                    <a:pt x="211" y="1417"/>
                    <a:pt x="330" y="1417"/>
                  </a:cubicBezTo>
                  <a:cubicBezTo>
                    <a:pt x="722" y="1417"/>
                    <a:pt x="1038" y="1101"/>
                    <a:pt x="1038" y="709"/>
                  </a:cubicBezTo>
                  <a:cubicBezTo>
                    <a:pt x="1038" y="317"/>
                    <a:pt x="722" y="0"/>
                    <a:pt x="3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6"/>
            <p:cNvSpPr/>
            <p:nvPr/>
          </p:nvSpPr>
          <p:spPr>
            <a:xfrm>
              <a:off x="6442251" y="1547392"/>
              <a:ext cx="48693" cy="67802"/>
            </a:xfrm>
            <a:custGeom>
              <a:rect b="b" l="l" r="r" t="t"/>
              <a:pathLst>
                <a:path extrusionOk="0" h="1696" w="1218">
                  <a:moveTo>
                    <a:pt x="369" y="0"/>
                  </a:moveTo>
                  <a:cubicBezTo>
                    <a:pt x="237" y="0"/>
                    <a:pt x="113" y="30"/>
                    <a:pt x="0" y="82"/>
                  </a:cubicBezTo>
                  <a:lnTo>
                    <a:pt x="0" y="415"/>
                  </a:lnTo>
                  <a:cubicBezTo>
                    <a:pt x="99" y="330"/>
                    <a:pt x="227" y="280"/>
                    <a:pt x="369" y="280"/>
                  </a:cubicBezTo>
                  <a:cubicBezTo>
                    <a:pt x="681" y="280"/>
                    <a:pt x="937" y="534"/>
                    <a:pt x="937" y="847"/>
                  </a:cubicBezTo>
                  <a:cubicBezTo>
                    <a:pt x="937" y="1162"/>
                    <a:pt x="683" y="1416"/>
                    <a:pt x="369" y="1416"/>
                  </a:cubicBezTo>
                  <a:cubicBezTo>
                    <a:pt x="229" y="1416"/>
                    <a:pt x="101" y="1364"/>
                    <a:pt x="0" y="1280"/>
                  </a:cubicBezTo>
                  <a:lnTo>
                    <a:pt x="0" y="1612"/>
                  </a:lnTo>
                  <a:cubicBezTo>
                    <a:pt x="111" y="1667"/>
                    <a:pt x="237" y="1696"/>
                    <a:pt x="369" y="1696"/>
                  </a:cubicBezTo>
                  <a:cubicBezTo>
                    <a:pt x="651" y="1696"/>
                    <a:pt x="901" y="1557"/>
                    <a:pt x="1055" y="1345"/>
                  </a:cubicBezTo>
                  <a:cubicBezTo>
                    <a:pt x="1158" y="1205"/>
                    <a:pt x="1218" y="1034"/>
                    <a:pt x="1218" y="847"/>
                  </a:cubicBezTo>
                  <a:cubicBezTo>
                    <a:pt x="1217" y="702"/>
                    <a:pt x="1179" y="565"/>
                    <a:pt x="1113" y="443"/>
                  </a:cubicBezTo>
                  <a:cubicBezTo>
                    <a:pt x="970" y="179"/>
                    <a:pt x="690"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6"/>
            <p:cNvSpPr/>
            <p:nvPr/>
          </p:nvSpPr>
          <p:spPr>
            <a:xfrm>
              <a:off x="6419823" y="1706303"/>
              <a:ext cx="371231" cy="32702"/>
            </a:xfrm>
            <a:custGeom>
              <a:rect b="b" l="l" r="r" t="t"/>
              <a:pathLst>
                <a:path extrusionOk="0" h="818" w="9286">
                  <a:moveTo>
                    <a:pt x="0" y="1"/>
                  </a:moveTo>
                  <a:lnTo>
                    <a:pt x="0"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6"/>
            <p:cNvSpPr/>
            <p:nvPr/>
          </p:nvSpPr>
          <p:spPr>
            <a:xfrm>
              <a:off x="6419823" y="1723053"/>
              <a:ext cx="371231" cy="16711"/>
            </a:xfrm>
            <a:custGeom>
              <a:rect b="b" l="l" r="r" t="t"/>
              <a:pathLst>
                <a:path extrusionOk="0" h="418" w="9286">
                  <a:moveTo>
                    <a:pt x="0" y="0"/>
                  </a:moveTo>
                  <a:lnTo>
                    <a:pt x="0" y="417"/>
                  </a:lnTo>
                  <a:lnTo>
                    <a:pt x="9286" y="417"/>
                  </a:lnTo>
                  <a:lnTo>
                    <a:pt x="9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 name="Google Shape;4097;p76"/>
          <p:cNvGrpSpPr/>
          <p:nvPr/>
        </p:nvGrpSpPr>
        <p:grpSpPr>
          <a:xfrm>
            <a:off x="6419743" y="2221521"/>
            <a:ext cx="382705" cy="303149"/>
            <a:chOff x="6419743" y="2011971"/>
            <a:chExt cx="382705" cy="303149"/>
          </a:xfrm>
        </p:grpSpPr>
        <p:sp>
          <p:nvSpPr>
            <p:cNvPr id="4098" name="Google Shape;4098;p76"/>
            <p:cNvSpPr/>
            <p:nvPr/>
          </p:nvSpPr>
          <p:spPr>
            <a:xfrm>
              <a:off x="6419743" y="2011971"/>
              <a:ext cx="382705" cy="244382"/>
            </a:xfrm>
            <a:custGeom>
              <a:rect b="b" l="l" r="r" t="t"/>
              <a:pathLst>
                <a:path extrusionOk="0" h="6113" w="9573">
                  <a:moveTo>
                    <a:pt x="1" y="1"/>
                  </a:moveTo>
                  <a:lnTo>
                    <a:pt x="1" y="6113"/>
                  </a:lnTo>
                  <a:lnTo>
                    <a:pt x="8083" y="6113"/>
                  </a:lnTo>
                  <a:cubicBezTo>
                    <a:pt x="9023" y="6113"/>
                    <a:pt x="9573" y="5052"/>
                    <a:pt x="9029" y="4284"/>
                  </a:cubicBezTo>
                  <a:lnTo>
                    <a:pt x="8655" y="3755"/>
                  </a:lnTo>
                  <a:lnTo>
                    <a:pt x="8457" y="3475"/>
                  </a:lnTo>
                  <a:lnTo>
                    <a:pt x="7525" y="2156"/>
                  </a:lnTo>
                  <a:cubicBezTo>
                    <a:pt x="7265" y="1790"/>
                    <a:pt x="6962" y="1464"/>
                    <a:pt x="6625" y="1183"/>
                  </a:cubicBezTo>
                  <a:cubicBezTo>
                    <a:pt x="6506" y="1084"/>
                    <a:pt x="6382" y="990"/>
                    <a:pt x="6255" y="904"/>
                  </a:cubicBezTo>
                  <a:cubicBezTo>
                    <a:pt x="5415" y="324"/>
                    <a:pt x="4407" y="1"/>
                    <a:pt x="33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6"/>
            <p:cNvSpPr/>
            <p:nvPr/>
          </p:nvSpPr>
          <p:spPr>
            <a:xfrm>
              <a:off x="6419823" y="2195827"/>
              <a:ext cx="376228" cy="60526"/>
            </a:xfrm>
            <a:custGeom>
              <a:rect b="b" l="l" r="r" t="t"/>
              <a:pathLst>
                <a:path extrusionOk="0" h="1514" w="9411">
                  <a:moveTo>
                    <a:pt x="9176" y="1"/>
                  </a:moveTo>
                  <a:lnTo>
                    <a:pt x="9176" y="1"/>
                  </a:lnTo>
                  <a:cubicBezTo>
                    <a:pt x="9031" y="449"/>
                    <a:pt x="8617" y="807"/>
                    <a:pt x="8072" y="807"/>
                  </a:cubicBezTo>
                  <a:lnTo>
                    <a:pt x="0" y="807"/>
                  </a:lnTo>
                  <a:lnTo>
                    <a:pt x="0" y="1514"/>
                  </a:lnTo>
                  <a:lnTo>
                    <a:pt x="8072" y="1514"/>
                  </a:lnTo>
                  <a:cubicBezTo>
                    <a:pt x="8889" y="1514"/>
                    <a:pt x="9410" y="714"/>
                    <a:pt x="91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6"/>
            <p:cNvSpPr/>
            <p:nvPr/>
          </p:nvSpPr>
          <p:spPr>
            <a:xfrm>
              <a:off x="6488625" y="2065620"/>
              <a:ext cx="64164" cy="64164"/>
            </a:xfrm>
            <a:custGeom>
              <a:rect b="b" l="l" r="r" t="t"/>
              <a:pathLst>
                <a:path extrusionOk="0" h="1605" w="1605">
                  <a:moveTo>
                    <a:pt x="803" y="1"/>
                  </a:moveTo>
                  <a:cubicBezTo>
                    <a:pt x="361" y="1"/>
                    <a:pt x="1" y="359"/>
                    <a:pt x="1" y="803"/>
                  </a:cubicBezTo>
                  <a:cubicBezTo>
                    <a:pt x="1" y="1246"/>
                    <a:pt x="361" y="1604"/>
                    <a:pt x="803" y="1604"/>
                  </a:cubicBezTo>
                  <a:cubicBezTo>
                    <a:pt x="1246" y="1604"/>
                    <a:pt x="1605" y="1246"/>
                    <a:pt x="1605" y="803"/>
                  </a:cubicBezTo>
                  <a:cubicBezTo>
                    <a:pt x="1605" y="359"/>
                    <a:pt x="1246" y="1"/>
                    <a:pt x="8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6"/>
            <p:cNvSpPr/>
            <p:nvPr/>
          </p:nvSpPr>
          <p:spPr>
            <a:xfrm>
              <a:off x="6420463" y="2180196"/>
              <a:ext cx="193131" cy="32662"/>
            </a:xfrm>
            <a:custGeom>
              <a:rect b="b" l="l" r="r" t="t"/>
              <a:pathLst>
                <a:path extrusionOk="0" h="817" w="4831">
                  <a:moveTo>
                    <a:pt x="1" y="0"/>
                  </a:moveTo>
                  <a:lnTo>
                    <a:pt x="1" y="817"/>
                  </a:lnTo>
                  <a:lnTo>
                    <a:pt x="4622" y="817"/>
                  </a:lnTo>
                  <a:cubicBezTo>
                    <a:pt x="4753" y="817"/>
                    <a:pt x="4831" y="669"/>
                    <a:pt x="4757" y="562"/>
                  </a:cubicBezTo>
                  <a:lnTo>
                    <a:pt x="4546" y="256"/>
                  </a:lnTo>
                  <a:cubicBezTo>
                    <a:pt x="4436" y="95"/>
                    <a:pt x="4254" y="0"/>
                    <a:pt x="40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6"/>
            <p:cNvSpPr/>
            <p:nvPr/>
          </p:nvSpPr>
          <p:spPr>
            <a:xfrm>
              <a:off x="6419823" y="2065580"/>
              <a:ext cx="32062" cy="64164"/>
            </a:xfrm>
            <a:custGeom>
              <a:rect b="b" l="l" r="r" t="t"/>
              <a:pathLst>
                <a:path extrusionOk="0" h="1605" w="802">
                  <a:moveTo>
                    <a:pt x="0" y="1"/>
                  </a:moveTo>
                  <a:lnTo>
                    <a:pt x="0" y="1604"/>
                  </a:lnTo>
                  <a:cubicBezTo>
                    <a:pt x="443" y="1604"/>
                    <a:pt x="802" y="1246"/>
                    <a:pt x="802" y="803"/>
                  </a:cubicBezTo>
                  <a:cubicBezTo>
                    <a:pt x="802" y="359"/>
                    <a:pt x="443"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6"/>
            <p:cNvSpPr/>
            <p:nvPr/>
          </p:nvSpPr>
          <p:spPr>
            <a:xfrm>
              <a:off x="6566661" y="2053267"/>
              <a:ext cx="195330" cy="103062"/>
            </a:xfrm>
            <a:custGeom>
              <a:rect b="b" l="l" r="r" t="t"/>
              <a:pathLst>
                <a:path extrusionOk="0" h="2578" w="4886">
                  <a:moveTo>
                    <a:pt x="889" y="1"/>
                  </a:moveTo>
                  <a:cubicBezTo>
                    <a:pt x="325" y="1"/>
                    <a:pt x="1" y="643"/>
                    <a:pt x="336" y="1097"/>
                  </a:cubicBezTo>
                  <a:lnTo>
                    <a:pt x="1224" y="2299"/>
                  </a:lnTo>
                  <a:cubicBezTo>
                    <a:pt x="1353" y="2474"/>
                    <a:pt x="1559" y="2577"/>
                    <a:pt x="1776" y="2577"/>
                  </a:cubicBezTo>
                  <a:lnTo>
                    <a:pt x="4886" y="2577"/>
                  </a:lnTo>
                  <a:lnTo>
                    <a:pt x="3854" y="1116"/>
                  </a:lnTo>
                  <a:cubicBezTo>
                    <a:pt x="3550" y="686"/>
                    <a:pt x="3186" y="313"/>
                    <a:pt x="27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6"/>
            <p:cNvSpPr/>
            <p:nvPr/>
          </p:nvSpPr>
          <p:spPr>
            <a:xfrm>
              <a:off x="6657729" y="2053307"/>
              <a:ext cx="104221" cy="103022"/>
            </a:xfrm>
            <a:custGeom>
              <a:rect b="b" l="l" r="r" t="t"/>
              <a:pathLst>
                <a:path extrusionOk="0" h="2577" w="2607">
                  <a:moveTo>
                    <a:pt x="1" y="1"/>
                  </a:moveTo>
                  <a:cubicBezTo>
                    <a:pt x="432" y="467"/>
                    <a:pt x="1370" y="1581"/>
                    <a:pt x="1483" y="2576"/>
                  </a:cubicBezTo>
                  <a:lnTo>
                    <a:pt x="2607" y="2576"/>
                  </a:lnTo>
                  <a:lnTo>
                    <a:pt x="1573" y="1115"/>
                  </a:lnTo>
                  <a:cubicBezTo>
                    <a:pt x="1270" y="686"/>
                    <a:pt x="906" y="312"/>
                    <a:pt x="497" y="1"/>
                  </a:cubicBez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6"/>
            <p:cNvSpPr/>
            <p:nvPr/>
          </p:nvSpPr>
          <p:spPr>
            <a:xfrm>
              <a:off x="6419823" y="2282418"/>
              <a:ext cx="371231" cy="32702"/>
            </a:xfrm>
            <a:custGeom>
              <a:rect b="b" l="l" r="r" t="t"/>
              <a:pathLst>
                <a:path extrusionOk="0" h="818" w="9286">
                  <a:moveTo>
                    <a:pt x="0" y="1"/>
                  </a:moveTo>
                  <a:lnTo>
                    <a:pt x="0"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6"/>
            <p:cNvSpPr/>
            <p:nvPr/>
          </p:nvSpPr>
          <p:spPr>
            <a:xfrm>
              <a:off x="6419823" y="2298409"/>
              <a:ext cx="371231" cy="16711"/>
            </a:xfrm>
            <a:custGeom>
              <a:rect b="b" l="l" r="r" t="t"/>
              <a:pathLst>
                <a:path extrusionOk="0" h="418" w="9286">
                  <a:moveTo>
                    <a:pt x="0" y="1"/>
                  </a:moveTo>
                  <a:lnTo>
                    <a:pt x="0"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6"/>
            <p:cNvSpPr/>
            <p:nvPr/>
          </p:nvSpPr>
          <p:spPr>
            <a:xfrm>
              <a:off x="6567220" y="2048270"/>
              <a:ext cx="198768" cy="113816"/>
            </a:xfrm>
            <a:custGeom>
              <a:rect b="b" l="l" r="r" t="t"/>
              <a:pathLst>
                <a:path extrusionOk="0" h="2847" w="4972">
                  <a:moveTo>
                    <a:pt x="877" y="0"/>
                  </a:moveTo>
                  <a:cubicBezTo>
                    <a:pt x="565" y="0"/>
                    <a:pt x="282" y="174"/>
                    <a:pt x="142" y="454"/>
                  </a:cubicBezTo>
                  <a:cubicBezTo>
                    <a:pt x="0" y="733"/>
                    <a:pt x="28" y="1063"/>
                    <a:pt x="214" y="1315"/>
                  </a:cubicBezTo>
                  <a:lnTo>
                    <a:pt x="1099" y="2513"/>
                  </a:lnTo>
                  <a:cubicBezTo>
                    <a:pt x="1255" y="2722"/>
                    <a:pt x="1503" y="2847"/>
                    <a:pt x="1762" y="2847"/>
                  </a:cubicBezTo>
                  <a:lnTo>
                    <a:pt x="4972" y="2847"/>
                  </a:lnTo>
                  <a:lnTo>
                    <a:pt x="4768" y="2555"/>
                  </a:lnTo>
                  <a:lnTo>
                    <a:pt x="1762" y="2555"/>
                  </a:lnTo>
                  <a:cubicBezTo>
                    <a:pt x="1590" y="2555"/>
                    <a:pt x="1427" y="2474"/>
                    <a:pt x="1325" y="2335"/>
                  </a:cubicBezTo>
                  <a:lnTo>
                    <a:pt x="439" y="1140"/>
                  </a:lnTo>
                  <a:cubicBezTo>
                    <a:pt x="317" y="973"/>
                    <a:pt x="298" y="765"/>
                    <a:pt x="388" y="578"/>
                  </a:cubicBezTo>
                  <a:cubicBezTo>
                    <a:pt x="481" y="387"/>
                    <a:pt x="678" y="271"/>
                    <a:pt x="891" y="271"/>
                  </a:cubicBezTo>
                  <a:lnTo>
                    <a:pt x="2935" y="271"/>
                  </a:lnTo>
                  <a:cubicBezTo>
                    <a:pt x="2819" y="175"/>
                    <a:pt x="2699" y="84"/>
                    <a:pt x="2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6"/>
            <p:cNvSpPr/>
            <p:nvPr/>
          </p:nvSpPr>
          <p:spPr>
            <a:xfrm>
              <a:off x="6483068" y="2060063"/>
              <a:ext cx="75318" cy="75318"/>
            </a:xfrm>
            <a:custGeom>
              <a:rect b="b" l="l" r="r" t="t"/>
              <a:pathLst>
                <a:path extrusionOk="0" h="1884" w="1884">
                  <a:moveTo>
                    <a:pt x="942" y="280"/>
                  </a:moveTo>
                  <a:cubicBezTo>
                    <a:pt x="1308" y="280"/>
                    <a:pt x="1604" y="577"/>
                    <a:pt x="1604" y="942"/>
                  </a:cubicBezTo>
                  <a:cubicBezTo>
                    <a:pt x="1604" y="1307"/>
                    <a:pt x="1308" y="1604"/>
                    <a:pt x="942" y="1604"/>
                  </a:cubicBezTo>
                  <a:cubicBezTo>
                    <a:pt x="577" y="1604"/>
                    <a:pt x="280" y="1307"/>
                    <a:pt x="280" y="942"/>
                  </a:cubicBezTo>
                  <a:cubicBezTo>
                    <a:pt x="280" y="577"/>
                    <a:pt x="577" y="280"/>
                    <a:pt x="942" y="280"/>
                  </a:cubicBezTo>
                  <a:close/>
                  <a:moveTo>
                    <a:pt x="942" y="0"/>
                  </a:moveTo>
                  <a:cubicBezTo>
                    <a:pt x="423" y="0"/>
                    <a:pt x="1" y="423"/>
                    <a:pt x="1" y="942"/>
                  </a:cubicBezTo>
                  <a:cubicBezTo>
                    <a:pt x="1" y="1462"/>
                    <a:pt x="423" y="1884"/>
                    <a:pt x="942" y="1884"/>
                  </a:cubicBezTo>
                  <a:cubicBezTo>
                    <a:pt x="1462" y="1884"/>
                    <a:pt x="1884" y="1460"/>
                    <a:pt x="1884" y="942"/>
                  </a:cubicBezTo>
                  <a:cubicBezTo>
                    <a:pt x="1884" y="423"/>
                    <a:pt x="1462" y="0"/>
                    <a:pt x="9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6"/>
            <p:cNvSpPr/>
            <p:nvPr/>
          </p:nvSpPr>
          <p:spPr>
            <a:xfrm>
              <a:off x="6419823" y="2059944"/>
              <a:ext cx="37659" cy="75438"/>
            </a:xfrm>
            <a:custGeom>
              <a:rect b="b" l="l" r="r" t="t"/>
              <a:pathLst>
                <a:path extrusionOk="0" h="1887" w="942">
                  <a:moveTo>
                    <a:pt x="0" y="0"/>
                  </a:moveTo>
                  <a:lnTo>
                    <a:pt x="0" y="281"/>
                  </a:lnTo>
                  <a:cubicBezTo>
                    <a:pt x="365" y="281"/>
                    <a:pt x="662" y="579"/>
                    <a:pt x="662" y="944"/>
                  </a:cubicBezTo>
                  <a:cubicBezTo>
                    <a:pt x="662" y="1309"/>
                    <a:pt x="365" y="1605"/>
                    <a:pt x="0" y="1605"/>
                  </a:cubicBezTo>
                  <a:lnTo>
                    <a:pt x="0" y="1887"/>
                  </a:lnTo>
                  <a:cubicBezTo>
                    <a:pt x="519" y="1887"/>
                    <a:pt x="941" y="1465"/>
                    <a:pt x="941" y="945"/>
                  </a:cubicBezTo>
                  <a:cubicBezTo>
                    <a:pt x="941" y="426"/>
                    <a:pt x="518" y="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76"/>
          <p:cNvGrpSpPr/>
          <p:nvPr/>
        </p:nvGrpSpPr>
        <p:grpSpPr>
          <a:xfrm>
            <a:off x="6419743" y="3404415"/>
            <a:ext cx="371311" cy="344486"/>
            <a:chOff x="6419743" y="3194865"/>
            <a:chExt cx="371311" cy="344486"/>
          </a:xfrm>
        </p:grpSpPr>
        <p:sp>
          <p:nvSpPr>
            <p:cNvPr id="4111" name="Google Shape;4111;p76"/>
            <p:cNvSpPr/>
            <p:nvPr/>
          </p:nvSpPr>
          <p:spPr>
            <a:xfrm>
              <a:off x="6706182" y="3405866"/>
              <a:ext cx="77077" cy="80555"/>
            </a:xfrm>
            <a:custGeom>
              <a:rect b="b" l="l" r="r" t="t"/>
              <a:pathLst>
                <a:path extrusionOk="0" h="2015" w="1928">
                  <a:moveTo>
                    <a:pt x="552" y="1"/>
                  </a:moveTo>
                  <a:lnTo>
                    <a:pt x="1" y="218"/>
                  </a:lnTo>
                  <a:lnTo>
                    <a:pt x="1" y="2015"/>
                  </a:lnTo>
                  <a:lnTo>
                    <a:pt x="1927" y="2015"/>
                  </a:lnTo>
                  <a:lnTo>
                    <a:pt x="908" y="218"/>
                  </a:lnTo>
                  <a:lnTo>
                    <a:pt x="5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6"/>
            <p:cNvSpPr/>
            <p:nvPr/>
          </p:nvSpPr>
          <p:spPr>
            <a:xfrm>
              <a:off x="6713258" y="3391794"/>
              <a:ext cx="40617" cy="94627"/>
            </a:xfrm>
            <a:custGeom>
              <a:rect b="b" l="l" r="r" t="t"/>
              <a:pathLst>
                <a:path extrusionOk="0" h="2367" w="1016">
                  <a:moveTo>
                    <a:pt x="158" y="1"/>
                  </a:moveTo>
                  <a:cubicBezTo>
                    <a:pt x="144" y="1"/>
                    <a:pt x="130" y="3"/>
                    <a:pt x="115" y="8"/>
                  </a:cubicBezTo>
                  <a:cubicBezTo>
                    <a:pt x="41" y="30"/>
                    <a:pt x="0" y="109"/>
                    <a:pt x="24" y="183"/>
                  </a:cubicBezTo>
                  <a:lnTo>
                    <a:pt x="148" y="570"/>
                  </a:lnTo>
                  <a:lnTo>
                    <a:pt x="721" y="2367"/>
                  </a:lnTo>
                  <a:lnTo>
                    <a:pt x="1015" y="2367"/>
                  </a:lnTo>
                  <a:lnTo>
                    <a:pt x="442" y="571"/>
                  </a:lnTo>
                  <a:lnTo>
                    <a:pt x="292" y="98"/>
                  </a:lnTo>
                  <a:cubicBezTo>
                    <a:pt x="273" y="39"/>
                    <a:pt x="218" y="1"/>
                    <a:pt x="1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6"/>
            <p:cNvSpPr/>
            <p:nvPr/>
          </p:nvSpPr>
          <p:spPr>
            <a:xfrm>
              <a:off x="6728370" y="3291450"/>
              <a:ext cx="41337" cy="114576"/>
            </a:xfrm>
            <a:custGeom>
              <a:rect b="b" l="l" r="r" t="t"/>
              <a:pathLst>
                <a:path extrusionOk="0" h="2866" w="1034">
                  <a:moveTo>
                    <a:pt x="363" y="0"/>
                  </a:moveTo>
                  <a:lnTo>
                    <a:pt x="1" y="1201"/>
                  </a:lnTo>
                  <a:lnTo>
                    <a:pt x="363" y="2866"/>
                  </a:lnTo>
                  <a:cubicBezTo>
                    <a:pt x="772" y="2524"/>
                    <a:pt x="1034" y="2009"/>
                    <a:pt x="1034" y="1433"/>
                  </a:cubicBezTo>
                  <a:cubicBezTo>
                    <a:pt x="1034" y="857"/>
                    <a:pt x="772" y="342"/>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6"/>
            <p:cNvSpPr/>
            <p:nvPr/>
          </p:nvSpPr>
          <p:spPr>
            <a:xfrm>
              <a:off x="6730409" y="3348738"/>
              <a:ext cx="39298" cy="57288"/>
            </a:xfrm>
            <a:custGeom>
              <a:rect b="b" l="l" r="r" t="t"/>
              <a:pathLst>
                <a:path extrusionOk="0" h="1433" w="983">
                  <a:moveTo>
                    <a:pt x="1" y="0"/>
                  </a:moveTo>
                  <a:lnTo>
                    <a:pt x="312" y="1433"/>
                  </a:lnTo>
                  <a:cubicBezTo>
                    <a:pt x="721" y="1091"/>
                    <a:pt x="983" y="576"/>
                    <a:pt x="983" y="0"/>
                  </a:cubicBezTo>
                  <a:lnTo>
                    <a:pt x="983" y="0"/>
                  </a:lnTo>
                  <a:cubicBezTo>
                    <a:pt x="983" y="270"/>
                    <a:pt x="721" y="513"/>
                    <a:pt x="312" y="674"/>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6"/>
            <p:cNvSpPr/>
            <p:nvPr/>
          </p:nvSpPr>
          <p:spPr>
            <a:xfrm>
              <a:off x="6728370" y="3343061"/>
              <a:ext cx="2079" cy="5717"/>
            </a:xfrm>
            <a:custGeom>
              <a:rect b="b" l="l" r="r" t="t"/>
              <a:pathLst>
                <a:path extrusionOk="0" h="143" w="52">
                  <a:moveTo>
                    <a:pt x="21" y="1"/>
                  </a:moveTo>
                  <a:lnTo>
                    <a:pt x="1" y="32"/>
                  </a:lnTo>
                  <a:lnTo>
                    <a:pt x="52" y="142"/>
                  </a:lnTo>
                  <a:lnTo>
                    <a:pt x="21" y="1"/>
                  </a:lnTo>
                  <a:close/>
                </a:path>
              </a:pathLst>
            </a:custGeom>
            <a:solidFill>
              <a:srgbClr val="D82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6"/>
            <p:cNvSpPr/>
            <p:nvPr/>
          </p:nvSpPr>
          <p:spPr>
            <a:xfrm>
              <a:off x="6564062" y="3261587"/>
              <a:ext cx="29783" cy="45734"/>
            </a:xfrm>
            <a:custGeom>
              <a:rect b="b" l="l" r="r" t="t"/>
              <a:pathLst>
                <a:path extrusionOk="0" h="1144" w="745">
                  <a:moveTo>
                    <a:pt x="371" y="0"/>
                  </a:moveTo>
                  <a:cubicBezTo>
                    <a:pt x="367" y="0"/>
                    <a:pt x="363" y="0"/>
                    <a:pt x="359" y="0"/>
                  </a:cubicBezTo>
                  <a:cubicBezTo>
                    <a:pt x="159" y="8"/>
                    <a:pt x="0" y="181"/>
                    <a:pt x="0" y="382"/>
                  </a:cubicBezTo>
                  <a:lnTo>
                    <a:pt x="0" y="1144"/>
                  </a:lnTo>
                  <a:lnTo>
                    <a:pt x="744" y="1144"/>
                  </a:lnTo>
                  <a:lnTo>
                    <a:pt x="744" y="374"/>
                  </a:lnTo>
                  <a:cubicBezTo>
                    <a:pt x="744" y="168"/>
                    <a:pt x="577" y="0"/>
                    <a:pt x="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6"/>
            <p:cNvSpPr/>
            <p:nvPr/>
          </p:nvSpPr>
          <p:spPr>
            <a:xfrm>
              <a:off x="6564062" y="3261587"/>
              <a:ext cx="19269" cy="45734"/>
            </a:xfrm>
            <a:custGeom>
              <a:rect b="b" l="l" r="r" t="t"/>
              <a:pathLst>
                <a:path extrusionOk="0" h="1144" w="482">
                  <a:moveTo>
                    <a:pt x="364" y="0"/>
                  </a:moveTo>
                  <a:cubicBezTo>
                    <a:pt x="163" y="0"/>
                    <a:pt x="0" y="168"/>
                    <a:pt x="0" y="374"/>
                  </a:cubicBezTo>
                  <a:lnTo>
                    <a:pt x="0" y="1144"/>
                  </a:lnTo>
                  <a:lnTo>
                    <a:pt x="237" y="1144"/>
                  </a:lnTo>
                  <a:lnTo>
                    <a:pt x="237" y="374"/>
                  </a:lnTo>
                  <a:cubicBezTo>
                    <a:pt x="237" y="210"/>
                    <a:pt x="339" y="71"/>
                    <a:pt x="481" y="21"/>
                  </a:cubicBezTo>
                  <a:cubicBezTo>
                    <a:pt x="445" y="8"/>
                    <a:pt x="405" y="1"/>
                    <a:pt x="3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6"/>
            <p:cNvSpPr/>
            <p:nvPr/>
          </p:nvSpPr>
          <p:spPr>
            <a:xfrm>
              <a:off x="6497380" y="3388476"/>
              <a:ext cx="163148" cy="79835"/>
            </a:xfrm>
            <a:custGeom>
              <a:rect b="b" l="l" r="r" t="t"/>
              <a:pathLst>
                <a:path extrusionOk="0" h="1997" w="4081">
                  <a:moveTo>
                    <a:pt x="0" y="1"/>
                  </a:moveTo>
                  <a:lnTo>
                    <a:pt x="0" y="1996"/>
                  </a:lnTo>
                  <a:lnTo>
                    <a:pt x="4080" y="1996"/>
                  </a:lnTo>
                  <a:lnTo>
                    <a:pt x="40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6"/>
            <p:cNvSpPr/>
            <p:nvPr/>
          </p:nvSpPr>
          <p:spPr>
            <a:xfrm>
              <a:off x="6636621" y="3218092"/>
              <a:ext cx="63804" cy="68921"/>
            </a:xfrm>
            <a:custGeom>
              <a:rect b="b" l="l" r="r" t="t"/>
              <a:pathLst>
                <a:path extrusionOk="0" h="1724" w="1596">
                  <a:moveTo>
                    <a:pt x="0" y="1"/>
                  </a:moveTo>
                  <a:lnTo>
                    <a:pt x="0" y="1723"/>
                  </a:lnTo>
                  <a:lnTo>
                    <a:pt x="1595" y="1723"/>
                  </a:lnTo>
                  <a:lnTo>
                    <a:pt x="15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6"/>
            <p:cNvSpPr/>
            <p:nvPr/>
          </p:nvSpPr>
          <p:spPr>
            <a:xfrm>
              <a:off x="6636621" y="3218092"/>
              <a:ext cx="63804" cy="16711"/>
            </a:xfrm>
            <a:custGeom>
              <a:rect b="b" l="l" r="r" t="t"/>
              <a:pathLst>
                <a:path extrusionOk="0" h="418" w="1596">
                  <a:moveTo>
                    <a:pt x="0" y="1"/>
                  </a:moveTo>
                  <a:lnTo>
                    <a:pt x="0" y="417"/>
                  </a:lnTo>
                  <a:lnTo>
                    <a:pt x="1595" y="417"/>
                  </a:lnTo>
                  <a:lnTo>
                    <a:pt x="159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6"/>
            <p:cNvSpPr/>
            <p:nvPr/>
          </p:nvSpPr>
          <p:spPr>
            <a:xfrm>
              <a:off x="6636621" y="3218092"/>
              <a:ext cx="19589" cy="68921"/>
            </a:xfrm>
            <a:custGeom>
              <a:rect b="b" l="l" r="r" t="t"/>
              <a:pathLst>
                <a:path extrusionOk="0" h="1724" w="490">
                  <a:moveTo>
                    <a:pt x="0" y="1"/>
                  </a:moveTo>
                  <a:lnTo>
                    <a:pt x="0" y="1723"/>
                  </a:lnTo>
                  <a:lnTo>
                    <a:pt x="490" y="1723"/>
                  </a:lnTo>
                  <a:lnTo>
                    <a:pt x="49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6"/>
            <p:cNvSpPr/>
            <p:nvPr/>
          </p:nvSpPr>
          <p:spPr>
            <a:xfrm>
              <a:off x="6500938" y="3291370"/>
              <a:ext cx="242264" cy="123291"/>
            </a:xfrm>
            <a:custGeom>
              <a:rect b="b" l="l" r="r" t="t"/>
              <a:pathLst>
                <a:path extrusionOk="0" h="3084" w="6060">
                  <a:moveTo>
                    <a:pt x="437" y="0"/>
                  </a:moveTo>
                  <a:lnTo>
                    <a:pt x="1" y="3083"/>
                  </a:lnTo>
                  <a:lnTo>
                    <a:pt x="6059" y="3083"/>
                  </a:lnTo>
                  <a:lnTo>
                    <a:pt x="60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6"/>
            <p:cNvSpPr/>
            <p:nvPr/>
          </p:nvSpPr>
          <p:spPr>
            <a:xfrm>
              <a:off x="6501697" y="3379761"/>
              <a:ext cx="241544" cy="34860"/>
            </a:xfrm>
            <a:custGeom>
              <a:rect b="b" l="l" r="r" t="t"/>
              <a:pathLst>
                <a:path extrusionOk="0" h="872" w="6042">
                  <a:moveTo>
                    <a:pt x="437" y="1"/>
                  </a:moveTo>
                  <a:lnTo>
                    <a:pt x="1" y="871"/>
                  </a:lnTo>
                  <a:lnTo>
                    <a:pt x="6041" y="871"/>
                  </a:lnTo>
                  <a:lnTo>
                    <a:pt x="604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6"/>
            <p:cNvSpPr/>
            <p:nvPr/>
          </p:nvSpPr>
          <p:spPr>
            <a:xfrm>
              <a:off x="6419823" y="3505970"/>
              <a:ext cx="371231" cy="32622"/>
            </a:xfrm>
            <a:custGeom>
              <a:rect b="b" l="l" r="r" t="t"/>
              <a:pathLst>
                <a:path extrusionOk="0" h="816" w="9286">
                  <a:moveTo>
                    <a:pt x="0" y="0"/>
                  </a:moveTo>
                  <a:lnTo>
                    <a:pt x="0" y="816"/>
                  </a:lnTo>
                  <a:lnTo>
                    <a:pt x="9286" y="816"/>
                  </a:lnTo>
                  <a:lnTo>
                    <a:pt x="92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6"/>
            <p:cNvSpPr/>
            <p:nvPr/>
          </p:nvSpPr>
          <p:spPr>
            <a:xfrm>
              <a:off x="6419823" y="3522680"/>
              <a:ext cx="371231" cy="16671"/>
            </a:xfrm>
            <a:custGeom>
              <a:rect b="b" l="l" r="r" t="t"/>
              <a:pathLst>
                <a:path extrusionOk="0" h="417" w="9286">
                  <a:moveTo>
                    <a:pt x="0" y="0"/>
                  </a:moveTo>
                  <a:lnTo>
                    <a:pt x="0" y="417"/>
                  </a:lnTo>
                  <a:lnTo>
                    <a:pt x="9286" y="417"/>
                  </a:lnTo>
                  <a:lnTo>
                    <a:pt x="9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6"/>
            <p:cNvSpPr/>
            <p:nvPr/>
          </p:nvSpPr>
          <p:spPr>
            <a:xfrm>
              <a:off x="6451925" y="3410264"/>
              <a:ext cx="95946" cy="95866"/>
            </a:xfrm>
            <a:custGeom>
              <a:rect b="b" l="l" r="r" t="t"/>
              <a:pathLst>
                <a:path extrusionOk="0" h="2398" w="2400">
                  <a:moveTo>
                    <a:pt x="1201" y="0"/>
                  </a:moveTo>
                  <a:cubicBezTo>
                    <a:pt x="538" y="0"/>
                    <a:pt x="1" y="536"/>
                    <a:pt x="1" y="1199"/>
                  </a:cubicBezTo>
                  <a:cubicBezTo>
                    <a:pt x="1" y="1862"/>
                    <a:pt x="538" y="2398"/>
                    <a:pt x="1201" y="2398"/>
                  </a:cubicBezTo>
                  <a:cubicBezTo>
                    <a:pt x="1862" y="2398"/>
                    <a:pt x="2399" y="1862"/>
                    <a:pt x="2399" y="1199"/>
                  </a:cubicBezTo>
                  <a:cubicBezTo>
                    <a:pt x="2399" y="536"/>
                    <a:pt x="1862" y="0"/>
                    <a:pt x="12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6"/>
            <p:cNvSpPr/>
            <p:nvPr/>
          </p:nvSpPr>
          <p:spPr>
            <a:xfrm>
              <a:off x="6603720" y="3410264"/>
              <a:ext cx="95866" cy="95866"/>
            </a:xfrm>
            <a:custGeom>
              <a:rect b="b" l="l" r="r" t="t"/>
              <a:pathLst>
                <a:path extrusionOk="0" h="2398" w="2398">
                  <a:moveTo>
                    <a:pt x="1199" y="0"/>
                  </a:moveTo>
                  <a:cubicBezTo>
                    <a:pt x="536" y="0"/>
                    <a:pt x="0" y="536"/>
                    <a:pt x="0" y="1199"/>
                  </a:cubicBezTo>
                  <a:cubicBezTo>
                    <a:pt x="0" y="1862"/>
                    <a:pt x="536" y="2398"/>
                    <a:pt x="1199" y="2398"/>
                  </a:cubicBezTo>
                  <a:cubicBezTo>
                    <a:pt x="1861" y="2398"/>
                    <a:pt x="2397" y="1862"/>
                    <a:pt x="2397" y="1199"/>
                  </a:cubicBezTo>
                  <a:cubicBezTo>
                    <a:pt x="2397" y="536"/>
                    <a:pt x="1861" y="0"/>
                    <a:pt x="11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6"/>
            <p:cNvSpPr/>
            <p:nvPr/>
          </p:nvSpPr>
          <p:spPr>
            <a:xfrm>
              <a:off x="6481389" y="3439647"/>
              <a:ext cx="37019" cy="37099"/>
            </a:xfrm>
            <a:custGeom>
              <a:rect b="b" l="l" r="r" t="t"/>
              <a:pathLst>
                <a:path extrusionOk="0" h="928" w="926">
                  <a:moveTo>
                    <a:pt x="464" y="1"/>
                  </a:moveTo>
                  <a:cubicBezTo>
                    <a:pt x="207" y="1"/>
                    <a:pt x="0" y="209"/>
                    <a:pt x="0" y="464"/>
                  </a:cubicBezTo>
                  <a:cubicBezTo>
                    <a:pt x="0" y="719"/>
                    <a:pt x="207" y="927"/>
                    <a:pt x="464" y="927"/>
                  </a:cubicBezTo>
                  <a:cubicBezTo>
                    <a:pt x="719" y="927"/>
                    <a:pt x="926" y="719"/>
                    <a:pt x="926" y="464"/>
                  </a:cubicBezTo>
                  <a:cubicBezTo>
                    <a:pt x="926" y="209"/>
                    <a:pt x="719"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6"/>
            <p:cNvSpPr/>
            <p:nvPr/>
          </p:nvSpPr>
          <p:spPr>
            <a:xfrm>
              <a:off x="6633103" y="3439647"/>
              <a:ext cx="37059" cy="37099"/>
            </a:xfrm>
            <a:custGeom>
              <a:rect b="b" l="l" r="r" t="t"/>
              <a:pathLst>
                <a:path extrusionOk="0" h="928" w="927">
                  <a:moveTo>
                    <a:pt x="464" y="1"/>
                  </a:moveTo>
                  <a:cubicBezTo>
                    <a:pt x="208" y="1"/>
                    <a:pt x="0" y="209"/>
                    <a:pt x="0" y="464"/>
                  </a:cubicBezTo>
                  <a:cubicBezTo>
                    <a:pt x="0" y="719"/>
                    <a:pt x="208" y="927"/>
                    <a:pt x="464" y="927"/>
                  </a:cubicBezTo>
                  <a:cubicBezTo>
                    <a:pt x="719" y="927"/>
                    <a:pt x="927" y="719"/>
                    <a:pt x="927" y="464"/>
                  </a:cubicBezTo>
                  <a:cubicBezTo>
                    <a:pt x="927" y="209"/>
                    <a:pt x="719"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6"/>
            <p:cNvSpPr/>
            <p:nvPr/>
          </p:nvSpPr>
          <p:spPr>
            <a:xfrm>
              <a:off x="6476352" y="3432011"/>
              <a:ext cx="153394" cy="16711"/>
            </a:xfrm>
            <a:custGeom>
              <a:rect b="b" l="l" r="r" t="t"/>
              <a:pathLst>
                <a:path extrusionOk="0" h="418" w="3837">
                  <a:moveTo>
                    <a:pt x="237" y="1"/>
                  </a:moveTo>
                  <a:cubicBezTo>
                    <a:pt x="141" y="1"/>
                    <a:pt x="54" y="65"/>
                    <a:pt x="33" y="158"/>
                  </a:cubicBezTo>
                  <a:cubicBezTo>
                    <a:pt x="1" y="295"/>
                    <a:pt x="101" y="418"/>
                    <a:pt x="231" y="418"/>
                  </a:cubicBezTo>
                  <a:lnTo>
                    <a:pt x="3599" y="418"/>
                  </a:lnTo>
                  <a:cubicBezTo>
                    <a:pt x="3695" y="418"/>
                    <a:pt x="3781" y="353"/>
                    <a:pt x="3803" y="260"/>
                  </a:cubicBezTo>
                  <a:cubicBezTo>
                    <a:pt x="3836" y="122"/>
                    <a:pt x="3735" y="1"/>
                    <a:pt x="36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6"/>
            <p:cNvSpPr/>
            <p:nvPr/>
          </p:nvSpPr>
          <p:spPr>
            <a:xfrm>
              <a:off x="6427779" y="3352256"/>
              <a:ext cx="19549" cy="62405"/>
            </a:xfrm>
            <a:custGeom>
              <a:rect b="b" l="l" r="r" t="t"/>
              <a:pathLst>
                <a:path extrusionOk="0" h="1561" w="489">
                  <a:moveTo>
                    <a:pt x="0" y="1"/>
                  </a:moveTo>
                  <a:lnTo>
                    <a:pt x="0" y="1560"/>
                  </a:lnTo>
                  <a:lnTo>
                    <a:pt x="489" y="1560"/>
                  </a:lnTo>
                  <a:lnTo>
                    <a:pt x="489" y="1"/>
                  </a:lnTo>
                  <a:close/>
                </a:path>
              </a:pathLst>
            </a:custGeom>
            <a:solidFill>
              <a:srgbClr val="D82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6"/>
            <p:cNvSpPr/>
            <p:nvPr/>
          </p:nvSpPr>
          <p:spPr>
            <a:xfrm>
              <a:off x="6428499" y="3256510"/>
              <a:ext cx="89230" cy="101543"/>
            </a:xfrm>
            <a:custGeom>
              <a:rect b="b" l="l" r="r" t="t"/>
              <a:pathLst>
                <a:path extrusionOk="0" h="2540" w="2232">
                  <a:moveTo>
                    <a:pt x="0" y="1"/>
                  </a:moveTo>
                  <a:lnTo>
                    <a:pt x="0" y="2539"/>
                  </a:lnTo>
                  <a:lnTo>
                    <a:pt x="2232" y="2539"/>
                  </a:lnTo>
                  <a:lnTo>
                    <a:pt x="22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6"/>
            <p:cNvSpPr/>
            <p:nvPr/>
          </p:nvSpPr>
          <p:spPr>
            <a:xfrm>
              <a:off x="6428499" y="3257230"/>
              <a:ext cx="89230" cy="13113"/>
            </a:xfrm>
            <a:custGeom>
              <a:rect b="b" l="l" r="r" t="t"/>
              <a:pathLst>
                <a:path extrusionOk="0" h="328" w="2232">
                  <a:moveTo>
                    <a:pt x="0" y="1"/>
                  </a:moveTo>
                  <a:lnTo>
                    <a:pt x="0" y="328"/>
                  </a:lnTo>
                  <a:lnTo>
                    <a:pt x="2232" y="328"/>
                  </a:lnTo>
                  <a:lnTo>
                    <a:pt x="2232" y="1"/>
                  </a:lnTo>
                  <a:close/>
                </a:path>
              </a:pathLst>
            </a:custGeom>
            <a:solidFill>
              <a:srgbClr val="909B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6"/>
            <p:cNvSpPr/>
            <p:nvPr/>
          </p:nvSpPr>
          <p:spPr>
            <a:xfrm>
              <a:off x="6419823" y="3231124"/>
              <a:ext cx="127608" cy="31982"/>
            </a:xfrm>
            <a:custGeom>
              <a:rect b="b" l="l" r="r" t="t"/>
              <a:pathLst>
                <a:path extrusionOk="0" h="800" w="3192">
                  <a:moveTo>
                    <a:pt x="463" y="1"/>
                  </a:moveTo>
                  <a:cubicBezTo>
                    <a:pt x="207" y="1"/>
                    <a:pt x="0" y="208"/>
                    <a:pt x="0" y="464"/>
                  </a:cubicBezTo>
                  <a:lnTo>
                    <a:pt x="0" y="799"/>
                  </a:lnTo>
                  <a:lnTo>
                    <a:pt x="3192" y="799"/>
                  </a:lnTo>
                  <a:lnTo>
                    <a:pt x="31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6"/>
            <p:cNvSpPr/>
            <p:nvPr/>
          </p:nvSpPr>
          <p:spPr>
            <a:xfrm>
              <a:off x="6419743" y="3231124"/>
              <a:ext cx="48853" cy="31982"/>
            </a:xfrm>
            <a:custGeom>
              <a:rect b="b" l="l" r="r" t="t"/>
              <a:pathLst>
                <a:path extrusionOk="0" h="800" w="1222">
                  <a:moveTo>
                    <a:pt x="463" y="1"/>
                  </a:moveTo>
                  <a:cubicBezTo>
                    <a:pt x="208" y="1"/>
                    <a:pt x="1" y="208"/>
                    <a:pt x="1" y="464"/>
                  </a:cubicBezTo>
                  <a:lnTo>
                    <a:pt x="1" y="799"/>
                  </a:lnTo>
                  <a:lnTo>
                    <a:pt x="763" y="799"/>
                  </a:lnTo>
                  <a:lnTo>
                    <a:pt x="763" y="467"/>
                  </a:lnTo>
                  <a:cubicBezTo>
                    <a:pt x="763" y="209"/>
                    <a:pt x="968" y="1"/>
                    <a:pt x="1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6"/>
            <p:cNvSpPr/>
            <p:nvPr/>
          </p:nvSpPr>
          <p:spPr>
            <a:xfrm>
              <a:off x="6446568" y="3279057"/>
              <a:ext cx="71120" cy="54369"/>
            </a:xfrm>
            <a:custGeom>
              <a:rect b="b" l="l" r="r" t="t"/>
              <a:pathLst>
                <a:path extrusionOk="0" h="1360" w="1779">
                  <a:moveTo>
                    <a:pt x="1" y="0"/>
                  </a:moveTo>
                  <a:lnTo>
                    <a:pt x="1" y="1359"/>
                  </a:lnTo>
                  <a:lnTo>
                    <a:pt x="1779" y="1359"/>
                  </a:lnTo>
                  <a:lnTo>
                    <a:pt x="17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6"/>
            <p:cNvSpPr/>
            <p:nvPr/>
          </p:nvSpPr>
          <p:spPr>
            <a:xfrm>
              <a:off x="6440772" y="3273980"/>
              <a:ext cx="76157" cy="65283"/>
            </a:xfrm>
            <a:custGeom>
              <a:rect b="b" l="l" r="r" t="t"/>
              <a:pathLst>
                <a:path extrusionOk="0" h="1633" w="1905">
                  <a:moveTo>
                    <a:pt x="836" y="272"/>
                  </a:moveTo>
                  <a:lnTo>
                    <a:pt x="836" y="1359"/>
                  </a:lnTo>
                  <a:lnTo>
                    <a:pt x="291" y="1359"/>
                  </a:lnTo>
                  <a:lnTo>
                    <a:pt x="291" y="272"/>
                  </a:lnTo>
                  <a:close/>
                  <a:moveTo>
                    <a:pt x="141" y="0"/>
                  </a:moveTo>
                  <a:cubicBezTo>
                    <a:pt x="63" y="0"/>
                    <a:pt x="0" y="62"/>
                    <a:pt x="0" y="140"/>
                  </a:cubicBezTo>
                  <a:lnTo>
                    <a:pt x="0" y="1493"/>
                  </a:lnTo>
                  <a:cubicBezTo>
                    <a:pt x="0" y="1569"/>
                    <a:pt x="63" y="1633"/>
                    <a:pt x="141" y="1633"/>
                  </a:cubicBezTo>
                  <a:lnTo>
                    <a:pt x="1905" y="1633"/>
                  </a:lnTo>
                  <a:lnTo>
                    <a:pt x="1905" y="1362"/>
                  </a:lnTo>
                  <a:lnTo>
                    <a:pt x="1107" y="1362"/>
                  </a:lnTo>
                  <a:lnTo>
                    <a:pt x="1107" y="273"/>
                  </a:lnTo>
                  <a:lnTo>
                    <a:pt x="1905" y="272"/>
                  </a:lnTo>
                  <a:lnTo>
                    <a:pt x="19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6"/>
            <p:cNvSpPr/>
            <p:nvPr/>
          </p:nvSpPr>
          <p:spPr>
            <a:xfrm>
              <a:off x="6622749" y="3277538"/>
              <a:ext cx="91469" cy="137123"/>
            </a:xfrm>
            <a:custGeom>
              <a:rect b="b" l="l" r="r" t="t"/>
              <a:pathLst>
                <a:path extrusionOk="0" h="3430" w="2288">
                  <a:moveTo>
                    <a:pt x="119" y="0"/>
                  </a:moveTo>
                  <a:cubicBezTo>
                    <a:pt x="54" y="0"/>
                    <a:pt x="1" y="53"/>
                    <a:pt x="1" y="118"/>
                  </a:cubicBezTo>
                  <a:lnTo>
                    <a:pt x="1" y="3429"/>
                  </a:lnTo>
                  <a:lnTo>
                    <a:pt x="207" y="3333"/>
                  </a:lnTo>
                  <a:lnTo>
                    <a:pt x="1243" y="3333"/>
                  </a:lnTo>
                  <a:lnTo>
                    <a:pt x="2287" y="3429"/>
                  </a:lnTo>
                  <a:lnTo>
                    <a:pt x="2287" y="118"/>
                  </a:lnTo>
                  <a:cubicBezTo>
                    <a:pt x="2287" y="53"/>
                    <a:pt x="2235" y="0"/>
                    <a:pt x="21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6"/>
            <p:cNvSpPr/>
            <p:nvPr/>
          </p:nvSpPr>
          <p:spPr>
            <a:xfrm>
              <a:off x="6622869" y="3374684"/>
              <a:ext cx="91389" cy="39938"/>
            </a:xfrm>
            <a:custGeom>
              <a:rect b="b" l="l" r="r" t="t"/>
              <a:pathLst>
                <a:path extrusionOk="0" h="999" w="2286">
                  <a:moveTo>
                    <a:pt x="0" y="1"/>
                  </a:moveTo>
                  <a:lnTo>
                    <a:pt x="0" y="998"/>
                  </a:lnTo>
                  <a:lnTo>
                    <a:pt x="2285" y="998"/>
                  </a:lnTo>
                  <a:lnTo>
                    <a:pt x="22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6"/>
            <p:cNvSpPr/>
            <p:nvPr/>
          </p:nvSpPr>
          <p:spPr>
            <a:xfrm>
              <a:off x="6617032" y="3194905"/>
              <a:ext cx="102982" cy="32622"/>
            </a:xfrm>
            <a:custGeom>
              <a:rect b="b" l="l" r="r" t="t"/>
              <a:pathLst>
                <a:path extrusionOk="0" h="816" w="2576">
                  <a:moveTo>
                    <a:pt x="254" y="0"/>
                  </a:moveTo>
                  <a:cubicBezTo>
                    <a:pt x="114" y="0"/>
                    <a:pt x="1" y="113"/>
                    <a:pt x="1" y="253"/>
                  </a:cubicBezTo>
                  <a:lnTo>
                    <a:pt x="1" y="562"/>
                  </a:lnTo>
                  <a:cubicBezTo>
                    <a:pt x="1" y="702"/>
                    <a:pt x="114" y="816"/>
                    <a:pt x="255" y="816"/>
                  </a:cubicBezTo>
                  <a:lnTo>
                    <a:pt x="2323" y="816"/>
                  </a:lnTo>
                  <a:cubicBezTo>
                    <a:pt x="2463" y="816"/>
                    <a:pt x="2576" y="703"/>
                    <a:pt x="2576" y="563"/>
                  </a:cubicBezTo>
                  <a:lnTo>
                    <a:pt x="2576" y="251"/>
                  </a:lnTo>
                  <a:cubicBezTo>
                    <a:pt x="2575" y="113"/>
                    <a:pt x="2462" y="0"/>
                    <a:pt x="2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6"/>
            <p:cNvSpPr/>
            <p:nvPr/>
          </p:nvSpPr>
          <p:spPr>
            <a:xfrm>
              <a:off x="6616992" y="3194865"/>
              <a:ext cx="34141" cy="32662"/>
            </a:xfrm>
            <a:custGeom>
              <a:rect b="b" l="l" r="r" t="t"/>
              <a:pathLst>
                <a:path extrusionOk="0" h="817" w="854">
                  <a:moveTo>
                    <a:pt x="255" y="0"/>
                  </a:moveTo>
                  <a:cubicBezTo>
                    <a:pt x="113" y="0"/>
                    <a:pt x="0" y="114"/>
                    <a:pt x="0" y="252"/>
                  </a:cubicBezTo>
                  <a:lnTo>
                    <a:pt x="0" y="564"/>
                  </a:lnTo>
                  <a:cubicBezTo>
                    <a:pt x="0" y="704"/>
                    <a:pt x="113" y="817"/>
                    <a:pt x="254" y="817"/>
                  </a:cubicBezTo>
                  <a:lnTo>
                    <a:pt x="854" y="817"/>
                  </a:lnTo>
                  <a:cubicBezTo>
                    <a:pt x="714" y="817"/>
                    <a:pt x="599" y="705"/>
                    <a:pt x="599" y="567"/>
                  </a:cubicBezTo>
                  <a:lnTo>
                    <a:pt x="599" y="252"/>
                  </a:lnTo>
                  <a:cubicBezTo>
                    <a:pt x="599" y="113"/>
                    <a:pt x="713" y="0"/>
                    <a:pt x="8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6"/>
            <p:cNvSpPr/>
            <p:nvPr/>
          </p:nvSpPr>
          <p:spPr>
            <a:xfrm>
              <a:off x="6427779" y="3352256"/>
              <a:ext cx="108779" cy="62405"/>
            </a:xfrm>
            <a:custGeom>
              <a:rect b="b" l="l" r="r" t="t"/>
              <a:pathLst>
                <a:path extrusionOk="0" h="1561" w="2721">
                  <a:moveTo>
                    <a:pt x="0" y="1"/>
                  </a:moveTo>
                  <a:lnTo>
                    <a:pt x="0" y="1560"/>
                  </a:lnTo>
                  <a:lnTo>
                    <a:pt x="2720" y="1560"/>
                  </a:lnTo>
                  <a:lnTo>
                    <a:pt x="27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6"/>
            <p:cNvSpPr/>
            <p:nvPr/>
          </p:nvSpPr>
          <p:spPr>
            <a:xfrm>
              <a:off x="6442651" y="3366688"/>
              <a:ext cx="81554" cy="10954"/>
            </a:xfrm>
            <a:custGeom>
              <a:rect b="b" l="l" r="r" t="t"/>
              <a:pathLst>
                <a:path extrusionOk="0" h="274" w="2040">
                  <a:moveTo>
                    <a:pt x="150" y="1"/>
                  </a:moveTo>
                  <a:cubicBezTo>
                    <a:pt x="68" y="1"/>
                    <a:pt x="1" y="71"/>
                    <a:pt x="11" y="154"/>
                  </a:cubicBezTo>
                  <a:cubicBezTo>
                    <a:pt x="20" y="224"/>
                    <a:pt x="83" y="274"/>
                    <a:pt x="153" y="274"/>
                  </a:cubicBezTo>
                  <a:lnTo>
                    <a:pt x="1889" y="274"/>
                  </a:lnTo>
                  <a:cubicBezTo>
                    <a:pt x="1973" y="274"/>
                    <a:pt x="2039" y="204"/>
                    <a:pt x="2029" y="121"/>
                  </a:cubicBezTo>
                  <a:cubicBezTo>
                    <a:pt x="2020" y="51"/>
                    <a:pt x="1957" y="1"/>
                    <a:pt x="1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6"/>
            <p:cNvSpPr/>
            <p:nvPr/>
          </p:nvSpPr>
          <p:spPr>
            <a:xfrm>
              <a:off x="6466677" y="3385637"/>
              <a:ext cx="56688" cy="10914"/>
            </a:xfrm>
            <a:custGeom>
              <a:rect b="b" l="l" r="r" t="t"/>
              <a:pathLst>
                <a:path extrusionOk="0" h="273" w="1418">
                  <a:moveTo>
                    <a:pt x="137" y="0"/>
                  </a:moveTo>
                  <a:cubicBezTo>
                    <a:pt x="61" y="0"/>
                    <a:pt x="0" y="64"/>
                    <a:pt x="1" y="141"/>
                  </a:cubicBezTo>
                  <a:cubicBezTo>
                    <a:pt x="4" y="214"/>
                    <a:pt x="69" y="272"/>
                    <a:pt x="144" y="272"/>
                  </a:cubicBezTo>
                  <a:lnTo>
                    <a:pt x="1272" y="272"/>
                  </a:lnTo>
                  <a:cubicBezTo>
                    <a:pt x="1352" y="272"/>
                    <a:pt x="1417" y="202"/>
                    <a:pt x="1407" y="121"/>
                  </a:cubicBezTo>
                  <a:cubicBezTo>
                    <a:pt x="1398" y="50"/>
                    <a:pt x="1335" y="0"/>
                    <a:pt x="12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76"/>
          <p:cNvGrpSpPr/>
          <p:nvPr/>
        </p:nvGrpSpPr>
        <p:grpSpPr>
          <a:xfrm>
            <a:off x="5603443" y="2176946"/>
            <a:ext cx="371271" cy="371351"/>
            <a:chOff x="5603443" y="1967396"/>
            <a:chExt cx="371271" cy="371351"/>
          </a:xfrm>
        </p:grpSpPr>
        <p:sp>
          <p:nvSpPr>
            <p:cNvPr id="4146" name="Google Shape;4146;p76"/>
            <p:cNvSpPr/>
            <p:nvPr/>
          </p:nvSpPr>
          <p:spPr>
            <a:xfrm>
              <a:off x="5603443" y="2116072"/>
              <a:ext cx="205924" cy="56648"/>
            </a:xfrm>
            <a:custGeom>
              <a:rect b="b" l="l" r="r" t="t"/>
              <a:pathLst>
                <a:path extrusionOk="0" h="1417" w="5151">
                  <a:moveTo>
                    <a:pt x="0" y="1"/>
                  </a:moveTo>
                  <a:lnTo>
                    <a:pt x="0" y="1417"/>
                  </a:lnTo>
                  <a:lnTo>
                    <a:pt x="5151" y="1417"/>
                  </a:lnTo>
                  <a:lnTo>
                    <a:pt x="51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6"/>
            <p:cNvSpPr/>
            <p:nvPr/>
          </p:nvSpPr>
          <p:spPr>
            <a:xfrm>
              <a:off x="5603443" y="2254554"/>
              <a:ext cx="205924" cy="56608"/>
            </a:xfrm>
            <a:custGeom>
              <a:rect b="b" l="l" r="r" t="t"/>
              <a:pathLst>
                <a:path extrusionOk="0" h="1416" w="5151">
                  <a:moveTo>
                    <a:pt x="0" y="0"/>
                  </a:moveTo>
                  <a:lnTo>
                    <a:pt x="0" y="1415"/>
                  </a:lnTo>
                  <a:lnTo>
                    <a:pt x="5151" y="1415"/>
                  </a:lnTo>
                  <a:lnTo>
                    <a:pt x="51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6"/>
            <p:cNvSpPr/>
            <p:nvPr/>
          </p:nvSpPr>
          <p:spPr>
            <a:xfrm>
              <a:off x="5603443" y="1984146"/>
              <a:ext cx="205924" cy="56608"/>
            </a:xfrm>
            <a:custGeom>
              <a:rect b="b" l="l" r="r" t="t"/>
              <a:pathLst>
                <a:path extrusionOk="0" h="1416" w="5151">
                  <a:moveTo>
                    <a:pt x="0" y="0"/>
                  </a:moveTo>
                  <a:lnTo>
                    <a:pt x="0" y="1415"/>
                  </a:lnTo>
                  <a:lnTo>
                    <a:pt x="5151" y="1415"/>
                  </a:lnTo>
                  <a:lnTo>
                    <a:pt x="51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6"/>
            <p:cNvSpPr/>
            <p:nvPr/>
          </p:nvSpPr>
          <p:spPr>
            <a:xfrm>
              <a:off x="5762233" y="1967396"/>
              <a:ext cx="28304" cy="371311"/>
            </a:xfrm>
            <a:custGeom>
              <a:rect b="b" l="l" r="r" t="t"/>
              <a:pathLst>
                <a:path extrusionOk="0" h="9288" w="708">
                  <a:moveTo>
                    <a:pt x="1" y="1"/>
                  </a:moveTo>
                  <a:lnTo>
                    <a:pt x="1" y="9287"/>
                  </a:lnTo>
                  <a:lnTo>
                    <a:pt x="707" y="9287"/>
                  </a:lnTo>
                  <a:lnTo>
                    <a:pt x="7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6"/>
            <p:cNvSpPr/>
            <p:nvPr/>
          </p:nvSpPr>
          <p:spPr>
            <a:xfrm>
              <a:off x="5622272" y="1967396"/>
              <a:ext cx="28304" cy="371311"/>
            </a:xfrm>
            <a:custGeom>
              <a:rect b="b" l="l" r="r" t="t"/>
              <a:pathLst>
                <a:path extrusionOk="0" h="9288" w="708">
                  <a:moveTo>
                    <a:pt x="1" y="1"/>
                  </a:moveTo>
                  <a:lnTo>
                    <a:pt x="1" y="9287"/>
                  </a:lnTo>
                  <a:lnTo>
                    <a:pt x="708" y="9287"/>
                  </a:lnTo>
                  <a:lnTo>
                    <a:pt x="70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6"/>
            <p:cNvSpPr/>
            <p:nvPr/>
          </p:nvSpPr>
          <p:spPr>
            <a:xfrm>
              <a:off x="5762233" y="2258192"/>
              <a:ext cx="28304" cy="80555"/>
            </a:xfrm>
            <a:custGeom>
              <a:rect b="b" l="l" r="r" t="t"/>
              <a:pathLst>
                <a:path extrusionOk="0" h="2015" w="708">
                  <a:moveTo>
                    <a:pt x="1" y="0"/>
                  </a:moveTo>
                  <a:lnTo>
                    <a:pt x="1" y="2014"/>
                  </a:lnTo>
                  <a:lnTo>
                    <a:pt x="707" y="2014"/>
                  </a:lnTo>
                  <a:lnTo>
                    <a:pt x="707" y="0"/>
                  </a:lnTo>
                  <a:close/>
                </a:path>
              </a:pathLst>
            </a:custGeom>
            <a:solidFill>
              <a:srgbClr val="B9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6"/>
            <p:cNvSpPr/>
            <p:nvPr/>
          </p:nvSpPr>
          <p:spPr>
            <a:xfrm>
              <a:off x="5622272" y="2258192"/>
              <a:ext cx="28304" cy="80555"/>
            </a:xfrm>
            <a:custGeom>
              <a:rect b="b" l="l" r="r" t="t"/>
              <a:pathLst>
                <a:path extrusionOk="0" h="2015" w="708">
                  <a:moveTo>
                    <a:pt x="1" y="0"/>
                  </a:moveTo>
                  <a:lnTo>
                    <a:pt x="1" y="2014"/>
                  </a:lnTo>
                  <a:lnTo>
                    <a:pt x="708" y="2014"/>
                  </a:lnTo>
                  <a:lnTo>
                    <a:pt x="708" y="0"/>
                  </a:lnTo>
                  <a:close/>
                </a:path>
              </a:pathLst>
            </a:custGeom>
            <a:solidFill>
              <a:srgbClr val="B9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6"/>
            <p:cNvSpPr/>
            <p:nvPr/>
          </p:nvSpPr>
          <p:spPr>
            <a:xfrm>
              <a:off x="5613197" y="2211778"/>
              <a:ext cx="204725" cy="105261"/>
            </a:xfrm>
            <a:custGeom>
              <a:rect b="b" l="l" r="r" t="t"/>
              <a:pathLst>
                <a:path extrusionOk="0" h="2633" w="5121">
                  <a:moveTo>
                    <a:pt x="365" y="1"/>
                  </a:moveTo>
                  <a:lnTo>
                    <a:pt x="1" y="1360"/>
                  </a:lnTo>
                  <a:lnTo>
                    <a:pt x="4756" y="2633"/>
                  </a:lnTo>
                  <a:lnTo>
                    <a:pt x="5120" y="1275"/>
                  </a:lnTo>
                  <a:lnTo>
                    <a:pt x="3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6"/>
            <p:cNvSpPr/>
            <p:nvPr/>
          </p:nvSpPr>
          <p:spPr>
            <a:xfrm>
              <a:off x="5852663" y="1972233"/>
              <a:ext cx="105261" cy="204725"/>
            </a:xfrm>
            <a:custGeom>
              <a:rect b="b" l="l" r="r" t="t"/>
              <a:pathLst>
                <a:path extrusionOk="0" h="5121" w="2633">
                  <a:moveTo>
                    <a:pt x="1358" y="1"/>
                  </a:moveTo>
                  <a:lnTo>
                    <a:pt x="1" y="365"/>
                  </a:lnTo>
                  <a:lnTo>
                    <a:pt x="1274" y="5120"/>
                  </a:lnTo>
                  <a:lnTo>
                    <a:pt x="2633" y="4756"/>
                  </a:lnTo>
                  <a:lnTo>
                    <a:pt x="13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6"/>
            <p:cNvSpPr/>
            <p:nvPr/>
          </p:nvSpPr>
          <p:spPr>
            <a:xfrm>
              <a:off x="5695551" y="2054667"/>
              <a:ext cx="178859" cy="178859"/>
            </a:xfrm>
            <a:custGeom>
              <a:rect b="b" l="l" r="r" t="t"/>
              <a:pathLst>
                <a:path extrusionOk="0" h="4474" w="4474">
                  <a:moveTo>
                    <a:pt x="994" y="0"/>
                  </a:moveTo>
                  <a:lnTo>
                    <a:pt x="0" y="995"/>
                  </a:lnTo>
                  <a:lnTo>
                    <a:pt x="3479" y="4474"/>
                  </a:lnTo>
                  <a:lnTo>
                    <a:pt x="4474" y="3480"/>
                  </a:lnTo>
                  <a:lnTo>
                    <a:pt x="9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6"/>
            <p:cNvSpPr/>
            <p:nvPr/>
          </p:nvSpPr>
          <p:spPr>
            <a:xfrm>
              <a:off x="5622152" y="1981108"/>
              <a:ext cx="352522" cy="352562"/>
            </a:xfrm>
            <a:custGeom>
              <a:rect b="b" l="l" r="r" t="t"/>
              <a:pathLst>
                <a:path extrusionOk="0" h="8819" w="8818">
                  <a:moveTo>
                    <a:pt x="8818" y="0"/>
                  </a:moveTo>
                  <a:cubicBezTo>
                    <a:pt x="7629" y="0"/>
                    <a:pt x="6473" y="235"/>
                    <a:pt x="5385" y="695"/>
                  </a:cubicBezTo>
                  <a:cubicBezTo>
                    <a:pt x="4335" y="1138"/>
                    <a:pt x="3393" y="1773"/>
                    <a:pt x="2582" y="2583"/>
                  </a:cubicBezTo>
                  <a:cubicBezTo>
                    <a:pt x="1774" y="3392"/>
                    <a:pt x="1138" y="4336"/>
                    <a:pt x="694" y="5385"/>
                  </a:cubicBezTo>
                  <a:cubicBezTo>
                    <a:pt x="234" y="6473"/>
                    <a:pt x="1" y="7629"/>
                    <a:pt x="1" y="8819"/>
                  </a:cubicBezTo>
                  <a:lnTo>
                    <a:pt x="703" y="8819"/>
                  </a:lnTo>
                  <a:cubicBezTo>
                    <a:pt x="703" y="7722"/>
                    <a:pt x="919" y="6660"/>
                    <a:pt x="1341" y="5660"/>
                  </a:cubicBezTo>
                  <a:cubicBezTo>
                    <a:pt x="1749" y="4693"/>
                    <a:pt x="2333" y="3825"/>
                    <a:pt x="3078" y="3080"/>
                  </a:cubicBezTo>
                  <a:cubicBezTo>
                    <a:pt x="3823" y="2336"/>
                    <a:pt x="4691" y="1751"/>
                    <a:pt x="5658" y="1342"/>
                  </a:cubicBezTo>
                  <a:cubicBezTo>
                    <a:pt x="6660" y="918"/>
                    <a:pt x="7724" y="704"/>
                    <a:pt x="8818" y="704"/>
                  </a:cubicBezTo>
                  <a:lnTo>
                    <a:pt x="88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6"/>
            <p:cNvSpPr/>
            <p:nvPr/>
          </p:nvSpPr>
          <p:spPr>
            <a:xfrm>
              <a:off x="5762673" y="2121549"/>
              <a:ext cx="212041" cy="212121"/>
            </a:xfrm>
            <a:custGeom>
              <a:rect b="b" l="l" r="r" t="t"/>
              <a:pathLst>
                <a:path extrusionOk="0" h="5306" w="5304">
                  <a:moveTo>
                    <a:pt x="5304" y="1"/>
                  </a:moveTo>
                  <a:cubicBezTo>
                    <a:pt x="3888" y="1"/>
                    <a:pt x="2555" y="553"/>
                    <a:pt x="1553" y="1555"/>
                  </a:cubicBezTo>
                  <a:cubicBezTo>
                    <a:pt x="551" y="2557"/>
                    <a:pt x="0" y="3889"/>
                    <a:pt x="0" y="5306"/>
                  </a:cubicBezTo>
                  <a:lnTo>
                    <a:pt x="703" y="5306"/>
                  </a:lnTo>
                  <a:cubicBezTo>
                    <a:pt x="703" y="4077"/>
                    <a:pt x="1182" y="2921"/>
                    <a:pt x="2051" y="2052"/>
                  </a:cubicBezTo>
                  <a:cubicBezTo>
                    <a:pt x="2919" y="1182"/>
                    <a:pt x="4075" y="705"/>
                    <a:pt x="5304" y="705"/>
                  </a:cubicBezTo>
                  <a:lnTo>
                    <a:pt x="53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8" name="Google Shape;4158;p76"/>
          <p:cNvGrpSpPr/>
          <p:nvPr/>
        </p:nvGrpSpPr>
        <p:grpSpPr>
          <a:xfrm>
            <a:off x="6417585" y="3987607"/>
            <a:ext cx="375709" cy="371271"/>
            <a:chOff x="6417585" y="3778057"/>
            <a:chExt cx="375709" cy="371271"/>
          </a:xfrm>
        </p:grpSpPr>
        <p:sp>
          <p:nvSpPr>
            <p:cNvPr id="4159" name="Google Shape;4159;p76"/>
            <p:cNvSpPr/>
            <p:nvPr/>
          </p:nvSpPr>
          <p:spPr>
            <a:xfrm>
              <a:off x="6585090" y="4104313"/>
              <a:ext cx="40617" cy="45015"/>
            </a:xfrm>
            <a:custGeom>
              <a:rect b="b" l="l" r="r" t="t"/>
              <a:pathLst>
                <a:path extrusionOk="0" h="1126" w="1016">
                  <a:moveTo>
                    <a:pt x="1" y="1"/>
                  </a:moveTo>
                  <a:lnTo>
                    <a:pt x="1" y="1125"/>
                  </a:lnTo>
                  <a:lnTo>
                    <a:pt x="1016" y="1125"/>
                  </a:lnTo>
                  <a:lnTo>
                    <a:pt x="10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6"/>
            <p:cNvSpPr/>
            <p:nvPr/>
          </p:nvSpPr>
          <p:spPr>
            <a:xfrm>
              <a:off x="6585090" y="4104313"/>
              <a:ext cx="15271" cy="45015"/>
            </a:xfrm>
            <a:custGeom>
              <a:rect b="b" l="l" r="r" t="t"/>
              <a:pathLst>
                <a:path extrusionOk="0" h="1126" w="382">
                  <a:moveTo>
                    <a:pt x="1" y="1"/>
                  </a:moveTo>
                  <a:lnTo>
                    <a:pt x="1" y="1125"/>
                  </a:lnTo>
                  <a:lnTo>
                    <a:pt x="382" y="1125"/>
                  </a:lnTo>
                  <a:lnTo>
                    <a:pt x="3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6"/>
            <p:cNvSpPr/>
            <p:nvPr/>
          </p:nvSpPr>
          <p:spPr>
            <a:xfrm>
              <a:off x="6417585" y="3778057"/>
              <a:ext cx="375709" cy="335051"/>
            </a:xfrm>
            <a:custGeom>
              <a:rect b="b" l="l" r="r" t="t"/>
              <a:pathLst>
                <a:path extrusionOk="0" h="8381" w="9398">
                  <a:moveTo>
                    <a:pt x="3009" y="1"/>
                  </a:moveTo>
                  <a:cubicBezTo>
                    <a:pt x="2558" y="1"/>
                    <a:pt x="2141" y="242"/>
                    <a:pt x="1915" y="633"/>
                  </a:cubicBezTo>
                  <a:lnTo>
                    <a:pt x="226" y="3558"/>
                  </a:lnTo>
                  <a:cubicBezTo>
                    <a:pt x="0" y="3949"/>
                    <a:pt x="0" y="4431"/>
                    <a:pt x="226" y="4822"/>
                  </a:cubicBezTo>
                  <a:lnTo>
                    <a:pt x="1915" y="7748"/>
                  </a:lnTo>
                  <a:cubicBezTo>
                    <a:pt x="2141" y="8139"/>
                    <a:pt x="2558" y="8380"/>
                    <a:pt x="3009" y="8380"/>
                  </a:cubicBezTo>
                  <a:lnTo>
                    <a:pt x="6389" y="8380"/>
                  </a:lnTo>
                  <a:cubicBezTo>
                    <a:pt x="6840" y="8380"/>
                    <a:pt x="7257" y="8139"/>
                    <a:pt x="7483" y="7748"/>
                  </a:cubicBezTo>
                  <a:lnTo>
                    <a:pt x="9172" y="4822"/>
                  </a:lnTo>
                  <a:cubicBezTo>
                    <a:pt x="9398" y="4432"/>
                    <a:pt x="9398" y="3950"/>
                    <a:pt x="9172" y="3558"/>
                  </a:cubicBezTo>
                  <a:lnTo>
                    <a:pt x="7483" y="633"/>
                  </a:lnTo>
                  <a:cubicBezTo>
                    <a:pt x="7257" y="240"/>
                    <a:pt x="6840" y="1"/>
                    <a:pt x="63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6"/>
            <p:cNvSpPr/>
            <p:nvPr/>
          </p:nvSpPr>
          <p:spPr>
            <a:xfrm>
              <a:off x="6448567" y="3807720"/>
              <a:ext cx="313743" cy="275645"/>
            </a:xfrm>
            <a:custGeom>
              <a:rect b="b" l="l" r="r" t="t"/>
              <a:pathLst>
                <a:path extrusionOk="0" h="6895" w="7848">
                  <a:moveTo>
                    <a:pt x="2232" y="0"/>
                  </a:moveTo>
                  <a:cubicBezTo>
                    <a:pt x="2050" y="0"/>
                    <a:pt x="1878" y="100"/>
                    <a:pt x="1786" y="259"/>
                  </a:cubicBezTo>
                  <a:lnTo>
                    <a:pt x="93" y="3190"/>
                  </a:lnTo>
                  <a:cubicBezTo>
                    <a:pt x="1" y="3348"/>
                    <a:pt x="1" y="3545"/>
                    <a:pt x="93" y="3706"/>
                  </a:cubicBezTo>
                  <a:lnTo>
                    <a:pt x="1786" y="6636"/>
                  </a:lnTo>
                  <a:cubicBezTo>
                    <a:pt x="1878" y="6796"/>
                    <a:pt x="2050" y="6894"/>
                    <a:pt x="2232" y="6894"/>
                  </a:cubicBezTo>
                  <a:lnTo>
                    <a:pt x="5616" y="6894"/>
                  </a:lnTo>
                  <a:cubicBezTo>
                    <a:pt x="5798" y="6894"/>
                    <a:pt x="5970" y="6796"/>
                    <a:pt x="6062" y="6636"/>
                  </a:cubicBezTo>
                  <a:lnTo>
                    <a:pt x="7754" y="3706"/>
                  </a:lnTo>
                  <a:cubicBezTo>
                    <a:pt x="7847" y="3548"/>
                    <a:pt x="7847" y="3349"/>
                    <a:pt x="7754" y="3190"/>
                  </a:cubicBezTo>
                  <a:lnTo>
                    <a:pt x="6062" y="259"/>
                  </a:lnTo>
                  <a:cubicBezTo>
                    <a:pt x="5970" y="100"/>
                    <a:pt x="5798" y="0"/>
                    <a:pt x="56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6"/>
            <p:cNvSpPr/>
            <p:nvPr/>
          </p:nvSpPr>
          <p:spPr>
            <a:xfrm>
              <a:off x="6494142" y="3907064"/>
              <a:ext cx="49972" cy="78116"/>
            </a:xfrm>
            <a:custGeom>
              <a:rect b="b" l="l" r="r" t="t"/>
              <a:pathLst>
                <a:path extrusionOk="0" h="1954" w="1250">
                  <a:moveTo>
                    <a:pt x="704" y="0"/>
                  </a:moveTo>
                  <a:cubicBezTo>
                    <a:pt x="463" y="0"/>
                    <a:pt x="197" y="76"/>
                    <a:pt x="91" y="313"/>
                  </a:cubicBezTo>
                  <a:cubicBezTo>
                    <a:pt x="40" y="429"/>
                    <a:pt x="37" y="578"/>
                    <a:pt x="77" y="699"/>
                  </a:cubicBezTo>
                  <a:cubicBezTo>
                    <a:pt x="117" y="821"/>
                    <a:pt x="216" y="916"/>
                    <a:pt x="323" y="982"/>
                  </a:cubicBezTo>
                  <a:cubicBezTo>
                    <a:pt x="444" y="1057"/>
                    <a:pt x="585" y="1098"/>
                    <a:pt x="708" y="1170"/>
                  </a:cubicBezTo>
                  <a:cubicBezTo>
                    <a:pt x="761" y="1201"/>
                    <a:pt x="819" y="1240"/>
                    <a:pt x="855" y="1291"/>
                  </a:cubicBezTo>
                  <a:cubicBezTo>
                    <a:pt x="889" y="1341"/>
                    <a:pt x="897" y="1404"/>
                    <a:pt x="887" y="1462"/>
                  </a:cubicBezTo>
                  <a:cubicBezTo>
                    <a:pt x="880" y="1515"/>
                    <a:pt x="851" y="1559"/>
                    <a:pt x="805" y="1589"/>
                  </a:cubicBezTo>
                  <a:cubicBezTo>
                    <a:pt x="746" y="1626"/>
                    <a:pt x="670" y="1645"/>
                    <a:pt x="596" y="1645"/>
                  </a:cubicBezTo>
                  <a:cubicBezTo>
                    <a:pt x="540" y="1645"/>
                    <a:pt x="484" y="1634"/>
                    <a:pt x="436" y="1612"/>
                  </a:cubicBezTo>
                  <a:cubicBezTo>
                    <a:pt x="369" y="1582"/>
                    <a:pt x="314" y="1538"/>
                    <a:pt x="257" y="1494"/>
                  </a:cubicBezTo>
                  <a:cubicBezTo>
                    <a:pt x="232" y="1474"/>
                    <a:pt x="209" y="1451"/>
                    <a:pt x="177" y="1444"/>
                  </a:cubicBezTo>
                  <a:cubicBezTo>
                    <a:pt x="171" y="1443"/>
                    <a:pt x="164" y="1442"/>
                    <a:pt x="157" y="1442"/>
                  </a:cubicBezTo>
                  <a:cubicBezTo>
                    <a:pt x="133" y="1442"/>
                    <a:pt x="110" y="1451"/>
                    <a:pt x="90" y="1466"/>
                  </a:cubicBezTo>
                  <a:cubicBezTo>
                    <a:pt x="40" y="1504"/>
                    <a:pt x="0" y="1573"/>
                    <a:pt x="5" y="1639"/>
                  </a:cubicBezTo>
                  <a:cubicBezTo>
                    <a:pt x="11" y="1703"/>
                    <a:pt x="56" y="1758"/>
                    <a:pt x="104" y="1797"/>
                  </a:cubicBezTo>
                  <a:cubicBezTo>
                    <a:pt x="209" y="1884"/>
                    <a:pt x="346" y="1928"/>
                    <a:pt x="478" y="1945"/>
                  </a:cubicBezTo>
                  <a:cubicBezTo>
                    <a:pt x="520" y="1950"/>
                    <a:pt x="564" y="1953"/>
                    <a:pt x="608" y="1953"/>
                  </a:cubicBezTo>
                  <a:cubicBezTo>
                    <a:pt x="838" y="1953"/>
                    <a:pt x="1074" y="1869"/>
                    <a:pt x="1181" y="1648"/>
                  </a:cubicBezTo>
                  <a:cubicBezTo>
                    <a:pt x="1239" y="1527"/>
                    <a:pt x="1249" y="1381"/>
                    <a:pt x="1224" y="1251"/>
                  </a:cubicBezTo>
                  <a:cubicBezTo>
                    <a:pt x="1202" y="1126"/>
                    <a:pt x="1129" y="1016"/>
                    <a:pt x="1032" y="936"/>
                  </a:cubicBezTo>
                  <a:cubicBezTo>
                    <a:pt x="921" y="843"/>
                    <a:pt x="786" y="795"/>
                    <a:pt x="655" y="736"/>
                  </a:cubicBezTo>
                  <a:cubicBezTo>
                    <a:pt x="549" y="689"/>
                    <a:pt x="391" y="629"/>
                    <a:pt x="396" y="489"/>
                  </a:cubicBezTo>
                  <a:cubicBezTo>
                    <a:pt x="399" y="361"/>
                    <a:pt x="521" y="308"/>
                    <a:pt x="632" y="298"/>
                  </a:cubicBezTo>
                  <a:cubicBezTo>
                    <a:pt x="653" y="296"/>
                    <a:pt x="674" y="294"/>
                    <a:pt x="695" y="294"/>
                  </a:cubicBezTo>
                  <a:cubicBezTo>
                    <a:pt x="740" y="294"/>
                    <a:pt x="785" y="299"/>
                    <a:pt x="828" y="312"/>
                  </a:cubicBezTo>
                  <a:cubicBezTo>
                    <a:pt x="860" y="321"/>
                    <a:pt x="891" y="331"/>
                    <a:pt x="921" y="345"/>
                  </a:cubicBezTo>
                  <a:cubicBezTo>
                    <a:pt x="951" y="360"/>
                    <a:pt x="980" y="379"/>
                    <a:pt x="1013" y="388"/>
                  </a:cubicBezTo>
                  <a:cubicBezTo>
                    <a:pt x="1025" y="392"/>
                    <a:pt x="1036" y="394"/>
                    <a:pt x="1047" y="394"/>
                  </a:cubicBezTo>
                  <a:cubicBezTo>
                    <a:pt x="1159" y="394"/>
                    <a:pt x="1231" y="219"/>
                    <a:pt x="1162" y="133"/>
                  </a:cubicBezTo>
                  <a:cubicBezTo>
                    <a:pt x="1124" y="83"/>
                    <a:pt x="1054" y="56"/>
                    <a:pt x="996" y="39"/>
                  </a:cubicBezTo>
                  <a:cubicBezTo>
                    <a:pt x="927" y="18"/>
                    <a:pt x="856" y="8"/>
                    <a:pt x="785" y="3"/>
                  </a:cubicBezTo>
                  <a:cubicBezTo>
                    <a:pt x="759" y="1"/>
                    <a:pt x="732" y="0"/>
                    <a:pt x="7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6"/>
            <p:cNvSpPr/>
            <p:nvPr/>
          </p:nvSpPr>
          <p:spPr>
            <a:xfrm>
              <a:off x="6547352" y="3907744"/>
              <a:ext cx="52890" cy="76197"/>
            </a:xfrm>
            <a:custGeom>
              <a:rect b="b" l="l" r="r" t="t"/>
              <a:pathLst>
                <a:path extrusionOk="0" h="1906" w="1323">
                  <a:moveTo>
                    <a:pt x="109" y="1"/>
                  </a:moveTo>
                  <a:cubicBezTo>
                    <a:pt x="75" y="1"/>
                    <a:pt x="44" y="19"/>
                    <a:pt x="27" y="50"/>
                  </a:cubicBezTo>
                  <a:cubicBezTo>
                    <a:pt x="9" y="81"/>
                    <a:pt x="1" y="117"/>
                    <a:pt x="1" y="154"/>
                  </a:cubicBezTo>
                  <a:cubicBezTo>
                    <a:pt x="1" y="196"/>
                    <a:pt x="9" y="231"/>
                    <a:pt x="28" y="263"/>
                  </a:cubicBezTo>
                  <a:cubicBezTo>
                    <a:pt x="46" y="293"/>
                    <a:pt x="74" y="309"/>
                    <a:pt x="109" y="309"/>
                  </a:cubicBezTo>
                  <a:lnTo>
                    <a:pt x="492" y="309"/>
                  </a:lnTo>
                  <a:lnTo>
                    <a:pt x="492" y="1796"/>
                  </a:lnTo>
                  <a:cubicBezTo>
                    <a:pt x="491" y="1833"/>
                    <a:pt x="509" y="1859"/>
                    <a:pt x="545" y="1878"/>
                  </a:cubicBezTo>
                  <a:cubicBezTo>
                    <a:pt x="581" y="1896"/>
                    <a:pt x="620" y="1905"/>
                    <a:pt x="663" y="1905"/>
                  </a:cubicBezTo>
                  <a:cubicBezTo>
                    <a:pt x="705" y="1905"/>
                    <a:pt x="745" y="1896"/>
                    <a:pt x="781" y="1878"/>
                  </a:cubicBezTo>
                  <a:cubicBezTo>
                    <a:pt x="818" y="1859"/>
                    <a:pt x="836" y="1832"/>
                    <a:pt x="836" y="1796"/>
                  </a:cubicBezTo>
                  <a:lnTo>
                    <a:pt x="836" y="309"/>
                  </a:lnTo>
                  <a:lnTo>
                    <a:pt x="1214" y="309"/>
                  </a:lnTo>
                  <a:cubicBezTo>
                    <a:pt x="1249" y="309"/>
                    <a:pt x="1275" y="293"/>
                    <a:pt x="1295" y="262"/>
                  </a:cubicBezTo>
                  <a:cubicBezTo>
                    <a:pt x="1314" y="230"/>
                    <a:pt x="1323" y="194"/>
                    <a:pt x="1323" y="154"/>
                  </a:cubicBezTo>
                  <a:cubicBezTo>
                    <a:pt x="1323" y="117"/>
                    <a:pt x="1314" y="82"/>
                    <a:pt x="1296" y="51"/>
                  </a:cubicBezTo>
                  <a:cubicBezTo>
                    <a:pt x="1280" y="20"/>
                    <a:pt x="1248" y="1"/>
                    <a:pt x="1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6"/>
            <p:cNvSpPr/>
            <p:nvPr/>
          </p:nvSpPr>
          <p:spPr>
            <a:xfrm>
              <a:off x="6605399" y="3907464"/>
              <a:ext cx="49372" cy="77476"/>
            </a:xfrm>
            <a:custGeom>
              <a:rect b="b" l="l" r="r" t="t"/>
              <a:pathLst>
                <a:path extrusionOk="0" h="1938" w="1235">
                  <a:moveTo>
                    <a:pt x="616" y="304"/>
                  </a:moveTo>
                  <a:cubicBezTo>
                    <a:pt x="701" y="304"/>
                    <a:pt x="767" y="329"/>
                    <a:pt x="817" y="376"/>
                  </a:cubicBezTo>
                  <a:cubicBezTo>
                    <a:pt x="865" y="424"/>
                    <a:pt x="889" y="500"/>
                    <a:pt x="889" y="604"/>
                  </a:cubicBezTo>
                  <a:lnTo>
                    <a:pt x="889" y="1335"/>
                  </a:lnTo>
                  <a:cubicBezTo>
                    <a:pt x="889" y="1440"/>
                    <a:pt x="864" y="1517"/>
                    <a:pt x="817" y="1564"/>
                  </a:cubicBezTo>
                  <a:cubicBezTo>
                    <a:pt x="767" y="1612"/>
                    <a:pt x="701" y="1635"/>
                    <a:pt x="616" y="1635"/>
                  </a:cubicBezTo>
                  <a:cubicBezTo>
                    <a:pt x="529" y="1635"/>
                    <a:pt x="461" y="1612"/>
                    <a:pt x="416" y="1564"/>
                  </a:cubicBezTo>
                  <a:cubicBezTo>
                    <a:pt x="370" y="1517"/>
                    <a:pt x="345" y="1440"/>
                    <a:pt x="345" y="1335"/>
                  </a:cubicBezTo>
                  <a:lnTo>
                    <a:pt x="345" y="604"/>
                  </a:lnTo>
                  <a:cubicBezTo>
                    <a:pt x="345" y="500"/>
                    <a:pt x="370" y="423"/>
                    <a:pt x="416" y="376"/>
                  </a:cubicBezTo>
                  <a:cubicBezTo>
                    <a:pt x="461" y="329"/>
                    <a:pt x="529" y="304"/>
                    <a:pt x="616" y="304"/>
                  </a:cubicBezTo>
                  <a:close/>
                  <a:moveTo>
                    <a:pt x="615" y="1"/>
                  </a:moveTo>
                  <a:cubicBezTo>
                    <a:pt x="529" y="1"/>
                    <a:pt x="448" y="11"/>
                    <a:pt x="373" y="34"/>
                  </a:cubicBezTo>
                  <a:cubicBezTo>
                    <a:pt x="299" y="57"/>
                    <a:pt x="233" y="90"/>
                    <a:pt x="179" y="138"/>
                  </a:cubicBezTo>
                  <a:cubicBezTo>
                    <a:pt x="123" y="185"/>
                    <a:pt x="79" y="247"/>
                    <a:pt x="48" y="325"/>
                  </a:cubicBezTo>
                  <a:cubicBezTo>
                    <a:pt x="16" y="400"/>
                    <a:pt x="0" y="494"/>
                    <a:pt x="0" y="604"/>
                  </a:cubicBezTo>
                  <a:lnTo>
                    <a:pt x="0" y="1334"/>
                  </a:lnTo>
                  <a:cubicBezTo>
                    <a:pt x="0" y="1444"/>
                    <a:pt x="16" y="1539"/>
                    <a:pt x="48" y="1614"/>
                  </a:cubicBezTo>
                  <a:cubicBezTo>
                    <a:pt x="79" y="1691"/>
                    <a:pt x="123" y="1753"/>
                    <a:pt x="179" y="1801"/>
                  </a:cubicBezTo>
                  <a:cubicBezTo>
                    <a:pt x="233" y="1848"/>
                    <a:pt x="298" y="1882"/>
                    <a:pt x="373" y="1904"/>
                  </a:cubicBezTo>
                  <a:cubicBezTo>
                    <a:pt x="448" y="1927"/>
                    <a:pt x="529" y="1938"/>
                    <a:pt x="615" y="1938"/>
                  </a:cubicBezTo>
                  <a:cubicBezTo>
                    <a:pt x="702" y="1938"/>
                    <a:pt x="782" y="1927"/>
                    <a:pt x="857" y="1904"/>
                  </a:cubicBezTo>
                  <a:cubicBezTo>
                    <a:pt x="932" y="1882"/>
                    <a:pt x="998" y="1848"/>
                    <a:pt x="1055" y="1801"/>
                  </a:cubicBezTo>
                  <a:cubicBezTo>
                    <a:pt x="1110" y="1753"/>
                    <a:pt x="1156" y="1691"/>
                    <a:pt x="1187" y="1614"/>
                  </a:cubicBezTo>
                  <a:cubicBezTo>
                    <a:pt x="1219" y="1538"/>
                    <a:pt x="1235" y="1444"/>
                    <a:pt x="1235" y="1334"/>
                  </a:cubicBezTo>
                  <a:lnTo>
                    <a:pt x="1235" y="604"/>
                  </a:lnTo>
                  <a:cubicBezTo>
                    <a:pt x="1235" y="494"/>
                    <a:pt x="1219" y="399"/>
                    <a:pt x="1187" y="325"/>
                  </a:cubicBezTo>
                  <a:cubicBezTo>
                    <a:pt x="1156" y="247"/>
                    <a:pt x="1111" y="185"/>
                    <a:pt x="1055" y="138"/>
                  </a:cubicBezTo>
                  <a:cubicBezTo>
                    <a:pt x="999" y="90"/>
                    <a:pt x="932" y="57"/>
                    <a:pt x="857" y="34"/>
                  </a:cubicBezTo>
                  <a:cubicBezTo>
                    <a:pt x="782" y="11"/>
                    <a:pt x="700" y="1"/>
                    <a:pt x="6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6"/>
            <p:cNvSpPr/>
            <p:nvPr/>
          </p:nvSpPr>
          <p:spPr>
            <a:xfrm>
              <a:off x="6666325" y="3907824"/>
              <a:ext cx="50092" cy="76637"/>
            </a:xfrm>
            <a:custGeom>
              <a:rect b="b" l="l" r="r" t="t"/>
              <a:pathLst>
                <a:path extrusionOk="0" h="1917" w="1253">
                  <a:moveTo>
                    <a:pt x="635" y="291"/>
                  </a:moveTo>
                  <a:cubicBezTo>
                    <a:pt x="719" y="291"/>
                    <a:pt x="787" y="317"/>
                    <a:pt x="834" y="365"/>
                  </a:cubicBezTo>
                  <a:cubicBezTo>
                    <a:pt x="882" y="415"/>
                    <a:pt x="907" y="491"/>
                    <a:pt x="907" y="593"/>
                  </a:cubicBezTo>
                  <a:lnTo>
                    <a:pt x="907" y="625"/>
                  </a:lnTo>
                  <a:cubicBezTo>
                    <a:pt x="907" y="728"/>
                    <a:pt x="883" y="804"/>
                    <a:pt x="834" y="854"/>
                  </a:cubicBezTo>
                  <a:cubicBezTo>
                    <a:pt x="787" y="902"/>
                    <a:pt x="719" y="927"/>
                    <a:pt x="635" y="927"/>
                  </a:cubicBezTo>
                  <a:lnTo>
                    <a:pt x="345" y="927"/>
                  </a:lnTo>
                  <a:lnTo>
                    <a:pt x="345" y="926"/>
                  </a:lnTo>
                  <a:lnTo>
                    <a:pt x="345" y="291"/>
                  </a:lnTo>
                  <a:close/>
                  <a:moveTo>
                    <a:pt x="132" y="0"/>
                  </a:moveTo>
                  <a:cubicBezTo>
                    <a:pt x="91" y="0"/>
                    <a:pt x="59" y="11"/>
                    <a:pt x="35" y="32"/>
                  </a:cubicBezTo>
                  <a:cubicBezTo>
                    <a:pt x="12" y="53"/>
                    <a:pt x="1" y="78"/>
                    <a:pt x="1" y="107"/>
                  </a:cubicBezTo>
                  <a:lnTo>
                    <a:pt x="1" y="1806"/>
                  </a:lnTo>
                  <a:cubicBezTo>
                    <a:pt x="1" y="1842"/>
                    <a:pt x="19" y="1870"/>
                    <a:pt x="55" y="1889"/>
                  </a:cubicBezTo>
                  <a:cubicBezTo>
                    <a:pt x="90" y="1907"/>
                    <a:pt x="129" y="1916"/>
                    <a:pt x="172" y="1916"/>
                  </a:cubicBezTo>
                  <a:cubicBezTo>
                    <a:pt x="214" y="1916"/>
                    <a:pt x="254" y="1907"/>
                    <a:pt x="290" y="1889"/>
                  </a:cubicBezTo>
                  <a:cubicBezTo>
                    <a:pt x="326" y="1871"/>
                    <a:pt x="345" y="1842"/>
                    <a:pt x="345" y="1806"/>
                  </a:cubicBezTo>
                  <a:lnTo>
                    <a:pt x="345" y="1198"/>
                  </a:lnTo>
                  <a:lnTo>
                    <a:pt x="635" y="1198"/>
                  </a:lnTo>
                  <a:cubicBezTo>
                    <a:pt x="720" y="1198"/>
                    <a:pt x="802" y="1187"/>
                    <a:pt x="877" y="1165"/>
                  </a:cubicBezTo>
                  <a:cubicBezTo>
                    <a:pt x="951" y="1144"/>
                    <a:pt x="1018" y="1108"/>
                    <a:pt x="1073" y="1061"/>
                  </a:cubicBezTo>
                  <a:cubicBezTo>
                    <a:pt x="1129" y="1014"/>
                    <a:pt x="1173" y="954"/>
                    <a:pt x="1205" y="878"/>
                  </a:cubicBezTo>
                  <a:cubicBezTo>
                    <a:pt x="1236" y="803"/>
                    <a:pt x="1252" y="711"/>
                    <a:pt x="1252" y="605"/>
                  </a:cubicBezTo>
                  <a:lnTo>
                    <a:pt x="1252" y="588"/>
                  </a:lnTo>
                  <a:cubicBezTo>
                    <a:pt x="1252" y="482"/>
                    <a:pt x="1236" y="391"/>
                    <a:pt x="1206" y="317"/>
                  </a:cubicBezTo>
                  <a:cubicBezTo>
                    <a:pt x="1176" y="242"/>
                    <a:pt x="1132" y="180"/>
                    <a:pt x="1078" y="133"/>
                  </a:cubicBezTo>
                  <a:cubicBezTo>
                    <a:pt x="1024" y="86"/>
                    <a:pt x="961" y="52"/>
                    <a:pt x="889" y="32"/>
                  </a:cubicBezTo>
                  <a:cubicBezTo>
                    <a:pt x="819" y="11"/>
                    <a:pt x="739" y="0"/>
                    <a:pt x="6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76"/>
          <p:cNvGrpSpPr/>
          <p:nvPr/>
        </p:nvGrpSpPr>
        <p:grpSpPr>
          <a:xfrm>
            <a:off x="6484707" y="2784044"/>
            <a:ext cx="241424" cy="371231"/>
            <a:chOff x="6484707" y="2574494"/>
            <a:chExt cx="241424" cy="371231"/>
          </a:xfrm>
        </p:grpSpPr>
        <p:sp>
          <p:nvSpPr>
            <p:cNvPr id="4168" name="Google Shape;4168;p76"/>
            <p:cNvSpPr/>
            <p:nvPr/>
          </p:nvSpPr>
          <p:spPr>
            <a:xfrm>
              <a:off x="6584731" y="2900750"/>
              <a:ext cx="40617" cy="44975"/>
            </a:xfrm>
            <a:custGeom>
              <a:rect b="b" l="l" r="r" t="t"/>
              <a:pathLst>
                <a:path extrusionOk="0" h="1125" w="1016">
                  <a:moveTo>
                    <a:pt x="0" y="0"/>
                  </a:moveTo>
                  <a:lnTo>
                    <a:pt x="0" y="1125"/>
                  </a:lnTo>
                  <a:lnTo>
                    <a:pt x="1015" y="1125"/>
                  </a:lnTo>
                  <a:lnTo>
                    <a:pt x="101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6"/>
            <p:cNvSpPr/>
            <p:nvPr/>
          </p:nvSpPr>
          <p:spPr>
            <a:xfrm>
              <a:off x="6584731" y="2900750"/>
              <a:ext cx="15271" cy="44975"/>
            </a:xfrm>
            <a:custGeom>
              <a:rect b="b" l="l" r="r" t="t"/>
              <a:pathLst>
                <a:path extrusionOk="0" h="1125" w="382">
                  <a:moveTo>
                    <a:pt x="0" y="0"/>
                  </a:moveTo>
                  <a:lnTo>
                    <a:pt x="0" y="1125"/>
                  </a:lnTo>
                  <a:lnTo>
                    <a:pt x="381" y="1125"/>
                  </a:lnTo>
                  <a:lnTo>
                    <a:pt x="3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6"/>
            <p:cNvSpPr/>
            <p:nvPr/>
          </p:nvSpPr>
          <p:spPr>
            <a:xfrm>
              <a:off x="6553588" y="2877084"/>
              <a:ext cx="103582" cy="41816"/>
            </a:xfrm>
            <a:custGeom>
              <a:rect b="b" l="l" r="r" t="t"/>
              <a:pathLst>
                <a:path extrusionOk="0" h="1046" w="2591">
                  <a:moveTo>
                    <a:pt x="1324" y="0"/>
                  </a:moveTo>
                  <a:lnTo>
                    <a:pt x="353" y="373"/>
                  </a:lnTo>
                  <a:cubicBezTo>
                    <a:pt x="157" y="373"/>
                    <a:pt x="1" y="540"/>
                    <a:pt x="19" y="740"/>
                  </a:cubicBezTo>
                  <a:cubicBezTo>
                    <a:pt x="34" y="915"/>
                    <a:pt x="185" y="1046"/>
                    <a:pt x="362" y="1046"/>
                  </a:cubicBezTo>
                  <a:lnTo>
                    <a:pt x="2232" y="1046"/>
                  </a:lnTo>
                  <a:cubicBezTo>
                    <a:pt x="2408" y="1046"/>
                    <a:pt x="2559" y="915"/>
                    <a:pt x="2574" y="740"/>
                  </a:cubicBezTo>
                  <a:cubicBezTo>
                    <a:pt x="2591" y="540"/>
                    <a:pt x="2434" y="373"/>
                    <a:pt x="2240" y="373"/>
                  </a:cubicBezTo>
                  <a:lnTo>
                    <a:pt x="13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6"/>
            <p:cNvSpPr/>
            <p:nvPr/>
          </p:nvSpPr>
          <p:spPr>
            <a:xfrm>
              <a:off x="6554188" y="2891955"/>
              <a:ext cx="37579" cy="26945"/>
            </a:xfrm>
            <a:custGeom>
              <a:rect b="b" l="l" r="r" t="t"/>
              <a:pathLst>
                <a:path extrusionOk="0" h="674" w="940">
                  <a:moveTo>
                    <a:pt x="337" y="1"/>
                  </a:moveTo>
                  <a:cubicBezTo>
                    <a:pt x="244" y="1"/>
                    <a:pt x="160" y="40"/>
                    <a:pt x="100" y="100"/>
                  </a:cubicBezTo>
                  <a:cubicBezTo>
                    <a:pt x="38" y="162"/>
                    <a:pt x="0" y="248"/>
                    <a:pt x="2" y="341"/>
                  </a:cubicBezTo>
                  <a:cubicBezTo>
                    <a:pt x="5" y="527"/>
                    <a:pt x="162" y="674"/>
                    <a:pt x="348" y="674"/>
                  </a:cubicBezTo>
                  <a:lnTo>
                    <a:pt x="939" y="674"/>
                  </a:lnTo>
                  <a:cubicBezTo>
                    <a:pt x="754" y="674"/>
                    <a:pt x="603" y="523"/>
                    <a:pt x="602" y="337"/>
                  </a:cubicBezTo>
                  <a:cubicBezTo>
                    <a:pt x="602" y="245"/>
                    <a:pt x="640" y="161"/>
                    <a:pt x="701" y="100"/>
                  </a:cubicBezTo>
                  <a:cubicBezTo>
                    <a:pt x="761" y="38"/>
                    <a:pt x="846" y="1"/>
                    <a:pt x="9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6"/>
            <p:cNvSpPr/>
            <p:nvPr/>
          </p:nvSpPr>
          <p:spPr>
            <a:xfrm>
              <a:off x="6484707" y="2574494"/>
              <a:ext cx="241424" cy="317581"/>
            </a:xfrm>
            <a:custGeom>
              <a:rect b="b" l="l" r="r" t="t"/>
              <a:pathLst>
                <a:path extrusionOk="0" h="7944" w="6039">
                  <a:moveTo>
                    <a:pt x="1855" y="0"/>
                  </a:moveTo>
                  <a:cubicBezTo>
                    <a:pt x="831" y="0"/>
                    <a:pt x="1" y="829"/>
                    <a:pt x="1" y="1854"/>
                  </a:cubicBezTo>
                  <a:lnTo>
                    <a:pt x="1" y="6089"/>
                  </a:lnTo>
                  <a:cubicBezTo>
                    <a:pt x="1" y="7112"/>
                    <a:pt x="830" y="7944"/>
                    <a:pt x="1855" y="7944"/>
                  </a:cubicBezTo>
                  <a:lnTo>
                    <a:pt x="4185" y="7944"/>
                  </a:lnTo>
                  <a:cubicBezTo>
                    <a:pt x="5210" y="7944"/>
                    <a:pt x="6039" y="7113"/>
                    <a:pt x="6039" y="6089"/>
                  </a:cubicBezTo>
                  <a:lnTo>
                    <a:pt x="6039" y="1854"/>
                  </a:lnTo>
                  <a:cubicBezTo>
                    <a:pt x="6039" y="830"/>
                    <a:pt x="5210" y="0"/>
                    <a:pt x="4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6"/>
            <p:cNvSpPr/>
            <p:nvPr/>
          </p:nvSpPr>
          <p:spPr>
            <a:xfrm>
              <a:off x="6499179" y="2589006"/>
              <a:ext cx="211801" cy="287838"/>
            </a:xfrm>
            <a:custGeom>
              <a:rect b="b" l="l" r="r" t="t"/>
              <a:pathLst>
                <a:path extrusionOk="0" h="7200" w="5298">
                  <a:moveTo>
                    <a:pt x="1482" y="0"/>
                  </a:moveTo>
                  <a:cubicBezTo>
                    <a:pt x="664" y="0"/>
                    <a:pt x="1" y="663"/>
                    <a:pt x="1" y="1480"/>
                  </a:cubicBezTo>
                  <a:lnTo>
                    <a:pt x="1" y="5720"/>
                  </a:lnTo>
                  <a:cubicBezTo>
                    <a:pt x="1" y="6537"/>
                    <a:pt x="663" y="7200"/>
                    <a:pt x="1482" y="7200"/>
                  </a:cubicBezTo>
                  <a:lnTo>
                    <a:pt x="3817" y="7200"/>
                  </a:lnTo>
                  <a:cubicBezTo>
                    <a:pt x="4635" y="7200"/>
                    <a:pt x="5297" y="6537"/>
                    <a:pt x="5297" y="5720"/>
                  </a:cubicBezTo>
                  <a:lnTo>
                    <a:pt x="5297" y="1480"/>
                  </a:lnTo>
                  <a:cubicBezTo>
                    <a:pt x="5297" y="663"/>
                    <a:pt x="4635" y="0"/>
                    <a:pt x="38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6"/>
            <p:cNvSpPr/>
            <p:nvPr/>
          </p:nvSpPr>
          <p:spPr>
            <a:xfrm>
              <a:off x="6546752" y="2743799"/>
              <a:ext cx="117294" cy="117294"/>
            </a:xfrm>
            <a:custGeom>
              <a:rect b="b" l="l" r="r" t="t"/>
              <a:pathLst>
                <a:path extrusionOk="0" h="2934" w="2934">
                  <a:moveTo>
                    <a:pt x="1467" y="0"/>
                  </a:moveTo>
                  <a:cubicBezTo>
                    <a:pt x="657" y="0"/>
                    <a:pt x="1" y="656"/>
                    <a:pt x="1" y="1467"/>
                  </a:cubicBezTo>
                  <a:cubicBezTo>
                    <a:pt x="1" y="2276"/>
                    <a:pt x="657" y="2933"/>
                    <a:pt x="1467" y="2933"/>
                  </a:cubicBezTo>
                  <a:cubicBezTo>
                    <a:pt x="2277" y="2933"/>
                    <a:pt x="2934" y="2276"/>
                    <a:pt x="2934" y="1467"/>
                  </a:cubicBezTo>
                  <a:cubicBezTo>
                    <a:pt x="2934" y="656"/>
                    <a:pt x="2277" y="0"/>
                    <a:pt x="14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6"/>
            <p:cNvSpPr/>
            <p:nvPr/>
          </p:nvSpPr>
          <p:spPr>
            <a:xfrm>
              <a:off x="6546752" y="2743799"/>
              <a:ext cx="71120" cy="117254"/>
            </a:xfrm>
            <a:custGeom>
              <a:rect b="b" l="l" r="r" t="t"/>
              <a:pathLst>
                <a:path extrusionOk="0" h="2933" w="1779">
                  <a:moveTo>
                    <a:pt x="1467" y="0"/>
                  </a:moveTo>
                  <a:cubicBezTo>
                    <a:pt x="657" y="0"/>
                    <a:pt x="1" y="656"/>
                    <a:pt x="1" y="1467"/>
                  </a:cubicBezTo>
                  <a:cubicBezTo>
                    <a:pt x="1" y="2276"/>
                    <a:pt x="657" y="2932"/>
                    <a:pt x="1467" y="2932"/>
                  </a:cubicBezTo>
                  <a:cubicBezTo>
                    <a:pt x="1574" y="2932"/>
                    <a:pt x="1678" y="2921"/>
                    <a:pt x="1779" y="2900"/>
                  </a:cubicBezTo>
                  <a:cubicBezTo>
                    <a:pt x="1118" y="2757"/>
                    <a:pt x="622" y="2170"/>
                    <a:pt x="623" y="1467"/>
                  </a:cubicBezTo>
                  <a:cubicBezTo>
                    <a:pt x="623" y="762"/>
                    <a:pt x="1118" y="175"/>
                    <a:pt x="1779" y="33"/>
                  </a:cubicBezTo>
                  <a:cubicBezTo>
                    <a:pt x="1678" y="12"/>
                    <a:pt x="1574" y="0"/>
                    <a:pt x="1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6"/>
            <p:cNvSpPr/>
            <p:nvPr/>
          </p:nvSpPr>
          <p:spPr>
            <a:xfrm>
              <a:off x="6549710" y="2743799"/>
              <a:ext cx="111457" cy="40337"/>
            </a:xfrm>
            <a:custGeom>
              <a:rect b="b" l="l" r="r" t="t"/>
              <a:pathLst>
                <a:path extrusionOk="0" h="1009" w="2788">
                  <a:moveTo>
                    <a:pt x="1394" y="0"/>
                  </a:moveTo>
                  <a:cubicBezTo>
                    <a:pt x="744" y="0"/>
                    <a:pt x="193" y="423"/>
                    <a:pt x="1" y="1009"/>
                  </a:cubicBezTo>
                  <a:cubicBezTo>
                    <a:pt x="371" y="680"/>
                    <a:pt x="860" y="479"/>
                    <a:pt x="1394" y="479"/>
                  </a:cubicBezTo>
                  <a:cubicBezTo>
                    <a:pt x="1928" y="479"/>
                    <a:pt x="2417" y="681"/>
                    <a:pt x="2787" y="1009"/>
                  </a:cubicBezTo>
                  <a:cubicBezTo>
                    <a:pt x="2595" y="423"/>
                    <a:pt x="2043" y="1"/>
                    <a:pt x="1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6"/>
            <p:cNvSpPr/>
            <p:nvPr/>
          </p:nvSpPr>
          <p:spPr>
            <a:xfrm>
              <a:off x="6546752" y="2605437"/>
              <a:ext cx="117294" cy="117294"/>
            </a:xfrm>
            <a:custGeom>
              <a:rect b="b" l="l" r="r" t="t"/>
              <a:pathLst>
                <a:path extrusionOk="0" h="2934" w="2934">
                  <a:moveTo>
                    <a:pt x="1467" y="1"/>
                  </a:moveTo>
                  <a:cubicBezTo>
                    <a:pt x="657" y="1"/>
                    <a:pt x="1" y="657"/>
                    <a:pt x="1" y="1467"/>
                  </a:cubicBezTo>
                  <a:cubicBezTo>
                    <a:pt x="1" y="2276"/>
                    <a:pt x="657" y="2934"/>
                    <a:pt x="1467" y="2934"/>
                  </a:cubicBezTo>
                  <a:cubicBezTo>
                    <a:pt x="2277" y="2934"/>
                    <a:pt x="2934" y="2276"/>
                    <a:pt x="2934" y="1467"/>
                  </a:cubicBezTo>
                  <a:cubicBezTo>
                    <a:pt x="2934" y="657"/>
                    <a:pt x="2277" y="1"/>
                    <a:pt x="14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6"/>
            <p:cNvSpPr/>
            <p:nvPr/>
          </p:nvSpPr>
          <p:spPr>
            <a:xfrm>
              <a:off x="6546752" y="2605437"/>
              <a:ext cx="71120" cy="117294"/>
            </a:xfrm>
            <a:custGeom>
              <a:rect b="b" l="l" r="r" t="t"/>
              <a:pathLst>
                <a:path extrusionOk="0" h="2934" w="1779">
                  <a:moveTo>
                    <a:pt x="1467" y="1"/>
                  </a:moveTo>
                  <a:cubicBezTo>
                    <a:pt x="657" y="1"/>
                    <a:pt x="1" y="657"/>
                    <a:pt x="1" y="1467"/>
                  </a:cubicBezTo>
                  <a:cubicBezTo>
                    <a:pt x="1" y="2276"/>
                    <a:pt x="657" y="2934"/>
                    <a:pt x="1467" y="2934"/>
                  </a:cubicBezTo>
                  <a:cubicBezTo>
                    <a:pt x="1574" y="2934"/>
                    <a:pt x="1678" y="2921"/>
                    <a:pt x="1779" y="2900"/>
                  </a:cubicBezTo>
                  <a:cubicBezTo>
                    <a:pt x="1118" y="2757"/>
                    <a:pt x="622" y="2170"/>
                    <a:pt x="623" y="1467"/>
                  </a:cubicBezTo>
                  <a:cubicBezTo>
                    <a:pt x="623" y="762"/>
                    <a:pt x="1118" y="176"/>
                    <a:pt x="1779" y="33"/>
                  </a:cubicBezTo>
                  <a:cubicBezTo>
                    <a:pt x="1678" y="12"/>
                    <a:pt x="1574" y="1"/>
                    <a:pt x="14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6"/>
            <p:cNvSpPr/>
            <p:nvPr/>
          </p:nvSpPr>
          <p:spPr>
            <a:xfrm>
              <a:off x="6549710" y="2605437"/>
              <a:ext cx="111457" cy="40377"/>
            </a:xfrm>
            <a:custGeom>
              <a:rect b="b" l="l" r="r" t="t"/>
              <a:pathLst>
                <a:path extrusionOk="0" h="1010" w="2788">
                  <a:moveTo>
                    <a:pt x="1394" y="1"/>
                  </a:moveTo>
                  <a:cubicBezTo>
                    <a:pt x="744" y="1"/>
                    <a:pt x="193" y="424"/>
                    <a:pt x="1" y="1009"/>
                  </a:cubicBezTo>
                  <a:cubicBezTo>
                    <a:pt x="371" y="681"/>
                    <a:pt x="860" y="481"/>
                    <a:pt x="1394" y="481"/>
                  </a:cubicBezTo>
                  <a:cubicBezTo>
                    <a:pt x="1928" y="481"/>
                    <a:pt x="2417" y="679"/>
                    <a:pt x="2787" y="1009"/>
                  </a:cubicBezTo>
                  <a:cubicBezTo>
                    <a:pt x="2595" y="424"/>
                    <a:pt x="2043" y="1"/>
                    <a:pt x="1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6"/>
            <p:cNvSpPr/>
            <p:nvPr/>
          </p:nvSpPr>
          <p:spPr>
            <a:xfrm>
              <a:off x="6541155" y="2738202"/>
              <a:ext cx="128488" cy="128488"/>
            </a:xfrm>
            <a:custGeom>
              <a:rect b="b" l="l" r="r" t="t"/>
              <a:pathLst>
                <a:path extrusionOk="0" h="3214" w="3214">
                  <a:moveTo>
                    <a:pt x="1607" y="281"/>
                  </a:moveTo>
                  <a:cubicBezTo>
                    <a:pt x="2340" y="281"/>
                    <a:pt x="2934" y="876"/>
                    <a:pt x="2934" y="1608"/>
                  </a:cubicBezTo>
                  <a:cubicBezTo>
                    <a:pt x="2934" y="2340"/>
                    <a:pt x="2340" y="2934"/>
                    <a:pt x="1607" y="2934"/>
                  </a:cubicBezTo>
                  <a:cubicBezTo>
                    <a:pt x="875" y="2934"/>
                    <a:pt x="280" y="2340"/>
                    <a:pt x="280" y="1608"/>
                  </a:cubicBezTo>
                  <a:cubicBezTo>
                    <a:pt x="280" y="876"/>
                    <a:pt x="875" y="281"/>
                    <a:pt x="1607" y="281"/>
                  </a:cubicBezTo>
                  <a:close/>
                  <a:moveTo>
                    <a:pt x="1607" y="1"/>
                  </a:moveTo>
                  <a:cubicBezTo>
                    <a:pt x="721" y="1"/>
                    <a:pt x="0" y="722"/>
                    <a:pt x="0" y="1608"/>
                  </a:cubicBezTo>
                  <a:cubicBezTo>
                    <a:pt x="0" y="2494"/>
                    <a:pt x="721" y="3214"/>
                    <a:pt x="1607" y="3214"/>
                  </a:cubicBezTo>
                  <a:cubicBezTo>
                    <a:pt x="2494" y="3214"/>
                    <a:pt x="3213" y="2493"/>
                    <a:pt x="3213" y="1608"/>
                  </a:cubicBezTo>
                  <a:cubicBezTo>
                    <a:pt x="3213" y="722"/>
                    <a:pt x="2494" y="1"/>
                    <a:pt x="1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6"/>
            <p:cNvSpPr/>
            <p:nvPr/>
          </p:nvSpPr>
          <p:spPr>
            <a:xfrm>
              <a:off x="6541155" y="2599840"/>
              <a:ext cx="128488" cy="128448"/>
            </a:xfrm>
            <a:custGeom>
              <a:rect b="b" l="l" r="r" t="t"/>
              <a:pathLst>
                <a:path extrusionOk="0" h="3213" w="3214">
                  <a:moveTo>
                    <a:pt x="1607" y="280"/>
                  </a:moveTo>
                  <a:cubicBezTo>
                    <a:pt x="2340" y="280"/>
                    <a:pt x="2934" y="876"/>
                    <a:pt x="2934" y="1607"/>
                  </a:cubicBezTo>
                  <a:cubicBezTo>
                    <a:pt x="2934" y="2338"/>
                    <a:pt x="2340" y="2933"/>
                    <a:pt x="1607" y="2933"/>
                  </a:cubicBezTo>
                  <a:cubicBezTo>
                    <a:pt x="875" y="2933"/>
                    <a:pt x="280" y="2338"/>
                    <a:pt x="280" y="1607"/>
                  </a:cubicBezTo>
                  <a:cubicBezTo>
                    <a:pt x="280" y="875"/>
                    <a:pt x="875" y="280"/>
                    <a:pt x="1607" y="280"/>
                  </a:cubicBezTo>
                  <a:close/>
                  <a:moveTo>
                    <a:pt x="1607" y="0"/>
                  </a:moveTo>
                  <a:cubicBezTo>
                    <a:pt x="721" y="0"/>
                    <a:pt x="0" y="721"/>
                    <a:pt x="0" y="1607"/>
                  </a:cubicBezTo>
                  <a:cubicBezTo>
                    <a:pt x="0" y="2493"/>
                    <a:pt x="721" y="3213"/>
                    <a:pt x="1607" y="3213"/>
                  </a:cubicBezTo>
                  <a:cubicBezTo>
                    <a:pt x="2494" y="3213"/>
                    <a:pt x="3213" y="2493"/>
                    <a:pt x="3213" y="1607"/>
                  </a:cubicBezTo>
                  <a:cubicBezTo>
                    <a:pt x="3213" y="721"/>
                    <a:pt x="2494" y="0"/>
                    <a:pt x="1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76"/>
          <p:cNvGrpSpPr/>
          <p:nvPr/>
        </p:nvGrpSpPr>
        <p:grpSpPr>
          <a:xfrm>
            <a:off x="5592889" y="3380588"/>
            <a:ext cx="392459" cy="371271"/>
            <a:chOff x="5592889" y="3171038"/>
            <a:chExt cx="392459" cy="371271"/>
          </a:xfrm>
        </p:grpSpPr>
        <p:sp>
          <p:nvSpPr>
            <p:cNvPr id="4183" name="Google Shape;4183;p76"/>
            <p:cNvSpPr/>
            <p:nvPr/>
          </p:nvSpPr>
          <p:spPr>
            <a:xfrm>
              <a:off x="5768790" y="3497335"/>
              <a:ext cx="40577" cy="44975"/>
            </a:xfrm>
            <a:custGeom>
              <a:rect b="b" l="l" r="r" t="t"/>
              <a:pathLst>
                <a:path extrusionOk="0" h="1125" w="1015">
                  <a:moveTo>
                    <a:pt x="0" y="0"/>
                  </a:moveTo>
                  <a:lnTo>
                    <a:pt x="0" y="1125"/>
                  </a:lnTo>
                  <a:lnTo>
                    <a:pt x="1015" y="1125"/>
                  </a:lnTo>
                  <a:lnTo>
                    <a:pt x="101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6"/>
            <p:cNvSpPr/>
            <p:nvPr/>
          </p:nvSpPr>
          <p:spPr>
            <a:xfrm>
              <a:off x="5768790" y="3497335"/>
              <a:ext cx="15231" cy="44975"/>
            </a:xfrm>
            <a:custGeom>
              <a:rect b="b" l="l" r="r" t="t"/>
              <a:pathLst>
                <a:path extrusionOk="0" h="1125" w="381">
                  <a:moveTo>
                    <a:pt x="0" y="0"/>
                  </a:moveTo>
                  <a:lnTo>
                    <a:pt x="0" y="1125"/>
                  </a:lnTo>
                  <a:lnTo>
                    <a:pt x="381" y="1125"/>
                  </a:lnTo>
                  <a:lnTo>
                    <a:pt x="3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6"/>
            <p:cNvSpPr/>
            <p:nvPr/>
          </p:nvSpPr>
          <p:spPr>
            <a:xfrm>
              <a:off x="5592889" y="3171038"/>
              <a:ext cx="392459" cy="332773"/>
            </a:xfrm>
            <a:custGeom>
              <a:rect b="b" l="l" r="r" t="t"/>
              <a:pathLst>
                <a:path extrusionOk="0" h="8324" w="9817">
                  <a:moveTo>
                    <a:pt x="4908" y="0"/>
                  </a:moveTo>
                  <a:cubicBezTo>
                    <a:pt x="4550" y="0"/>
                    <a:pt x="4192" y="177"/>
                    <a:pt x="3988" y="532"/>
                  </a:cubicBezTo>
                  <a:lnTo>
                    <a:pt x="409" y="6729"/>
                  </a:lnTo>
                  <a:cubicBezTo>
                    <a:pt x="0" y="7438"/>
                    <a:pt x="512" y="8324"/>
                    <a:pt x="1330" y="8324"/>
                  </a:cubicBezTo>
                  <a:lnTo>
                    <a:pt x="8485" y="8324"/>
                  </a:lnTo>
                  <a:cubicBezTo>
                    <a:pt x="9305" y="8324"/>
                    <a:pt x="9817" y="7437"/>
                    <a:pt x="9406" y="6729"/>
                  </a:cubicBezTo>
                  <a:lnTo>
                    <a:pt x="5829" y="532"/>
                  </a:lnTo>
                  <a:cubicBezTo>
                    <a:pt x="5624" y="177"/>
                    <a:pt x="5266" y="0"/>
                    <a:pt x="49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6"/>
            <p:cNvSpPr/>
            <p:nvPr/>
          </p:nvSpPr>
          <p:spPr>
            <a:xfrm>
              <a:off x="5631947" y="3201061"/>
              <a:ext cx="314263" cy="273086"/>
            </a:xfrm>
            <a:custGeom>
              <a:rect b="b" l="l" r="r" t="t"/>
              <a:pathLst>
                <a:path extrusionOk="0" h="6831" w="7861">
                  <a:moveTo>
                    <a:pt x="3931" y="0"/>
                  </a:moveTo>
                  <a:cubicBezTo>
                    <a:pt x="3863" y="0"/>
                    <a:pt x="3736" y="21"/>
                    <a:pt x="3657" y="159"/>
                  </a:cubicBezTo>
                  <a:lnTo>
                    <a:pt x="80" y="6356"/>
                  </a:lnTo>
                  <a:cubicBezTo>
                    <a:pt x="0" y="6494"/>
                    <a:pt x="47" y="6612"/>
                    <a:pt x="80" y="6673"/>
                  </a:cubicBezTo>
                  <a:cubicBezTo>
                    <a:pt x="112" y="6732"/>
                    <a:pt x="195" y="6831"/>
                    <a:pt x="353" y="6831"/>
                  </a:cubicBezTo>
                  <a:lnTo>
                    <a:pt x="7508" y="6831"/>
                  </a:lnTo>
                  <a:cubicBezTo>
                    <a:pt x="7667" y="6831"/>
                    <a:pt x="7748" y="6732"/>
                    <a:pt x="7782" y="6673"/>
                  </a:cubicBezTo>
                  <a:cubicBezTo>
                    <a:pt x="7816" y="6612"/>
                    <a:pt x="7861" y="6493"/>
                    <a:pt x="7782" y="6356"/>
                  </a:cubicBezTo>
                  <a:lnTo>
                    <a:pt x="4204" y="159"/>
                  </a:lnTo>
                  <a:cubicBezTo>
                    <a:pt x="4125" y="21"/>
                    <a:pt x="3998" y="0"/>
                    <a:pt x="3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6"/>
            <p:cNvSpPr/>
            <p:nvPr/>
          </p:nvSpPr>
          <p:spPr>
            <a:xfrm>
              <a:off x="5766111" y="3422257"/>
              <a:ext cx="240" cy="40"/>
            </a:xfrm>
            <a:custGeom>
              <a:rect b="b" l="l" r="r" t="t"/>
              <a:pathLst>
                <a:path extrusionOk="0" h="1" w="6">
                  <a:moveTo>
                    <a:pt x="6" y="0"/>
                  </a:moveTo>
                  <a:lnTo>
                    <a:pt x="1" y="0"/>
                  </a:lnTo>
                </a:path>
              </a:pathLst>
            </a:custGeom>
            <a:solidFill>
              <a:srgbClr val="5E6B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6"/>
            <p:cNvSpPr/>
            <p:nvPr/>
          </p:nvSpPr>
          <p:spPr>
            <a:xfrm>
              <a:off x="5716699" y="3322553"/>
              <a:ext cx="159870" cy="121372"/>
            </a:xfrm>
            <a:custGeom>
              <a:rect b="b" l="l" r="r" t="t"/>
              <a:pathLst>
                <a:path extrusionOk="0" h="3036" w="3999">
                  <a:moveTo>
                    <a:pt x="2487" y="1"/>
                  </a:moveTo>
                  <a:cubicBezTo>
                    <a:pt x="2415" y="1"/>
                    <a:pt x="2357" y="59"/>
                    <a:pt x="2357" y="132"/>
                  </a:cubicBezTo>
                  <a:lnTo>
                    <a:pt x="2357" y="1288"/>
                  </a:lnTo>
                  <a:lnTo>
                    <a:pt x="1395" y="1288"/>
                  </a:lnTo>
                  <a:lnTo>
                    <a:pt x="1395" y="654"/>
                  </a:lnTo>
                  <a:lnTo>
                    <a:pt x="1552" y="654"/>
                  </a:lnTo>
                  <a:cubicBezTo>
                    <a:pt x="1622" y="654"/>
                    <a:pt x="1685" y="603"/>
                    <a:pt x="1693" y="534"/>
                  </a:cubicBezTo>
                  <a:cubicBezTo>
                    <a:pt x="1703" y="450"/>
                    <a:pt x="1637" y="381"/>
                    <a:pt x="1556" y="381"/>
                  </a:cubicBezTo>
                  <a:lnTo>
                    <a:pt x="150" y="381"/>
                  </a:lnTo>
                  <a:cubicBezTo>
                    <a:pt x="80" y="381"/>
                    <a:pt x="17" y="430"/>
                    <a:pt x="10" y="501"/>
                  </a:cubicBezTo>
                  <a:cubicBezTo>
                    <a:pt x="0" y="584"/>
                    <a:pt x="64" y="654"/>
                    <a:pt x="147" y="654"/>
                  </a:cubicBezTo>
                  <a:lnTo>
                    <a:pt x="253" y="654"/>
                  </a:lnTo>
                  <a:lnTo>
                    <a:pt x="253" y="1260"/>
                  </a:lnTo>
                  <a:cubicBezTo>
                    <a:pt x="153" y="1260"/>
                    <a:pt x="71" y="1340"/>
                    <a:pt x="71" y="1437"/>
                  </a:cubicBezTo>
                  <a:lnTo>
                    <a:pt x="71" y="2447"/>
                  </a:lnTo>
                  <a:cubicBezTo>
                    <a:pt x="71" y="2772"/>
                    <a:pt x="333" y="3035"/>
                    <a:pt x="658" y="3035"/>
                  </a:cubicBezTo>
                  <a:cubicBezTo>
                    <a:pt x="964" y="3035"/>
                    <a:pt x="1215" y="2800"/>
                    <a:pt x="1242" y="2499"/>
                  </a:cubicBezTo>
                  <a:cubicBezTo>
                    <a:pt x="1244" y="2481"/>
                    <a:pt x="1245" y="2463"/>
                    <a:pt x="1245" y="2444"/>
                  </a:cubicBezTo>
                  <a:cubicBezTo>
                    <a:pt x="1245" y="2463"/>
                    <a:pt x="1246" y="2480"/>
                    <a:pt x="1247" y="2499"/>
                  </a:cubicBezTo>
                  <a:cubicBezTo>
                    <a:pt x="1273" y="2800"/>
                    <a:pt x="1526" y="3035"/>
                    <a:pt x="1832" y="3035"/>
                  </a:cubicBezTo>
                  <a:cubicBezTo>
                    <a:pt x="2120" y="3035"/>
                    <a:pt x="2359" y="2827"/>
                    <a:pt x="2410" y="2553"/>
                  </a:cubicBezTo>
                  <a:lnTo>
                    <a:pt x="2421" y="2553"/>
                  </a:lnTo>
                  <a:cubicBezTo>
                    <a:pt x="2420" y="2566"/>
                    <a:pt x="2420" y="2580"/>
                    <a:pt x="2420" y="2592"/>
                  </a:cubicBezTo>
                  <a:cubicBezTo>
                    <a:pt x="2420" y="2837"/>
                    <a:pt x="2617" y="3034"/>
                    <a:pt x="2860" y="3034"/>
                  </a:cubicBezTo>
                  <a:cubicBezTo>
                    <a:pt x="3103" y="3034"/>
                    <a:pt x="3301" y="2837"/>
                    <a:pt x="3301" y="2592"/>
                  </a:cubicBezTo>
                  <a:lnTo>
                    <a:pt x="3847" y="2592"/>
                  </a:lnTo>
                  <a:cubicBezTo>
                    <a:pt x="3947" y="2592"/>
                    <a:pt x="3999" y="2471"/>
                    <a:pt x="3930" y="2399"/>
                  </a:cubicBezTo>
                  <a:lnTo>
                    <a:pt x="3298" y="1738"/>
                  </a:lnTo>
                  <a:lnTo>
                    <a:pt x="3298" y="1424"/>
                  </a:lnTo>
                  <a:cubicBezTo>
                    <a:pt x="3298" y="1349"/>
                    <a:pt x="3238" y="1288"/>
                    <a:pt x="3162" y="1288"/>
                  </a:cubicBezTo>
                  <a:lnTo>
                    <a:pt x="2972" y="1288"/>
                  </a:lnTo>
                  <a:lnTo>
                    <a:pt x="2972" y="132"/>
                  </a:lnTo>
                  <a:cubicBezTo>
                    <a:pt x="2972" y="59"/>
                    <a:pt x="2914" y="1"/>
                    <a:pt x="2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6"/>
            <p:cNvSpPr/>
            <p:nvPr/>
          </p:nvSpPr>
          <p:spPr>
            <a:xfrm>
              <a:off x="5752359" y="3271182"/>
              <a:ext cx="73159" cy="38019"/>
            </a:xfrm>
            <a:custGeom>
              <a:rect b="b" l="l" r="r" t="t"/>
              <a:pathLst>
                <a:path extrusionOk="0" h="951" w="1830">
                  <a:moveTo>
                    <a:pt x="141" y="1"/>
                  </a:moveTo>
                  <a:cubicBezTo>
                    <a:pt x="64" y="1"/>
                    <a:pt x="1" y="64"/>
                    <a:pt x="1" y="141"/>
                  </a:cubicBezTo>
                  <a:cubicBezTo>
                    <a:pt x="1" y="217"/>
                    <a:pt x="63" y="280"/>
                    <a:pt x="141" y="280"/>
                  </a:cubicBezTo>
                  <a:cubicBezTo>
                    <a:pt x="519" y="280"/>
                    <a:pt x="654" y="322"/>
                    <a:pt x="654" y="439"/>
                  </a:cubicBezTo>
                  <a:cubicBezTo>
                    <a:pt x="654" y="563"/>
                    <a:pt x="727" y="658"/>
                    <a:pt x="854" y="699"/>
                  </a:cubicBezTo>
                  <a:cubicBezTo>
                    <a:pt x="935" y="724"/>
                    <a:pt x="1032" y="728"/>
                    <a:pt x="1134" y="732"/>
                  </a:cubicBezTo>
                  <a:cubicBezTo>
                    <a:pt x="1344" y="739"/>
                    <a:pt x="1495" y="754"/>
                    <a:pt x="1540" y="864"/>
                  </a:cubicBezTo>
                  <a:cubicBezTo>
                    <a:pt x="1561" y="918"/>
                    <a:pt x="1614" y="950"/>
                    <a:pt x="1669" y="950"/>
                  </a:cubicBezTo>
                  <a:cubicBezTo>
                    <a:pt x="1687" y="950"/>
                    <a:pt x="1703" y="947"/>
                    <a:pt x="1724" y="940"/>
                  </a:cubicBezTo>
                  <a:cubicBezTo>
                    <a:pt x="1794" y="911"/>
                    <a:pt x="1829" y="829"/>
                    <a:pt x="1800" y="758"/>
                  </a:cubicBezTo>
                  <a:cubicBezTo>
                    <a:pt x="1683" y="474"/>
                    <a:pt x="1371" y="462"/>
                    <a:pt x="1144" y="452"/>
                  </a:cubicBezTo>
                  <a:cubicBezTo>
                    <a:pt x="1075" y="449"/>
                    <a:pt x="972" y="446"/>
                    <a:pt x="933" y="431"/>
                  </a:cubicBezTo>
                  <a:cubicBezTo>
                    <a:pt x="932" y="317"/>
                    <a:pt x="885" y="124"/>
                    <a:pt x="603" y="43"/>
                  </a:cubicBezTo>
                  <a:cubicBezTo>
                    <a:pt x="454" y="1"/>
                    <a:pt x="280" y="1"/>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76"/>
          <p:cNvGrpSpPr/>
          <p:nvPr/>
        </p:nvGrpSpPr>
        <p:grpSpPr>
          <a:xfrm>
            <a:off x="5603323" y="1580441"/>
            <a:ext cx="371471" cy="371271"/>
            <a:chOff x="5603323" y="1370891"/>
            <a:chExt cx="371471" cy="371271"/>
          </a:xfrm>
        </p:grpSpPr>
        <p:sp>
          <p:nvSpPr>
            <p:cNvPr id="4191" name="Google Shape;4191;p76"/>
            <p:cNvSpPr/>
            <p:nvPr/>
          </p:nvSpPr>
          <p:spPr>
            <a:xfrm>
              <a:off x="5764592" y="1616673"/>
              <a:ext cx="210202" cy="108179"/>
            </a:xfrm>
            <a:custGeom>
              <a:rect b="b" l="l" r="r" t="t"/>
              <a:pathLst>
                <a:path extrusionOk="0" h="2706" w="5258">
                  <a:moveTo>
                    <a:pt x="4883" y="1"/>
                  </a:moveTo>
                  <a:lnTo>
                    <a:pt x="1" y="1311"/>
                  </a:lnTo>
                  <a:lnTo>
                    <a:pt x="375" y="2706"/>
                  </a:lnTo>
                  <a:lnTo>
                    <a:pt x="5258" y="1396"/>
                  </a:lnTo>
                  <a:lnTo>
                    <a:pt x="4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6"/>
            <p:cNvSpPr/>
            <p:nvPr/>
          </p:nvSpPr>
          <p:spPr>
            <a:xfrm>
              <a:off x="5620673" y="1370891"/>
              <a:ext cx="108139" cy="210202"/>
            </a:xfrm>
            <a:custGeom>
              <a:rect b="b" l="l" r="r" t="t"/>
              <a:pathLst>
                <a:path extrusionOk="0" h="5258" w="2705">
                  <a:moveTo>
                    <a:pt x="1310" y="1"/>
                  </a:moveTo>
                  <a:lnTo>
                    <a:pt x="1" y="4882"/>
                  </a:lnTo>
                  <a:lnTo>
                    <a:pt x="1395" y="5257"/>
                  </a:lnTo>
                  <a:lnTo>
                    <a:pt x="2705" y="375"/>
                  </a:lnTo>
                  <a:lnTo>
                    <a:pt x="1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6"/>
            <p:cNvSpPr/>
            <p:nvPr/>
          </p:nvSpPr>
          <p:spPr>
            <a:xfrm>
              <a:off x="5706345" y="1455524"/>
              <a:ext cx="183697" cy="183657"/>
            </a:xfrm>
            <a:custGeom>
              <a:rect b="b" l="l" r="r" t="t"/>
              <a:pathLst>
                <a:path extrusionOk="0" h="4594" w="4595">
                  <a:moveTo>
                    <a:pt x="3573" y="0"/>
                  </a:moveTo>
                  <a:lnTo>
                    <a:pt x="1" y="3573"/>
                  </a:lnTo>
                  <a:lnTo>
                    <a:pt x="1021" y="4594"/>
                  </a:lnTo>
                  <a:lnTo>
                    <a:pt x="4594" y="1021"/>
                  </a:lnTo>
                  <a:lnTo>
                    <a:pt x="35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6"/>
            <p:cNvSpPr/>
            <p:nvPr/>
          </p:nvSpPr>
          <p:spPr>
            <a:xfrm>
              <a:off x="5603443" y="1380046"/>
              <a:ext cx="362076" cy="362116"/>
            </a:xfrm>
            <a:custGeom>
              <a:rect b="b" l="l" r="r" t="t"/>
              <a:pathLst>
                <a:path extrusionOk="0" h="9058" w="9057">
                  <a:moveTo>
                    <a:pt x="0" y="1"/>
                  </a:moveTo>
                  <a:lnTo>
                    <a:pt x="0" y="722"/>
                  </a:lnTo>
                  <a:cubicBezTo>
                    <a:pt x="1125" y="722"/>
                    <a:pt x="2217" y="943"/>
                    <a:pt x="3245" y="1377"/>
                  </a:cubicBezTo>
                  <a:cubicBezTo>
                    <a:pt x="4237" y="1797"/>
                    <a:pt x="5129" y="2399"/>
                    <a:pt x="5894" y="3164"/>
                  </a:cubicBezTo>
                  <a:cubicBezTo>
                    <a:pt x="6659" y="3929"/>
                    <a:pt x="7260" y="4820"/>
                    <a:pt x="7680" y="5813"/>
                  </a:cubicBezTo>
                  <a:cubicBezTo>
                    <a:pt x="8114" y="6841"/>
                    <a:pt x="8335" y="7933"/>
                    <a:pt x="8335" y="9057"/>
                  </a:cubicBezTo>
                  <a:lnTo>
                    <a:pt x="9057" y="9057"/>
                  </a:lnTo>
                  <a:cubicBezTo>
                    <a:pt x="9057" y="7837"/>
                    <a:pt x="8816" y="6650"/>
                    <a:pt x="8345" y="5531"/>
                  </a:cubicBezTo>
                  <a:cubicBezTo>
                    <a:pt x="7888" y="4452"/>
                    <a:pt x="7235" y="3484"/>
                    <a:pt x="6404" y="2653"/>
                  </a:cubicBezTo>
                  <a:cubicBezTo>
                    <a:pt x="5573" y="1823"/>
                    <a:pt x="4606" y="1170"/>
                    <a:pt x="3526" y="713"/>
                  </a:cubicBezTo>
                  <a:cubicBezTo>
                    <a:pt x="2408" y="240"/>
                    <a:pt x="1222"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6"/>
            <p:cNvSpPr/>
            <p:nvPr/>
          </p:nvSpPr>
          <p:spPr>
            <a:xfrm>
              <a:off x="5603323" y="1524285"/>
              <a:ext cx="217837" cy="217877"/>
            </a:xfrm>
            <a:custGeom>
              <a:rect b="b" l="l" r="r" t="t"/>
              <a:pathLst>
                <a:path extrusionOk="0" h="5450" w="5449">
                  <a:moveTo>
                    <a:pt x="0" y="1"/>
                  </a:moveTo>
                  <a:lnTo>
                    <a:pt x="0" y="723"/>
                  </a:lnTo>
                  <a:cubicBezTo>
                    <a:pt x="1263" y="723"/>
                    <a:pt x="2450" y="1214"/>
                    <a:pt x="3341" y="2106"/>
                  </a:cubicBezTo>
                  <a:cubicBezTo>
                    <a:pt x="4236" y="3001"/>
                    <a:pt x="4727" y="4187"/>
                    <a:pt x="4727" y="5449"/>
                  </a:cubicBezTo>
                  <a:lnTo>
                    <a:pt x="5448" y="5449"/>
                  </a:lnTo>
                  <a:cubicBezTo>
                    <a:pt x="5448" y="3994"/>
                    <a:pt x="4882" y="2627"/>
                    <a:pt x="3853" y="1597"/>
                  </a:cubicBezTo>
                  <a:cubicBezTo>
                    <a:pt x="2824" y="569"/>
                    <a:pt x="1456"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76"/>
          <p:cNvGrpSpPr/>
          <p:nvPr/>
        </p:nvGrpSpPr>
        <p:grpSpPr>
          <a:xfrm>
            <a:off x="5600045" y="3999280"/>
            <a:ext cx="376988" cy="347804"/>
            <a:chOff x="5600045" y="3789730"/>
            <a:chExt cx="376988" cy="347804"/>
          </a:xfrm>
        </p:grpSpPr>
        <p:sp>
          <p:nvSpPr>
            <p:cNvPr id="4197" name="Google Shape;4197;p76"/>
            <p:cNvSpPr/>
            <p:nvPr/>
          </p:nvSpPr>
          <p:spPr>
            <a:xfrm>
              <a:off x="5600045" y="3789730"/>
              <a:ext cx="310065" cy="347804"/>
            </a:xfrm>
            <a:custGeom>
              <a:rect b="b" l="l" r="r" t="t"/>
              <a:pathLst>
                <a:path extrusionOk="0" h="8700" w="7756">
                  <a:moveTo>
                    <a:pt x="4086" y="1"/>
                  </a:moveTo>
                  <a:cubicBezTo>
                    <a:pt x="3881" y="1"/>
                    <a:pt x="3680" y="106"/>
                    <a:pt x="3568" y="295"/>
                  </a:cubicBezTo>
                  <a:lnTo>
                    <a:pt x="171" y="6023"/>
                  </a:lnTo>
                  <a:cubicBezTo>
                    <a:pt x="1" y="6308"/>
                    <a:pt x="96" y="6677"/>
                    <a:pt x="381" y="6846"/>
                  </a:cubicBezTo>
                  <a:lnTo>
                    <a:pt x="1417" y="7460"/>
                  </a:lnTo>
                  <a:cubicBezTo>
                    <a:pt x="1517" y="7293"/>
                    <a:pt x="1693" y="7201"/>
                    <a:pt x="1874" y="7201"/>
                  </a:cubicBezTo>
                  <a:cubicBezTo>
                    <a:pt x="1966" y="7201"/>
                    <a:pt x="2059" y="7224"/>
                    <a:pt x="2144" y="7275"/>
                  </a:cubicBezTo>
                  <a:cubicBezTo>
                    <a:pt x="2396" y="7424"/>
                    <a:pt x="2479" y="7749"/>
                    <a:pt x="2329" y="8002"/>
                  </a:cubicBezTo>
                  <a:lnTo>
                    <a:pt x="3366" y="8616"/>
                  </a:lnTo>
                  <a:cubicBezTo>
                    <a:pt x="3462" y="8672"/>
                    <a:pt x="3567" y="8699"/>
                    <a:pt x="3671" y="8699"/>
                  </a:cubicBezTo>
                  <a:cubicBezTo>
                    <a:pt x="3877" y="8699"/>
                    <a:pt x="4077" y="8594"/>
                    <a:pt x="4189" y="8405"/>
                  </a:cubicBezTo>
                  <a:lnTo>
                    <a:pt x="7587" y="2677"/>
                  </a:lnTo>
                  <a:cubicBezTo>
                    <a:pt x="7756" y="2392"/>
                    <a:pt x="7661" y="2022"/>
                    <a:pt x="7376" y="1854"/>
                  </a:cubicBezTo>
                  <a:lnTo>
                    <a:pt x="6339" y="1240"/>
                  </a:lnTo>
                  <a:cubicBezTo>
                    <a:pt x="6239" y="1407"/>
                    <a:pt x="6063" y="1499"/>
                    <a:pt x="5882" y="1499"/>
                  </a:cubicBezTo>
                  <a:cubicBezTo>
                    <a:pt x="5790" y="1499"/>
                    <a:pt x="5697" y="1475"/>
                    <a:pt x="5613" y="1425"/>
                  </a:cubicBezTo>
                  <a:cubicBezTo>
                    <a:pt x="5361" y="1276"/>
                    <a:pt x="5277" y="953"/>
                    <a:pt x="5428" y="698"/>
                  </a:cubicBezTo>
                  <a:lnTo>
                    <a:pt x="4391" y="84"/>
                  </a:lnTo>
                  <a:cubicBezTo>
                    <a:pt x="4295" y="28"/>
                    <a:pt x="4190" y="1"/>
                    <a:pt x="4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6"/>
            <p:cNvSpPr/>
            <p:nvPr/>
          </p:nvSpPr>
          <p:spPr>
            <a:xfrm>
              <a:off x="5637983" y="3796006"/>
              <a:ext cx="339049" cy="334412"/>
            </a:xfrm>
            <a:custGeom>
              <a:rect b="b" l="l" r="r" t="t"/>
              <a:pathLst>
                <a:path extrusionOk="0" h="8365" w="8481">
                  <a:moveTo>
                    <a:pt x="5369" y="1"/>
                  </a:moveTo>
                  <a:cubicBezTo>
                    <a:pt x="5215" y="1"/>
                    <a:pt x="5061" y="59"/>
                    <a:pt x="4944" y="176"/>
                  </a:cubicBezTo>
                  <a:lnTo>
                    <a:pt x="235" y="4886"/>
                  </a:lnTo>
                  <a:cubicBezTo>
                    <a:pt x="0" y="5121"/>
                    <a:pt x="0" y="5501"/>
                    <a:pt x="235" y="5735"/>
                  </a:cubicBezTo>
                  <a:lnTo>
                    <a:pt x="1086" y="6588"/>
                  </a:lnTo>
                  <a:cubicBezTo>
                    <a:pt x="1190" y="6484"/>
                    <a:pt x="1325" y="6432"/>
                    <a:pt x="1461" y="6432"/>
                  </a:cubicBezTo>
                  <a:cubicBezTo>
                    <a:pt x="1596" y="6432"/>
                    <a:pt x="1732" y="6484"/>
                    <a:pt x="1835" y="6588"/>
                  </a:cubicBezTo>
                  <a:cubicBezTo>
                    <a:pt x="2043" y="6795"/>
                    <a:pt x="2043" y="7129"/>
                    <a:pt x="1835" y="7337"/>
                  </a:cubicBezTo>
                  <a:lnTo>
                    <a:pt x="2688" y="8188"/>
                  </a:lnTo>
                  <a:cubicBezTo>
                    <a:pt x="2805" y="8306"/>
                    <a:pt x="2958" y="8365"/>
                    <a:pt x="3112" y="8365"/>
                  </a:cubicBezTo>
                  <a:cubicBezTo>
                    <a:pt x="3265" y="8365"/>
                    <a:pt x="3419" y="8306"/>
                    <a:pt x="3537" y="8188"/>
                  </a:cubicBezTo>
                  <a:lnTo>
                    <a:pt x="8247" y="3479"/>
                  </a:lnTo>
                  <a:cubicBezTo>
                    <a:pt x="8481" y="3244"/>
                    <a:pt x="8481" y="2865"/>
                    <a:pt x="8247" y="2629"/>
                  </a:cubicBezTo>
                  <a:lnTo>
                    <a:pt x="7394" y="1778"/>
                  </a:lnTo>
                  <a:cubicBezTo>
                    <a:pt x="7291" y="1881"/>
                    <a:pt x="7155" y="1933"/>
                    <a:pt x="7020" y="1933"/>
                  </a:cubicBezTo>
                  <a:cubicBezTo>
                    <a:pt x="6885" y="1933"/>
                    <a:pt x="6749" y="1881"/>
                    <a:pt x="6645" y="1778"/>
                  </a:cubicBezTo>
                  <a:cubicBezTo>
                    <a:pt x="6438" y="1571"/>
                    <a:pt x="6438" y="1234"/>
                    <a:pt x="6645" y="1029"/>
                  </a:cubicBezTo>
                  <a:lnTo>
                    <a:pt x="5794" y="176"/>
                  </a:lnTo>
                  <a:cubicBezTo>
                    <a:pt x="5676" y="59"/>
                    <a:pt x="5522" y="1"/>
                    <a:pt x="53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6"/>
            <p:cNvSpPr/>
            <p:nvPr/>
          </p:nvSpPr>
          <p:spPr>
            <a:xfrm>
              <a:off x="5783581" y="3839702"/>
              <a:ext cx="82833" cy="81634"/>
            </a:xfrm>
            <a:custGeom>
              <a:rect b="b" l="l" r="r" t="t"/>
              <a:pathLst>
                <a:path extrusionOk="0" h="2042" w="2072">
                  <a:moveTo>
                    <a:pt x="1917" y="0"/>
                  </a:moveTo>
                  <a:cubicBezTo>
                    <a:pt x="1881" y="0"/>
                    <a:pt x="1845" y="14"/>
                    <a:pt x="1818" y="41"/>
                  </a:cubicBezTo>
                  <a:lnTo>
                    <a:pt x="55" y="1803"/>
                  </a:lnTo>
                  <a:cubicBezTo>
                    <a:pt x="0" y="1857"/>
                    <a:pt x="0" y="1947"/>
                    <a:pt x="55" y="2001"/>
                  </a:cubicBezTo>
                  <a:cubicBezTo>
                    <a:pt x="84" y="2028"/>
                    <a:pt x="119" y="2042"/>
                    <a:pt x="154" y="2042"/>
                  </a:cubicBezTo>
                  <a:cubicBezTo>
                    <a:pt x="190" y="2042"/>
                    <a:pt x="226" y="2028"/>
                    <a:pt x="254" y="2001"/>
                  </a:cubicBezTo>
                  <a:lnTo>
                    <a:pt x="2016" y="239"/>
                  </a:lnTo>
                  <a:cubicBezTo>
                    <a:pt x="2071" y="185"/>
                    <a:pt x="2071" y="95"/>
                    <a:pt x="2016" y="41"/>
                  </a:cubicBezTo>
                  <a:cubicBezTo>
                    <a:pt x="1989" y="14"/>
                    <a:pt x="1953" y="0"/>
                    <a:pt x="1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6"/>
            <p:cNvSpPr/>
            <p:nvPr/>
          </p:nvSpPr>
          <p:spPr>
            <a:xfrm>
              <a:off x="5800372" y="3856452"/>
              <a:ext cx="82793" cy="81674"/>
            </a:xfrm>
            <a:custGeom>
              <a:rect b="b" l="l" r="r" t="t"/>
              <a:pathLst>
                <a:path extrusionOk="0" h="2043" w="2071">
                  <a:moveTo>
                    <a:pt x="1916" y="1"/>
                  </a:moveTo>
                  <a:cubicBezTo>
                    <a:pt x="1880" y="1"/>
                    <a:pt x="1844" y="14"/>
                    <a:pt x="1817" y="41"/>
                  </a:cubicBezTo>
                  <a:lnTo>
                    <a:pt x="55" y="1803"/>
                  </a:lnTo>
                  <a:cubicBezTo>
                    <a:pt x="0" y="1858"/>
                    <a:pt x="0" y="1948"/>
                    <a:pt x="55" y="2001"/>
                  </a:cubicBezTo>
                  <a:cubicBezTo>
                    <a:pt x="83" y="2029"/>
                    <a:pt x="118" y="2043"/>
                    <a:pt x="154" y="2043"/>
                  </a:cubicBezTo>
                  <a:cubicBezTo>
                    <a:pt x="189" y="2043"/>
                    <a:pt x="225" y="2029"/>
                    <a:pt x="254" y="2001"/>
                  </a:cubicBezTo>
                  <a:lnTo>
                    <a:pt x="2015" y="239"/>
                  </a:lnTo>
                  <a:cubicBezTo>
                    <a:pt x="2070" y="185"/>
                    <a:pt x="2070" y="96"/>
                    <a:pt x="2015" y="41"/>
                  </a:cubicBezTo>
                  <a:cubicBezTo>
                    <a:pt x="1988" y="14"/>
                    <a:pt x="1952" y="1"/>
                    <a:pt x="19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6"/>
            <p:cNvSpPr/>
            <p:nvPr/>
          </p:nvSpPr>
          <p:spPr>
            <a:xfrm>
              <a:off x="5817123" y="3899948"/>
              <a:ext cx="56088" cy="54929"/>
            </a:xfrm>
            <a:custGeom>
              <a:rect b="b" l="l" r="r" t="t"/>
              <a:pathLst>
                <a:path extrusionOk="0" h="1374" w="1403">
                  <a:moveTo>
                    <a:pt x="1248" y="1"/>
                  </a:moveTo>
                  <a:cubicBezTo>
                    <a:pt x="1212" y="1"/>
                    <a:pt x="1176" y="15"/>
                    <a:pt x="1149" y="42"/>
                  </a:cubicBezTo>
                  <a:lnTo>
                    <a:pt x="56" y="1135"/>
                  </a:lnTo>
                  <a:cubicBezTo>
                    <a:pt x="0" y="1189"/>
                    <a:pt x="0" y="1278"/>
                    <a:pt x="56" y="1332"/>
                  </a:cubicBezTo>
                  <a:cubicBezTo>
                    <a:pt x="83" y="1361"/>
                    <a:pt x="118" y="1373"/>
                    <a:pt x="154" y="1373"/>
                  </a:cubicBezTo>
                  <a:cubicBezTo>
                    <a:pt x="190" y="1373"/>
                    <a:pt x="227" y="1361"/>
                    <a:pt x="253" y="1332"/>
                  </a:cubicBezTo>
                  <a:lnTo>
                    <a:pt x="1346" y="239"/>
                  </a:lnTo>
                  <a:cubicBezTo>
                    <a:pt x="1402" y="185"/>
                    <a:pt x="1402" y="96"/>
                    <a:pt x="1346" y="42"/>
                  </a:cubicBezTo>
                  <a:cubicBezTo>
                    <a:pt x="1320" y="15"/>
                    <a:pt x="1284" y="1"/>
                    <a:pt x="12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6"/>
            <p:cNvSpPr/>
            <p:nvPr/>
          </p:nvSpPr>
          <p:spPr>
            <a:xfrm>
              <a:off x="5781663" y="4055181"/>
              <a:ext cx="200" cy="120"/>
            </a:xfrm>
            <a:custGeom>
              <a:rect b="b" l="l" r="r" t="t"/>
              <a:pathLst>
                <a:path extrusionOk="0" h="3" w="5">
                  <a:moveTo>
                    <a:pt x="4" y="0"/>
                  </a:moveTo>
                  <a:lnTo>
                    <a:pt x="1" y="3"/>
                  </a:lnTo>
                </a:path>
              </a:pathLst>
            </a:custGeom>
            <a:solidFill>
              <a:srgbClr val="5E6B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6"/>
            <p:cNvSpPr/>
            <p:nvPr/>
          </p:nvSpPr>
          <p:spPr>
            <a:xfrm>
              <a:off x="5706585" y="3960394"/>
              <a:ext cx="139202" cy="125969"/>
            </a:xfrm>
            <a:custGeom>
              <a:rect b="b" l="l" r="r" t="t"/>
              <a:pathLst>
                <a:path extrusionOk="0" h="3151" w="3482">
                  <a:moveTo>
                    <a:pt x="1445" y="0"/>
                  </a:moveTo>
                  <a:cubicBezTo>
                    <a:pt x="1418" y="0"/>
                    <a:pt x="1391" y="11"/>
                    <a:pt x="1371" y="31"/>
                  </a:cubicBezTo>
                  <a:lnTo>
                    <a:pt x="1170" y="233"/>
                  </a:lnTo>
                  <a:cubicBezTo>
                    <a:pt x="1129" y="274"/>
                    <a:pt x="1129" y="342"/>
                    <a:pt x="1170" y="383"/>
                  </a:cubicBezTo>
                  <a:lnTo>
                    <a:pt x="1830" y="1043"/>
                  </a:lnTo>
                  <a:lnTo>
                    <a:pt x="1276" y="1597"/>
                  </a:lnTo>
                  <a:lnTo>
                    <a:pt x="919" y="1239"/>
                  </a:lnTo>
                  <a:lnTo>
                    <a:pt x="1020" y="1138"/>
                  </a:lnTo>
                  <a:cubicBezTo>
                    <a:pt x="1064" y="1095"/>
                    <a:pt x="1070" y="1022"/>
                    <a:pt x="1025" y="977"/>
                  </a:cubicBezTo>
                  <a:cubicBezTo>
                    <a:pt x="1003" y="953"/>
                    <a:pt x="973" y="942"/>
                    <a:pt x="943" y="942"/>
                  </a:cubicBezTo>
                  <a:cubicBezTo>
                    <a:pt x="914" y="942"/>
                    <a:pt x="886" y="952"/>
                    <a:pt x="864" y="975"/>
                  </a:cubicBezTo>
                  <a:lnTo>
                    <a:pt x="49" y="1788"/>
                  </a:lnTo>
                  <a:cubicBezTo>
                    <a:pt x="6" y="1831"/>
                    <a:pt x="1" y="1904"/>
                    <a:pt x="44" y="1949"/>
                  </a:cubicBezTo>
                  <a:cubicBezTo>
                    <a:pt x="67" y="1973"/>
                    <a:pt x="97" y="1985"/>
                    <a:pt x="127" y="1985"/>
                  </a:cubicBezTo>
                  <a:cubicBezTo>
                    <a:pt x="156" y="1985"/>
                    <a:pt x="185" y="1974"/>
                    <a:pt x="207" y="1952"/>
                  </a:cubicBezTo>
                  <a:lnTo>
                    <a:pt x="269" y="1889"/>
                  </a:lnTo>
                  <a:lnTo>
                    <a:pt x="627" y="2247"/>
                  </a:lnTo>
                  <a:cubicBezTo>
                    <a:pt x="568" y="2305"/>
                    <a:pt x="568" y="2399"/>
                    <a:pt x="627" y="2457"/>
                  </a:cubicBezTo>
                  <a:lnTo>
                    <a:pt x="1180" y="3011"/>
                  </a:lnTo>
                  <a:cubicBezTo>
                    <a:pt x="1273" y="3104"/>
                    <a:pt x="1395" y="3150"/>
                    <a:pt x="1516" y="3150"/>
                  </a:cubicBezTo>
                  <a:cubicBezTo>
                    <a:pt x="1637" y="3150"/>
                    <a:pt x="1759" y="3104"/>
                    <a:pt x="1851" y="3011"/>
                  </a:cubicBezTo>
                  <a:cubicBezTo>
                    <a:pt x="2027" y="2836"/>
                    <a:pt x="2036" y="2558"/>
                    <a:pt x="1880" y="2371"/>
                  </a:cubicBezTo>
                  <a:cubicBezTo>
                    <a:pt x="1872" y="2361"/>
                    <a:pt x="1862" y="2350"/>
                    <a:pt x="1852" y="2340"/>
                  </a:cubicBezTo>
                  <a:lnTo>
                    <a:pt x="1852" y="2340"/>
                  </a:lnTo>
                  <a:cubicBezTo>
                    <a:pt x="1862" y="2350"/>
                    <a:pt x="1873" y="2359"/>
                    <a:pt x="1883" y="2368"/>
                  </a:cubicBezTo>
                  <a:cubicBezTo>
                    <a:pt x="1971" y="2442"/>
                    <a:pt x="2079" y="2479"/>
                    <a:pt x="2187" y="2479"/>
                  </a:cubicBezTo>
                  <a:cubicBezTo>
                    <a:pt x="2308" y="2479"/>
                    <a:pt x="2430" y="2432"/>
                    <a:pt x="2522" y="2340"/>
                  </a:cubicBezTo>
                  <a:cubicBezTo>
                    <a:pt x="2687" y="2174"/>
                    <a:pt x="2706" y="1919"/>
                    <a:pt x="2578" y="1734"/>
                  </a:cubicBezTo>
                  <a:lnTo>
                    <a:pt x="2585" y="1728"/>
                  </a:lnTo>
                  <a:cubicBezTo>
                    <a:pt x="2591" y="1735"/>
                    <a:pt x="2600" y="1744"/>
                    <a:pt x="2607" y="1751"/>
                  </a:cubicBezTo>
                  <a:cubicBezTo>
                    <a:pt x="2676" y="1820"/>
                    <a:pt x="2767" y="1855"/>
                    <a:pt x="2858" y="1855"/>
                  </a:cubicBezTo>
                  <a:cubicBezTo>
                    <a:pt x="2950" y="1855"/>
                    <a:pt x="3041" y="1820"/>
                    <a:pt x="3111" y="1751"/>
                  </a:cubicBezTo>
                  <a:cubicBezTo>
                    <a:pt x="3249" y="1613"/>
                    <a:pt x="3249" y="1387"/>
                    <a:pt x="3111" y="1248"/>
                  </a:cubicBezTo>
                  <a:lnTo>
                    <a:pt x="3424" y="934"/>
                  </a:lnTo>
                  <a:cubicBezTo>
                    <a:pt x="3482" y="876"/>
                    <a:pt x="3441" y="779"/>
                    <a:pt x="3360" y="776"/>
                  </a:cubicBezTo>
                  <a:lnTo>
                    <a:pt x="2622" y="764"/>
                  </a:lnTo>
                  <a:lnTo>
                    <a:pt x="2443" y="585"/>
                  </a:lnTo>
                  <a:cubicBezTo>
                    <a:pt x="2422" y="564"/>
                    <a:pt x="2394" y="553"/>
                    <a:pt x="2366" y="553"/>
                  </a:cubicBezTo>
                  <a:cubicBezTo>
                    <a:pt x="2338" y="553"/>
                    <a:pt x="2310" y="564"/>
                    <a:pt x="2288" y="585"/>
                  </a:cubicBezTo>
                  <a:lnTo>
                    <a:pt x="2181" y="693"/>
                  </a:lnTo>
                  <a:lnTo>
                    <a:pt x="1520" y="31"/>
                  </a:lnTo>
                  <a:cubicBezTo>
                    <a:pt x="1500" y="11"/>
                    <a:pt x="1472" y="0"/>
                    <a:pt x="1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6"/>
            <p:cNvSpPr/>
            <p:nvPr/>
          </p:nvSpPr>
          <p:spPr>
            <a:xfrm>
              <a:off x="5688875" y="3951879"/>
              <a:ext cx="60486" cy="29503"/>
            </a:xfrm>
            <a:custGeom>
              <a:rect b="b" l="l" r="r" t="t"/>
              <a:pathLst>
                <a:path extrusionOk="0" h="738" w="1513">
                  <a:moveTo>
                    <a:pt x="1291" y="0"/>
                  </a:moveTo>
                  <a:cubicBezTo>
                    <a:pt x="1123" y="0"/>
                    <a:pt x="985" y="129"/>
                    <a:pt x="878" y="228"/>
                  </a:cubicBezTo>
                  <a:cubicBezTo>
                    <a:pt x="835" y="266"/>
                    <a:pt x="775" y="323"/>
                    <a:pt x="745" y="337"/>
                  </a:cubicBezTo>
                  <a:cubicBezTo>
                    <a:pt x="703" y="297"/>
                    <a:pt x="630" y="247"/>
                    <a:pt x="529" y="247"/>
                  </a:cubicBezTo>
                  <a:cubicBezTo>
                    <a:pt x="473" y="247"/>
                    <a:pt x="408" y="263"/>
                    <a:pt x="334" y="303"/>
                  </a:cubicBezTo>
                  <a:cubicBezTo>
                    <a:pt x="225" y="365"/>
                    <a:pt x="125" y="465"/>
                    <a:pt x="46" y="544"/>
                  </a:cubicBezTo>
                  <a:cubicBezTo>
                    <a:pt x="1" y="587"/>
                    <a:pt x="1" y="659"/>
                    <a:pt x="46" y="703"/>
                  </a:cubicBezTo>
                  <a:cubicBezTo>
                    <a:pt x="68" y="726"/>
                    <a:pt x="96" y="737"/>
                    <a:pt x="125" y="737"/>
                  </a:cubicBezTo>
                  <a:cubicBezTo>
                    <a:pt x="154" y="737"/>
                    <a:pt x="183" y="726"/>
                    <a:pt x="205" y="703"/>
                  </a:cubicBezTo>
                  <a:cubicBezTo>
                    <a:pt x="364" y="545"/>
                    <a:pt x="460" y="473"/>
                    <a:pt x="527" y="473"/>
                  </a:cubicBezTo>
                  <a:cubicBezTo>
                    <a:pt x="551" y="473"/>
                    <a:pt x="571" y="483"/>
                    <a:pt x="589" y="501"/>
                  </a:cubicBezTo>
                  <a:cubicBezTo>
                    <a:pt x="632" y="543"/>
                    <a:pt x="683" y="565"/>
                    <a:pt x="738" y="565"/>
                  </a:cubicBezTo>
                  <a:cubicBezTo>
                    <a:pt x="775" y="565"/>
                    <a:pt x="814" y="555"/>
                    <a:pt x="853" y="534"/>
                  </a:cubicBezTo>
                  <a:cubicBezTo>
                    <a:pt x="913" y="502"/>
                    <a:pt x="970" y="449"/>
                    <a:pt x="1030" y="393"/>
                  </a:cubicBezTo>
                  <a:cubicBezTo>
                    <a:pt x="1134" y="297"/>
                    <a:pt x="1216" y="228"/>
                    <a:pt x="1292" y="228"/>
                  </a:cubicBezTo>
                  <a:cubicBezTo>
                    <a:pt x="1308" y="228"/>
                    <a:pt x="1323" y="231"/>
                    <a:pt x="1339" y="237"/>
                  </a:cubicBezTo>
                  <a:cubicBezTo>
                    <a:pt x="1353" y="243"/>
                    <a:pt x="1368" y="246"/>
                    <a:pt x="1382" y="246"/>
                  </a:cubicBezTo>
                  <a:cubicBezTo>
                    <a:pt x="1412" y="246"/>
                    <a:pt x="1441" y="234"/>
                    <a:pt x="1462" y="213"/>
                  </a:cubicBezTo>
                  <a:cubicBezTo>
                    <a:pt x="1472" y="204"/>
                    <a:pt x="1481" y="192"/>
                    <a:pt x="1488" y="179"/>
                  </a:cubicBezTo>
                  <a:cubicBezTo>
                    <a:pt x="1513" y="121"/>
                    <a:pt x="1486" y="53"/>
                    <a:pt x="1428" y="29"/>
                  </a:cubicBezTo>
                  <a:cubicBezTo>
                    <a:pt x="1381" y="9"/>
                    <a:pt x="1335" y="0"/>
                    <a:pt x="1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76"/>
          <p:cNvGrpSpPr/>
          <p:nvPr/>
        </p:nvGrpSpPr>
        <p:grpSpPr>
          <a:xfrm>
            <a:off x="4787102" y="2784044"/>
            <a:ext cx="371271" cy="371231"/>
            <a:chOff x="4787102" y="2574494"/>
            <a:chExt cx="371271" cy="371231"/>
          </a:xfrm>
        </p:grpSpPr>
        <p:sp>
          <p:nvSpPr>
            <p:cNvPr id="4206" name="Google Shape;4206;p76"/>
            <p:cNvSpPr/>
            <p:nvPr/>
          </p:nvSpPr>
          <p:spPr>
            <a:xfrm>
              <a:off x="4952409" y="2815918"/>
              <a:ext cx="40617" cy="129807"/>
            </a:xfrm>
            <a:custGeom>
              <a:rect b="b" l="l" r="r" t="t"/>
              <a:pathLst>
                <a:path extrusionOk="0" h="3247" w="1016">
                  <a:moveTo>
                    <a:pt x="0" y="0"/>
                  </a:moveTo>
                  <a:lnTo>
                    <a:pt x="0" y="3247"/>
                  </a:lnTo>
                  <a:lnTo>
                    <a:pt x="1015" y="3247"/>
                  </a:lnTo>
                  <a:lnTo>
                    <a:pt x="101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6"/>
            <p:cNvSpPr/>
            <p:nvPr/>
          </p:nvSpPr>
          <p:spPr>
            <a:xfrm>
              <a:off x="4952409" y="2815918"/>
              <a:ext cx="15271" cy="129807"/>
            </a:xfrm>
            <a:custGeom>
              <a:rect b="b" l="l" r="r" t="t"/>
              <a:pathLst>
                <a:path extrusionOk="0" h="3247" w="382">
                  <a:moveTo>
                    <a:pt x="0" y="0"/>
                  </a:moveTo>
                  <a:lnTo>
                    <a:pt x="0" y="3247"/>
                  </a:lnTo>
                  <a:lnTo>
                    <a:pt x="381" y="3247"/>
                  </a:lnTo>
                  <a:lnTo>
                    <a:pt x="3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6"/>
            <p:cNvSpPr/>
            <p:nvPr/>
          </p:nvSpPr>
          <p:spPr>
            <a:xfrm>
              <a:off x="4855224" y="2725969"/>
              <a:ext cx="235028" cy="110978"/>
            </a:xfrm>
            <a:custGeom>
              <a:rect b="b" l="l" r="r" t="t"/>
              <a:pathLst>
                <a:path extrusionOk="0" h="2776" w="5879">
                  <a:moveTo>
                    <a:pt x="0" y="1"/>
                  </a:moveTo>
                  <a:lnTo>
                    <a:pt x="0" y="1712"/>
                  </a:lnTo>
                  <a:cubicBezTo>
                    <a:pt x="0" y="2300"/>
                    <a:pt x="476" y="2776"/>
                    <a:pt x="1065" y="2776"/>
                  </a:cubicBezTo>
                  <a:lnTo>
                    <a:pt x="4812" y="2776"/>
                  </a:lnTo>
                  <a:cubicBezTo>
                    <a:pt x="5400" y="2776"/>
                    <a:pt x="5878" y="2298"/>
                    <a:pt x="5877" y="1709"/>
                  </a:cubicBezTo>
                  <a:lnTo>
                    <a:pt x="5877" y="1"/>
                  </a:lnTo>
                  <a:lnTo>
                    <a:pt x="5114" y="1"/>
                  </a:lnTo>
                  <a:lnTo>
                    <a:pt x="5114" y="1698"/>
                  </a:lnTo>
                  <a:cubicBezTo>
                    <a:pt x="5114" y="1872"/>
                    <a:pt x="4974" y="2014"/>
                    <a:pt x="4798" y="2014"/>
                  </a:cubicBezTo>
                  <a:lnTo>
                    <a:pt x="1061" y="2014"/>
                  </a:lnTo>
                  <a:cubicBezTo>
                    <a:pt x="887" y="2014"/>
                    <a:pt x="744" y="1873"/>
                    <a:pt x="744" y="1698"/>
                  </a:cubicBezTo>
                  <a:lnTo>
                    <a:pt x="7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6"/>
            <p:cNvSpPr/>
            <p:nvPr/>
          </p:nvSpPr>
          <p:spPr>
            <a:xfrm>
              <a:off x="4855264" y="2725969"/>
              <a:ext cx="56848" cy="110978"/>
            </a:xfrm>
            <a:custGeom>
              <a:rect b="b" l="l" r="r" t="t"/>
              <a:pathLst>
                <a:path extrusionOk="0" h="2776" w="1422">
                  <a:moveTo>
                    <a:pt x="0" y="1"/>
                  </a:moveTo>
                  <a:lnTo>
                    <a:pt x="0" y="1712"/>
                  </a:lnTo>
                  <a:cubicBezTo>
                    <a:pt x="0" y="2300"/>
                    <a:pt x="477" y="2776"/>
                    <a:pt x="1065" y="2776"/>
                  </a:cubicBezTo>
                  <a:lnTo>
                    <a:pt x="1422" y="2776"/>
                  </a:lnTo>
                  <a:cubicBezTo>
                    <a:pt x="837" y="2776"/>
                    <a:pt x="363" y="2298"/>
                    <a:pt x="363" y="1709"/>
                  </a:cubicBezTo>
                  <a:lnTo>
                    <a:pt x="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6"/>
            <p:cNvSpPr/>
            <p:nvPr/>
          </p:nvSpPr>
          <p:spPr>
            <a:xfrm>
              <a:off x="5047876" y="2725969"/>
              <a:ext cx="27145" cy="80555"/>
            </a:xfrm>
            <a:custGeom>
              <a:rect b="b" l="l" r="r" t="t"/>
              <a:pathLst>
                <a:path extrusionOk="0" h="2015" w="679">
                  <a:moveTo>
                    <a:pt x="315" y="1"/>
                  </a:moveTo>
                  <a:lnTo>
                    <a:pt x="315" y="1699"/>
                  </a:lnTo>
                  <a:cubicBezTo>
                    <a:pt x="315" y="1873"/>
                    <a:pt x="175" y="2014"/>
                    <a:pt x="1" y="2014"/>
                  </a:cubicBezTo>
                  <a:lnTo>
                    <a:pt x="362" y="2014"/>
                  </a:lnTo>
                  <a:cubicBezTo>
                    <a:pt x="362" y="2014"/>
                    <a:pt x="363" y="2014"/>
                    <a:pt x="364" y="2014"/>
                  </a:cubicBezTo>
                  <a:cubicBezTo>
                    <a:pt x="537" y="2014"/>
                    <a:pt x="678" y="1872"/>
                    <a:pt x="678" y="1698"/>
                  </a:cubicBezTo>
                  <a:lnTo>
                    <a:pt x="6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6"/>
            <p:cNvSpPr/>
            <p:nvPr/>
          </p:nvSpPr>
          <p:spPr>
            <a:xfrm>
              <a:off x="4787102" y="2574494"/>
              <a:ext cx="166306" cy="166306"/>
            </a:xfrm>
            <a:custGeom>
              <a:rect b="b" l="l" r="r" t="t"/>
              <a:pathLst>
                <a:path extrusionOk="0" h="4160" w="4160">
                  <a:moveTo>
                    <a:pt x="2080" y="0"/>
                  </a:moveTo>
                  <a:cubicBezTo>
                    <a:pt x="932" y="0"/>
                    <a:pt x="0" y="931"/>
                    <a:pt x="0" y="2080"/>
                  </a:cubicBezTo>
                  <a:cubicBezTo>
                    <a:pt x="0" y="3229"/>
                    <a:pt x="932" y="4159"/>
                    <a:pt x="2080" y="4159"/>
                  </a:cubicBezTo>
                  <a:cubicBezTo>
                    <a:pt x="3229" y="4159"/>
                    <a:pt x="4159" y="3229"/>
                    <a:pt x="4159" y="2080"/>
                  </a:cubicBezTo>
                  <a:cubicBezTo>
                    <a:pt x="4159" y="931"/>
                    <a:pt x="3229" y="0"/>
                    <a:pt x="2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6"/>
            <p:cNvSpPr/>
            <p:nvPr/>
          </p:nvSpPr>
          <p:spPr>
            <a:xfrm>
              <a:off x="4818884" y="2606236"/>
              <a:ext cx="102742" cy="102782"/>
            </a:xfrm>
            <a:custGeom>
              <a:rect b="b" l="l" r="r" t="t"/>
              <a:pathLst>
                <a:path extrusionOk="0" h="2571" w="2570">
                  <a:moveTo>
                    <a:pt x="1285" y="1"/>
                  </a:moveTo>
                  <a:cubicBezTo>
                    <a:pt x="576" y="1"/>
                    <a:pt x="1" y="577"/>
                    <a:pt x="1" y="1286"/>
                  </a:cubicBezTo>
                  <a:cubicBezTo>
                    <a:pt x="1" y="1995"/>
                    <a:pt x="576" y="2571"/>
                    <a:pt x="1285" y="2571"/>
                  </a:cubicBezTo>
                  <a:cubicBezTo>
                    <a:pt x="1995" y="2571"/>
                    <a:pt x="2570" y="1995"/>
                    <a:pt x="2570" y="1286"/>
                  </a:cubicBezTo>
                  <a:cubicBezTo>
                    <a:pt x="2570" y="577"/>
                    <a:pt x="1995" y="1"/>
                    <a:pt x="12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6"/>
            <p:cNvSpPr/>
            <p:nvPr/>
          </p:nvSpPr>
          <p:spPr>
            <a:xfrm>
              <a:off x="4818884" y="2606196"/>
              <a:ext cx="62285" cy="102742"/>
            </a:xfrm>
            <a:custGeom>
              <a:rect b="b" l="l" r="r" t="t"/>
              <a:pathLst>
                <a:path extrusionOk="0" h="2570" w="1558">
                  <a:moveTo>
                    <a:pt x="1285" y="1"/>
                  </a:moveTo>
                  <a:cubicBezTo>
                    <a:pt x="576" y="1"/>
                    <a:pt x="1" y="576"/>
                    <a:pt x="1" y="1286"/>
                  </a:cubicBezTo>
                  <a:cubicBezTo>
                    <a:pt x="1" y="1995"/>
                    <a:pt x="576" y="2570"/>
                    <a:pt x="1285" y="2570"/>
                  </a:cubicBezTo>
                  <a:cubicBezTo>
                    <a:pt x="1379" y="2570"/>
                    <a:pt x="1469" y="2559"/>
                    <a:pt x="1557" y="2541"/>
                  </a:cubicBezTo>
                  <a:cubicBezTo>
                    <a:pt x="978" y="2417"/>
                    <a:pt x="545" y="1903"/>
                    <a:pt x="544" y="1286"/>
                  </a:cubicBezTo>
                  <a:cubicBezTo>
                    <a:pt x="544" y="669"/>
                    <a:pt x="978" y="156"/>
                    <a:pt x="1557" y="30"/>
                  </a:cubicBezTo>
                  <a:cubicBezTo>
                    <a:pt x="1470" y="11"/>
                    <a:pt x="1379" y="1"/>
                    <a:pt x="12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6"/>
            <p:cNvSpPr/>
            <p:nvPr/>
          </p:nvSpPr>
          <p:spPr>
            <a:xfrm>
              <a:off x="4821483" y="2606276"/>
              <a:ext cx="97545" cy="35340"/>
            </a:xfrm>
            <a:custGeom>
              <a:rect b="b" l="l" r="r" t="t"/>
              <a:pathLst>
                <a:path extrusionOk="0" h="884" w="2440">
                  <a:moveTo>
                    <a:pt x="1220" y="1"/>
                  </a:moveTo>
                  <a:cubicBezTo>
                    <a:pt x="651" y="1"/>
                    <a:pt x="169" y="371"/>
                    <a:pt x="0" y="884"/>
                  </a:cubicBezTo>
                  <a:cubicBezTo>
                    <a:pt x="325" y="597"/>
                    <a:pt x="751" y="421"/>
                    <a:pt x="1220" y="421"/>
                  </a:cubicBezTo>
                  <a:cubicBezTo>
                    <a:pt x="1688" y="421"/>
                    <a:pt x="2116" y="595"/>
                    <a:pt x="2440" y="884"/>
                  </a:cubicBezTo>
                  <a:cubicBezTo>
                    <a:pt x="2272" y="371"/>
                    <a:pt x="1789" y="1"/>
                    <a:pt x="12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6"/>
            <p:cNvSpPr/>
            <p:nvPr/>
          </p:nvSpPr>
          <p:spPr>
            <a:xfrm>
              <a:off x="4813288" y="2600679"/>
              <a:ext cx="113936" cy="113936"/>
            </a:xfrm>
            <a:custGeom>
              <a:rect b="b" l="l" r="r" t="t"/>
              <a:pathLst>
                <a:path extrusionOk="0" h="2850" w="2850">
                  <a:moveTo>
                    <a:pt x="1425" y="280"/>
                  </a:moveTo>
                  <a:cubicBezTo>
                    <a:pt x="2056" y="280"/>
                    <a:pt x="2569" y="793"/>
                    <a:pt x="2570" y="1425"/>
                  </a:cubicBezTo>
                  <a:cubicBezTo>
                    <a:pt x="2570" y="2057"/>
                    <a:pt x="2056" y="2569"/>
                    <a:pt x="1425" y="2569"/>
                  </a:cubicBezTo>
                  <a:cubicBezTo>
                    <a:pt x="794" y="2569"/>
                    <a:pt x="280" y="2056"/>
                    <a:pt x="280" y="1425"/>
                  </a:cubicBezTo>
                  <a:cubicBezTo>
                    <a:pt x="280" y="793"/>
                    <a:pt x="795" y="280"/>
                    <a:pt x="1425" y="280"/>
                  </a:cubicBezTo>
                  <a:close/>
                  <a:moveTo>
                    <a:pt x="1425" y="0"/>
                  </a:moveTo>
                  <a:cubicBezTo>
                    <a:pt x="640" y="0"/>
                    <a:pt x="1" y="639"/>
                    <a:pt x="1" y="1425"/>
                  </a:cubicBezTo>
                  <a:cubicBezTo>
                    <a:pt x="1" y="2211"/>
                    <a:pt x="639" y="2849"/>
                    <a:pt x="1425" y="2849"/>
                  </a:cubicBezTo>
                  <a:cubicBezTo>
                    <a:pt x="2210" y="2849"/>
                    <a:pt x="2849" y="2210"/>
                    <a:pt x="2849" y="1425"/>
                  </a:cubicBezTo>
                  <a:cubicBezTo>
                    <a:pt x="2849" y="639"/>
                    <a:pt x="2211" y="0"/>
                    <a:pt x="14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6"/>
            <p:cNvSpPr/>
            <p:nvPr/>
          </p:nvSpPr>
          <p:spPr>
            <a:xfrm>
              <a:off x="4992027" y="2574494"/>
              <a:ext cx="166346" cy="166306"/>
            </a:xfrm>
            <a:custGeom>
              <a:rect b="b" l="l" r="r" t="t"/>
              <a:pathLst>
                <a:path extrusionOk="0" h="4160" w="4161">
                  <a:moveTo>
                    <a:pt x="2081" y="0"/>
                  </a:moveTo>
                  <a:cubicBezTo>
                    <a:pt x="932" y="0"/>
                    <a:pt x="1" y="931"/>
                    <a:pt x="1" y="2080"/>
                  </a:cubicBezTo>
                  <a:cubicBezTo>
                    <a:pt x="1" y="3229"/>
                    <a:pt x="932" y="4159"/>
                    <a:pt x="2081" y="4159"/>
                  </a:cubicBezTo>
                  <a:cubicBezTo>
                    <a:pt x="3229" y="4159"/>
                    <a:pt x="4160" y="3229"/>
                    <a:pt x="4160" y="2080"/>
                  </a:cubicBezTo>
                  <a:cubicBezTo>
                    <a:pt x="4160" y="931"/>
                    <a:pt x="3229" y="0"/>
                    <a:pt x="20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6"/>
            <p:cNvSpPr/>
            <p:nvPr/>
          </p:nvSpPr>
          <p:spPr>
            <a:xfrm>
              <a:off x="5023809" y="2606236"/>
              <a:ext cx="102782" cy="102782"/>
            </a:xfrm>
            <a:custGeom>
              <a:rect b="b" l="l" r="r" t="t"/>
              <a:pathLst>
                <a:path extrusionOk="0" h="2571" w="2571">
                  <a:moveTo>
                    <a:pt x="1286" y="1"/>
                  </a:moveTo>
                  <a:cubicBezTo>
                    <a:pt x="577" y="1"/>
                    <a:pt x="0" y="577"/>
                    <a:pt x="0" y="1286"/>
                  </a:cubicBezTo>
                  <a:cubicBezTo>
                    <a:pt x="0" y="1995"/>
                    <a:pt x="577" y="2571"/>
                    <a:pt x="1286" y="2571"/>
                  </a:cubicBezTo>
                  <a:cubicBezTo>
                    <a:pt x="1995" y="2571"/>
                    <a:pt x="2571" y="1995"/>
                    <a:pt x="2571" y="1286"/>
                  </a:cubicBezTo>
                  <a:cubicBezTo>
                    <a:pt x="2571" y="577"/>
                    <a:pt x="1995" y="1"/>
                    <a:pt x="12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6"/>
            <p:cNvSpPr/>
            <p:nvPr/>
          </p:nvSpPr>
          <p:spPr>
            <a:xfrm>
              <a:off x="5023889" y="2606196"/>
              <a:ext cx="62245" cy="102742"/>
            </a:xfrm>
            <a:custGeom>
              <a:rect b="b" l="l" r="r" t="t"/>
              <a:pathLst>
                <a:path extrusionOk="0" h="2570" w="1557">
                  <a:moveTo>
                    <a:pt x="1285" y="1"/>
                  </a:moveTo>
                  <a:cubicBezTo>
                    <a:pt x="576" y="1"/>
                    <a:pt x="1" y="576"/>
                    <a:pt x="1" y="1286"/>
                  </a:cubicBezTo>
                  <a:cubicBezTo>
                    <a:pt x="1" y="1995"/>
                    <a:pt x="576" y="2570"/>
                    <a:pt x="1285" y="2570"/>
                  </a:cubicBezTo>
                  <a:cubicBezTo>
                    <a:pt x="1378" y="2570"/>
                    <a:pt x="1468" y="2559"/>
                    <a:pt x="1557" y="2541"/>
                  </a:cubicBezTo>
                  <a:cubicBezTo>
                    <a:pt x="978" y="2417"/>
                    <a:pt x="544" y="1903"/>
                    <a:pt x="544" y="1286"/>
                  </a:cubicBezTo>
                  <a:cubicBezTo>
                    <a:pt x="544" y="669"/>
                    <a:pt x="978" y="156"/>
                    <a:pt x="1557" y="30"/>
                  </a:cubicBezTo>
                  <a:cubicBezTo>
                    <a:pt x="1469" y="11"/>
                    <a:pt x="1378" y="1"/>
                    <a:pt x="12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6"/>
            <p:cNvSpPr/>
            <p:nvPr/>
          </p:nvSpPr>
          <p:spPr>
            <a:xfrm>
              <a:off x="5026448" y="2606276"/>
              <a:ext cx="97625" cy="35340"/>
            </a:xfrm>
            <a:custGeom>
              <a:rect b="b" l="l" r="r" t="t"/>
              <a:pathLst>
                <a:path extrusionOk="0" h="884" w="2442">
                  <a:moveTo>
                    <a:pt x="1221" y="1"/>
                  </a:moveTo>
                  <a:cubicBezTo>
                    <a:pt x="653" y="1"/>
                    <a:pt x="170" y="371"/>
                    <a:pt x="1" y="884"/>
                  </a:cubicBezTo>
                  <a:cubicBezTo>
                    <a:pt x="326" y="597"/>
                    <a:pt x="753" y="421"/>
                    <a:pt x="1221" y="421"/>
                  </a:cubicBezTo>
                  <a:cubicBezTo>
                    <a:pt x="1689" y="421"/>
                    <a:pt x="2116" y="595"/>
                    <a:pt x="2441" y="884"/>
                  </a:cubicBezTo>
                  <a:cubicBezTo>
                    <a:pt x="2271" y="371"/>
                    <a:pt x="1789" y="1"/>
                    <a:pt x="12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6"/>
            <p:cNvSpPr/>
            <p:nvPr/>
          </p:nvSpPr>
          <p:spPr>
            <a:xfrm>
              <a:off x="5018252" y="2600679"/>
              <a:ext cx="113896" cy="113936"/>
            </a:xfrm>
            <a:custGeom>
              <a:rect b="b" l="l" r="r" t="t"/>
              <a:pathLst>
                <a:path extrusionOk="0" h="2850" w="2849">
                  <a:moveTo>
                    <a:pt x="1425" y="280"/>
                  </a:moveTo>
                  <a:cubicBezTo>
                    <a:pt x="2056" y="280"/>
                    <a:pt x="2569" y="793"/>
                    <a:pt x="2569" y="1425"/>
                  </a:cubicBezTo>
                  <a:cubicBezTo>
                    <a:pt x="2569" y="2057"/>
                    <a:pt x="2054" y="2569"/>
                    <a:pt x="1425" y="2569"/>
                  </a:cubicBezTo>
                  <a:cubicBezTo>
                    <a:pt x="793" y="2569"/>
                    <a:pt x="280" y="2056"/>
                    <a:pt x="280" y="1425"/>
                  </a:cubicBezTo>
                  <a:cubicBezTo>
                    <a:pt x="280" y="793"/>
                    <a:pt x="795" y="280"/>
                    <a:pt x="1425" y="280"/>
                  </a:cubicBezTo>
                  <a:close/>
                  <a:moveTo>
                    <a:pt x="1425" y="0"/>
                  </a:moveTo>
                  <a:cubicBezTo>
                    <a:pt x="638" y="0"/>
                    <a:pt x="0" y="639"/>
                    <a:pt x="0" y="1425"/>
                  </a:cubicBezTo>
                  <a:cubicBezTo>
                    <a:pt x="0" y="2211"/>
                    <a:pt x="638" y="2849"/>
                    <a:pt x="1425" y="2849"/>
                  </a:cubicBezTo>
                  <a:cubicBezTo>
                    <a:pt x="2211" y="2849"/>
                    <a:pt x="2849" y="2210"/>
                    <a:pt x="2849" y="1425"/>
                  </a:cubicBezTo>
                  <a:cubicBezTo>
                    <a:pt x="2849" y="639"/>
                    <a:pt x="2211" y="0"/>
                    <a:pt x="14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6"/>
            <p:cNvSpPr/>
            <p:nvPr/>
          </p:nvSpPr>
          <p:spPr>
            <a:xfrm>
              <a:off x="4923386" y="2740481"/>
              <a:ext cx="98704" cy="119013"/>
            </a:xfrm>
            <a:custGeom>
              <a:rect b="b" l="l" r="r" t="t"/>
              <a:pathLst>
                <a:path extrusionOk="0" h="2977" w="2469">
                  <a:moveTo>
                    <a:pt x="491" y="1"/>
                  </a:moveTo>
                  <a:cubicBezTo>
                    <a:pt x="221" y="1"/>
                    <a:pt x="0" y="220"/>
                    <a:pt x="0" y="492"/>
                  </a:cubicBezTo>
                  <a:lnTo>
                    <a:pt x="0" y="2486"/>
                  </a:lnTo>
                  <a:cubicBezTo>
                    <a:pt x="0" y="2756"/>
                    <a:pt x="220" y="2976"/>
                    <a:pt x="491" y="2976"/>
                  </a:cubicBezTo>
                  <a:lnTo>
                    <a:pt x="1978" y="2976"/>
                  </a:lnTo>
                  <a:cubicBezTo>
                    <a:pt x="2248" y="2976"/>
                    <a:pt x="2468" y="2757"/>
                    <a:pt x="2468" y="2486"/>
                  </a:cubicBezTo>
                  <a:lnTo>
                    <a:pt x="2468" y="490"/>
                  </a:lnTo>
                  <a:cubicBezTo>
                    <a:pt x="2468" y="220"/>
                    <a:pt x="2248" y="1"/>
                    <a:pt x="19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6"/>
            <p:cNvSpPr/>
            <p:nvPr/>
          </p:nvSpPr>
          <p:spPr>
            <a:xfrm>
              <a:off x="4918308" y="2734724"/>
              <a:ext cx="109578" cy="130527"/>
            </a:xfrm>
            <a:custGeom>
              <a:rect b="b" l="l" r="r" t="t"/>
              <a:pathLst>
                <a:path extrusionOk="0" h="3265" w="2741">
                  <a:moveTo>
                    <a:pt x="2099" y="291"/>
                  </a:moveTo>
                  <a:cubicBezTo>
                    <a:pt x="2293" y="291"/>
                    <a:pt x="2451" y="447"/>
                    <a:pt x="2451" y="641"/>
                  </a:cubicBezTo>
                  <a:lnTo>
                    <a:pt x="2451" y="2643"/>
                  </a:lnTo>
                  <a:cubicBezTo>
                    <a:pt x="2451" y="2836"/>
                    <a:pt x="2293" y="2994"/>
                    <a:pt x="2099" y="2994"/>
                  </a:cubicBezTo>
                  <a:lnTo>
                    <a:pt x="623" y="2994"/>
                  </a:lnTo>
                  <a:cubicBezTo>
                    <a:pt x="430" y="2994"/>
                    <a:pt x="273" y="2836"/>
                    <a:pt x="273" y="2643"/>
                  </a:cubicBezTo>
                  <a:lnTo>
                    <a:pt x="273" y="641"/>
                  </a:lnTo>
                  <a:cubicBezTo>
                    <a:pt x="273" y="447"/>
                    <a:pt x="430" y="291"/>
                    <a:pt x="623" y="291"/>
                  </a:cubicBezTo>
                  <a:close/>
                  <a:moveTo>
                    <a:pt x="632" y="0"/>
                  </a:moveTo>
                  <a:cubicBezTo>
                    <a:pt x="283" y="0"/>
                    <a:pt x="1" y="282"/>
                    <a:pt x="1" y="630"/>
                  </a:cubicBezTo>
                  <a:lnTo>
                    <a:pt x="1" y="2635"/>
                  </a:lnTo>
                  <a:cubicBezTo>
                    <a:pt x="1" y="2983"/>
                    <a:pt x="283" y="3265"/>
                    <a:pt x="632" y="3265"/>
                  </a:cubicBezTo>
                  <a:lnTo>
                    <a:pt x="2110" y="3265"/>
                  </a:lnTo>
                  <a:cubicBezTo>
                    <a:pt x="2458" y="3265"/>
                    <a:pt x="2741" y="2983"/>
                    <a:pt x="2740" y="2635"/>
                  </a:cubicBezTo>
                  <a:lnTo>
                    <a:pt x="2740" y="630"/>
                  </a:lnTo>
                  <a:cubicBezTo>
                    <a:pt x="2740" y="282"/>
                    <a:pt x="2458" y="0"/>
                    <a:pt x="21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6"/>
            <p:cNvSpPr/>
            <p:nvPr/>
          </p:nvSpPr>
          <p:spPr>
            <a:xfrm>
              <a:off x="4950250" y="2768745"/>
              <a:ext cx="40777" cy="60206"/>
            </a:xfrm>
            <a:custGeom>
              <a:rect b="b" l="l" r="r" t="t"/>
              <a:pathLst>
                <a:path extrusionOk="0" h="1506" w="1020">
                  <a:moveTo>
                    <a:pt x="138" y="1"/>
                  </a:moveTo>
                  <a:cubicBezTo>
                    <a:pt x="61" y="1"/>
                    <a:pt x="0" y="63"/>
                    <a:pt x="0" y="138"/>
                  </a:cubicBezTo>
                  <a:lnTo>
                    <a:pt x="0" y="1365"/>
                  </a:lnTo>
                  <a:cubicBezTo>
                    <a:pt x="0" y="1439"/>
                    <a:pt x="58" y="1504"/>
                    <a:pt x="133" y="1505"/>
                  </a:cubicBezTo>
                  <a:cubicBezTo>
                    <a:pt x="135" y="1505"/>
                    <a:pt x="137" y="1505"/>
                    <a:pt x="139" y="1505"/>
                  </a:cubicBezTo>
                  <a:cubicBezTo>
                    <a:pt x="212" y="1505"/>
                    <a:pt x="273" y="1444"/>
                    <a:pt x="273" y="1370"/>
                  </a:cubicBezTo>
                  <a:lnTo>
                    <a:pt x="273" y="273"/>
                  </a:lnTo>
                  <a:lnTo>
                    <a:pt x="880" y="273"/>
                  </a:lnTo>
                  <a:cubicBezTo>
                    <a:pt x="957" y="273"/>
                    <a:pt x="1020" y="210"/>
                    <a:pt x="1016" y="133"/>
                  </a:cubicBezTo>
                  <a:cubicBezTo>
                    <a:pt x="1014" y="59"/>
                    <a:pt x="950" y="1"/>
                    <a:pt x="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76"/>
          <p:cNvGrpSpPr/>
          <p:nvPr/>
        </p:nvGrpSpPr>
        <p:grpSpPr>
          <a:xfrm>
            <a:off x="4786703" y="1582920"/>
            <a:ext cx="372031" cy="366314"/>
            <a:chOff x="4786703" y="1373370"/>
            <a:chExt cx="372031" cy="366314"/>
          </a:xfrm>
        </p:grpSpPr>
        <p:sp>
          <p:nvSpPr>
            <p:cNvPr id="4225" name="Google Shape;4225;p76"/>
            <p:cNvSpPr/>
            <p:nvPr/>
          </p:nvSpPr>
          <p:spPr>
            <a:xfrm>
              <a:off x="5080017" y="1444210"/>
              <a:ext cx="10954" cy="96865"/>
            </a:xfrm>
            <a:custGeom>
              <a:rect b="b" l="l" r="r" t="t"/>
              <a:pathLst>
                <a:path extrusionOk="0" h="2423" w="274">
                  <a:moveTo>
                    <a:pt x="139" y="0"/>
                  </a:moveTo>
                  <a:cubicBezTo>
                    <a:pt x="133" y="0"/>
                    <a:pt x="126" y="1"/>
                    <a:pt x="120" y="1"/>
                  </a:cubicBezTo>
                  <a:cubicBezTo>
                    <a:pt x="51" y="9"/>
                    <a:pt x="1" y="71"/>
                    <a:pt x="1" y="141"/>
                  </a:cubicBezTo>
                  <a:lnTo>
                    <a:pt x="1" y="2287"/>
                  </a:lnTo>
                  <a:cubicBezTo>
                    <a:pt x="1" y="2362"/>
                    <a:pt x="61" y="2423"/>
                    <a:pt x="137" y="2423"/>
                  </a:cubicBezTo>
                  <a:cubicBezTo>
                    <a:pt x="212" y="2423"/>
                    <a:pt x="272" y="2362"/>
                    <a:pt x="273" y="2287"/>
                  </a:cubicBezTo>
                  <a:lnTo>
                    <a:pt x="273" y="135"/>
                  </a:lnTo>
                  <a:cubicBezTo>
                    <a:pt x="273" y="61"/>
                    <a:pt x="213" y="0"/>
                    <a:pt x="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6"/>
            <p:cNvSpPr/>
            <p:nvPr/>
          </p:nvSpPr>
          <p:spPr>
            <a:xfrm>
              <a:off x="4816846" y="1444210"/>
              <a:ext cx="10914" cy="96865"/>
            </a:xfrm>
            <a:custGeom>
              <a:rect b="b" l="l" r="r" t="t"/>
              <a:pathLst>
                <a:path extrusionOk="0" h="2423" w="273">
                  <a:moveTo>
                    <a:pt x="138" y="0"/>
                  </a:moveTo>
                  <a:cubicBezTo>
                    <a:pt x="132" y="0"/>
                    <a:pt x="126" y="1"/>
                    <a:pt x="119" y="1"/>
                  </a:cubicBezTo>
                  <a:cubicBezTo>
                    <a:pt x="50" y="9"/>
                    <a:pt x="0" y="71"/>
                    <a:pt x="0" y="141"/>
                  </a:cubicBezTo>
                  <a:lnTo>
                    <a:pt x="0" y="2287"/>
                  </a:lnTo>
                  <a:cubicBezTo>
                    <a:pt x="0" y="2362"/>
                    <a:pt x="60" y="2423"/>
                    <a:pt x="136" y="2423"/>
                  </a:cubicBezTo>
                  <a:cubicBezTo>
                    <a:pt x="211" y="2423"/>
                    <a:pt x="272" y="2362"/>
                    <a:pt x="272" y="2287"/>
                  </a:cubicBezTo>
                  <a:lnTo>
                    <a:pt x="272" y="135"/>
                  </a:lnTo>
                  <a:cubicBezTo>
                    <a:pt x="272" y="61"/>
                    <a:pt x="212"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6"/>
            <p:cNvSpPr/>
            <p:nvPr/>
          </p:nvSpPr>
          <p:spPr>
            <a:xfrm>
              <a:off x="4890804" y="1416226"/>
              <a:ext cx="164627" cy="126969"/>
            </a:xfrm>
            <a:custGeom>
              <a:rect b="b" l="l" r="r" t="t"/>
              <a:pathLst>
                <a:path extrusionOk="0" h="3176" w="4118">
                  <a:moveTo>
                    <a:pt x="1" y="1"/>
                  </a:moveTo>
                  <a:lnTo>
                    <a:pt x="1" y="3176"/>
                  </a:lnTo>
                  <a:lnTo>
                    <a:pt x="4118" y="3176"/>
                  </a:lnTo>
                  <a:lnTo>
                    <a:pt x="41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6"/>
            <p:cNvSpPr/>
            <p:nvPr/>
          </p:nvSpPr>
          <p:spPr>
            <a:xfrm>
              <a:off x="4890044" y="1416226"/>
              <a:ext cx="10954" cy="126969"/>
            </a:xfrm>
            <a:custGeom>
              <a:rect b="b" l="l" r="r" t="t"/>
              <a:pathLst>
                <a:path extrusionOk="0" h="3176" w="274">
                  <a:moveTo>
                    <a:pt x="1" y="1"/>
                  </a:moveTo>
                  <a:lnTo>
                    <a:pt x="1" y="3176"/>
                  </a:lnTo>
                  <a:lnTo>
                    <a:pt x="273" y="3176"/>
                  </a:lnTo>
                  <a:lnTo>
                    <a:pt x="2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6"/>
            <p:cNvSpPr/>
            <p:nvPr/>
          </p:nvSpPr>
          <p:spPr>
            <a:xfrm>
              <a:off x="4890804" y="1416226"/>
              <a:ext cx="164627" cy="18909"/>
            </a:xfrm>
            <a:custGeom>
              <a:rect b="b" l="l" r="r" t="t"/>
              <a:pathLst>
                <a:path extrusionOk="0" h="473" w="4118">
                  <a:moveTo>
                    <a:pt x="1" y="1"/>
                  </a:moveTo>
                  <a:lnTo>
                    <a:pt x="1" y="472"/>
                  </a:lnTo>
                  <a:lnTo>
                    <a:pt x="4118" y="472"/>
                  </a:lnTo>
                  <a:lnTo>
                    <a:pt x="41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6"/>
            <p:cNvSpPr/>
            <p:nvPr/>
          </p:nvSpPr>
          <p:spPr>
            <a:xfrm>
              <a:off x="4805252" y="1560545"/>
              <a:ext cx="335051" cy="173342"/>
            </a:xfrm>
            <a:custGeom>
              <a:rect b="b" l="l" r="r" t="t"/>
              <a:pathLst>
                <a:path extrusionOk="0" h="4336" w="8381">
                  <a:moveTo>
                    <a:pt x="0" y="0"/>
                  </a:moveTo>
                  <a:lnTo>
                    <a:pt x="0" y="4336"/>
                  </a:lnTo>
                  <a:lnTo>
                    <a:pt x="8380" y="4336"/>
                  </a:lnTo>
                  <a:lnTo>
                    <a:pt x="83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6"/>
            <p:cNvSpPr/>
            <p:nvPr/>
          </p:nvSpPr>
          <p:spPr>
            <a:xfrm>
              <a:off x="4805252" y="1560545"/>
              <a:ext cx="11633" cy="173342"/>
            </a:xfrm>
            <a:custGeom>
              <a:rect b="b" l="l" r="r" t="t"/>
              <a:pathLst>
                <a:path extrusionOk="0" h="4336" w="291">
                  <a:moveTo>
                    <a:pt x="0" y="0"/>
                  </a:moveTo>
                  <a:lnTo>
                    <a:pt x="0" y="4336"/>
                  </a:lnTo>
                  <a:lnTo>
                    <a:pt x="290" y="4336"/>
                  </a:lnTo>
                  <a:lnTo>
                    <a:pt x="2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6"/>
            <p:cNvSpPr/>
            <p:nvPr/>
          </p:nvSpPr>
          <p:spPr>
            <a:xfrm>
              <a:off x="4805252" y="1560545"/>
              <a:ext cx="335051" cy="26145"/>
            </a:xfrm>
            <a:custGeom>
              <a:rect b="b" l="l" r="r" t="t"/>
              <a:pathLst>
                <a:path extrusionOk="0" h="654" w="8381">
                  <a:moveTo>
                    <a:pt x="0" y="0"/>
                  </a:moveTo>
                  <a:lnTo>
                    <a:pt x="0" y="653"/>
                  </a:lnTo>
                  <a:lnTo>
                    <a:pt x="8380" y="653"/>
                  </a:lnTo>
                  <a:lnTo>
                    <a:pt x="83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6"/>
            <p:cNvSpPr/>
            <p:nvPr/>
          </p:nvSpPr>
          <p:spPr>
            <a:xfrm>
              <a:off x="4792779" y="1535879"/>
              <a:ext cx="359837" cy="34820"/>
            </a:xfrm>
            <a:custGeom>
              <a:rect b="b" l="l" r="r" t="t"/>
              <a:pathLst>
                <a:path extrusionOk="0" h="871" w="9001">
                  <a:moveTo>
                    <a:pt x="417" y="0"/>
                  </a:moveTo>
                  <a:lnTo>
                    <a:pt x="1" y="870"/>
                  </a:lnTo>
                  <a:lnTo>
                    <a:pt x="9001" y="870"/>
                  </a:lnTo>
                  <a:lnTo>
                    <a:pt x="85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6"/>
            <p:cNvSpPr/>
            <p:nvPr/>
          </p:nvSpPr>
          <p:spPr>
            <a:xfrm>
              <a:off x="4908154" y="1604360"/>
              <a:ext cx="129847" cy="129527"/>
            </a:xfrm>
            <a:custGeom>
              <a:rect b="b" l="l" r="r" t="t"/>
              <a:pathLst>
                <a:path extrusionOk="0" h="3240" w="3248">
                  <a:moveTo>
                    <a:pt x="1624" y="0"/>
                  </a:moveTo>
                  <a:cubicBezTo>
                    <a:pt x="727" y="0"/>
                    <a:pt x="0" y="725"/>
                    <a:pt x="0" y="1620"/>
                  </a:cubicBezTo>
                  <a:lnTo>
                    <a:pt x="0" y="3240"/>
                  </a:lnTo>
                  <a:lnTo>
                    <a:pt x="3248" y="3240"/>
                  </a:lnTo>
                  <a:lnTo>
                    <a:pt x="3248" y="1620"/>
                  </a:lnTo>
                  <a:cubicBezTo>
                    <a:pt x="3248" y="725"/>
                    <a:pt x="2521" y="0"/>
                    <a:pt x="16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6"/>
            <p:cNvSpPr/>
            <p:nvPr/>
          </p:nvSpPr>
          <p:spPr>
            <a:xfrm>
              <a:off x="4933580" y="1629746"/>
              <a:ext cx="78316" cy="104101"/>
            </a:xfrm>
            <a:custGeom>
              <a:rect b="b" l="l" r="r" t="t"/>
              <a:pathLst>
                <a:path extrusionOk="0" h="2604" w="1959">
                  <a:moveTo>
                    <a:pt x="980" y="1"/>
                  </a:moveTo>
                  <a:cubicBezTo>
                    <a:pt x="440" y="1"/>
                    <a:pt x="1" y="437"/>
                    <a:pt x="1" y="977"/>
                  </a:cubicBezTo>
                  <a:lnTo>
                    <a:pt x="1" y="2604"/>
                  </a:lnTo>
                  <a:lnTo>
                    <a:pt x="1959" y="2604"/>
                  </a:lnTo>
                  <a:lnTo>
                    <a:pt x="1959" y="977"/>
                  </a:lnTo>
                  <a:cubicBezTo>
                    <a:pt x="1959" y="437"/>
                    <a:pt x="1521" y="1"/>
                    <a:pt x="9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6"/>
            <p:cNvSpPr/>
            <p:nvPr/>
          </p:nvSpPr>
          <p:spPr>
            <a:xfrm>
              <a:off x="4861980" y="1373370"/>
              <a:ext cx="221595" cy="50891"/>
            </a:xfrm>
            <a:custGeom>
              <a:rect b="b" l="l" r="r" t="t"/>
              <a:pathLst>
                <a:path extrusionOk="0" h="1273" w="5543">
                  <a:moveTo>
                    <a:pt x="2771" y="1"/>
                  </a:moveTo>
                  <a:lnTo>
                    <a:pt x="0" y="1272"/>
                  </a:lnTo>
                  <a:lnTo>
                    <a:pt x="5542" y="1272"/>
                  </a:lnTo>
                  <a:lnTo>
                    <a:pt x="27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6"/>
            <p:cNvSpPr/>
            <p:nvPr/>
          </p:nvSpPr>
          <p:spPr>
            <a:xfrm>
              <a:off x="5058989" y="1611996"/>
              <a:ext cx="55129" cy="78316"/>
            </a:xfrm>
            <a:custGeom>
              <a:rect b="b" l="l" r="r" t="t"/>
              <a:pathLst>
                <a:path extrusionOk="0" h="1959" w="1379">
                  <a:moveTo>
                    <a:pt x="0" y="0"/>
                  </a:moveTo>
                  <a:lnTo>
                    <a:pt x="0" y="1959"/>
                  </a:lnTo>
                  <a:lnTo>
                    <a:pt x="1378" y="1959"/>
                  </a:lnTo>
                  <a:lnTo>
                    <a:pt x="1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6"/>
            <p:cNvSpPr/>
            <p:nvPr/>
          </p:nvSpPr>
          <p:spPr>
            <a:xfrm>
              <a:off x="4831357" y="1611996"/>
              <a:ext cx="55129" cy="78316"/>
            </a:xfrm>
            <a:custGeom>
              <a:rect b="b" l="l" r="r" t="t"/>
              <a:pathLst>
                <a:path extrusionOk="0" h="1959" w="1379">
                  <a:moveTo>
                    <a:pt x="0" y="0"/>
                  </a:moveTo>
                  <a:lnTo>
                    <a:pt x="0" y="1959"/>
                  </a:lnTo>
                  <a:lnTo>
                    <a:pt x="1378" y="1959"/>
                  </a:lnTo>
                  <a:lnTo>
                    <a:pt x="13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6"/>
            <p:cNvSpPr/>
            <p:nvPr/>
          </p:nvSpPr>
          <p:spPr>
            <a:xfrm>
              <a:off x="5053912" y="1606959"/>
              <a:ext cx="66003" cy="89230"/>
            </a:xfrm>
            <a:custGeom>
              <a:rect b="b" l="l" r="r" t="t"/>
              <a:pathLst>
                <a:path extrusionOk="0" h="2232" w="1651">
                  <a:moveTo>
                    <a:pt x="1379" y="272"/>
                  </a:moveTo>
                  <a:lnTo>
                    <a:pt x="1379" y="1958"/>
                  </a:lnTo>
                  <a:lnTo>
                    <a:pt x="273" y="1958"/>
                  </a:lnTo>
                  <a:lnTo>
                    <a:pt x="273" y="272"/>
                  </a:lnTo>
                  <a:close/>
                  <a:moveTo>
                    <a:pt x="137" y="1"/>
                  </a:moveTo>
                  <a:cubicBezTo>
                    <a:pt x="62" y="1"/>
                    <a:pt x="1" y="62"/>
                    <a:pt x="1" y="137"/>
                  </a:cubicBezTo>
                  <a:lnTo>
                    <a:pt x="1" y="2095"/>
                  </a:lnTo>
                  <a:cubicBezTo>
                    <a:pt x="1" y="2170"/>
                    <a:pt x="62" y="2231"/>
                    <a:pt x="137" y="2231"/>
                  </a:cubicBezTo>
                  <a:lnTo>
                    <a:pt x="1515" y="2231"/>
                  </a:lnTo>
                  <a:cubicBezTo>
                    <a:pt x="1591" y="2231"/>
                    <a:pt x="1651" y="2169"/>
                    <a:pt x="1651" y="2094"/>
                  </a:cubicBezTo>
                  <a:lnTo>
                    <a:pt x="1651" y="137"/>
                  </a:lnTo>
                  <a:cubicBezTo>
                    <a:pt x="1651" y="62"/>
                    <a:pt x="1591" y="1"/>
                    <a:pt x="15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6"/>
            <p:cNvSpPr/>
            <p:nvPr/>
          </p:nvSpPr>
          <p:spPr>
            <a:xfrm>
              <a:off x="4825521" y="1606959"/>
              <a:ext cx="66003" cy="89230"/>
            </a:xfrm>
            <a:custGeom>
              <a:rect b="b" l="l" r="r" t="t"/>
              <a:pathLst>
                <a:path extrusionOk="0" h="2232" w="1651">
                  <a:moveTo>
                    <a:pt x="1380" y="272"/>
                  </a:moveTo>
                  <a:lnTo>
                    <a:pt x="1380" y="1958"/>
                  </a:lnTo>
                  <a:lnTo>
                    <a:pt x="273" y="1958"/>
                  </a:lnTo>
                  <a:lnTo>
                    <a:pt x="273" y="272"/>
                  </a:lnTo>
                  <a:close/>
                  <a:moveTo>
                    <a:pt x="137" y="1"/>
                  </a:moveTo>
                  <a:cubicBezTo>
                    <a:pt x="62" y="1"/>
                    <a:pt x="1" y="62"/>
                    <a:pt x="1" y="137"/>
                  </a:cubicBezTo>
                  <a:lnTo>
                    <a:pt x="1" y="2095"/>
                  </a:lnTo>
                  <a:cubicBezTo>
                    <a:pt x="1" y="2170"/>
                    <a:pt x="62" y="2231"/>
                    <a:pt x="137" y="2231"/>
                  </a:cubicBezTo>
                  <a:lnTo>
                    <a:pt x="1515" y="2231"/>
                  </a:lnTo>
                  <a:cubicBezTo>
                    <a:pt x="1591" y="2231"/>
                    <a:pt x="1651" y="2169"/>
                    <a:pt x="1651" y="2094"/>
                  </a:cubicBezTo>
                  <a:lnTo>
                    <a:pt x="1651" y="137"/>
                  </a:lnTo>
                  <a:cubicBezTo>
                    <a:pt x="1651" y="62"/>
                    <a:pt x="1591" y="1"/>
                    <a:pt x="15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6"/>
            <p:cNvSpPr/>
            <p:nvPr/>
          </p:nvSpPr>
          <p:spPr>
            <a:xfrm>
              <a:off x="4935539" y="1442691"/>
              <a:ext cx="74478" cy="74478"/>
            </a:xfrm>
            <a:custGeom>
              <a:rect b="b" l="l" r="r" t="t"/>
              <a:pathLst>
                <a:path extrusionOk="0" h="1863" w="1863">
                  <a:moveTo>
                    <a:pt x="931" y="0"/>
                  </a:moveTo>
                  <a:cubicBezTo>
                    <a:pt x="417" y="0"/>
                    <a:pt x="0" y="417"/>
                    <a:pt x="0" y="932"/>
                  </a:cubicBezTo>
                  <a:cubicBezTo>
                    <a:pt x="0" y="1446"/>
                    <a:pt x="417" y="1863"/>
                    <a:pt x="931" y="1863"/>
                  </a:cubicBezTo>
                  <a:cubicBezTo>
                    <a:pt x="1446" y="1863"/>
                    <a:pt x="1862" y="1446"/>
                    <a:pt x="1862" y="932"/>
                  </a:cubicBezTo>
                  <a:cubicBezTo>
                    <a:pt x="1862" y="417"/>
                    <a:pt x="1446" y="0"/>
                    <a:pt x="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6"/>
            <p:cNvSpPr/>
            <p:nvPr/>
          </p:nvSpPr>
          <p:spPr>
            <a:xfrm>
              <a:off x="4930062" y="1437214"/>
              <a:ext cx="85432" cy="85432"/>
            </a:xfrm>
            <a:custGeom>
              <a:rect b="b" l="l" r="r" t="t"/>
              <a:pathLst>
                <a:path extrusionOk="0" h="2137" w="2137">
                  <a:moveTo>
                    <a:pt x="1068" y="274"/>
                  </a:moveTo>
                  <a:cubicBezTo>
                    <a:pt x="1506" y="274"/>
                    <a:pt x="1863" y="631"/>
                    <a:pt x="1863" y="1069"/>
                  </a:cubicBezTo>
                  <a:cubicBezTo>
                    <a:pt x="1863" y="1507"/>
                    <a:pt x="1506" y="1865"/>
                    <a:pt x="1068" y="1865"/>
                  </a:cubicBezTo>
                  <a:cubicBezTo>
                    <a:pt x="630" y="1865"/>
                    <a:pt x="273" y="1508"/>
                    <a:pt x="273" y="1069"/>
                  </a:cubicBezTo>
                  <a:cubicBezTo>
                    <a:pt x="273" y="631"/>
                    <a:pt x="629" y="274"/>
                    <a:pt x="1068" y="274"/>
                  </a:cubicBezTo>
                  <a:close/>
                  <a:moveTo>
                    <a:pt x="1068" y="0"/>
                  </a:moveTo>
                  <a:cubicBezTo>
                    <a:pt x="479" y="0"/>
                    <a:pt x="0" y="479"/>
                    <a:pt x="0" y="1069"/>
                  </a:cubicBezTo>
                  <a:cubicBezTo>
                    <a:pt x="0" y="1659"/>
                    <a:pt x="480" y="2137"/>
                    <a:pt x="1068" y="2137"/>
                  </a:cubicBezTo>
                  <a:cubicBezTo>
                    <a:pt x="1656" y="2137"/>
                    <a:pt x="2137" y="1659"/>
                    <a:pt x="2137" y="1069"/>
                  </a:cubicBezTo>
                  <a:cubicBezTo>
                    <a:pt x="2137" y="479"/>
                    <a:pt x="1658" y="0"/>
                    <a:pt x="10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6"/>
            <p:cNvSpPr/>
            <p:nvPr/>
          </p:nvSpPr>
          <p:spPr>
            <a:xfrm>
              <a:off x="4967641" y="1454764"/>
              <a:ext cx="22307" cy="30343"/>
            </a:xfrm>
            <a:custGeom>
              <a:rect b="b" l="l" r="r" t="t"/>
              <a:pathLst>
                <a:path extrusionOk="0" h="759" w="558">
                  <a:moveTo>
                    <a:pt x="137" y="0"/>
                  </a:moveTo>
                  <a:cubicBezTo>
                    <a:pt x="112" y="0"/>
                    <a:pt x="84" y="7"/>
                    <a:pt x="57" y="23"/>
                  </a:cubicBezTo>
                  <a:cubicBezTo>
                    <a:pt x="21" y="44"/>
                    <a:pt x="0" y="84"/>
                    <a:pt x="0" y="125"/>
                  </a:cubicBezTo>
                  <a:lnTo>
                    <a:pt x="0" y="645"/>
                  </a:lnTo>
                  <a:cubicBezTo>
                    <a:pt x="0" y="708"/>
                    <a:pt x="52" y="759"/>
                    <a:pt x="115" y="759"/>
                  </a:cubicBezTo>
                  <a:lnTo>
                    <a:pt x="380" y="759"/>
                  </a:lnTo>
                  <a:cubicBezTo>
                    <a:pt x="481" y="759"/>
                    <a:pt x="557" y="650"/>
                    <a:pt x="495" y="545"/>
                  </a:cubicBezTo>
                  <a:cubicBezTo>
                    <a:pt x="474" y="509"/>
                    <a:pt x="434" y="488"/>
                    <a:pt x="393" y="488"/>
                  </a:cubicBezTo>
                  <a:lnTo>
                    <a:pt x="273" y="488"/>
                  </a:lnTo>
                  <a:lnTo>
                    <a:pt x="273" y="136"/>
                  </a:lnTo>
                  <a:cubicBezTo>
                    <a:pt x="273" y="61"/>
                    <a:pt x="213" y="0"/>
                    <a:pt x="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6"/>
            <p:cNvSpPr/>
            <p:nvPr/>
          </p:nvSpPr>
          <p:spPr>
            <a:xfrm>
              <a:off x="5053472" y="1627987"/>
              <a:ext cx="66642" cy="10874"/>
            </a:xfrm>
            <a:custGeom>
              <a:rect b="b" l="l" r="r" t="t"/>
              <a:pathLst>
                <a:path extrusionOk="0" h="272" w="1667">
                  <a:moveTo>
                    <a:pt x="146" y="0"/>
                  </a:moveTo>
                  <a:cubicBezTo>
                    <a:pt x="65" y="0"/>
                    <a:pt x="0" y="70"/>
                    <a:pt x="11" y="153"/>
                  </a:cubicBezTo>
                  <a:cubicBezTo>
                    <a:pt x="19" y="222"/>
                    <a:pt x="80" y="271"/>
                    <a:pt x="151" y="271"/>
                  </a:cubicBezTo>
                  <a:lnTo>
                    <a:pt x="1521" y="271"/>
                  </a:lnTo>
                  <a:cubicBezTo>
                    <a:pt x="1602" y="271"/>
                    <a:pt x="1666" y="202"/>
                    <a:pt x="1656" y="119"/>
                  </a:cubicBezTo>
                  <a:cubicBezTo>
                    <a:pt x="1647" y="50"/>
                    <a:pt x="1586" y="0"/>
                    <a:pt x="15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6"/>
            <p:cNvSpPr/>
            <p:nvPr/>
          </p:nvSpPr>
          <p:spPr>
            <a:xfrm>
              <a:off x="4825401" y="1627987"/>
              <a:ext cx="66603" cy="10874"/>
            </a:xfrm>
            <a:custGeom>
              <a:rect b="b" l="l" r="r" t="t"/>
              <a:pathLst>
                <a:path extrusionOk="0" h="272" w="1666">
                  <a:moveTo>
                    <a:pt x="145" y="0"/>
                  </a:moveTo>
                  <a:cubicBezTo>
                    <a:pt x="65" y="0"/>
                    <a:pt x="0" y="70"/>
                    <a:pt x="11" y="153"/>
                  </a:cubicBezTo>
                  <a:cubicBezTo>
                    <a:pt x="18" y="222"/>
                    <a:pt x="81" y="271"/>
                    <a:pt x="150" y="271"/>
                  </a:cubicBezTo>
                  <a:lnTo>
                    <a:pt x="1521" y="271"/>
                  </a:lnTo>
                  <a:cubicBezTo>
                    <a:pt x="1601" y="271"/>
                    <a:pt x="1665" y="202"/>
                    <a:pt x="1655" y="119"/>
                  </a:cubicBezTo>
                  <a:cubicBezTo>
                    <a:pt x="1647" y="50"/>
                    <a:pt x="1585" y="0"/>
                    <a:pt x="15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6"/>
            <p:cNvSpPr/>
            <p:nvPr/>
          </p:nvSpPr>
          <p:spPr>
            <a:xfrm>
              <a:off x="5080777" y="1451126"/>
              <a:ext cx="54369" cy="46894"/>
            </a:xfrm>
            <a:custGeom>
              <a:rect b="b" l="l" r="r" t="t"/>
              <a:pathLst>
                <a:path extrusionOk="0" h="1173" w="1360">
                  <a:moveTo>
                    <a:pt x="287" y="1"/>
                  </a:moveTo>
                  <a:cubicBezTo>
                    <a:pt x="192" y="1"/>
                    <a:pt x="96" y="25"/>
                    <a:pt x="1" y="92"/>
                  </a:cubicBezTo>
                  <a:lnTo>
                    <a:pt x="1" y="1081"/>
                  </a:lnTo>
                  <a:cubicBezTo>
                    <a:pt x="97" y="1014"/>
                    <a:pt x="193" y="989"/>
                    <a:pt x="288" y="989"/>
                  </a:cubicBezTo>
                  <a:cubicBezTo>
                    <a:pt x="550" y="989"/>
                    <a:pt x="812" y="1172"/>
                    <a:pt x="1073" y="1172"/>
                  </a:cubicBezTo>
                  <a:cubicBezTo>
                    <a:pt x="1169" y="1172"/>
                    <a:pt x="1264" y="1148"/>
                    <a:pt x="1360" y="1081"/>
                  </a:cubicBezTo>
                  <a:lnTo>
                    <a:pt x="1360" y="92"/>
                  </a:lnTo>
                  <a:cubicBezTo>
                    <a:pt x="1264" y="159"/>
                    <a:pt x="1168" y="184"/>
                    <a:pt x="1072" y="184"/>
                  </a:cubicBezTo>
                  <a:cubicBezTo>
                    <a:pt x="810" y="184"/>
                    <a:pt x="549"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6"/>
            <p:cNvSpPr/>
            <p:nvPr/>
          </p:nvSpPr>
          <p:spPr>
            <a:xfrm>
              <a:off x="4817525" y="1451126"/>
              <a:ext cx="54409" cy="46894"/>
            </a:xfrm>
            <a:custGeom>
              <a:rect b="b" l="l" r="r" t="t"/>
              <a:pathLst>
                <a:path extrusionOk="0" h="1173" w="1361">
                  <a:moveTo>
                    <a:pt x="287" y="1"/>
                  </a:moveTo>
                  <a:cubicBezTo>
                    <a:pt x="191" y="1"/>
                    <a:pt x="96" y="25"/>
                    <a:pt x="0" y="92"/>
                  </a:cubicBezTo>
                  <a:lnTo>
                    <a:pt x="0" y="1081"/>
                  </a:lnTo>
                  <a:cubicBezTo>
                    <a:pt x="96" y="1014"/>
                    <a:pt x="192" y="989"/>
                    <a:pt x="288" y="989"/>
                  </a:cubicBezTo>
                  <a:cubicBezTo>
                    <a:pt x="550" y="989"/>
                    <a:pt x="811" y="1172"/>
                    <a:pt x="1073" y="1172"/>
                  </a:cubicBezTo>
                  <a:cubicBezTo>
                    <a:pt x="1169" y="1172"/>
                    <a:pt x="1264" y="1148"/>
                    <a:pt x="1360" y="1081"/>
                  </a:cubicBezTo>
                  <a:lnTo>
                    <a:pt x="1360" y="92"/>
                  </a:lnTo>
                  <a:cubicBezTo>
                    <a:pt x="1264" y="159"/>
                    <a:pt x="1168" y="184"/>
                    <a:pt x="1072" y="184"/>
                  </a:cubicBezTo>
                  <a:cubicBezTo>
                    <a:pt x="811" y="184"/>
                    <a:pt x="549" y="1"/>
                    <a:pt x="2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6"/>
            <p:cNvSpPr/>
            <p:nvPr/>
          </p:nvSpPr>
          <p:spPr>
            <a:xfrm>
              <a:off x="4786703" y="1728770"/>
              <a:ext cx="372031" cy="10914"/>
            </a:xfrm>
            <a:custGeom>
              <a:rect b="b" l="l" r="r" t="t"/>
              <a:pathLst>
                <a:path extrusionOk="0" h="273" w="9306">
                  <a:moveTo>
                    <a:pt x="147" y="1"/>
                  </a:moveTo>
                  <a:cubicBezTo>
                    <a:pt x="65" y="1"/>
                    <a:pt x="1" y="71"/>
                    <a:pt x="11" y="154"/>
                  </a:cubicBezTo>
                  <a:cubicBezTo>
                    <a:pt x="20" y="223"/>
                    <a:pt x="82" y="272"/>
                    <a:pt x="152" y="272"/>
                  </a:cubicBezTo>
                  <a:lnTo>
                    <a:pt x="9161" y="272"/>
                  </a:lnTo>
                  <a:cubicBezTo>
                    <a:pt x="9241" y="272"/>
                    <a:pt x="9306" y="201"/>
                    <a:pt x="9295" y="119"/>
                  </a:cubicBezTo>
                  <a:cubicBezTo>
                    <a:pt x="9288" y="51"/>
                    <a:pt x="9225" y="1"/>
                    <a:pt x="9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76"/>
          <p:cNvGrpSpPr/>
          <p:nvPr/>
        </p:nvGrpSpPr>
        <p:grpSpPr>
          <a:xfrm>
            <a:off x="4784384" y="2176946"/>
            <a:ext cx="373990" cy="371271"/>
            <a:chOff x="4784384" y="1967396"/>
            <a:chExt cx="373990" cy="371271"/>
          </a:xfrm>
        </p:grpSpPr>
        <p:sp>
          <p:nvSpPr>
            <p:cNvPr id="4250" name="Google Shape;4250;p76"/>
            <p:cNvSpPr/>
            <p:nvPr/>
          </p:nvSpPr>
          <p:spPr>
            <a:xfrm>
              <a:off x="4784384" y="2106357"/>
              <a:ext cx="234988" cy="232309"/>
            </a:xfrm>
            <a:custGeom>
              <a:rect b="b" l="l" r="r" t="t"/>
              <a:pathLst>
                <a:path extrusionOk="0" h="5811" w="5878">
                  <a:moveTo>
                    <a:pt x="4909" y="1"/>
                  </a:moveTo>
                  <a:lnTo>
                    <a:pt x="269" y="4641"/>
                  </a:lnTo>
                  <a:cubicBezTo>
                    <a:pt x="1" y="4909"/>
                    <a:pt x="1" y="5343"/>
                    <a:pt x="269" y="5611"/>
                  </a:cubicBezTo>
                  <a:cubicBezTo>
                    <a:pt x="403" y="5744"/>
                    <a:pt x="578" y="5811"/>
                    <a:pt x="754" y="5811"/>
                  </a:cubicBezTo>
                  <a:cubicBezTo>
                    <a:pt x="929" y="5811"/>
                    <a:pt x="1104" y="5744"/>
                    <a:pt x="1238" y="5611"/>
                  </a:cubicBezTo>
                  <a:lnTo>
                    <a:pt x="5878" y="971"/>
                  </a:lnTo>
                  <a:lnTo>
                    <a:pt x="49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6"/>
            <p:cNvSpPr/>
            <p:nvPr/>
          </p:nvSpPr>
          <p:spPr>
            <a:xfrm>
              <a:off x="4784384" y="2106477"/>
              <a:ext cx="208363" cy="224234"/>
            </a:xfrm>
            <a:custGeom>
              <a:rect b="b" l="l" r="r" t="t"/>
              <a:pathLst>
                <a:path extrusionOk="0" h="5609" w="5212">
                  <a:moveTo>
                    <a:pt x="4908" y="0"/>
                  </a:moveTo>
                  <a:lnTo>
                    <a:pt x="269" y="4639"/>
                  </a:lnTo>
                  <a:cubicBezTo>
                    <a:pt x="1" y="4907"/>
                    <a:pt x="1" y="5341"/>
                    <a:pt x="269" y="5609"/>
                  </a:cubicBezTo>
                  <a:cubicBezTo>
                    <a:pt x="169" y="5508"/>
                    <a:pt x="305" y="5209"/>
                    <a:pt x="572" y="4943"/>
                  </a:cubicBezTo>
                  <a:lnTo>
                    <a:pt x="5212" y="303"/>
                  </a:lnTo>
                  <a:lnTo>
                    <a:pt x="49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6"/>
            <p:cNvSpPr/>
            <p:nvPr/>
          </p:nvSpPr>
          <p:spPr>
            <a:xfrm>
              <a:off x="4879170" y="2106357"/>
              <a:ext cx="140201" cy="140281"/>
            </a:xfrm>
            <a:custGeom>
              <a:rect b="b" l="l" r="r" t="t"/>
              <a:pathLst>
                <a:path extrusionOk="0" h="3509" w="3507">
                  <a:moveTo>
                    <a:pt x="2538" y="1"/>
                  </a:moveTo>
                  <a:lnTo>
                    <a:pt x="1" y="2538"/>
                  </a:lnTo>
                  <a:cubicBezTo>
                    <a:pt x="126" y="2726"/>
                    <a:pt x="273" y="2902"/>
                    <a:pt x="440" y="3069"/>
                  </a:cubicBezTo>
                  <a:cubicBezTo>
                    <a:pt x="605" y="3235"/>
                    <a:pt x="782" y="3381"/>
                    <a:pt x="969" y="3508"/>
                  </a:cubicBezTo>
                  <a:lnTo>
                    <a:pt x="3507" y="971"/>
                  </a:lnTo>
                  <a:lnTo>
                    <a:pt x="25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6"/>
            <p:cNvSpPr/>
            <p:nvPr/>
          </p:nvSpPr>
          <p:spPr>
            <a:xfrm>
              <a:off x="4867417" y="1967396"/>
              <a:ext cx="290956" cy="290996"/>
            </a:xfrm>
            <a:custGeom>
              <a:rect b="b" l="l" r="r" t="t"/>
              <a:pathLst>
                <a:path extrusionOk="0" h="7279" w="7278">
                  <a:moveTo>
                    <a:pt x="3638" y="1"/>
                  </a:moveTo>
                  <a:cubicBezTo>
                    <a:pt x="1629" y="1"/>
                    <a:pt x="0" y="1630"/>
                    <a:pt x="0" y="3639"/>
                  </a:cubicBezTo>
                  <a:cubicBezTo>
                    <a:pt x="0" y="5649"/>
                    <a:pt x="1629" y="7278"/>
                    <a:pt x="3638" y="7278"/>
                  </a:cubicBezTo>
                  <a:cubicBezTo>
                    <a:pt x="5648" y="7278"/>
                    <a:pt x="7277" y="5649"/>
                    <a:pt x="7277" y="3639"/>
                  </a:cubicBezTo>
                  <a:cubicBezTo>
                    <a:pt x="7277" y="1630"/>
                    <a:pt x="5648" y="1"/>
                    <a:pt x="36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6"/>
            <p:cNvSpPr/>
            <p:nvPr/>
          </p:nvSpPr>
          <p:spPr>
            <a:xfrm>
              <a:off x="4916190" y="2016248"/>
              <a:ext cx="193371" cy="193291"/>
            </a:xfrm>
            <a:custGeom>
              <a:rect b="b" l="l" r="r" t="t"/>
              <a:pathLst>
                <a:path extrusionOk="0" h="4835" w="4837">
                  <a:moveTo>
                    <a:pt x="2418" y="0"/>
                  </a:moveTo>
                  <a:cubicBezTo>
                    <a:pt x="1083" y="0"/>
                    <a:pt x="1" y="1083"/>
                    <a:pt x="1" y="2417"/>
                  </a:cubicBezTo>
                  <a:cubicBezTo>
                    <a:pt x="1" y="3752"/>
                    <a:pt x="1083" y="4835"/>
                    <a:pt x="2418" y="4835"/>
                  </a:cubicBezTo>
                  <a:cubicBezTo>
                    <a:pt x="3754" y="4835"/>
                    <a:pt x="4836" y="3752"/>
                    <a:pt x="4836" y="2417"/>
                  </a:cubicBezTo>
                  <a:cubicBezTo>
                    <a:pt x="4836" y="1083"/>
                    <a:pt x="3754" y="0"/>
                    <a:pt x="2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76"/>
          <p:cNvGrpSpPr/>
          <p:nvPr/>
        </p:nvGrpSpPr>
        <p:grpSpPr>
          <a:xfrm>
            <a:off x="4787102" y="3380228"/>
            <a:ext cx="371271" cy="371311"/>
            <a:chOff x="4787102" y="3170678"/>
            <a:chExt cx="371271" cy="371311"/>
          </a:xfrm>
        </p:grpSpPr>
        <p:sp>
          <p:nvSpPr>
            <p:cNvPr id="4256" name="Google Shape;4256;p76"/>
            <p:cNvSpPr/>
            <p:nvPr/>
          </p:nvSpPr>
          <p:spPr>
            <a:xfrm>
              <a:off x="4800175" y="3420858"/>
              <a:ext cx="344446" cy="55129"/>
            </a:xfrm>
            <a:custGeom>
              <a:rect b="b" l="l" r="r" t="t"/>
              <a:pathLst>
                <a:path extrusionOk="0" h="1379" w="8616">
                  <a:moveTo>
                    <a:pt x="424" y="0"/>
                  </a:moveTo>
                  <a:cubicBezTo>
                    <a:pt x="190" y="0"/>
                    <a:pt x="0" y="190"/>
                    <a:pt x="0" y="423"/>
                  </a:cubicBezTo>
                  <a:lnTo>
                    <a:pt x="0" y="955"/>
                  </a:lnTo>
                  <a:cubicBezTo>
                    <a:pt x="0" y="1188"/>
                    <a:pt x="190" y="1378"/>
                    <a:pt x="424" y="1378"/>
                  </a:cubicBezTo>
                  <a:lnTo>
                    <a:pt x="8192" y="1378"/>
                  </a:lnTo>
                  <a:cubicBezTo>
                    <a:pt x="8425" y="1378"/>
                    <a:pt x="8615" y="1188"/>
                    <a:pt x="8615" y="955"/>
                  </a:cubicBezTo>
                  <a:lnTo>
                    <a:pt x="8615" y="423"/>
                  </a:lnTo>
                  <a:cubicBezTo>
                    <a:pt x="8615" y="190"/>
                    <a:pt x="8425" y="0"/>
                    <a:pt x="8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6"/>
            <p:cNvSpPr/>
            <p:nvPr/>
          </p:nvSpPr>
          <p:spPr>
            <a:xfrm>
              <a:off x="4800855" y="3402868"/>
              <a:ext cx="344526" cy="49452"/>
            </a:xfrm>
            <a:custGeom>
              <a:rect b="b" l="l" r="r" t="t"/>
              <a:pathLst>
                <a:path extrusionOk="0" h="1237" w="8618">
                  <a:moveTo>
                    <a:pt x="3939" y="1"/>
                  </a:moveTo>
                  <a:lnTo>
                    <a:pt x="423" y="440"/>
                  </a:lnTo>
                  <a:cubicBezTo>
                    <a:pt x="190" y="440"/>
                    <a:pt x="0" y="630"/>
                    <a:pt x="0" y="863"/>
                  </a:cubicBezTo>
                  <a:lnTo>
                    <a:pt x="0" y="1236"/>
                  </a:lnTo>
                  <a:cubicBezTo>
                    <a:pt x="0" y="1003"/>
                    <a:pt x="190" y="813"/>
                    <a:pt x="423" y="813"/>
                  </a:cubicBezTo>
                  <a:lnTo>
                    <a:pt x="8193" y="813"/>
                  </a:lnTo>
                  <a:cubicBezTo>
                    <a:pt x="8427" y="813"/>
                    <a:pt x="8617" y="1003"/>
                    <a:pt x="8617" y="1236"/>
                  </a:cubicBezTo>
                  <a:lnTo>
                    <a:pt x="8617" y="863"/>
                  </a:lnTo>
                  <a:cubicBezTo>
                    <a:pt x="8617" y="630"/>
                    <a:pt x="8427" y="440"/>
                    <a:pt x="8193" y="440"/>
                  </a:cubicBezTo>
                  <a:lnTo>
                    <a:pt x="39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6"/>
            <p:cNvSpPr/>
            <p:nvPr/>
          </p:nvSpPr>
          <p:spPr>
            <a:xfrm>
              <a:off x="4787102" y="3509328"/>
              <a:ext cx="371271" cy="32662"/>
            </a:xfrm>
            <a:custGeom>
              <a:rect b="b" l="l" r="r" t="t"/>
              <a:pathLst>
                <a:path extrusionOk="0" h="817" w="9287">
                  <a:moveTo>
                    <a:pt x="0" y="1"/>
                  </a:moveTo>
                  <a:lnTo>
                    <a:pt x="0" y="816"/>
                  </a:lnTo>
                  <a:lnTo>
                    <a:pt x="9286" y="816"/>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6"/>
            <p:cNvSpPr/>
            <p:nvPr/>
          </p:nvSpPr>
          <p:spPr>
            <a:xfrm>
              <a:off x="4787102" y="3525239"/>
              <a:ext cx="371271" cy="16711"/>
            </a:xfrm>
            <a:custGeom>
              <a:rect b="b" l="l" r="r" t="t"/>
              <a:pathLst>
                <a:path extrusionOk="0" h="418" w="9287">
                  <a:moveTo>
                    <a:pt x="0" y="1"/>
                  </a:moveTo>
                  <a:lnTo>
                    <a:pt x="0"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6"/>
            <p:cNvSpPr/>
            <p:nvPr/>
          </p:nvSpPr>
          <p:spPr>
            <a:xfrm>
              <a:off x="4787102" y="3190267"/>
              <a:ext cx="371271" cy="230590"/>
            </a:xfrm>
            <a:custGeom>
              <a:rect b="b" l="l" r="r" t="t"/>
              <a:pathLst>
                <a:path extrusionOk="0" h="5768" w="9287">
                  <a:moveTo>
                    <a:pt x="350" y="0"/>
                  </a:moveTo>
                  <a:cubicBezTo>
                    <a:pt x="158" y="0"/>
                    <a:pt x="0" y="156"/>
                    <a:pt x="0" y="349"/>
                  </a:cubicBezTo>
                  <a:lnTo>
                    <a:pt x="0" y="5418"/>
                  </a:lnTo>
                  <a:cubicBezTo>
                    <a:pt x="0" y="5610"/>
                    <a:pt x="158" y="5767"/>
                    <a:pt x="350" y="5767"/>
                  </a:cubicBezTo>
                  <a:lnTo>
                    <a:pt x="8937" y="5767"/>
                  </a:lnTo>
                  <a:cubicBezTo>
                    <a:pt x="9130" y="5767"/>
                    <a:pt x="9286" y="5610"/>
                    <a:pt x="9286" y="5418"/>
                  </a:cubicBezTo>
                  <a:lnTo>
                    <a:pt x="9286" y="349"/>
                  </a:lnTo>
                  <a:cubicBezTo>
                    <a:pt x="9286" y="156"/>
                    <a:pt x="9131" y="0"/>
                    <a:pt x="89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6"/>
            <p:cNvSpPr/>
            <p:nvPr/>
          </p:nvSpPr>
          <p:spPr>
            <a:xfrm>
              <a:off x="4816126" y="3190267"/>
              <a:ext cx="312504" cy="190733"/>
            </a:xfrm>
            <a:custGeom>
              <a:rect b="b" l="l" r="r" t="t"/>
              <a:pathLst>
                <a:path extrusionOk="0" h="4771" w="7817">
                  <a:moveTo>
                    <a:pt x="0" y="0"/>
                  </a:moveTo>
                  <a:lnTo>
                    <a:pt x="0" y="4770"/>
                  </a:lnTo>
                  <a:lnTo>
                    <a:pt x="7816" y="4770"/>
                  </a:lnTo>
                  <a:lnTo>
                    <a:pt x="78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6"/>
            <p:cNvSpPr/>
            <p:nvPr/>
          </p:nvSpPr>
          <p:spPr>
            <a:xfrm>
              <a:off x="4823122" y="3442445"/>
              <a:ext cx="66682" cy="66682"/>
            </a:xfrm>
            <a:custGeom>
              <a:rect b="b" l="l" r="r" t="t"/>
              <a:pathLst>
                <a:path extrusionOk="0" h="1668" w="1668">
                  <a:moveTo>
                    <a:pt x="834" y="0"/>
                  </a:moveTo>
                  <a:cubicBezTo>
                    <a:pt x="373" y="0"/>
                    <a:pt x="0" y="374"/>
                    <a:pt x="0" y="834"/>
                  </a:cubicBezTo>
                  <a:cubicBezTo>
                    <a:pt x="0" y="1295"/>
                    <a:pt x="373" y="1667"/>
                    <a:pt x="834" y="1667"/>
                  </a:cubicBezTo>
                  <a:cubicBezTo>
                    <a:pt x="1294" y="1667"/>
                    <a:pt x="1667" y="1295"/>
                    <a:pt x="1667" y="834"/>
                  </a:cubicBezTo>
                  <a:cubicBezTo>
                    <a:pt x="1667"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6"/>
            <p:cNvSpPr/>
            <p:nvPr/>
          </p:nvSpPr>
          <p:spPr>
            <a:xfrm>
              <a:off x="4889805" y="3442445"/>
              <a:ext cx="66682" cy="66682"/>
            </a:xfrm>
            <a:custGeom>
              <a:rect b="b" l="l" r="r" t="t"/>
              <a:pathLst>
                <a:path extrusionOk="0" h="1668" w="1668">
                  <a:moveTo>
                    <a:pt x="834" y="0"/>
                  </a:moveTo>
                  <a:cubicBezTo>
                    <a:pt x="374" y="0"/>
                    <a:pt x="0" y="374"/>
                    <a:pt x="0" y="834"/>
                  </a:cubicBezTo>
                  <a:cubicBezTo>
                    <a:pt x="0" y="1295"/>
                    <a:pt x="374" y="1667"/>
                    <a:pt x="834" y="1667"/>
                  </a:cubicBezTo>
                  <a:cubicBezTo>
                    <a:pt x="1294" y="1667"/>
                    <a:pt x="1667" y="1295"/>
                    <a:pt x="1667" y="834"/>
                  </a:cubicBezTo>
                  <a:cubicBezTo>
                    <a:pt x="1667"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6"/>
            <p:cNvSpPr/>
            <p:nvPr/>
          </p:nvSpPr>
          <p:spPr>
            <a:xfrm>
              <a:off x="4845270" y="3467232"/>
              <a:ext cx="89030" cy="16751"/>
            </a:xfrm>
            <a:custGeom>
              <a:rect b="b" l="l" r="r" t="t"/>
              <a:pathLst>
                <a:path extrusionOk="0" h="419" w="2227">
                  <a:moveTo>
                    <a:pt x="239" y="1"/>
                  </a:moveTo>
                  <a:cubicBezTo>
                    <a:pt x="143" y="1"/>
                    <a:pt x="55" y="64"/>
                    <a:pt x="33" y="159"/>
                  </a:cubicBezTo>
                  <a:cubicBezTo>
                    <a:pt x="0" y="296"/>
                    <a:pt x="104" y="419"/>
                    <a:pt x="236" y="419"/>
                  </a:cubicBezTo>
                  <a:lnTo>
                    <a:pt x="1989" y="419"/>
                  </a:lnTo>
                  <a:cubicBezTo>
                    <a:pt x="2085" y="419"/>
                    <a:pt x="2172" y="354"/>
                    <a:pt x="2195" y="260"/>
                  </a:cubicBezTo>
                  <a:cubicBezTo>
                    <a:pt x="2227" y="123"/>
                    <a:pt x="2123" y="1"/>
                    <a:pt x="19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6"/>
            <p:cNvSpPr/>
            <p:nvPr/>
          </p:nvSpPr>
          <p:spPr>
            <a:xfrm>
              <a:off x="4989029" y="3442445"/>
              <a:ext cx="66642" cy="66682"/>
            </a:xfrm>
            <a:custGeom>
              <a:rect b="b" l="l" r="r" t="t"/>
              <a:pathLst>
                <a:path extrusionOk="0" h="1668" w="1667">
                  <a:moveTo>
                    <a:pt x="834" y="0"/>
                  </a:moveTo>
                  <a:cubicBezTo>
                    <a:pt x="374" y="0"/>
                    <a:pt x="0" y="374"/>
                    <a:pt x="0" y="834"/>
                  </a:cubicBezTo>
                  <a:cubicBezTo>
                    <a:pt x="0" y="1295"/>
                    <a:pt x="374" y="1667"/>
                    <a:pt x="834" y="1667"/>
                  </a:cubicBezTo>
                  <a:cubicBezTo>
                    <a:pt x="1295" y="1667"/>
                    <a:pt x="1667" y="1295"/>
                    <a:pt x="1667" y="834"/>
                  </a:cubicBezTo>
                  <a:cubicBezTo>
                    <a:pt x="1667" y="374"/>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6"/>
            <p:cNvSpPr/>
            <p:nvPr/>
          </p:nvSpPr>
          <p:spPr>
            <a:xfrm>
              <a:off x="5055711" y="3442445"/>
              <a:ext cx="66682" cy="66682"/>
            </a:xfrm>
            <a:custGeom>
              <a:rect b="b" l="l" r="r" t="t"/>
              <a:pathLst>
                <a:path extrusionOk="0" h="1668" w="1668">
                  <a:moveTo>
                    <a:pt x="834" y="0"/>
                  </a:moveTo>
                  <a:cubicBezTo>
                    <a:pt x="373" y="0"/>
                    <a:pt x="0" y="374"/>
                    <a:pt x="0" y="834"/>
                  </a:cubicBezTo>
                  <a:cubicBezTo>
                    <a:pt x="0" y="1295"/>
                    <a:pt x="373" y="1667"/>
                    <a:pt x="834" y="1667"/>
                  </a:cubicBezTo>
                  <a:cubicBezTo>
                    <a:pt x="1294" y="1667"/>
                    <a:pt x="1667" y="1295"/>
                    <a:pt x="1667" y="834"/>
                  </a:cubicBezTo>
                  <a:cubicBezTo>
                    <a:pt x="1667"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6"/>
            <p:cNvSpPr/>
            <p:nvPr/>
          </p:nvSpPr>
          <p:spPr>
            <a:xfrm>
              <a:off x="5011096" y="3467232"/>
              <a:ext cx="89150" cy="16751"/>
            </a:xfrm>
            <a:custGeom>
              <a:rect b="b" l="l" r="r" t="t"/>
              <a:pathLst>
                <a:path extrusionOk="0" h="419" w="2230">
                  <a:moveTo>
                    <a:pt x="240" y="1"/>
                  </a:moveTo>
                  <a:cubicBezTo>
                    <a:pt x="143" y="1"/>
                    <a:pt x="57" y="64"/>
                    <a:pt x="35" y="159"/>
                  </a:cubicBezTo>
                  <a:cubicBezTo>
                    <a:pt x="1" y="296"/>
                    <a:pt x="105" y="419"/>
                    <a:pt x="237" y="419"/>
                  </a:cubicBezTo>
                  <a:lnTo>
                    <a:pt x="1990" y="419"/>
                  </a:lnTo>
                  <a:cubicBezTo>
                    <a:pt x="2086" y="419"/>
                    <a:pt x="2173" y="354"/>
                    <a:pt x="2195" y="260"/>
                  </a:cubicBezTo>
                  <a:cubicBezTo>
                    <a:pt x="2229" y="123"/>
                    <a:pt x="2125" y="1"/>
                    <a:pt x="19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6"/>
            <p:cNvSpPr/>
            <p:nvPr/>
          </p:nvSpPr>
          <p:spPr>
            <a:xfrm>
              <a:off x="4855984" y="3190267"/>
              <a:ext cx="10874" cy="195770"/>
            </a:xfrm>
            <a:custGeom>
              <a:rect b="b" l="l" r="r" t="t"/>
              <a:pathLst>
                <a:path extrusionOk="0" h="4897" w="272">
                  <a:moveTo>
                    <a:pt x="0" y="0"/>
                  </a:moveTo>
                  <a:lnTo>
                    <a:pt x="0" y="4897"/>
                  </a:lnTo>
                  <a:lnTo>
                    <a:pt x="271" y="4897"/>
                  </a:lnTo>
                  <a:lnTo>
                    <a:pt x="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6"/>
            <p:cNvSpPr/>
            <p:nvPr/>
          </p:nvSpPr>
          <p:spPr>
            <a:xfrm>
              <a:off x="4900199" y="3190267"/>
              <a:ext cx="10914" cy="195770"/>
            </a:xfrm>
            <a:custGeom>
              <a:rect b="b" l="l" r="r" t="t"/>
              <a:pathLst>
                <a:path extrusionOk="0" h="4897" w="273">
                  <a:moveTo>
                    <a:pt x="0" y="0"/>
                  </a:moveTo>
                  <a:lnTo>
                    <a:pt x="0" y="4897"/>
                  </a:lnTo>
                  <a:lnTo>
                    <a:pt x="272" y="4897"/>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6"/>
            <p:cNvSpPr/>
            <p:nvPr/>
          </p:nvSpPr>
          <p:spPr>
            <a:xfrm>
              <a:off x="4945173" y="3190267"/>
              <a:ext cx="10874" cy="195770"/>
            </a:xfrm>
            <a:custGeom>
              <a:rect b="b" l="l" r="r" t="t"/>
              <a:pathLst>
                <a:path extrusionOk="0" h="4897" w="272">
                  <a:moveTo>
                    <a:pt x="1" y="0"/>
                  </a:moveTo>
                  <a:lnTo>
                    <a:pt x="1" y="4897"/>
                  </a:lnTo>
                  <a:lnTo>
                    <a:pt x="272" y="4897"/>
                  </a:lnTo>
                  <a:lnTo>
                    <a:pt x="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6"/>
            <p:cNvSpPr/>
            <p:nvPr/>
          </p:nvSpPr>
          <p:spPr>
            <a:xfrm>
              <a:off x="4989388" y="3190267"/>
              <a:ext cx="10914" cy="195770"/>
            </a:xfrm>
            <a:custGeom>
              <a:rect b="b" l="l" r="r" t="t"/>
              <a:pathLst>
                <a:path extrusionOk="0" h="4897" w="273">
                  <a:moveTo>
                    <a:pt x="1" y="0"/>
                  </a:moveTo>
                  <a:lnTo>
                    <a:pt x="1" y="4897"/>
                  </a:lnTo>
                  <a:lnTo>
                    <a:pt x="273" y="4897"/>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6"/>
            <p:cNvSpPr/>
            <p:nvPr/>
          </p:nvSpPr>
          <p:spPr>
            <a:xfrm>
              <a:off x="5034403" y="3190267"/>
              <a:ext cx="10874" cy="195770"/>
            </a:xfrm>
            <a:custGeom>
              <a:rect b="b" l="l" r="r" t="t"/>
              <a:pathLst>
                <a:path extrusionOk="0" h="4897" w="272">
                  <a:moveTo>
                    <a:pt x="0" y="0"/>
                  </a:moveTo>
                  <a:lnTo>
                    <a:pt x="0" y="4897"/>
                  </a:lnTo>
                  <a:lnTo>
                    <a:pt x="271" y="4897"/>
                  </a:lnTo>
                  <a:lnTo>
                    <a:pt x="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6"/>
            <p:cNvSpPr/>
            <p:nvPr/>
          </p:nvSpPr>
          <p:spPr>
            <a:xfrm>
              <a:off x="5078538" y="3190267"/>
              <a:ext cx="10954" cy="195770"/>
            </a:xfrm>
            <a:custGeom>
              <a:rect b="b" l="l" r="r" t="t"/>
              <a:pathLst>
                <a:path extrusionOk="0" h="4897" w="274">
                  <a:moveTo>
                    <a:pt x="1" y="0"/>
                  </a:moveTo>
                  <a:lnTo>
                    <a:pt x="1" y="4897"/>
                  </a:lnTo>
                  <a:lnTo>
                    <a:pt x="273" y="4897"/>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6"/>
            <p:cNvSpPr/>
            <p:nvPr/>
          </p:nvSpPr>
          <p:spPr>
            <a:xfrm>
              <a:off x="4804533" y="3170678"/>
              <a:ext cx="24706" cy="39218"/>
            </a:xfrm>
            <a:custGeom>
              <a:rect b="b" l="l" r="r" t="t"/>
              <a:pathLst>
                <a:path extrusionOk="0" h="981" w="618">
                  <a:moveTo>
                    <a:pt x="0" y="1"/>
                  </a:moveTo>
                  <a:lnTo>
                    <a:pt x="0" y="981"/>
                  </a:lnTo>
                  <a:lnTo>
                    <a:pt x="617" y="981"/>
                  </a:lnTo>
                  <a:lnTo>
                    <a:pt x="6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6"/>
            <p:cNvSpPr/>
            <p:nvPr/>
          </p:nvSpPr>
          <p:spPr>
            <a:xfrm>
              <a:off x="5116317" y="3170678"/>
              <a:ext cx="24706" cy="39218"/>
            </a:xfrm>
            <a:custGeom>
              <a:rect b="b" l="l" r="r" t="t"/>
              <a:pathLst>
                <a:path extrusionOk="0" h="981" w="618">
                  <a:moveTo>
                    <a:pt x="0" y="1"/>
                  </a:moveTo>
                  <a:lnTo>
                    <a:pt x="0" y="981"/>
                  </a:lnTo>
                  <a:lnTo>
                    <a:pt x="617" y="981"/>
                  </a:lnTo>
                  <a:lnTo>
                    <a:pt x="6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6" name="Google Shape;4276;p76"/>
          <p:cNvGrpSpPr/>
          <p:nvPr/>
        </p:nvGrpSpPr>
        <p:grpSpPr>
          <a:xfrm>
            <a:off x="4815366" y="3987247"/>
            <a:ext cx="314743" cy="371311"/>
            <a:chOff x="4815366" y="3777697"/>
            <a:chExt cx="314743" cy="371311"/>
          </a:xfrm>
        </p:grpSpPr>
        <p:sp>
          <p:nvSpPr>
            <p:cNvPr id="4277" name="Google Shape;4277;p76"/>
            <p:cNvSpPr/>
            <p:nvPr/>
          </p:nvSpPr>
          <p:spPr>
            <a:xfrm>
              <a:off x="4815406" y="3777737"/>
              <a:ext cx="314703" cy="371271"/>
            </a:xfrm>
            <a:custGeom>
              <a:rect b="b" l="l" r="r" t="t"/>
              <a:pathLst>
                <a:path extrusionOk="0" h="9287" w="7872">
                  <a:moveTo>
                    <a:pt x="1352" y="0"/>
                  </a:moveTo>
                  <a:cubicBezTo>
                    <a:pt x="606" y="0"/>
                    <a:pt x="0" y="606"/>
                    <a:pt x="0" y="1353"/>
                  </a:cubicBezTo>
                  <a:lnTo>
                    <a:pt x="0" y="9287"/>
                  </a:lnTo>
                  <a:lnTo>
                    <a:pt x="925" y="9287"/>
                  </a:lnTo>
                  <a:lnTo>
                    <a:pt x="925" y="1361"/>
                  </a:lnTo>
                  <a:cubicBezTo>
                    <a:pt x="925" y="1131"/>
                    <a:pt x="1112" y="943"/>
                    <a:pt x="1343" y="943"/>
                  </a:cubicBezTo>
                  <a:lnTo>
                    <a:pt x="7871" y="943"/>
                  </a:lnTo>
                  <a:lnTo>
                    <a:pt x="78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6"/>
            <p:cNvSpPr/>
            <p:nvPr/>
          </p:nvSpPr>
          <p:spPr>
            <a:xfrm>
              <a:off x="4815366" y="3777697"/>
              <a:ext cx="72959" cy="371231"/>
            </a:xfrm>
            <a:custGeom>
              <a:rect b="b" l="l" r="r" t="t"/>
              <a:pathLst>
                <a:path extrusionOk="0" h="9286" w="1825">
                  <a:moveTo>
                    <a:pt x="1825" y="0"/>
                  </a:moveTo>
                  <a:cubicBezTo>
                    <a:pt x="1806" y="0"/>
                    <a:pt x="1788" y="1"/>
                    <a:pt x="1770" y="1"/>
                  </a:cubicBezTo>
                  <a:lnTo>
                    <a:pt x="1825" y="1"/>
                  </a:lnTo>
                  <a:lnTo>
                    <a:pt x="1825" y="0"/>
                  </a:lnTo>
                  <a:close/>
                  <a:moveTo>
                    <a:pt x="1352" y="1"/>
                  </a:moveTo>
                  <a:cubicBezTo>
                    <a:pt x="606" y="1"/>
                    <a:pt x="0" y="607"/>
                    <a:pt x="0" y="1354"/>
                  </a:cubicBezTo>
                  <a:lnTo>
                    <a:pt x="0" y="9286"/>
                  </a:lnTo>
                  <a:lnTo>
                    <a:pt x="454" y="9286"/>
                  </a:lnTo>
                  <a:lnTo>
                    <a:pt x="454" y="1352"/>
                  </a:lnTo>
                  <a:cubicBezTo>
                    <a:pt x="454" y="625"/>
                    <a:pt x="1040" y="30"/>
                    <a:pt x="1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6"/>
            <p:cNvSpPr/>
            <p:nvPr/>
          </p:nvSpPr>
          <p:spPr>
            <a:xfrm>
              <a:off x="4885687" y="3868326"/>
              <a:ext cx="244422" cy="244422"/>
            </a:xfrm>
            <a:custGeom>
              <a:rect b="b" l="l" r="r" t="t"/>
              <a:pathLst>
                <a:path extrusionOk="0" h="6114" w="6114">
                  <a:moveTo>
                    <a:pt x="709" y="0"/>
                  </a:moveTo>
                  <a:cubicBezTo>
                    <a:pt x="317" y="0"/>
                    <a:pt x="0" y="318"/>
                    <a:pt x="0" y="708"/>
                  </a:cubicBezTo>
                  <a:lnTo>
                    <a:pt x="0" y="5405"/>
                  </a:lnTo>
                  <a:cubicBezTo>
                    <a:pt x="0" y="5797"/>
                    <a:pt x="319" y="6114"/>
                    <a:pt x="709" y="6114"/>
                  </a:cubicBezTo>
                  <a:lnTo>
                    <a:pt x="5405" y="6114"/>
                  </a:lnTo>
                  <a:cubicBezTo>
                    <a:pt x="5797" y="6114"/>
                    <a:pt x="6113" y="5797"/>
                    <a:pt x="6113" y="5405"/>
                  </a:cubicBezTo>
                  <a:lnTo>
                    <a:pt x="6113" y="708"/>
                  </a:lnTo>
                  <a:cubicBezTo>
                    <a:pt x="6113" y="317"/>
                    <a:pt x="5796" y="0"/>
                    <a:pt x="5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6"/>
            <p:cNvSpPr/>
            <p:nvPr/>
          </p:nvSpPr>
          <p:spPr>
            <a:xfrm>
              <a:off x="4898040" y="3880639"/>
              <a:ext cx="220436" cy="220516"/>
            </a:xfrm>
            <a:custGeom>
              <a:rect b="b" l="l" r="r" t="t"/>
              <a:pathLst>
                <a:path extrusionOk="0" h="5516" w="5514">
                  <a:moveTo>
                    <a:pt x="410" y="1"/>
                  </a:moveTo>
                  <a:cubicBezTo>
                    <a:pt x="184" y="1"/>
                    <a:pt x="0" y="184"/>
                    <a:pt x="0" y="410"/>
                  </a:cubicBezTo>
                  <a:lnTo>
                    <a:pt x="0" y="5106"/>
                  </a:lnTo>
                  <a:cubicBezTo>
                    <a:pt x="0" y="5332"/>
                    <a:pt x="184" y="5515"/>
                    <a:pt x="410" y="5515"/>
                  </a:cubicBezTo>
                  <a:lnTo>
                    <a:pt x="5106" y="5515"/>
                  </a:lnTo>
                  <a:cubicBezTo>
                    <a:pt x="5331" y="5515"/>
                    <a:pt x="5514" y="5332"/>
                    <a:pt x="5514" y="5106"/>
                  </a:cubicBezTo>
                  <a:lnTo>
                    <a:pt x="5514" y="410"/>
                  </a:lnTo>
                  <a:cubicBezTo>
                    <a:pt x="5514" y="184"/>
                    <a:pt x="5331" y="1"/>
                    <a:pt x="5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6"/>
            <p:cNvSpPr/>
            <p:nvPr/>
          </p:nvSpPr>
          <p:spPr>
            <a:xfrm>
              <a:off x="4911952" y="3894671"/>
              <a:ext cx="191932" cy="191972"/>
            </a:xfrm>
            <a:custGeom>
              <a:rect b="b" l="l" r="r" t="t"/>
              <a:pathLst>
                <a:path extrusionOk="0" h="4802" w="4801">
                  <a:moveTo>
                    <a:pt x="2401" y="1"/>
                  </a:moveTo>
                  <a:cubicBezTo>
                    <a:pt x="1076" y="1"/>
                    <a:pt x="0" y="1075"/>
                    <a:pt x="0" y="2401"/>
                  </a:cubicBezTo>
                  <a:cubicBezTo>
                    <a:pt x="0" y="3726"/>
                    <a:pt x="1076" y="4801"/>
                    <a:pt x="2401" y="4801"/>
                  </a:cubicBezTo>
                  <a:cubicBezTo>
                    <a:pt x="3726" y="4801"/>
                    <a:pt x="4801" y="3726"/>
                    <a:pt x="4801" y="2401"/>
                  </a:cubicBezTo>
                  <a:cubicBezTo>
                    <a:pt x="4801" y="1075"/>
                    <a:pt x="3726" y="1"/>
                    <a:pt x="2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6"/>
            <p:cNvSpPr/>
            <p:nvPr/>
          </p:nvSpPr>
          <p:spPr>
            <a:xfrm>
              <a:off x="4996464" y="3894551"/>
              <a:ext cx="107460" cy="192092"/>
            </a:xfrm>
            <a:custGeom>
              <a:rect b="b" l="l" r="r" t="t"/>
              <a:pathLst>
                <a:path extrusionOk="0" h="4805" w="2688">
                  <a:moveTo>
                    <a:pt x="287" y="1"/>
                  </a:moveTo>
                  <a:cubicBezTo>
                    <a:pt x="189" y="1"/>
                    <a:pt x="94" y="8"/>
                    <a:pt x="1" y="19"/>
                  </a:cubicBezTo>
                  <a:cubicBezTo>
                    <a:pt x="1193" y="159"/>
                    <a:pt x="2116" y="1174"/>
                    <a:pt x="2116" y="2403"/>
                  </a:cubicBezTo>
                  <a:cubicBezTo>
                    <a:pt x="2116" y="3632"/>
                    <a:pt x="1191" y="4646"/>
                    <a:pt x="1" y="4788"/>
                  </a:cubicBezTo>
                  <a:cubicBezTo>
                    <a:pt x="94" y="4799"/>
                    <a:pt x="191" y="4804"/>
                    <a:pt x="287" y="4804"/>
                  </a:cubicBezTo>
                  <a:cubicBezTo>
                    <a:pt x="1614" y="4804"/>
                    <a:pt x="2688" y="3729"/>
                    <a:pt x="2688" y="2404"/>
                  </a:cubicBezTo>
                  <a:cubicBezTo>
                    <a:pt x="2688" y="1078"/>
                    <a:pt x="1614" y="4"/>
                    <a:pt x="287" y="1"/>
                  </a:cubicBez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6"/>
            <p:cNvSpPr/>
            <p:nvPr/>
          </p:nvSpPr>
          <p:spPr>
            <a:xfrm>
              <a:off x="4906315" y="3889034"/>
              <a:ext cx="203246" cy="203246"/>
            </a:xfrm>
            <a:custGeom>
              <a:rect b="b" l="l" r="r" t="t"/>
              <a:pathLst>
                <a:path extrusionOk="0" h="5084" w="5084">
                  <a:moveTo>
                    <a:pt x="2542" y="281"/>
                  </a:moveTo>
                  <a:cubicBezTo>
                    <a:pt x="3790" y="281"/>
                    <a:pt x="4802" y="1295"/>
                    <a:pt x="4802" y="2542"/>
                  </a:cubicBezTo>
                  <a:cubicBezTo>
                    <a:pt x="4802" y="3788"/>
                    <a:pt x="3788" y="4802"/>
                    <a:pt x="2542" y="4802"/>
                  </a:cubicBezTo>
                  <a:cubicBezTo>
                    <a:pt x="1296" y="4802"/>
                    <a:pt x="282" y="3788"/>
                    <a:pt x="282" y="2542"/>
                  </a:cubicBezTo>
                  <a:cubicBezTo>
                    <a:pt x="282" y="1295"/>
                    <a:pt x="1296" y="281"/>
                    <a:pt x="2542" y="281"/>
                  </a:cubicBezTo>
                  <a:close/>
                  <a:moveTo>
                    <a:pt x="2542" y="1"/>
                  </a:moveTo>
                  <a:cubicBezTo>
                    <a:pt x="1139" y="1"/>
                    <a:pt x="0" y="1141"/>
                    <a:pt x="0" y="2542"/>
                  </a:cubicBezTo>
                  <a:cubicBezTo>
                    <a:pt x="0" y="3944"/>
                    <a:pt x="1141" y="5084"/>
                    <a:pt x="2542" y="5084"/>
                  </a:cubicBezTo>
                  <a:cubicBezTo>
                    <a:pt x="3944" y="5084"/>
                    <a:pt x="5083" y="3944"/>
                    <a:pt x="5083" y="2542"/>
                  </a:cubicBezTo>
                  <a:cubicBezTo>
                    <a:pt x="5083" y="1140"/>
                    <a:pt x="3944" y="1"/>
                    <a:pt x="2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6"/>
            <p:cNvSpPr/>
            <p:nvPr/>
          </p:nvSpPr>
          <p:spPr>
            <a:xfrm>
              <a:off x="4914671" y="3777697"/>
              <a:ext cx="24026" cy="108099"/>
            </a:xfrm>
            <a:custGeom>
              <a:rect b="b" l="l" r="r" t="t"/>
              <a:pathLst>
                <a:path extrusionOk="0" h="2704" w="601">
                  <a:moveTo>
                    <a:pt x="1" y="0"/>
                  </a:moveTo>
                  <a:lnTo>
                    <a:pt x="1" y="2397"/>
                  </a:lnTo>
                  <a:cubicBezTo>
                    <a:pt x="1" y="2540"/>
                    <a:pt x="116" y="2680"/>
                    <a:pt x="257" y="2700"/>
                  </a:cubicBezTo>
                  <a:cubicBezTo>
                    <a:pt x="272" y="2702"/>
                    <a:pt x="287" y="2703"/>
                    <a:pt x="301" y="2703"/>
                  </a:cubicBezTo>
                  <a:cubicBezTo>
                    <a:pt x="466" y="2703"/>
                    <a:pt x="600" y="2570"/>
                    <a:pt x="600" y="2405"/>
                  </a:cubicBezTo>
                  <a:lnTo>
                    <a:pt x="6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6"/>
            <p:cNvSpPr/>
            <p:nvPr/>
          </p:nvSpPr>
          <p:spPr>
            <a:xfrm>
              <a:off x="5077139" y="3777697"/>
              <a:ext cx="23986" cy="108099"/>
            </a:xfrm>
            <a:custGeom>
              <a:rect b="b" l="l" r="r" t="t"/>
              <a:pathLst>
                <a:path extrusionOk="0" h="2704" w="600">
                  <a:moveTo>
                    <a:pt x="0" y="0"/>
                  </a:moveTo>
                  <a:lnTo>
                    <a:pt x="0" y="2397"/>
                  </a:lnTo>
                  <a:cubicBezTo>
                    <a:pt x="0" y="2540"/>
                    <a:pt x="115" y="2680"/>
                    <a:pt x="256" y="2700"/>
                  </a:cubicBezTo>
                  <a:cubicBezTo>
                    <a:pt x="271" y="2702"/>
                    <a:pt x="286" y="2703"/>
                    <a:pt x="301" y="2703"/>
                  </a:cubicBezTo>
                  <a:cubicBezTo>
                    <a:pt x="466" y="2703"/>
                    <a:pt x="599" y="2570"/>
                    <a:pt x="599" y="2405"/>
                  </a:cubicBezTo>
                  <a:lnTo>
                    <a:pt x="5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6"/>
            <p:cNvSpPr/>
            <p:nvPr/>
          </p:nvSpPr>
          <p:spPr>
            <a:xfrm>
              <a:off x="5002421" y="3905905"/>
              <a:ext cx="10914" cy="23467"/>
            </a:xfrm>
            <a:custGeom>
              <a:rect b="b" l="l" r="r" t="t"/>
              <a:pathLst>
                <a:path extrusionOk="0" h="587" w="273">
                  <a:moveTo>
                    <a:pt x="134" y="1"/>
                  </a:moveTo>
                  <a:cubicBezTo>
                    <a:pt x="134" y="1"/>
                    <a:pt x="133" y="1"/>
                    <a:pt x="132" y="1"/>
                  </a:cubicBezTo>
                  <a:cubicBezTo>
                    <a:pt x="59" y="4"/>
                    <a:pt x="1" y="68"/>
                    <a:pt x="1" y="143"/>
                  </a:cubicBezTo>
                  <a:lnTo>
                    <a:pt x="1" y="444"/>
                  </a:lnTo>
                  <a:cubicBezTo>
                    <a:pt x="1" y="519"/>
                    <a:pt x="59" y="585"/>
                    <a:pt x="132" y="586"/>
                  </a:cubicBezTo>
                  <a:cubicBezTo>
                    <a:pt x="134" y="586"/>
                    <a:pt x="136" y="586"/>
                    <a:pt x="138" y="586"/>
                  </a:cubicBezTo>
                  <a:cubicBezTo>
                    <a:pt x="212" y="586"/>
                    <a:pt x="273" y="525"/>
                    <a:pt x="273" y="450"/>
                  </a:cubicBezTo>
                  <a:lnTo>
                    <a:pt x="273" y="137"/>
                  </a:lnTo>
                  <a:cubicBezTo>
                    <a:pt x="273" y="60"/>
                    <a:pt x="209" y="1"/>
                    <a:pt x="1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6"/>
            <p:cNvSpPr/>
            <p:nvPr/>
          </p:nvSpPr>
          <p:spPr>
            <a:xfrm>
              <a:off x="5002421" y="4051982"/>
              <a:ext cx="10954" cy="23387"/>
            </a:xfrm>
            <a:custGeom>
              <a:rect b="b" l="l" r="r" t="t"/>
              <a:pathLst>
                <a:path extrusionOk="0" h="585" w="274">
                  <a:moveTo>
                    <a:pt x="137" y="0"/>
                  </a:moveTo>
                  <a:cubicBezTo>
                    <a:pt x="132" y="0"/>
                    <a:pt x="126" y="1"/>
                    <a:pt x="121" y="1"/>
                  </a:cubicBezTo>
                  <a:cubicBezTo>
                    <a:pt x="50" y="9"/>
                    <a:pt x="1" y="72"/>
                    <a:pt x="1" y="143"/>
                  </a:cubicBezTo>
                  <a:lnTo>
                    <a:pt x="1" y="444"/>
                  </a:lnTo>
                  <a:cubicBezTo>
                    <a:pt x="1" y="514"/>
                    <a:pt x="50" y="576"/>
                    <a:pt x="121" y="584"/>
                  </a:cubicBezTo>
                  <a:cubicBezTo>
                    <a:pt x="127" y="585"/>
                    <a:pt x="133" y="585"/>
                    <a:pt x="139" y="585"/>
                  </a:cubicBezTo>
                  <a:cubicBezTo>
                    <a:pt x="214" y="585"/>
                    <a:pt x="274" y="524"/>
                    <a:pt x="274" y="450"/>
                  </a:cubicBezTo>
                  <a:lnTo>
                    <a:pt x="274" y="135"/>
                  </a:lnTo>
                  <a:cubicBezTo>
                    <a:pt x="274" y="61"/>
                    <a:pt x="213" y="0"/>
                    <a:pt x="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6"/>
            <p:cNvSpPr/>
            <p:nvPr/>
          </p:nvSpPr>
          <p:spPr>
            <a:xfrm>
              <a:off x="4961804" y="3916259"/>
              <a:ext cx="19229" cy="22387"/>
            </a:xfrm>
            <a:custGeom>
              <a:rect b="b" l="l" r="r" t="t"/>
              <a:pathLst>
                <a:path extrusionOk="0" h="560" w="481">
                  <a:moveTo>
                    <a:pt x="161" y="0"/>
                  </a:moveTo>
                  <a:cubicBezTo>
                    <a:pt x="137" y="0"/>
                    <a:pt x="112" y="6"/>
                    <a:pt x="90" y="19"/>
                  </a:cubicBezTo>
                  <a:cubicBezTo>
                    <a:pt x="24" y="57"/>
                    <a:pt x="0" y="142"/>
                    <a:pt x="40" y="210"/>
                  </a:cubicBezTo>
                  <a:lnTo>
                    <a:pt x="200" y="490"/>
                  </a:lnTo>
                  <a:cubicBezTo>
                    <a:pt x="226" y="534"/>
                    <a:pt x="273" y="559"/>
                    <a:pt x="321" y="559"/>
                  </a:cubicBezTo>
                  <a:cubicBezTo>
                    <a:pt x="345" y="559"/>
                    <a:pt x="369" y="553"/>
                    <a:pt x="391" y="541"/>
                  </a:cubicBezTo>
                  <a:cubicBezTo>
                    <a:pt x="458" y="502"/>
                    <a:pt x="481" y="417"/>
                    <a:pt x="443" y="349"/>
                  </a:cubicBezTo>
                  <a:lnTo>
                    <a:pt x="282" y="70"/>
                  </a:lnTo>
                  <a:cubicBezTo>
                    <a:pt x="256" y="25"/>
                    <a:pt x="209" y="0"/>
                    <a:pt x="1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6"/>
            <p:cNvSpPr/>
            <p:nvPr/>
          </p:nvSpPr>
          <p:spPr>
            <a:xfrm>
              <a:off x="5034843" y="4042708"/>
              <a:ext cx="19229" cy="22427"/>
            </a:xfrm>
            <a:custGeom>
              <a:rect b="b" l="l" r="r" t="t"/>
              <a:pathLst>
                <a:path extrusionOk="0" h="561" w="481">
                  <a:moveTo>
                    <a:pt x="160" y="1"/>
                  </a:moveTo>
                  <a:cubicBezTo>
                    <a:pt x="136" y="1"/>
                    <a:pt x="112" y="7"/>
                    <a:pt x="91" y="19"/>
                  </a:cubicBezTo>
                  <a:cubicBezTo>
                    <a:pt x="23" y="58"/>
                    <a:pt x="1" y="144"/>
                    <a:pt x="39" y="211"/>
                  </a:cubicBezTo>
                  <a:lnTo>
                    <a:pt x="199" y="491"/>
                  </a:lnTo>
                  <a:cubicBezTo>
                    <a:pt x="226" y="535"/>
                    <a:pt x="272" y="560"/>
                    <a:pt x="321" y="560"/>
                  </a:cubicBezTo>
                  <a:cubicBezTo>
                    <a:pt x="345" y="560"/>
                    <a:pt x="370" y="555"/>
                    <a:pt x="391" y="541"/>
                  </a:cubicBezTo>
                  <a:cubicBezTo>
                    <a:pt x="458" y="503"/>
                    <a:pt x="481" y="418"/>
                    <a:pt x="442" y="350"/>
                  </a:cubicBezTo>
                  <a:lnTo>
                    <a:pt x="282" y="71"/>
                  </a:lnTo>
                  <a:cubicBezTo>
                    <a:pt x="256" y="26"/>
                    <a:pt x="209" y="1"/>
                    <a:pt x="1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6"/>
            <p:cNvSpPr/>
            <p:nvPr/>
          </p:nvSpPr>
          <p:spPr>
            <a:xfrm>
              <a:off x="4932740" y="3945322"/>
              <a:ext cx="23947" cy="17670"/>
            </a:xfrm>
            <a:custGeom>
              <a:rect b="b" l="l" r="r" t="t"/>
              <a:pathLst>
                <a:path extrusionOk="0" h="442" w="599">
                  <a:moveTo>
                    <a:pt x="159" y="1"/>
                  </a:moveTo>
                  <a:cubicBezTo>
                    <a:pt x="111" y="1"/>
                    <a:pt x="64" y="25"/>
                    <a:pt x="39" y="71"/>
                  </a:cubicBezTo>
                  <a:cubicBezTo>
                    <a:pt x="1" y="138"/>
                    <a:pt x="23" y="224"/>
                    <a:pt x="90" y="262"/>
                  </a:cubicBezTo>
                  <a:lnTo>
                    <a:pt x="370" y="423"/>
                  </a:lnTo>
                  <a:cubicBezTo>
                    <a:pt x="392" y="435"/>
                    <a:pt x="415" y="441"/>
                    <a:pt x="439" y="441"/>
                  </a:cubicBezTo>
                  <a:cubicBezTo>
                    <a:pt x="488" y="441"/>
                    <a:pt x="534" y="417"/>
                    <a:pt x="561" y="371"/>
                  </a:cubicBezTo>
                  <a:cubicBezTo>
                    <a:pt x="599" y="305"/>
                    <a:pt x="577" y="218"/>
                    <a:pt x="509" y="180"/>
                  </a:cubicBezTo>
                  <a:lnTo>
                    <a:pt x="229" y="19"/>
                  </a:lnTo>
                  <a:cubicBezTo>
                    <a:pt x="207" y="6"/>
                    <a:pt x="183" y="1"/>
                    <a:pt x="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6"/>
            <p:cNvSpPr/>
            <p:nvPr/>
          </p:nvSpPr>
          <p:spPr>
            <a:xfrm>
              <a:off x="5059189" y="4018361"/>
              <a:ext cx="23986" cy="17670"/>
            </a:xfrm>
            <a:custGeom>
              <a:rect b="b" l="l" r="r" t="t"/>
              <a:pathLst>
                <a:path extrusionOk="0" h="442" w="600">
                  <a:moveTo>
                    <a:pt x="160" y="1"/>
                  </a:moveTo>
                  <a:cubicBezTo>
                    <a:pt x="112" y="1"/>
                    <a:pt x="65" y="25"/>
                    <a:pt x="40" y="70"/>
                  </a:cubicBezTo>
                  <a:cubicBezTo>
                    <a:pt x="1" y="138"/>
                    <a:pt x="24" y="223"/>
                    <a:pt x="90" y="262"/>
                  </a:cubicBezTo>
                  <a:lnTo>
                    <a:pt x="370" y="422"/>
                  </a:lnTo>
                  <a:cubicBezTo>
                    <a:pt x="393" y="434"/>
                    <a:pt x="416" y="441"/>
                    <a:pt x="441" y="441"/>
                  </a:cubicBezTo>
                  <a:cubicBezTo>
                    <a:pt x="489" y="441"/>
                    <a:pt x="536" y="416"/>
                    <a:pt x="562" y="372"/>
                  </a:cubicBezTo>
                  <a:cubicBezTo>
                    <a:pt x="600" y="304"/>
                    <a:pt x="578" y="219"/>
                    <a:pt x="510" y="180"/>
                  </a:cubicBezTo>
                  <a:lnTo>
                    <a:pt x="231" y="19"/>
                  </a:lnTo>
                  <a:cubicBezTo>
                    <a:pt x="208" y="7"/>
                    <a:pt x="184" y="1"/>
                    <a:pt x="1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6"/>
            <p:cNvSpPr/>
            <p:nvPr/>
          </p:nvSpPr>
          <p:spPr>
            <a:xfrm>
              <a:off x="4923106" y="3985060"/>
              <a:ext cx="23627" cy="10954"/>
            </a:xfrm>
            <a:custGeom>
              <a:rect b="b" l="l" r="r" t="t"/>
              <a:pathLst>
                <a:path extrusionOk="0" h="274" w="591">
                  <a:moveTo>
                    <a:pt x="138" y="1"/>
                  </a:moveTo>
                  <a:cubicBezTo>
                    <a:pt x="62" y="1"/>
                    <a:pt x="1" y="65"/>
                    <a:pt x="2" y="141"/>
                  </a:cubicBezTo>
                  <a:cubicBezTo>
                    <a:pt x="5" y="215"/>
                    <a:pt x="70" y="273"/>
                    <a:pt x="144" y="273"/>
                  </a:cubicBezTo>
                  <a:lnTo>
                    <a:pt x="452" y="273"/>
                  </a:lnTo>
                  <a:cubicBezTo>
                    <a:pt x="529" y="273"/>
                    <a:pt x="591" y="210"/>
                    <a:pt x="588" y="133"/>
                  </a:cubicBezTo>
                  <a:cubicBezTo>
                    <a:pt x="585" y="59"/>
                    <a:pt x="521"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6"/>
            <p:cNvSpPr/>
            <p:nvPr/>
          </p:nvSpPr>
          <p:spPr>
            <a:xfrm>
              <a:off x="5069184" y="3985060"/>
              <a:ext cx="23587" cy="10954"/>
            </a:xfrm>
            <a:custGeom>
              <a:rect b="b" l="l" r="r" t="t"/>
              <a:pathLst>
                <a:path extrusionOk="0" h="274" w="590">
                  <a:moveTo>
                    <a:pt x="138" y="1"/>
                  </a:moveTo>
                  <a:cubicBezTo>
                    <a:pt x="61" y="1"/>
                    <a:pt x="1" y="65"/>
                    <a:pt x="2" y="141"/>
                  </a:cubicBezTo>
                  <a:cubicBezTo>
                    <a:pt x="4" y="215"/>
                    <a:pt x="68" y="273"/>
                    <a:pt x="144" y="273"/>
                  </a:cubicBezTo>
                  <a:lnTo>
                    <a:pt x="451" y="273"/>
                  </a:lnTo>
                  <a:cubicBezTo>
                    <a:pt x="528" y="273"/>
                    <a:pt x="589" y="210"/>
                    <a:pt x="587" y="133"/>
                  </a:cubicBezTo>
                  <a:cubicBezTo>
                    <a:pt x="584" y="59"/>
                    <a:pt x="520"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6"/>
            <p:cNvSpPr/>
            <p:nvPr/>
          </p:nvSpPr>
          <p:spPr>
            <a:xfrm>
              <a:off x="4932700" y="4018361"/>
              <a:ext cx="23986" cy="17670"/>
            </a:xfrm>
            <a:custGeom>
              <a:rect b="b" l="l" r="r" t="t"/>
              <a:pathLst>
                <a:path extrusionOk="0" h="442" w="600">
                  <a:moveTo>
                    <a:pt x="440" y="1"/>
                  </a:moveTo>
                  <a:cubicBezTo>
                    <a:pt x="416" y="1"/>
                    <a:pt x="392" y="7"/>
                    <a:pt x="370" y="19"/>
                  </a:cubicBezTo>
                  <a:lnTo>
                    <a:pt x="90" y="180"/>
                  </a:lnTo>
                  <a:cubicBezTo>
                    <a:pt x="24" y="219"/>
                    <a:pt x="0" y="304"/>
                    <a:pt x="40" y="372"/>
                  </a:cubicBezTo>
                  <a:cubicBezTo>
                    <a:pt x="66" y="416"/>
                    <a:pt x="111" y="441"/>
                    <a:pt x="161" y="441"/>
                  </a:cubicBezTo>
                  <a:cubicBezTo>
                    <a:pt x="184" y="441"/>
                    <a:pt x="208" y="436"/>
                    <a:pt x="230" y="422"/>
                  </a:cubicBezTo>
                  <a:lnTo>
                    <a:pt x="510" y="262"/>
                  </a:lnTo>
                  <a:cubicBezTo>
                    <a:pt x="578" y="223"/>
                    <a:pt x="600" y="138"/>
                    <a:pt x="562" y="70"/>
                  </a:cubicBezTo>
                  <a:cubicBezTo>
                    <a:pt x="536" y="25"/>
                    <a:pt x="489" y="1"/>
                    <a:pt x="4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6"/>
            <p:cNvSpPr/>
            <p:nvPr/>
          </p:nvSpPr>
          <p:spPr>
            <a:xfrm>
              <a:off x="5059189" y="3945322"/>
              <a:ext cx="23986" cy="17670"/>
            </a:xfrm>
            <a:custGeom>
              <a:rect b="b" l="l" r="r" t="t"/>
              <a:pathLst>
                <a:path extrusionOk="0" h="442" w="600">
                  <a:moveTo>
                    <a:pt x="440" y="1"/>
                  </a:moveTo>
                  <a:cubicBezTo>
                    <a:pt x="416" y="1"/>
                    <a:pt x="392" y="6"/>
                    <a:pt x="370" y="19"/>
                  </a:cubicBezTo>
                  <a:lnTo>
                    <a:pt x="90" y="180"/>
                  </a:lnTo>
                  <a:cubicBezTo>
                    <a:pt x="23" y="218"/>
                    <a:pt x="1" y="305"/>
                    <a:pt x="39" y="371"/>
                  </a:cubicBezTo>
                  <a:cubicBezTo>
                    <a:pt x="65" y="417"/>
                    <a:pt x="111" y="441"/>
                    <a:pt x="160" y="441"/>
                  </a:cubicBezTo>
                  <a:cubicBezTo>
                    <a:pt x="184" y="441"/>
                    <a:pt x="208" y="437"/>
                    <a:pt x="231" y="423"/>
                  </a:cubicBezTo>
                  <a:lnTo>
                    <a:pt x="510" y="262"/>
                  </a:lnTo>
                  <a:cubicBezTo>
                    <a:pt x="578" y="224"/>
                    <a:pt x="600" y="138"/>
                    <a:pt x="561" y="71"/>
                  </a:cubicBezTo>
                  <a:cubicBezTo>
                    <a:pt x="535" y="25"/>
                    <a:pt x="489" y="1"/>
                    <a:pt x="4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6"/>
            <p:cNvSpPr/>
            <p:nvPr/>
          </p:nvSpPr>
          <p:spPr>
            <a:xfrm>
              <a:off x="4961764" y="4042708"/>
              <a:ext cx="19229" cy="22427"/>
            </a:xfrm>
            <a:custGeom>
              <a:rect b="b" l="l" r="r" t="t"/>
              <a:pathLst>
                <a:path extrusionOk="0" h="561" w="481">
                  <a:moveTo>
                    <a:pt x="321" y="1"/>
                  </a:moveTo>
                  <a:cubicBezTo>
                    <a:pt x="273" y="1"/>
                    <a:pt x="225" y="26"/>
                    <a:pt x="200" y="71"/>
                  </a:cubicBezTo>
                  <a:lnTo>
                    <a:pt x="39" y="350"/>
                  </a:lnTo>
                  <a:cubicBezTo>
                    <a:pt x="0" y="418"/>
                    <a:pt x="24" y="503"/>
                    <a:pt x="90" y="541"/>
                  </a:cubicBezTo>
                  <a:cubicBezTo>
                    <a:pt x="113" y="554"/>
                    <a:pt x="137" y="560"/>
                    <a:pt x="161" y="560"/>
                  </a:cubicBezTo>
                  <a:cubicBezTo>
                    <a:pt x="209" y="560"/>
                    <a:pt x="257" y="535"/>
                    <a:pt x="282" y="491"/>
                  </a:cubicBezTo>
                  <a:lnTo>
                    <a:pt x="443" y="211"/>
                  </a:lnTo>
                  <a:cubicBezTo>
                    <a:pt x="480" y="144"/>
                    <a:pt x="458" y="58"/>
                    <a:pt x="391" y="19"/>
                  </a:cubicBezTo>
                  <a:cubicBezTo>
                    <a:pt x="369" y="7"/>
                    <a:pt x="345"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6"/>
            <p:cNvSpPr/>
            <p:nvPr/>
          </p:nvSpPr>
          <p:spPr>
            <a:xfrm>
              <a:off x="5034843" y="3916259"/>
              <a:ext cx="19229" cy="22387"/>
            </a:xfrm>
            <a:custGeom>
              <a:rect b="b" l="l" r="r" t="t"/>
              <a:pathLst>
                <a:path extrusionOk="0" h="560" w="481">
                  <a:moveTo>
                    <a:pt x="321" y="0"/>
                  </a:moveTo>
                  <a:cubicBezTo>
                    <a:pt x="272" y="0"/>
                    <a:pt x="226" y="25"/>
                    <a:pt x="200" y="70"/>
                  </a:cubicBezTo>
                  <a:lnTo>
                    <a:pt x="39" y="349"/>
                  </a:lnTo>
                  <a:cubicBezTo>
                    <a:pt x="1" y="417"/>
                    <a:pt x="23" y="502"/>
                    <a:pt x="91" y="541"/>
                  </a:cubicBezTo>
                  <a:cubicBezTo>
                    <a:pt x="113" y="553"/>
                    <a:pt x="137" y="559"/>
                    <a:pt x="160" y="559"/>
                  </a:cubicBezTo>
                  <a:cubicBezTo>
                    <a:pt x="208" y="559"/>
                    <a:pt x="255" y="534"/>
                    <a:pt x="282" y="490"/>
                  </a:cubicBezTo>
                  <a:lnTo>
                    <a:pt x="443" y="210"/>
                  </a:lnTo>
                  <a:cubicBezTo>
                    <a:pt x="481" y="142"/>
                    <a:pt x="459" y="57"/>
                    <a:pt x="391" y="19"/>
                  </a:cubicBezTo>
                  <a:cubicBezTo>
                    <a:pt x="369" y="6"/>
                    <a:pt x="345"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6"/>
            <p:cNvSpPr/>
            <p:nvPr/>
          </p:nvSpPr>
          <p:spPr>
            <a:xfrm>
              <a:off x="4979754" y="3945522"/>
              <a:ext cx="33621" cy="50012"/>
            </a:xfrm>
            <a:custGeom>
              <a:rect b="b" l="l" r="r" t="t"/>
              <a:pathLst>
                <a:path extrusionOk="0" h="1251" w="841">
                  <a:moveTo>
                    <a:pt x="704" y="1"/>
                  </a:moveTo>
                  <a:cubicBezTo>
                    <a:pt x="694" y="1"/>
                    <a:pt x="684" y="2"/>
                    <a:pt x="673" y="5"/>
                  </a:cubicBezTo>
                  <a:cubicBezTo>
                    <a:pt x="611" y="17"/>
                    <a:pt x="569" y="75"/>
                    <a:pt x="569" y="138"/>
                  </a:cubicBezTo>
                  <a:lnTo>
                    <a:pt x="569" y="868"/>
                  </a:lnTo>
                  <a:lnTo>
                    <a:pt x="224" y="647"/>
                  </a:lnTo>
                  <a:cubicBezTo>
                    <a:pt x="201" y="633"/>
                    <a:pt x="175" y="626"/>
                    <a:pt x="150" y="626"/>
                  </a:cubicBezTo>
                  <a:cubicBezTo>
                    <a:pt x="95" y="626"/>
                    <a:pt x="42" y="658"/>
                    <a:pt x="22" y="718"/>
                  </a:cubicBezTo>
                  <a:cubicBezTo>
                    <a:pt x="1" y="778"/>
                    <a:pt x="25" y="844"/>
                    <a:pt x="80" y="878"/>
                  </a:cubicBezTo>
                  <a:lnTo>
                    <a:pt x="632" y="1229"/>
                  </a:lnTo>
                  <a:cubicBezTo>
                    <a:pt x="655" y="1244"/>
                    <a:pt x="679" y="1251"/>
                    <a:pt x="705" y="1251"/>
                  </a:cubicBezTo>
                  <a:cubicBezTo>
                    <a:pt x="743" y="1251"/>
                    <a:pt x="782" y="1235"/>
                    <a:pt x="810" y="1202"/>
                  </a:cubicBezTo>
                  <a:cubicBezTo>
                    <a:pt x="831" y="1177"/>
                    <a:pt x="841" y="1145"/>
                    <a:pt x="841" y="1113"/>
                  </a:cubicBezTo>
                  <a:lnTo>
                    <a:pt x="841" y="136"/>
                  </a:lnTo>
                  <a:cubicBezTo>
                    <a:pt x="841" y="62"/>
                    <a:pt x="780" y="1"/>
                    <a:pt x="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76"/>
          <p:cNvGrpSpPr/>
          <p:nvPr/>
        </p:nvGrpSpPr>
        <p:grpSpPr>
          <a:xfrm>
            <a:off x="3981196" y="2176626"/>
            <a:ext cx="382225" cy="371271"/>
            <a:chOff x="3981196" y="1967076"/>
            <a:chExt cx="382225" cy="371271"/>
          </a:xfrm>
        </p:grpSpPr>
        <p:sp>
          <p:nvSpPr>
            <p:cNvPr id="4300" name="Google Shape;4300;p76"/>
            <p:cNvSpPr/>
            <p:nvPr/>
          </p:nvSpPr>
          <p:spPr>
            <a:xfrm>
              <a:off x="3981196" y="1990982"/>
              <a:ext cx="322738" cy="67522"/>
            </a:xfrm>
            <a:custGeom>
              <a:rect b="b" l="l" r="r" t="t"/>
              <a:pathLst>
                <a:path extrusionOk="0" h="1689" w="8073">
                  <a:moveTo>
                    <a:pt x="313" y="0"/>
                  </a:moveTo>
                  <a:cubicBezTo>
                    <a:pt x="139" y="0"/>
                    <a:pt x="0" y="141"/>
                    <a:pt x="0" y="313"/>
                  </a:cubicBezTo>
                  <a:lnTo>
                    <a:pt x="0" y="1376"/>
                  </a:lnTo>
                  <a:cubicBezTo>
                    <a:pt x="0" y="1549"/>
                    <a:pt x="139" y="1688"/>
                    <a:pt x="313" y="1688"/>
                  </a:cubicBezTo>
                  <a:lnTo>
                    <a:pt x="7760" y="1688"/>
                  </a:lnTo>
                  <a:cubicBezTo>
                    <a:pt x="7932" y="1688"/>
                    <a:pt x="8073" y="1549"/>
                    <a:pt x="8073" y="1375"/>
                  </a:cubicBezTo>
                  <a:lnTo>
                    <a:pt x="8073" y="313"/>
                  </a:lnTo>
                  <a:cubicBezTo>
                    <a:pt x="8073" y="141"/>
                    <a:pt x="7932" y="0"/>
                    <a:pt x="7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6"/>
            <p:cNvSpPr/>
            <p:nvPr/>
          </p:nvSpPr>
          <p:spPr>
            <a:xfrm>
              <a:off x="3981196" y="2094684"/>
              <a:ext cx="322738" cy="67522"/>
            </a:xfrm>
            <a:custGeom>
              <a:rect b="b" l="l" r="r" t="t"/>
              <a:pathLst>
                <a:path extrusionOk="0" h="1689" w="8073">
                  <a:moveTo>
                    <a:pt x="313" y="1"/>
                  </a:moveTo>
                  <a:cubicBezTo>
                    <a:pt x="139" y="1"/>
                    <a:pt x="0" y="140"/>
                    <a:pt x="0" y="313"/>
                  </a:cubicBezTo>
                  <a:lnTo>
                    <a:pt x="0" y="1377"/>
                  </a:lnTo>
                  <a:cubicBezTo>
                    <a:pt x="0" y="1549"/>
                    <a:pt x="139" y="1689"/>
                    <a:pt x="313" y="1689"/>
                  </a:cubicBezTo>
                  <a:lnTo>
                    <a:pt x="7760" y="1689"/>
                  </a:lnTo>
                  <a:cubicBezTo>
                    <a:pt x="7932" y="1689"/>
                    <a:pt x="8073" y="1547"/>
                    <a:pt x="8073" y="1374"/>
                  </a:cubicBezTo>
                  <a:lnTo>
                    <a:pt x="8073" y="313"/>
                  </a:lnTo>
                  <a:cubicBezTo>
                    <a:pt x="8073" y="140"/>
                    <a:pt x="7932" y="1"/>
                    <a:pt x="7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6"/>
            <p:cNvSpPr/>
            <p:nvPr/>
          </p:nvSpPr>
          <p:spPr>
            <a:xfrm>
              <a:off x="3981196" y="2198346"/>
              <a:ext cx="322738" cy="67522"/>
            </a:xfrm>
            <a:custGeom>
              <a:rect b="b" l="l" r="r" t="t"/>
              <a:pathLst>
                <a:path extrusionOk="0" h="1689" w="8073">
                  <a:moveTo>
                    <a:pt x="313" y="0"/>
                  </a:moveTo>
                  <a:cubicBezTo>
                    <a:pt x="139" y="0"/>
                    <a:pt x="0" y="140"/>
                    <a:pt x="0" y="313"/>
                  </a:cubicBezTo>
                  <a:lnTo>
                    <a:pt x="0" y="1376"/>
                  </a:lnTo>
                  <a:cubicBezTo>
                    <a:pt x="0" y="1549"/>
                    <a:pt x="139" y="1688"/>
                    <a:pt x="313" y="1688"/>
                  </a:cubicBezTo>
                  <a:lnTo>
                    <a:pt x="7760" y="1688"/>
                  </a:lnTo>
                  <a:cubicBezTo>
                    <a:pt x="7932" y="1688"/>
                    <a:pt x="8073" y="1549"/>
                    <a:pt x="8073" y="1375"/>
                  </a:cubicBezTo>
                  <a:lnTo>
                    <a:pt x="8073" y="313"/>
                  </a:lnTo>
                  <a:cubicBezTo>
                    <a:pt x="8073" y="140"/>
                    <a:pt x="7932" y="0"/>
                    <a:pt x="7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6"/>
            <p:cNvSpPr/>
            <p:nvPr/>
          </p:nvSpPr>
          <p:spPr>
            <a:xfrm>
              <a:off x="3981236" y="2031240"/>
              <a:ext cx="322698" cy="27265"/>
            </a:xfrm>
            <a:custGeom>
              <a:rect b="b" l="l" r="r" t="t"/>
              <a:pathLst>
                <a:path extrusionOk="0" h="682" w="8072">
                  <a:moveTo>
                    <a:pt x="0" y="1"/>
                  </a:moveTo>
                  <a:lnTo>
                    <a:pt x="0" y="369"/>
                  </a:lnTo>
                  <a:cubicBezTo>
                    <a:pt x="0" y="542"/>
                    <a:pt x="140" y="681"/>
                    <a:pt x="313" y="681"/>
                  </a:cubicBezTo>
                  <a:lnTo>
                    <a:pt x="7760" y="681"/>
                  </a:lnTo>
                  <a:cubicBezTo>
                    <a:pt x="7931" y="681"/>
                    <a:pt x="8072" y="543"/>
                    <a:pt x="8072" y="370"/>
                  </a:cubicBezTo>
                  <a:lnTo>
                    <a:pt x="8072" y="1"/>
                  </a:lnTo>
                  <a:cubicBezTo>
                    <a:pt x="8072" y="176"/>
                    <a:pt x="7931" y="318"/>
                    <a:pt x="7759" y="318"/>
                  </a:cubicBezTo>
                  <a:lnTo>
                    <a:pt x="313" y="318"/>
                  </a:lnTo>
                  <a:cubicBezTo>
                    <a:pt x="140" y="318"/>
                    <a:pt x="0" y="17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6"/>
            <p:cNvSpPr/>
            <p:nvPr/>
          </p:nvSpPr>
          <p:spPr>
            <a:xfrm>
              <a:off x="3981236" y="2134941"/>
              <a:ext cx="322698" cy="27225"/>
            </a:xfrm>
            <a:custGeom>
              <a:rect b="b" l="l" r="r" t="t"/>
              <a:pathLst>
                <a:path extrusionOk="0" h="681" w="8072">
                  <a:moveTo>
                    <a:pt x="0" y="0"/>
                  </a:moveTo>
                  <a:lnTo>
                    <a:pt x="0" y="367"/>
                  </a:lnTo>
                  <a:cubicBezTo>
                    <a:pt x="0" y="540"/>
                    <a:pt x="140" y="681"/>
                    <a:pt x="313" y="681"/>
                  </a:cubicBezTo>
                  <a:lnTo>
                    <a:pt x="7760" y="681"/>
                  </a:lnTo>
                  <a:cubicBezTo>
                    <a:pt x="7931" y="681"/>
                    <a:pt x="8072" y="542"/>
                    <a:pt x="8072" y="370"/>
                  </a:cubicBezTo>
                  <a:lnTo>
                    <a:pt x="8072" y="0"/>
                  </a:lnTo>
                  <a:cubicBezTo>
                    <a:pt x="8072" y="176"/>
                    <a:pt x="7931" y="318"/>
                    <a:pt x="7759" y="318"/>
                  </a:cubicBezTo>
                  <a:lnTo>
                    <a:pt x="313" y="318"/>
                  </a:lnTo>
                  <a:cubicBezTo>
                    <a:pt x="140" y="318"/>
                    <a:pt x="0" y="17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6"/>
            <p:cNvSpPr/>
            <p:nvPr/>
          </p:nvSpPr>
          <p:spPr>
            <a:xfrm>
              <a:off x="3981236" y="2238603"/>
              <a:ext cx="322698" cy="27265"/>
            </a:xfrm>
            <a:custGeom>
              <a:rect b="b" l="l" r="r" t="t"/>
              <a:pathLst>
                <a:path extrusionOk="0" h="682" w="8072">
                  <a:moveTo>
                    <a:pt x="0" y="1"/>
                  </a:moveTo>
                  <a:lnTo>
                    <a:pt x="0" y="369"/>
                  </a:lnTo>
                  <a:cubicBezTo>
                    <a:pt x="0" y="542"/>
                    <a:pt x="140" y="681"/>
                    <a:pt x="313" y="681"/>
                  </a:cubicBezTo>
                  <a:lnTo>
                    <a:pt x="7760" y="681"/>
                  </a:lnTo>
                  <a:cubicBezTo>
                    <a:pt x="7931" y="681"/>
                    <a:pt x="8072" y="543"/>
                    <a:pt x="8072" y="370"/>
                  </a:cubicBezTo>
                  <a:lnTo>
                    <a:pt x="8072" y="1"/>
                  </a:lnTo>
                  <a:cubicBezTo>
                    <a:pt x="8072" y="177"/>
                    <a:pt x="7931" y="319"/>
                    <a:pt x="7759" y="319"/>
                  </a:cubicBezTo>
                  <a:lnTo>
                    <a:pt x="313" y="319"/>
                  </a:lnTo>
                  <a:cubicBezTo>
                    <a:pt x="140" y="319"/>
                    <a:pt x="0" y="17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6"/>
            <p:cNvSpPr/>
            <p:nvPr/>
          </p:nvSpPr>
          <p:spPr>
            <a:xfrm>
              <a:off x="4020334" y="1967076"/>
              <a:ext cx="35620" cy="322738"/>
            </a:xfrm>
            <a:custGeom>
              <a:rect b="b" l="l" r="r" t="t"/>
              <a:pathLst>
                <a:path extrusionOk="0" h="8073" w="891">
                  <a:moveTo>
                    <a:pt x="219" y="0"/>
                  </a:moveTo>
                  <a:cubicBezTo>
                    <a:pt x="98" y="0"/>
                    <a:pt x="0" y="97"/>
                    <a:pt x="0" y="217"/>
                  </a:cubicBezTo>
                  <a:lnTo>
                    <a:pt x="0" y="7855"/>
                  </a:lnTo>
                  <a:cubicBezTo>
                    <a:pt x="0" y="7974"/>
                    <a:pt x="98" y="8072"/>
                    <a:pt x="219" y="8072"/>
                  </a:cubicBezTo>
                  <a:lnTo>
                    <a:pt x="672" y="8072"/>
                  </a:lnTo>
                  <a:cubicBezTo>
                    <a:pt x="792" y="8072"/>
                    <a:pt x="891" y="7974"/>
                    <a:pt x="890" y="7853"/>
                  </a:cubicBezTo>
                  <a:lnTo>
                    <a:pt x="890" y="217"/>
                  </a:lnTo>
                  <a:cubicBezTo>
                    <a:pt x="890" y="97"/>
                    <a:pt x="792" y="0"/>
                    <a:pt x="6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6"/>
            <p:cNvSpPr/>
            <p:nvPr/>
          </p:nvSpPr>
          <p:spPr>
            <a:xfrm>
              <a:off x="4229216" y="1967116"/>
              <a:ext cx="35580" cy="322698"/>
            </a:xfrm>
            <a:custGeom>
              <a:rect b="b" l="l" r="r" t="t"/>
              <a:pathLst>
                <a:path extrusionOk="0" h="8072" w="890">
                  <a:moveTo>
                    <a:pt x="218" y="0"/>
                  </a:moveTo>
                  <a:cubicBezTo>
                    <a:pt x="97" y="0"/>
                    <a:pt x="0" y="97"/>
                    <a:pt x="0" y="217"/>
                  </a:cubicBezTo>
                  <a:lnTo>
                    <a:pt x="0" y="7854"/>
                  </a:lnTo>
                  <a:cubicBezTo>
                    <a:pt x="0" y="7973"/>
                    <a:pt x="97" y="8071"/>
                    <a:pt x="217" y="8071"/>
                  </a:cubicBezTo>
                  <a:lnTo>
                    <a:pt x="671" y="8071"/>
                  </a:lnTo>
                  <a:cubicBezTo>
                    <a:pt x="791" y="8071"/>
                    <a:pt x="888" y="7973"/>
                    <a:pt x="889" y="7854"/>
                  </a:cubicBezTo>
                  <a:lnTo>
                    <a:pt x="889" y="217"/>
                  </a:lnTo>
                  <a:cubicBezTo>
                    <a:pt x="889" y="97"/>
                    <a:pt x="792" y="0"/>
                    <a:pt x="6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6"/>
            <p:cNvSpPr/>
            <p:nvPr/>
          </p:nvSpPr>
          <p:spPr>
            <a:xfrm>
              <a:off x="4020414" y="1967116"/>
              <a:ext cx="20109" cy="322698"/>
            </a:xfrm>
            <a:custGeom>
              <a:rect b="b" l="l" r="r" t="t"/>
              <a:pathLst>
                <a:path extrusionOk="0" h="8072" w="503">
                  <a:moveTo>
                    <a:pt x="218" y="0"/>
                  </a:moveTo>
                  <a:cubicBezTo>
                    <a:pt x="98" y="0"/>
                    <a:pt x="0" y="97"/>
                    <a:pt x="0" y="217"/>
                  </a:cubicBezTo>
                  <a:lnTo>
                    <a:pt x="0" y="7854"/>
                  </a:lnTo>
                  <a:cubicBezTo>
                    <a:pt x="0" y="7973"/>
                    <a:pt x="98" y="8071"/>
                    <a:pt x="218" y="8071"/>
                  </a:cubicBezTo>
                  <a:lnTo>
                    <a:pt x="503" y="8071"/>
                  </a:lnTo>
                  <a:cubicBezTo>
                    <a:pt x="386" y="8071"/>
                    <a:pt x="291" y="7973"/>
                    <a:pt x="291" y="7854"/>
                  </a:cubicBezTo>
                  <a:lnTo>
                    <a:pt x="291" y="217"/>
                  </a:lnTo>
                  <a:cubicBezTo>
                    <a:pt x="291" y="97"/>
                    <a:pt x="386" y="0"/>
                    <a:pt x="5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6"/>
            <p:cNvSpPr/>
            <p:nvPr/>
          </p:nvSpPr>
          <p:spPr>
            <a:xfrm>
              <a:off x="4229216" y="1967116"/>
              <a:ext cx="20109" cy="322698"/>
            </a:xfrm>
            <a:custGeom>
              <a:rect b="b" l="l" r="r" t="t"/>
              <a:pathLst>
                <a:path extrusionOk="0" h="8072" w="503">
                  <a:moveTo>
                    <a:pt x="217" y="0"/>
                  </a:moveTo>
                  <a:cubicBezTo>
                    <a:pt x="97" y="0"/>
                    <a:pt x="0" y="97"/>
                    <a:pt x="0" y="217"/>
                  </a:cubicBezTo>
                  <a:lnTo>
                    <a:pt x="0" y="7854"/>
                  </a:lnTo>
                  <a:cubicBezTo>
                    <a:pt x="0" y="7973"/>
                    <a:pt x="97" y="8071"/>
                    <a:pt x="217" y="8071"/>
                  </a:cubicBezTo>
                  <a:lnTo>
                    <a:pt x="502" y="8071"/>
                  </a:lnTo>
                  <a:cubicBezTo>
                    <a:pt x="385" y="8071"/>
                    <a:pt x="290" y="7973"/>
                    <a:pt x="290" y="7854"/>
                  </a:cubicBezTo>
                  <a:lnTo>
                    <a:pt x="290" y="217"/>
                  </a:lnTo>
                  <a:cubicBezTo>
                    <a:pt x="290" y="97"/>
                    <a:pt x="385" y="0"/>
                    <a:pt x="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6"/>
            <p:cNvSpPr/>
            <p:nvPr/>
          </p:nvSpPr>
          <p:spPr>
            <a:xfrm>
              <a:off x="4134670" y="2120589"/>
              <a:ext cx="212321" cy="212281"/>
            </a:xfrm>
            <a:custGeom>
              <a:rect b="b" l="l" r="r" t="t"/>
              <a:pathLst>
                <a:path extrusionOk="0" h="5310" w="5311">
                  <a:moveTo>
                    <a:pt x="2656" y="1"/>
                  </a:moveTo>
                  <a:cubicBezTo>
                    <a:pt x="1190" y="1"/>
                    <a:pt x="1" y="1189"/>
                    <a:pt x="1" y="2655"/>
                  </a:cubicBezTo>
                  <a:cubicBezTo>
                    <a:pt x="1" y="4121"/>
                    <a:pt x="1190" y="5310"/>
                    <a:pt x="2656" y="5310"/>
                  </a:cubicBezTo>
                  <a:cubicBezTo>
                    <a:pt x="4122" y="5310"/>
                    <a:pt x="5311" y="4121"/>
                    <a:pt x="5311" y="2655"/>
                  </a:cubicBezTo>
                  <a:cubicBezTo>
                    <a:pt x="5311" y="1189"/>
                    <a:pt x="4122" y="1"/>
                    <a:pt x="2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6"/>
            <p:cNvSpPr/>
            <p:nvPr/>
          </p:nvSpPr>
          <p:spPr>
            <a:xfrm>
              <a:off x="4176366" y="2166404"/>
              <a:ext cx="153354" cy="149196"/>
            </a:xfrm>
            <a:custGeom>
              <a:rect b="b" l="l" r="r" t="t"/>
              <a:pathLst>
                <a:path extrusionOk="0" h="3732" w="3836">
                  <a:moveTo>
                    <a:pt x="1549" y="0"/>
                  </a:moveTo>
                  <a:cubicBezTo>
                    <a:pt x="1367" y="0"/>
                    <a:pt x="1185" y="34"/>
                    <a:pt x="1014" y="103"/>
                  </a:cubicBezTo>
                  <a:lnTo>
                    <a:pt x="2074" y="1163"/>
                  </a:lnTo>
                  <a:lnTo>
                    <a:pt x="1268" y="1969"/>
                  </a:lnTo>
                  <a:lnTo>
                    <a:pt x="208" y="909"/>
                  </a:lnTo>
                  <a:lnTo>
                    <a:pt x="208" y="909"/>
                  </a:lnTo>
                  <a:cubicBezTo>
                    <a:pt x="0" y="1429"/>
                    <a:pt x="107" y="2044"/>
                    <a:pt x="528" y="2465"/>
                  </a:cubicBezTo>
                  <a:cubicBezTo>
                    <a:pt x="810" y="2747"/>
                    <a:pt x="1179" y="2888"/>
                    <a:pt x="1549" y="2888"/>
                  </a:cubicBezTo>
                  <a:cubicBezTo>
                    <a:pt x="1741" y="2888"/>
                    <a:pt x="1932" y="2850"/>
                    <a:pt x="2111" y="2774"/>
                  </a:cubicBezTo>
                  <a:lnTo>
                    <a:pt x="3069" y="3731"/>
                  </a:lnTo>
                  <a:cubicBezTo>
                    <a:pt x="3218" y="3632"/>
                    <a:pt x="3360" y="3518"/>
                    <a:pt x="3491" y="3387"/>
                  </a:cubicBezTo>
                  <a:cubicBezTo>
                    <a:pt x="3623" y="3255"/>
                    <a:pt x="3738" y="3114"/>
                    <a:pt x="3835" y="2965"/>
                  </a:cubicBezTo>
                  <a:lnTo>
                    <a:pt x="2879" y="2007"/>
                  </a:lnTo>
                  <a:cubicBezTo>
                    <a:pt x="3102" y="1483"/>
                    <a:pt x="3000" y="852"/>
                    <a:pt x="2570" y="423"/>
                  </a:cubicBezTo>
                  <a:cubicBezTo>
                    <a:pt x="2289" y="141"/>
                    <a:pt x="1919" y="0"/>
                    <a:pt x="15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6"/>
            <p:cNvSpPr/>
            <p:nvPr/>
          </p:nvSpPr>
          <p:spPr>
            <a:xfrm>
              <a:off x="4118319" y="2115073"/>
              <a:ext cx="245102" cy="223274"/>
            </a:xfrm>
            <a:custGeom>
              <a:rect b="b" l="l" r="r" t="t"/>
              <a:pathLst>
                <a:path extrusionOk="0" h="5585" w="6131">
                  <a:moveTo>
                    <a:pt x="3065" y="277"/>
                  </a:moveTo>
                  <a:cubicBezTo>
                    <a:pt x="3710" y="277"/>
                    <a:pt x="4355" y="522"/>
                    <a:pt x="4844" y="1012"/>
                  </a:cubicBezTo>
                  <a:cubicBezTo>
                    <a:pt x="5825" y="1993"/>
                    <a:pt x="5825" y="3591"/>
                    <a:pt x="4844" y="4572"/>
                  </a:cubicBezTo>
                  <a:cubicBezTo>
                    <a:pt x="4353" y="5063"/>
                    <a:pt x="3709" y="5308"/>
                    <a:pt x="3064" y="5308"/>
                  </a:cubicBezTo>
                  <a:cubicBezTo>
                    <a:pt x="2420" y="5308"/>
                    <a:pt x="1775" y="5063"/>
                    <a:pt x="1284" y="4572"/>
                  </a:cubicBezTo>
                  <a:cubicBezTo>
                    <a:pt x="303" y="3591"/>
                    <a:pt x="303" y="1993"/>
                    <a:pt x="1284" y="1012"/>
                  </a:cubicBezTo>
                  <a:cubicBezTo>
                    <a:pt x="1775" y="522"/>
                    <a:pt x="2421" y="277"/>
                    <a:pt x="3065" y="277"/>
                  </a:cubicBezTo>
                  <a:close/>
                  <a:moveTo>
                    <a:pt x="3065" y="0"/>
                  </a:moveTo>
                  <a:cubicBezTo>
                    <a:pt x="2350" y="0"/>
                    <a:pt x="1634" y="273"/>
                    <a:pt x="1089" y="817"/>
                  </a:cubicBezTo>
                  <a:cubicBezTo>
                    <a:pt x="0" y="1907"/>
                    <a:pt x="0" y="3679"/>
                    <a:pt x="1089" y="4768"/>
                  </a:cubicBezTo>
                  <a:cubicBezTo>
                    <a:pt x="1635" y="5313"/>
                    <a:pt x="2350" y="5585"/>
                    <a:pt x="3065" y="5585"/>
                  </a:cubicBezTo>
                  <a:cubicBezTo>
                    <a:pt x="3782" y="5585"/>
                    <a:pt x="4496" y="5314"/>
                    <a:pt x="5040" y="4768"/>
                  </a:cubicBezTo>
                  <a:cubicBezTo>
                    <a:pt x="6130" y="3679"/>
                    <a:pt x="6130" y="1907"/>
                    <a:pt x="5040" y="817"/>
                  </a:cubicBezTo>
                  <a:cubicBezTo>
                    <a:pt x="4496" y="273"/>
                    <a:pt x="3781" y="0"/>
                    <a:pt x="30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76"/>
          <p:cNvGrpSpPr/>
          <p:nvPr/>
        </p:nvGrpSpPr>
        <p:grpSpPr>
          <a:xfrm>
            <a:off x="5603443" y="2788122"/>
            <a:ext cx="371271" cy="363076"/>
            <a:chOff x="5603443" y="2578572"/>
            <a:chExt cx="371271" cy="363076"/>
          </a:xfrm>
        </p:grpSpPr>
        <p:sp>
          <p:nvSpPr>
            <p:cNvPr id="4314" name="Google Shape;4314;p76"/>
            <p:cNvSpPr/>
            <p:nvPr/>
          </p:nvSpPr>
          <p:spPr>
            <a:xfrm>
              <a:off x="5766551" y="2581490"/>
              <a:ext cx="121172" cy="48733"/>
            </a:xfrm>
            <a:custGeom>
              <a:rect b="b" l="l" r="r" t="t"/>
              <a:pathLst>
                <a:path extrusionOk="0" h="1219" w="3031">
                  <a:moveTo>
                    <a:pt x="143" y="0"/>
                  </a:moveTo>
                  <a:cubicBezTo>
                    <a:pt x="63" y="0"/>
                    <a:pt x="0" y="64"/>
                    <a:pt x="0" y="143"/>
                  </a:cubicBezTo>
                  <a:lnTo>
                    <a:pt x="0" y="1082"/>
                  </a:lnTo>
                  <a:cubicBezTo>
                    <a:pt x="0" y="1157"/>
                    <a:pt x="61" y="1218"/>
                    <a:pt x="137" y="1218"/>
                  </a:cubicBezTo>
                  <a:cubicBezTo>
                    <a:pt x="177" y="1218"/>
                    <a:pt x="222" y="1200"/>
                    <a:pt x="264" y="1157"/>
                  </a:cubicBezTo>
                  <a:cubicBezTo>
                    <a:pt x="271" y="1150"/>
                    <a:pt x="273" y="1143"/>
                    <a:pt x="273" y="1135"/>
                  </a:cubicBezTo>
                  <a:lnTo>
                    <a:pt x="273" y="354"/>
                  </a:lnTo>
                  <a:cubicBezTo>
                    <a:pt x="273" y="309"/>
                    <a:pt x="310" y="273"/>
                    <a:pt x="356" y="273"/>
                  </a:cubicBezTo>
                  <a:lnTo>
                    <a:pt x="2616" y="273"/>
                  </a:lnTo>
                  <a:cubicBezTo>
                    <a:pt x="2695" y="273"/>
                    <a:pt x="2758" y="336"/>
                    <a:pt x="2758" y="415"/>
                  </a:cubicBezTo>
                  <a:lnTo>
                    <a:pt x="2758" y="1124"/>
                  </a:lnTo>
                  <a:cubicBezTo>
                    <a:pt x="2758" y="1140"/>
                    <a:pt x="2764" y="1155"/>
                    <a:pt x="2775" y="1165"/>
                  </a:cubicBezTo>
                  <a:cubicBezTo>
                    <a:pt x="2814" y="1202"/>
                    <a:pt x="2856" y="1218"/>
                    <a:pt x="2894" y="1218"/>
                  </a:cubicBezTo>
                  <a:cubicBezTo>
                    <a:pt x="2969" y="1218"/>
                    <a:pt x="3030" y="1156"/>
                    <a:pt x="3030" y="1082"/>
                  </a:cubicBezTo>
                  <a:lnTo>
                    <a:pt x="3030" y="251"/>
                  </a:lnTo>
                  <a:cubicBezTo>
                    <a:pt x="3030" y="112"/>
                    <a:pt x="2917" y="0"/>
                    <a:pt x="27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6"/>
            <p:cNvSpPr/>
            <p:nvPr/>
          </p:nvSpPr>
          <p:spPr>
            <a:xfrm>
              <a:off x="5667607" y="2855976"/>
              <a:ext cx="85672" cy="85672"/>
            </a:xfrm>
            <a:custGeom>
              <a:rect b="b" l="l" r="r" t="t"/>
              <a:pathLst>
                <a:path extrusionOk="0" h="2143" w="2143">
                  <a:moveTo>
                    <a:pt x="1072" y="1"/>
                  </a:moveTo>
                  <a:cubicBezTo>
                    <a:pt x="481" y="1"/>
                    <a:pt x="1" y="480"/>
                    <a:pt x="1" y="1072"/>
                  </a:cubicBezTo>
                  <a:cubicBezTo>
                    <a:pt x="1" y="1662"/>
                    <a:pt x="481" y="2143"/>
                    <a:pt x="1072" y="2143"/>
                  </a:cubicBezTo>
                  <a:cubicBezTo>
                    <a:pt x="1664" y="2143"/>
                    <a:pt x="2143" y="1662"/>
                    <a:pt x="2143" y="1072"/>
                  </a:cubicBezTo>
                  <a:cubicBezTo>
                    <a:pt x="2143" y="480"/>
                    <a:pt x="1664" y="1"/>
                    <a:pt x="1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6"/>
            <p:cNvSpPr/>
            <p:nvPr/>
          </p:nvSpPr>
          <p:spPr>
            <a:xfrm>
              <a:off x="5874730" y="2855976"/>
              <a:ext cx="85672" cy="85672"/>
            </a:xfrm>
            <a:custGeom>
              <a:rect b="b" l="l" r="r" t="t"/>
              <a:pathLst>
                <a:path extrusionOk="0" h="2143" w="2143">
                  <a:moveTo>
                    <a:pt x="1071" y="1"/>
                  </a:moveTo>
                  <a:cubicBezTo>
                    <a:pt x="480" y="1"/>
                    <a:pt x="0" y="480"/>
                    <a:pt x="0" y="1072"/>
                  </a:cubicBezTo>
                  <a:cubicBezTo>
                    <a:pt x="0" y="1662"/>
                    <a:pt x="480" y="2143"/>
                    <a:pt x="1071" y="2143"/>
                  </a:cubicBezTo>
                  <a:cubicBezTo>
                    <a:pt x="1663" y="2143"/>
                    <a:pt x="2142" y="1662"/>
                    <a:pt x="2142" y="1072"/>
                  </a:cubicBezTo>
                  <a:cubicBezTo>
                    <a:pt x="2142" y="480"/>
                    <a:pt x="1663" y="1"/>
                    <a:pt x="1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6"/>
            <p:cNvSpPr/>
            <p:nvPr/>
          </p:nvSpPr>
          <p:spPr>
            <a:xfrm>
              <a:off x="5897637" y="2878843"/>
              <a:ext cx="39898" cy="39898"/>
            </a:xfrm>
            <a:custGeom>
              <a:rect b="b" l="l" r="r" t="t"/>
              <a:pathLst>
                <a:path extrusionOk="0" h="998" w="998">
                  <a:moveTo>
                    <a:pt x="498" y="1"/>
                  </a:moveTo>
                  <a:cubicBezTo>
                    <a:pt x="223" y="1"/>
                    <a:pt x="0" y="224"/>
                    <a:pt x="0" y="500"/>
                  </a:cubicBezTo>
                  <a:cubicBezTo>
                    <a:pt x="0" y="774"/>
                    <a:pt x="223" y="998"/>
                    <a:pt x="498" y="998"/>
                  </a:cubicBezTo>
                  <a:cubicBezTo>
                    <a:pt x="774" y="998"/>
                    <a:pt x="997" y="774"/>
                    <a:pt x="997" y="500"/>
                  </a:cubicBezTo>
                  <a:cubicBezTo>
                    <a:pt x="997" y="224"/>
                    <a:pt x="774" y="1"/>
                    <a:pt x="4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6"/>
            <p:cNvSpPr/>
            <p:nvPr/>
          </p:nvSpPr>
          <p:spPr>
            <a:xfrm>
              <a:off x="5690514" y="2878843"/>
              <a:ext cx="39898" cy="39898"/>
            </a:xfrm>
            <a:custGeom>
              <a:rect b="b" l="l" r="r" t="t"/>
              <a:pathLst>
                <a:path extrusionOk="0" h="998" w="998">
                  <a:moveTo>
                    <a:pt x="499" y="1"/>
                  </a:moveTo>
                  <a:cubicBezTo>
                    <a:pt x="224" y="1"/>
                    <a:pt x="1" y="224"/>
                    <a:pt x="1" y="500"/>
                  </a:cubicBezTo>
                  <a:cubicBezTo>
                    <a:pt x="1" y="774"/>
                    <a:pt x="224" y="998"/>
                    <a:pt x="499" y="998"/>
                  </a:cubicBezTo>
                  <a:cubicBezTo>
                    <a:pt x="774" y="998"/>
                    <a:pt x="998" y="774"/>
                    <a:pt x="998" y="500"/>
                  </a:cubicBezTo>
                  <a:cubicBezTo>
                    <a:pt x="998" y="224"/>
                    <a:pt x="774" y="1"/>
                    <a:pt x="4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6"/>
            <p:cNvSpPr/>
            <p:nvPr/>
          </p:nvSpPr>
          <p:spPr>
            <a:xfrm>
              <a:off x="5892000" y="2873286"/>
              <a:ext cx="51091" cy="51011"/>
            </a:xfrm>
            <a:custGeom>
              <a:rect b="b" l="l" r="r" t="t"/>
              <a:pathLst>
                <a:path extrusionOk="0" h="1276" w="1278">
                  <a:moveTo>
                    <a:pt x="639" y="280"/>
                  </a:moveTo>
                  <a:cubicBezTo>
                    <a:pt x="837" y="280"/>
                    <a:pt x="997" y="440"/>
                    <a:pt x="997" y="636"/>
                  </a:cubicBezTo>
                  <a:cubicBezTo>
                    <a:pt x="997" y="834"/>
                    <a:pt x="838" y="994"/>
                    <a:pt x="639" y="994"/>
                  </a:cubicBezTo>
                  <a:cubicBezTo>
                    <a:pt x="443" y="994"/>
                    <a:pt x="283" y="835"/>
                    <a:pt x="283" y="636"/>
                  </a:cubicBezTo>
                  <a:cubicBezTo>
                    <a:pt x="283" y="440"/>
                    <a:pt x="442" y="280"/>
                    <a:pt x="639" y="280"/>
                  </a:cubicBezTo>
                  <a:close/>
                  <a:moveTo>
                    <a:pt x="639" y="0"/>
                  </a:moveTo>
                  <a:cubicBezTo>
                    <a:pt x="288" y="0"/>
                    <a:pt x="1" y="286"/>
                    <a:pt x="1" y="639"/>
                  </a:cubicBezTo>
                  <a:cubicBezTo>
                    <a:pt x="1" y="990"/>
                    <a:pt x="288" y="1276"/>
                    <a:pt x="639" y="1276"/>
                  </a:cubicBezTo>
                  <a:cubicBezTo>
                    <a:pt x="991" y="1276"/>
                    <a:pt x="1277" y="990"/>
                    <a:pt x="1278" y="639"/>
                  </a:cubicBezTo>
                  <a:cubicBezTo>
                    <a:pt x="1278" y="286"/>
                    <a:pt x="992" y="0"/>
                    <a:pt x="6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6"/>
            <p:cNvSpPr/>
            <p:nvPr/>
          </p:nvSpPr>
          <p:spPr>
            <a:xfrm>
              <a:off x="5603443" y="2578572"/>
              <a:ext cx="73239" cy="255976"/>
            </a:xfrm>
            <a:custGeom>
              <a:rect b="b" l="l" r="r" t="t"/>
              <a:pathLst>
                <a:path extrusionOk="0" h="6403" w="1832">
                  <a:moveTo>
                    <a:pt x="292" y="0"/>
                  </a:moveTo>
                  <a:cubicBezTo>
                    <a:pt x="130" y="0"/>
                    <a:pt x="0" y="131"/>
                    <a:pt x="0" y="294"/>
                  </a:cubicBezTo>
                  <a:cubicBezTo>
                    <a:pt x="0" y="453"/>
                    <a:pt x="125" y="581"/>
                    <a:pt x="283" y="581"/>
                  </a:cubicBezTo>
                  <a:cubicBezTo>
                    <a:pt x="286" y="581"/>
                    <a:pt x="289" y="581"/>
                    <a:pt x="292" y="581"/>
                  </a:cubicBezTo>
                  <a:lnTo>
                    <a:pt x="657" y="581"/>
                  </a:lnTo>
                  <a:cubicBezTo>
                    <a:pt x="982" y="586"/>
                    <a:pt x="1246" y="850"/>
                    <a:pt x="1251" y="1175"/>
                  </a:cubicBezTo>
                  <a:lnTo>
                    <a:pt x="1251" y="6130"/>
                  </a:lnTo>
                  <a:lnTo>
                    <a:pt x="1832" y="6403"/>
                  </a:lnTo>
                  <a:lnTo>
                    <a:pt x="1832" y="1175"/>
                  </a:lnTo>
                  <a:cubicBezTo>
                    <a:pt x="1832" y="527"/>
                    <a:pt x="1305"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6"/>
            <p:cNvSpPr/>
            <p:nvPr/>
          </p:nvSpPr>
          <p:spPr>
            <a:xfrm>
              <a:off x="5684917" y="2873286"/>
              <a:ext cx="51091" cy="51011"/>
            </a:xfrm>
            <a:custGeom>
              <a:rect b="b" l="l" r="r" t="t"/>
              <a:pathLst>
                <a:path extrusionOk="0" h="1276" w="1278">
                  <a:moveTo>
                    <a:pt x="639" y="280"/>
                  </a:moveTo>
                  <a:cubicBezTo>
                    <a:pt x="835" y="280"/>
                    <a:pt x="997" y="440"/>
                    <a:pt x="997" y="636"/>
                  </a:cubicBezTo>
                  <a:cubicBezTo>
                    <a:pt x="997" y="834"/>
                    <a:pt x="837" y="994"/>
                    <a:pt x="639" y="994"/>
                  </a:cubicBezTo>
                  <a:cubicBezTo>
                    <a:pt x="443" y="994"/>
                    <a:pt x="281" y="835"/>
                    <a:pt x="281" y="636"/>
                  </a:cubicBezTo>
                  <a:cubicBezTo>
                    <a:pt x="281" y="440"/>
                    <a:pt x="442" y="280"/>
                    <a:pt x="639" y="280"/>
                  </a:cubicBezTo>
                  <a:close/>
                  <a:moveTo>
                    <a:pt x="639" y="0"/>
                  </a:moveTo>
                  <a:cubicBezTo>
                    <a:pt x="288" y="0"/>
                    <a:pt x="1" y="286"/>
                    <a:pt x="1" y="639"/>
                  </a:cubicBezTo>
                  <a:cubicBezTo>
                    <a:pt x="1" y="990"/>
                    <a:pt x="286" y="1276"/>
                    <a:pt x="639" y="1276"/>
                  </a:cubicBezTo>
                  <a:cubicBezTo>
                    <a:pt x="990" y="1276"/>
                    <a:pt x="1277" y="990"/>
                    <a:pt x="1277" y="639"/>
                  </a:cubicBezTo>
                  <a:cubicBezTo>
                    <a:pt x="1277" y="286"/>
                    <a:pt x="991" y="0"/>
                    <a:pt x="6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6"/>
            <p:cNvSpPr/>
            <p:nvPr/>
          </p:nvSpPr>
          <p:spPr>
            <a:xfrm>
              <a:off x="5653455" y="2812800"/>
              <a:ext cx="321259" cy="42816"/>
            </a:xfrm>
            <a:custGeom>
              <a:rect b="b" l="l" r="r" t="t"/>
              <a:pathLst>
                <a:path extrusionOk="0" h="1071" w="8036">
                  <a:moveTo>
                    <a:pt x="267" y="0"/>
                  </a:moveTo>
                  <a:cubicBezTo>
                    <a:pt x="119" y="0"/>
                    <a:pt x="0" y="118"/>
                    <a:pt x="0" y="266"/>
                  </a:cubicBezTo>
                  <a:lnTo>
                    <a:pt x="0" y="803"/>
                  </a:lnTo>
                  <a:cubicBezTo>
                    <a:pt x="0" y="951"/>
                    <a:pt x="119" y="1070"/>
                    <a:pt x="267" y="1070"/>
                  </a:cubicBezTo>
                  <a:lnTo>
                    <a:pt x="7769" y="1070"/>
                  </a:lnTo>
                  <a:cubicBezTo>
                    <a:pt x="7917" y="1070"/>
                    <a:pt x="8035" y="951"/>
                    <a:pt x="8035" y="803"/>
                  </a:cubicBezTo>
                  <a:lnTo>
                    <a:pt x="8035" y="266"/>
                  </a:lnTo>
                  <a:cubicBezTo>
                    <a:pt x="8036" y="118"/>
                    <a:pt x="7917" y="0"/>
                    <a:pt x="7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6"/>
            <p:cNvSpPr/>
            <p:nvPr/>
          </p:nvSpPr>
          <p:spPr>
            <a:xfrm>
              <a:off x="5707144" y="2625745"/>
              <a:ext cx="240025" cy="187095"/>
            </a:xfrm>
            <a:custGeom>
              <a:rect b="b" l="l" r="r" t="t"/>
              <a:pathLst>
                <a:path extrusionOk="0" h="4680" w="6004">
                  <a:moveTo>
                    <a:pt x="901" y="0"/>
                  </a:moveTo>
                  <a:cubicBezTo>
                    <a:pt x="404" y="0"/>
                    <a:pt x="1" y="403"/>
                    <a:pt x="1" y="901"/>
                  </a:cubicBezTo>
                  <a:lnTo>
                    <a:pt x="1" y="3778"/>
                  </a:lnTo>
                  <a:cubicBezTo>
                    <a:pt x="1" y="4275"/>
                    <a:pt x="404" y="4679"/>
                    <a:pt x="901" y="4679"/>
                  </a:cubicBezTo>
                  <a:lnTo>
                    <a:pt x="5103" y="4679"/>
                  </a:lnTo>
                  <a:cubicBezTo>
                    <a:pt x="5600" y="4679"/>
                    <a:pt x="6004" y="4275"/>
                    <a:pt x="6004" y="3778"/>
                  </a:cubicBezTo>
                  <a:lnTo>
                    <a:pt x="6004" y="902"/>
                  </a:lnTo>
                  <a:cubicBezTo>
                    <a:pt x="6004" y="403"/>
                    <a:pt x="5600" y="0"/>
                    <a:pt x="51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6"/>
            <p:cNvSpPr/>
            <p:nvPr/>
          </p:nvSpPr>
          <p:spPr>
            <a:xfrm>
              <a:off x="5707144" y="2625745"/>
              <a:ext cx="56448" cy="187095"/>
            </a:xfrm>
            <a:custGeom>
              <a:rect b="b" l="l" r="r" t="t"/>
              <a:pathLst>
                <a:path extrusionOk="0" h="4680" w="1412">
                  <a:moveTo>
                    <a:pt x="901" y="0"/>
                  </a:moveTo>
                  <a:cubicBezTo>
                    <a:pt x="404" y="0"/>
                    <a:pt x="1" y="403"/>
                    <a:pt x="1" y="901"/>
                  </a:cubicBezTo>
                  <a:lnTo>
                    <a:pt x="1" y="3778"/>
                  </a:lnTo>
                  <a:cubicBezTo>
                    <a:pt x="1" y="4275"/>
                    <a:pt x="404" y="4679"/>
                    <a:pt x="901" y="4679"/>
                  </a:cubicBezTo>
                  <a:lnTo>
                    <a:pt x="1411" y="4679"/>
                  </a:lnTo>
                  <a:cubicBezTo>
                    <a:pt x="912" y="4679"/>
                    <a:pt x="508" y="4275"/>
                    <a:pt x="508" y="3777"/>
                  </a:cubicBezTo>
                  <a:lnTo>
                    <a:pt x="508" y="902"/>
                  </a:lnTo>
                  <a:cubicBezTo>
                    <a:pt x="508" y="403"/>
                    <a:pt x="913" y="0"/>
                    <a:pt x="14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76"/>
          <p:cNvGrpSpPr/>
          <p:nvPr/>
        </p:nvGrpSpPr>
        <p:grpSpPr>
          <a:xfrm>
            <a:off x="3980356" y="3987247"/>
            <a:ext cx="373110" cy="371271"/>
            <a:chOff x="3980356" y="3777697"/>
            <a:chExt cx="373110" cy="371271"/>
          </a:xfrm>
        </p:grpSpPr>
        <p:sp>
          <p:nvSpPr>
            <p:cNvPr id="4326" name="Google Shape;4326;p76"/>
            <p:cNvSpPr/>
            <p:nvPr/>
          </p:nvSpPr>
          <p:spPr>
            <a:xfrm>
              <a:off x="4006582" y="3795807"/>
              <a:ext cx="319780" cy="353161"/>
            </a:xfrm>
            <a:custGeom>
              <a:rect b="b" l="l" r="r" t="t"/>
              <a:pathLst>
                <a:path extrusionOk="0" h="8834" w="7999">
                  <a:moveTo>
                    <a:pt x="0" y="1"/>
                  </a:moveTo>
                  <a:lnTo>
                    <a:pt x="0" y="8834"/>
                  </a:lnTo>
                  <a:lnTo>
                    <a:pt x="7999" y="8834"/>
                  </a:lnTo>
                  <a:lnTo>
                    <a:pt x="79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6"/>
            <p:cNvSpPr/>
            <p:nvPr/>
          </p:nvSpPr>
          <p:spPr>
            <a:xfrm>
              <a:off x="4006582" y="3798765"/>
              <a:ext cx="319780" cy="34141"/>
            </a:xfrm>
            <a:custGeom>
              <a:rect b="b" l="l" r="r" t="t"/>
              <a:pathLst>
                <a:path extrusionOk="0" h="854" w="7999">
                  <a:moveTo>
                    <a:pt x="7804" y="1"/>
                  </a:moveTo>
                  <a:cubicBezTo>
                    <a:pt x="7800" y="1"/>
                    <a:pt x="7797" y="1"/>
                    <a:pt x="7793" y="1"/>
                  </a:cubicBezTo>
                  <a:lnTo>
                    <a:pt x="207" y="1"/>
                  </a:lnTo>
                  <a:cubicBezTo>
                    <a:pt x="136" y="1"/>
                    <a:pt x="67" y="9"/>
                    <a:pt x="0" y="26"/>
                  </a:cubicBezTo>
                  <a:lnTo>
                    <a:pt x="0" y="853"/>
                  </a:lnTo>
                  <a:lnTo>
                    <a:pt x="7999" y="853"/>
                  </a:lnTo>
                  <a:lnTo>
                    <a:pt x="7999" y="26"/>
                  </a:lnTo>
                  <a:cubicBezTo>
                    <a:pt x="7937" y="10"/>
                    <a:pt x="7872" y="1"/>
                    <a:pt x="78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6"/>
            <p:cNvSpPr/>
            <p:nvPr/>
          </p:nvSpPr>
          <p:spPr>
            <a:xfrm>
              <a:off x="4050837" y="3811798"/>
              <a:ext cx="231350" cy="193651"/>
            </a:xfrm>
            <a:custGeom>
              <a:rect b="b" l="l" r="r" t="t"/>
              <a:pathLst>
                <a:path extrusionOk="0" h="4844" w="5787">
                  <a:moveTo>
                    <a:pt x="0" y="1"/>
                  </a:moveTo>
                  <a:lnTo>
                    <a:pt x="0" y="4843"/>
                  </a:lnTo>
                  <a:lnTo>
                    <a:pt x="5786" y="4843"/>
                  </a:lnTo>
                  <a:lnTo>
                    <a:pt x="57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6"/>
            <p:cNvSpPr/>
            <p:nvPr/>
          </p:nvSpPr>
          <p:spPr>
            <a:xfrm>
              <a:off x="4123316" y="3811798"/>
              <a:ext cx="159590" cy="193651"/>
            </a:xfrm>
            <a:custGeom>
              <a:rect b="b" l="l" r="r" t="t"/>
              <a:pathLst>
                <a:path extrusionOk="0" h="4844" w="3992">
                  <a:moveTo>
                    <a:pt x="2507" y="1"/>
                  </a:moveTo>
                  <a:lnTo>
                    <a:pt x="1" y="4843"/>
                  </a:lnTo>
                  <a:lnTo>
                    <a:pt x="3991" y="4843"/>
                  </a:lnTo>
                  <a:lnTo>
                    <a:pt x="3991" y="1"/>
                  </a:lnTo>
                  <a:close/>
                </a:path>
              </a:pathLst>
            </a:custGeom>
            <a:solidFill>
              <a:srgbClr val="F8F0D9">
                <a:alpha val="42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6"/>
            <p:cNvSpPr/>
            <p:nvPr/>
          </p:nvSpPr>
          <p:spPr>
            <a:xfrm>
              <a:off x="4050837" y="3794367"/>
              <a:ext cx="231350" cy="38538"/>
            </a:xfrm>
            <a:custGeom>
              <a:rect b="b" l="l" r="r" t="t"/>
              <a:pathLst>
                <a:path extrusionOk="0" h="964" w="5787">
                  <a:moveTo>
                    <a:pt x="0" y="1"/>
                  </a:moveTo>
                  <a:lnTo>
                    <a:pt x="0" y="963"/>
                  </a:lnTo>
                  <a:lnTo>
                    <a:pt x="5786" y="963"/>
                  </a:lnTo>
                  <a:lnTo>
                    <a:pt x="5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6"/>
            <p:cNvSpPr/>
            <p:nvPr/>
          </p:nvSpPr>
          <p:spPr>
            <a:xfrm>
              <a:off x="4213265" y="3811798"/>
              <a:ext cx="69681" cy="21108"/>
            </a:xfrm>
            <a:custGeom>
              <a:rect b="b" l="l" r="r" t="t"/>
              <a:pathLst>
                <a:path extrusionOk="0" h="528" w="1743">
                  <a:moveTo>
                    <a:pt x="273" y="1"/>
                  </a:moveTo>
                  <a:lnTo>
                    <a:pt x="0" y="527"/>
                  </a:lnTo>
                  <a:lnTo>
                    <a:pt x="1742" y="527"/>
                  </a:lnTo>
                  <a:lnTo>
                    <a:pt x="17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6"/>
            <p:cNvSpPr/>
            <p:nvPr/>
          </p:nvSpPr>
          <p:spPr>
            <a:xfrm>
              <a:off x="3980356" y="3777697"/>
              <a:ext cx="373110" cy="34101"/>
            </a:xfrm>
            <a:custGeom>
              <a:rect b="b" l="l" r="r" t="t"/>
              <a:pathLst>
                <a:path extrusionOk="0" h="853" w="9333">
                  <a:moveTo>
                    <a:pt x="852" y="0"/>
                  </a:moveTo>
                  <a:cubicBezTo>
                    <a:pt x="381" y="0"/>
                    <a:pt x="0" y="381"/>
                    <a:pt x="0" y="853"/>
                  </a:cubicBezTo>
                  <a:lnTo>
                    <a:pt x="9332" y="853"/>
                  </a:lnTo>
                  <a:cubicBezTo>
                    <a:pt x="9332" y="383"/>
                    <a:pt x="8949" y="0"/>
                    <a:pt x="84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6"/>
            <p:cNvSpPr/>
            <p:nvPr/>
          </p:nvSpPr>
          <p:spPr>
            <a:xfrm>
              <a:off x="3981076" y="3777697"/>
              <a:ext cx="80795" cy="34101"/>
            </a:xfrm>
            <a:custGeom>
              <a:rect b="b" l="l" r="r" t="t"/>
              <a:pathLst>
                <a:path extrusionOk="0" h="853" w="2021">
                  <a:moveTo>
                    <a:pt x="853" y="0"/>
                  </a:moveTo>
                  <a:cubicBezTo>
                    <a:pt x="381" y="0"/>
                    <a:pt x="0" y="381"/>
                    <a:pt x="0" y="853"/>
                  </a:cubicBezTo>
                  <a:lnTo>
                    <a:pt x="1169" y="853"/>
                  </a:lnTo>
                  <a:cubicBezTo>
                    <a:pt x="1169" y="381"/>
                    <a:pt x="1550" y="0"/>
                    <a:pt x="2021" y="0"/>
                  </a:cubicBez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6"/>
            <p:cNvSpPr/>
            <p:nvPr/>
          </p:nvSpPr>
          <p:spPr>
            <a:xfrm>
              <a:off x="4028089" y="4017722"/>
              <a:ext cx="277524" cy="29064"/>
            </a:xfrm>
            <a:custGeom>
              <a:rect b="b" l="l" r="r" t="t"/>
              <a:pathLst>
                <a:path extrusionOk="0" h="727" w="6942">
                  <a:moveTo>
                    <a:pt x="402" y="1"/>
                  </a:moveTo>
                  <a:cubicBezTo>
                    <a:pt x="177" y="1"/>
                    <a:pt x="0" y="205"/>
                    <a:pt x="47" y="437"/>
                  </a:cubicBezTo>
                  <a:cubicBezTo>
                    <a:pt x="80" y="607"/>
                    <a:pt x="234" y="726"/>
                    <a:pt x="407" y="726"/>
                  </a:cubicBezTo>
                  <a:lnTo>
                    <a:pt x="6541" y="726"/>
                  </a:lnTo>
                  <a:cubicBezTo>
                    <a:pt x="6764" y="726"/>
                    <a:pt x="6942" y="522"/>
                    <a:pt x="6896" y="290"/>
                  </a:cubicBezTo>
                  <a:cubicBezTo>
                    <a:pt x="6864" y="120"/>
                    <a:pt x="6710" y="1"/>
                    <a:pt x="6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6"/>
            <p:cNvSpPr/>
            <p:nvPr/>
          </p:nvSpPr>
          <p:spPr>
            <a:xfrm>
              <a:off x="4028089" y="4004649"/>
              <a:ext cx="277524" cy="29064"/>
            </a:xfrm>
            <a:custGeom>
              <a:rect b="b" l="l" r="r" t="t"/>
              <a:pathLst>
                <a:path extrusionOk="0" h="727" w="6942">
                  <a:moveTo>
                    <a:pt x="402" y="0"/>
                  </a:moveTo>
                  <a:cubicBezTo>
                    <a:pt x="177" y="0"/>
                    <a:pt x="0" y="205"/>
                    <a:pt x="47" y="437"/>
                  </a:cubicBezTo>
                  <a:cubicBezTo>
                    <a:pt x="80" y="607"/>
                    <a:pt x="234" y="726"/>
                    <a:pt x="407" y="726"/>
                  </a:cubicBezTo>
                  <a:lnTo>
                    <a:pt x="6541" y="726"/>
                  </a:lnTo>
                  <a:cubicBezTo>
                    <a:pt x="6764" y="726"/>
                    <a:pt x="6942" y="523"/>
                    <a:pt x="6896" y="290"/>
                  </a:cubicBezTo>
                  <a:cubicBezTo>
                    <a:pt x="6864" y="120"/>
                    <a:pt x="6710" y="0"/>
                    <a:pt x="65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6"/>
            <p:cNvSpPr/>
            <p:nvPr/>
          </p:nvSpPr>
          <p:spPr>
            <a:xfrm>
              <a:off x="4029609" y="4004609"/>
              <a:ext cx="56528" cy="29104"/>
            </a:xfrm>
            <a:custGeom>
              <a:rect b="b" l="l" r="r" t="t"/>
              <a:pathLst>
                <a:path extrusionOk="0" h="728" w="1414">
                  <a:moveTo>
                    <a:pt x="380" y="0"/>
                  </a:moveTo>
                  <a:cubicBezTo>
                    <a:pt x="280" y="0"/>
                    <a:pt x="189" y="42"/>
                    <a:pt x="124" y="107"/>
                  </a:cubicBezTo>
                  <a:cubicBezTo>
                    <a:pt x="45" y="188"/>
                    <a:pt x="0" y="303"/>
                    <a:pt x="24" y="431"/>
                  </a:cubicBezTo>
                  <a:cubicBezTo>
                    <a:pt x="53" y="605"/>
                    <a:pt x="210" y="727"/>
                    <a:pt x="386" y="727"/>
                  </a:cubicBezTo>
                  <a:lnTo>
                    <a:pt x="1413" y="727"/>
                  </a:lnTo>
                  <a:cubicBezTo>
                    <a:pt x="1213" y="727"/>
                    <a:pt x="1050" y="565"/>
                    <a:pt x="1049" y="364"/>
                  </a:cubicBezTo>
                  <a:cubicBezTo>
                    <a:pt x="1049" y="264"/>
                    <a:pt x="1090" y="173"/>
                    <a:pt x="1156" y="107"/>
                  </a:cubicBezTo>
                  <a:cubicBezTo>
                    <a:pt x="1222" y="42"/>
                    <a:pt x="1313" y="0"/>
                    <a:pt x="1413" y="0"/>
                  </a:cubicBezTo>
                  <a:close/>
                </a:path>
              </a:pathLst>
            </a:custGeom>
            <a:solidFill>
              <a:srgbClr val="EEDBA2">
                <a:alpha val="33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6"/>
            <p:cNvSpPr/>
            <p:nvPr/>
          </p:nvSpPr>
          <p:spPr>
            <a:xfrm>
              <a:off x="4114681" y="3891393"/>
              <a:ext cx="103702" cy="113296"/>
            </a:xfrm>
            <a:custGeom>
              <a:rect b="b" l="l" r="r" t="t"/>
              <a:pathLst>
                <a:path extrusionOk="0" h="2834" w="2594">
                  <a:moveTo>
                    <a:pt x="1296" y="1"/>
                  </a:moveTo>
                  <a:cubicBezTo>
                    <a:pt x="581" y="1"/>
                    <a:pt x="1" y="580"/>
                    <a:pt x="1" y="1293"/>
                  </a:cubicBezTo>
                  <a:lnTo>
                    <a:pt x="1" y="2833"/>
                  </a:lnTo>
                  <a:lnTo>
                    <a:pt x="2594" y="2833"/>
                  </a:lnTo>
                  <a:lnTo>
                    <a:pt x="2594" y="1293"/>
                  </a:lnTo>
                  <a:cubicBezTo>
                    <a:pt x="2593" y="579"/>
                    <a:pt x="2013" y="1"/>
                    <a:pt x="12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76"/>
          <p:cNvGrpSpPr/>
          <p:nvPr/>
        </p:nvGrpSpPr>
        <p:grpSpPr>
          <a:xfrm>
            <a:off x="3980836" y="3412130"/>
            <a:ext cx="372031" cy="307467"/>
            <a:chOff x="3980836" y="3202580"/>
            <a:chExt cx="372031" cy="307467"/>
          </a:xfrm>
        </p:grpSpPr>
        <p:sp>
          <p:nvSpPr>
            <p:cNvPr id="4339" name="Google Shape;4339;p76"/>
            <p:cNvSpPr/>
            <p:nvPr/>
          </p:nvSpPr>
          <p:spPr>
            <a:xfrm>
              <a:off x="4026171" y="3290291"/>
              <a:ext cx="24746" cy="99944"/>
            </a:xfrm>
            <a:custGeom>
              <a:rect b="b" l="l" r="r" t="t"/>
              <a:pathLst>
                <a:path extrusionOk="0" h="2500" w="619">
                  <a:moveTo>
                    <a:pt x="618" y="1"/>
                  </a:moveTo>
                  <a:lnTo>
                    <a:pt x="1" y="20"/>
                  </a:lnTo>
                  <a:lnTo>
                    <a:pt x="1" y="2482"/>
                  </a:lnTo>
                  <a:lnTo>
                    <a:pt x="618" y="2499"/>
                  </a:lnTo>
                  <a:lnTo>
                    <a:pt x="6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6"/>
            <p:cNvSpPr/>
            <p:nvPr/>
          </p:nvSpPr>
          <p:spPr>
            <a:xfrm>
              <a:off x="3986673" y="3202580"/>
              <a:ext cx="100783" cy="100823"/>
            </a:xfrm>
            <a:custGeom>
              <a:rect b="b" l="l" r="r" t="t"/>
              <a:pathLst>
                <a:path extrusionOk="0" h="2522" w="2521">
                  <a:moveTo>
                    <a:pt x="1261" y="0"/>
                  </a:moveTo>
                  <a:cubicBezTo>
                    <a:pt x="565" y="0"/>
                    <a:pt x="0" y="565"/>
                    <a:pt x="0" y="1261"/>
                  </a:cubicBezTo>
                  <a:cubicBezTo>
                    <a:pt x="0" y="1957"/>
                    <a:pt x="565" y="2522"/>
                    <a:pt x="1261" y="2522"/>
                  </a:cubicBezTo>
                  <a:cubicBezTo>
                    <a:pt x="1956" y="2522"/>
                    <a:pt x="2521" y="1957"/>
                    <a:pt x="2521" y="1261"/>
                  </a:cubicBezTo>
                  <a:cubicBezTo>
                    <a:pt x="2521" y="565"/>
                    <a:pt x="1956" y="0"/>
                    <a:pt x="12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6"/>
            <p:cNvSpPr/>
            <p:nvPr/>
          </p:nvSpPr>
          <p:spPr>
            <a:xfrm>
              <a:off x="4009060" y="3224968"/>
              <a:ext cx="56008" cy="56048"/>
            </a:xfrm>
            <a:custGeom>
              <a:rect b="b" l="l" r="r" t="t"/>
              <a:pathLst>
                <a:path extrusionOk="0" h="1402" w="1401">
                  <a:moveTo>
                    <a:pt x="701" y="0"/>
                  </a:moveTo>
                  <a:cubicBezTo>
                    <a:pt x="314" y="0"/>
                    <a:pt x="1" y="314"/>
                    <a:pt x="1" y="701"/>
                  </a:cubicBezTo>
                  <a:cubicBezTo>
                    <a:pt x="1" y="1088"/>
                    <a:pt x="314" y="1402"/>
                    <a:pt x="701" y="1402"/>
                  </a:cubicBezTo>
                  <a:cubicBezTo>
                    <a:pt x="1087" y="1402"/>
                    <a:pt x="1401" y="1088"/>
                    <a:pt x="1401" y="701"/>
                  </a:cubicBezTo>
                  <a:cubicBezTo>
                    <a:pt x="1401" y="314"/>
                    <a:pt x="1087" y="0"/>
                    <a:pt x="7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6"/>
            <p:cNvSpPr/>
            <p:nvPr/>
          </p:nvSpPr>
          <p:spPr>
            <a:xfrm>
              <a:off x="3986273" y="3331188"/>
              <a:ext cx="100863" cy="173063"/>
            </a:xfrm>
            <a:custGeom>
              <a:rect b="b" l="l" r="r" t="t"/>
              <a:pathLst>
                <a:path extrusionOk="0" h="4329" w="2523">
                  <a:moveTo>
                    <a:pt x="1262" y="0"/>
                  </a:moveTo>
                  <a:cubicBezTo>
                    <a:pt x="565" y="0"/>
                    <a:pt x="1" y="565"/>
                    <a:pt x="1" y="1261"/>
                  </a:cubicBezTo>
                  <a:lnTo>
                    <a:pt x="1" y="4328"/>
                  </a:lnTo>
                  <a:lnTo>
                    <a:pt x="2522" y="4328"/>
                  </a:lnTo>
                  <a:lnTo>
                    <a:pt x="2522" y="1261"/>
                  </a:lnTo>
                  <a:cubicBezTo>
                    <a:pt x="2522" y="1088"/>
                    <a:pt x="2487" y="923"/>
                    <a:pt x="2423" y="771"/>
                  </a:cubicBezTo>
                  <a:cubicBezTo>
                    <a:pt x="2233" y="318"/>
                    <a:pt x="1785" y="0"/>
                    <a:pt x="1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6"/>
            <p:cNvSpPr/>
            <p:nvPr/>
          </p:nvSpPr>
          <p:spPr>
            <a:xfrm>
              <a:off x="3986313" y="3331188"/>
              <a:ext cx="58287" cy="173063"/>
            </a:xfrm>
            <a:custGeom>
              <a:rect b="b" l="l" r="r" t="t"/>
              <a:pathLst>
                <a:path extrusionOk="0" h="4329" w="1458">
                  <a:moveTo>
                    <a:pt x="1287" y="0"/>
                  </a:moveTo>
                  <a:cubicBezTo>
                    <a:pt x="577" y="0"/>
                    <a:pt x="1" y="565"/>
                    <a:pt x="1" y="1261"/>
                  </a:cubicBezTo>
                  <a:lnTo>
                    <a:pt x="1" y="4328"/>
                  </a:lnTo>
                  <a:lnTo>
                    <a:pt x="345" y="4328"/>
                  </a:lnTo>
                  <a:lnTo>
                    <a:pt x="345" y="1261"/>
                  </a:lnTo>
                  <a:cubicBezTo>
                    <a:pt x="345" y="623"/>
                    <a:pt x="829" y="95"/>
                    <a:pt x="1458" y="12"/>
                  </a:cubicBezTo>
                  <a:cubicBezTo>
                    <a:pt x="1402" y="5"/>
                    <a:pt x="1345" y="1"/>
                    <a:pt x="1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6"/>
            <p:cNvSpPr/>
            <p:nvPr/>
          </p:nvSpPr>
          <p:spPr>
            <a:xfrm>
              <a:off x="4021813" y="3362091"/>
              <a:ext cx="65323" cy="52251"/>
            </a:xfrm>
            <a:custGeom>
              <a:rect b="b" l="l" r="r" t="t"/>
              <a:pathLst>
                <a:path extrusionOk="0" h="1307" w="1634">
                  <a:moveTo>
                    <a:pt x="653" y="1"/>
                  </a:moveTo>
                  <a:cubicBezTo>
                    <a:pt x="294" y="1"/>
                    <a:pt x="0" y="294"/>
                    <a:pt x="0" y="654"/>
                  </a:cubicBezTo>
                  <a:cubicBezTo>
                    <a:pt x="0" y="835"/>
                    <a:pt x="73" y="997"/>
                    <a:pt x="192" y="1116"/>
                  </a:cubicBezTo>
                  <a:cubicBezTo>
                    <a:pt x="309" y="1234"/>
                    <a:pt x="473" y="1307"/>
                    <a:pt x="653" y="1307"/>
                  </a:cubicBezTo>
                  <a:lnTo>
                    <a:pt x="1633" y="1307"/>
                  </a:lnTo>
                  <a:lnTo>
                    <a:pt x="1633" y="490"/>
                  </a:lnTo>
                  <a:cubicBezTo>
                    <a:pt x="1633" y="316"/>
                    <a:pt x="1598" y="151"/>
                    <a:pt x="15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6"/>
            <p:cNvSpPr/>
            <p:nvPr/>
          </p:nvSpPr>
          <p:spPr>
            <a:xfrm>
              <a:off x="4020494" y="3351936"/>
              <a:ext cx="326976" cy="52251"/>
            </a:xfrm>
            <a:custGeom>
              <a:rect b="b" l="l" r="r" t="t"/>
              <a:pathLst>
                <a:path extrusionOk="0" h="1307" w="8179">
                  <a:moveTo>
                    <a:pt x="700" y="0"/>
                  </a:moveTo>
                  <a:cubicBezTo>
                    <a:pt x="375" y="0"/>
                    <a:pt x="73" y="263"/>
                    <a:pt x="41" y="585"/>
                  </a:cubicBezTo>
                  <a:cubicBezTo>
                    <a:pt x="1" y="976"/>
                    <a:pt x="307" y="1306"/>
                    <a:pt x="688" y="1306"/>
                  </a:cubicBezTo>
                  <a:lnTo>
                    <a:pt x="7524" y="1306"/>
                  </a:lnTo>
                  <a:cubicBezTo>
                    <a:pt x="7885" y="1306"/>
                    <a:pt x="8177" y="1013"/>
                    <a:pt x="8177" y="653"/>
                  </a:cubicBezTo>
                  <a:cubicBezTo>
                    <a:pt x="8178" y="294"/>
                    <a:pt x="7886" y="0"/>
                    <a:pt x="75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6"/>
            <p:cNvSpPr/>
            <p:nvPr/>
          </p:nvSpPr>
          <p:spPr>
            <a:xfrm>
              <a:off x="4238091" y="3351936"/>
              <a:ext cx="82913" cy="52131"/>
            </a:xfrm>
            <a:custGeom>
              <a:rect b="b" l="l" r="r" t="t"/>
              <a:pathLst>
                <a:path extrusionOk="0" h="1304" w="2074">
                  <a:moveTo>
                    <a:pt x="765" y="0"/>
                  </a:moveTo>
                  <a:lnTo>
                    <a:pt x="1" y="1303"/>
                  </a:lnTo>
                  <a:lnTo>
                    <a:pt x="1310" y="1303"/>
                  </a:lnTo>
                  <a:lnTo>
                    <a:pt x="207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6"/>
            <p:cNvSpPr/>
            <p:nvPr/>
          </p:nvSpPr>
          <p:spPr>
            <a:xfrm>
              <a:off x="4133470" y="3351936"/>
              <a:ext cx="82913" cy="52131"/>
            </a:xfrm>
            <a:custGeom>
              <a:rect b="b" l="l" r="r" t="t"/>
              <a:pathLst>
                <a:path extrusionOk="0" h="1304" w="2074">
                  <a:moveTo>
                    <a:pt x="763" y="0"/>
                  </a:moveTo>
                  <a:lnTo>
                    <a:pt x="0" y="1303"/>
                  </a:lnTo>
                  <a:lnTo>
                    <a:pt x="1309" y="1303"/>
                  </a:lnTo>
                  <a:lnTo>
                    <a:pt x="20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6"/>
            <p:cNvSpPr/>
            <p:nvPr/>
          </p:nvSpPr>
          <p:spPr>
            <a:xfrm>
              <a:off x="4032007" y="3351896"/>
              <a:ext cx="79755" cy="52291"/>
            </a:xfrm>
            <a:custGeom>
              <a:rect b="b" l="l" r="r" t="t"/>
              <a:pathLst>
                <a:path extrusionOk="0" h="1308" w="1995">
                  <a:moveTo>
                    <a:pt x="682" y="0"/>
                  </a:moveTo>
                  <a:lnTo>
                    <a:pt x="1" y="1164"/>
                  </a:lnTo>
                  <a:cubicBezTo>
                    <a:pt x="112" y="1253"/>
                    <a:pt x="255" y="1307"/>
                    <a:pt x="409" y="1307"/>
                  </a:cubicBezTo>
                  <a:lnTo>
                    <a:pt x="1230" y="1307"/>
                  </a:lnTo>
                  <a:lnTo>
                    <a:pt x="1995" y="1"/>
                  </a:lnTo>
                  <a:lnTo>
                    <a:pt x="19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6"/>
            <p:cNvSpPr/>
            <p:nvPr/>
          </p:nvSpPr>
          <p:spPr>
            <a:xfrm>
              <a:off x="3980836" y="3499134"/>
              <a:ext cx="372031" cy="10914"/>
            </a:xfrm>
            <a:custGeom>
              <a:rect b="b" l="l" r="r" t="t"/>
              <a:pathLst>
                <a:path extrusionOk="0" h="273" w="9306">
                  <a:moveTo>
                    <a:pt x="145" y="0"/>
                  </a:moveTo>
                  <a:cubicBezTo>
                    <a:pt x="65" y="0"/>
                    <a:pt x="1" y="71"/>
                    <a:pt x="11" y="153"/>
                  </a:cubicBezTo>
                  <a:cubicBezTo>
                    <a:pt x="19" y="222"/>
                    <a:pt x="81" y="273"/>
                    <a:pt x="151" y="273"/>
                  </a:cubicBezTo>
                  <a:lnTo>
                    <a:pt x="9160" y="273"/>
                  </a:lnTo>
                  <a:cubicBezTo>
                    <a:pt x="9241" y="273"/>
                    <a:pt x="9305" y="203"/>
                    <a:pt x="9295" y="120"/>
                  </a:cubicBezTo>
                  <a:cubicBezTo>
                    <a:pt x="9286" y="51"/>
                    <a:pt x="9224" y="0"/>
                    <a:pt x="9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0" name="Google Shape;4350;p76"/>
          <p:cNvGrpSpPr/>
          <p:nvPr/>
        </p:nvGrpSpPr>
        <p:grpSpPr>
          <a:xfrm>
            <a:off x="3164855" y="1580202"/>
            <a:ext cx="371311" cy="371071"/>
            <a:chOff x="3164855" y="1370652"/>
            <a:chExt cx="371311" cy="371071"/>
          </a:xfrm>
        </p:grpSpPr>
        <p:sp>
          <p:nvSpPr>
            <p:cNvPr id="4351" name="Google Shape;4351;p76"/>
            <p:cNvSpPr/>
            <p:nvPr/>
          </p:nvSpPr>
          <p:spPr>
            <a:xfrm>
              <a:off x="3164855" y="1426180"/>
              <a:ext cx="371311" cy="315502"/>
            </a:xfrm>
            <a:custGeom>
              <a:rect b="b" l="l" r="r" t="t"/>
              <a:pathLst>
                <a:path extrusionOk="0" h="7892" w="9288">
                  <a:moveTo>
                    <a:pt x="692" y="1"/>
                  </a:moveTo>
                  <a:cubicBezTo>
                    <a:pt x="309" y="1"/>
                    <a:pt x="0" y="311"/>
                    <a:pt x="0" y="692"/>
                  </a:cubicBezTo>
                  <a:lnTo>
                    <a:pt x="0" y="7201"/>
                  </a:lnTo>
                  <a:cubicBezTo>
                    <a:pt x="0" y="7583"/>
                    <a:pt x="311" y="7892"/>
                    <a:pt x="692" y="7892"/>
                  </a:cubicBezTo>
                  <a:lnTo>
                    <a:pt x="8596" y="7892"/>
                  </a:lnTo>
                  <a:cubicBezTo>
                    <a:pt x="8979" y="7892"/>
                    <a:pt x="9287" y="7582"/>
                    <a:pt x="9287" y="7201"/>
                  </a:cubicBezTo>
                  <a:lnTo>
                    <a:pt x="9287" y="692"/>
                  </a:lnTo>
                  <a:cubicBezTo>
                    <a:pt x="9287" y="311"/>
                    <a:pt x="8979" y="2"/>
                    <a:pt x="8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6"/>
            <p:cNvSpPr/>
            <p:nvPr/>
          </p:nvSpPr>
          <p:spPr>
            <a:xfrm>
              <a:off x="3215627" y="1479190"/>
              <a:ext cx="76917" cy="262492"/>
            </a:xfrm>
            <a:custGeom>
              <a:rect b="b" l="l" r="r" t="t"/>
              <a:pathLst>
                <a:path extrusionOk="0" h="6566" w="1924">
                  <a:moveTo>
                    <a:pt x="1" y="0"/>
                  </a:moveTo>
                  <a:lnTo>
                    <a:pt x="1" y="6566"/>
                  </a:lnTo>
                  <a:lnTo>
                    <a:pt x="1923" y="6566"/>
                  </a:lnTo>
                  <a:lnTo>
                    <a:pt x="19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6"/>
            <p:cNvSpPr/>
            <p:nvPr/>
          </p:nvSpPr>
          <p:spPr>
            <a:xfrm>
              <a:off x="3501306" y="1479230"/>
              <a:ext cx="34860" cy="262492"/>
            </a:xfrm>
            <a:custGeom>
              <a:rect b="b" l="l" r="r" t="t"/>
              <a:pathLst>
                <a:path extrusionOk="0" h="6566" w="872">
                  <a:moveTo>
                    <a:pt x="1" y="0"/>
                  </a:moveTo>
                  <a:lnTo>
                    <a:pt x="1" y="6566"/>
                  </a:lnTo>
                  <a:lnTo>
                    <a:pt x="180" y="6566"/>
                  </a:lnTo>
                  <a:cubicBezTo>
                    <a:pt x="563" y="6566"/>
                    <a:pt x="871" y="6256"/>
                    <a:pt x="871" y="5875"/>
                  </a:cubicBezTo>
                  <a:lnTo>
                    <a:pt x="8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6"/>
            <p:cNvSpPr/>
            <p:nvPr/>
          </p:nvSpPr>
          <p:spPr>
            <a:xfrm>
              <a:off x="3501306" y="1541515"/>
              <a:ext cx="34860" cy="50052"/>
            </a:xfrm>
            <a:custGeom>
              <a:rect b="b" l="l" r="r" t="t"/>
              <a:pathLst>
                <a:path extrusionOk="0" h="1252" w="872">
                  <a:moveTo>
                    <a:pt x="1" y="0"/>
                  </a:moveTo>
                  <a:lnTo>
                    <a:pt x="1" y="1252"/>
                  </a:lnTo>
                  <a:lnTo>
                    <a:pt x="871" y="1252"/>
                  </a:lnTo>
                  <a:lnTo>
                    <a:pt x="8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6"/>
            <p:cNvSpPr/>
            <p:nvPr/>
          </p:nvSpPr>
          <p:spPr>
            <a:xfrm>
              <a:off x="3164895" y="1536438"/>
              <a:ext cx="371271" cy="10874"/>
            </a:xfrm>
            <a:custGeom>
              <a:rect b="b" l="l" r="r" t="t"/>
              <a:pathLst>
                <a:path extrusionOk="0" h="272" w="9287">
                  <a:moveTo>
                    <a:pt x="0" y="1"/>
                  </a:moveTo>
                  <a:lnTo>
                    <a:pt x="0" y="272"/>
                  </a:lnTo>
                  <a:lnTo>
                    <a:pt x="9286" y="272"/>
                  </a:lnTo>
                  <a:lnTo>
                    <a:pt x="92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6"/>
            <p:cNvSpPr/>
            <p:nvPr/>
          </p:nvSpPr>
          <p:spPr>
            <a:xfrm>
              <a:off x="3164895" y="1586490"/>
              <a:ext cx="371271" cy="10914"/>
            </a:xfrm>
            <a:custGeom>
              <a:rect b="b" l="l" r="r" t="t"/>
              <a:pathLst>
                <a:path extrusionOk="0" h="273" w="9287">
                  <a:moveTo>
                    <a:pt x="0" y="0"/>
                  </a:moveTo>
                  <a:lnTo>
                    <a:pt x="0" y="272"/>
                  </a:lnTo>
                  <a:lnTo>
                    <a:pt x="9286" y="272"/>
                  </a:lnTo>
                  <a:lnTo>
                    <a:pt x="92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6"/>
            <p:cNvSpPr/>
            <p:nvPr/>
          </p:nvSpPr>
          <p:spPr>
            <a:xfrm>
              <a:off x="3164895" y="1636502"/>
              <a:ext cx="371271" cy="10914"/>
            </a:xfrm>
            <a:custGeom>
              <a:rect b="b" l="l" r="r" t="t"/>
              <a:pathLst>
                <a:path extrusionOk="0" h="273" w="9287">
                  <a:moveTo>
                    <a:pt x="0" y="0"/>
                  </a:moveTo>
                  <a:lnTo>
                    <a:pt x="0" y="273"/>
                  </a:lnTo>
                  <a:lnTo>
                    <a:pt x="9286" y="273"/>
                  </a:lnTo>
                  <a:lnTo>
                    <a:pt x="92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6"/>
            <p:cNvSpPr/>
            <p:nvPr/>
          </p:nvSpPr>
          <p:spPr>
            <a:xfrm>
              <a:off x="3164895" y="1686554"/>
              <a:ext cx="371271" cy="10874"/>
            </a:xfrm>
            <a:custGeom>
              <a:rect b="b" l="l" r="r" t="t"/>
              <a:pathLst>
                <a:path extrusionOk="0" h="272" w="9287">
                  <a:moveTo>
                    <a:pt x="0" y="1"/>
                  </a:moveTo>
                  <a:lnTo>
                    <a:pt x="0" y="272"/>
                  </a:lnTo>
                  <a:lnTo>
                    <a:pt x="9286" y="272"/>
                  </a:lnTo>
                  <a:lnTo>
                    <a:pt x="92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6"/>
            <p:cNvSpPr/>
            <p:nvPr/>
          </p:nvSpPr>
          <p:spPr>
            <a:xfrm>
              <a:off x="3286707" y="1482748"/>
              <a:ext cx="10874" cy="258934"/>
            </a:xfrm>
            <a:custGeom>
              <a:rect b="b" l="l" r="r" t="t"/>
              <a:pathLst>
                <a:path extrusionOk="0" h="6477" w="272">
                  <a:moveTo>
                    <a:pt x="1" y="1"/>
                  </a:moveTo>
                  <a:lnTo>
                    <a:pt x="1" y="6477"/>
                  </a:lnTo>
                  <a:lnTo>
                    <a:pt x="272" y="6477"/>
                  </a:lnTo>
                  <a:lnTo>
                    <a:pt x="2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6"/>
            <p:cNvSpPr/>
            <p:nvPr/>
          </p:nvSpPr>
          <p:spPr>
            <a:xfrm>
              <a:off x="3495549" y="1482748"/>
              <a:ext cx="10874" cy="258934"/>
            </a:xfrm>
            <a:custGeom>
              <a:rect b="b" l="l" r="r" t="t"/>
              <a:pathLst>
                <a:path extrusionOk="0" h="6477" w="272">
                  <a:moveTo>
                    <a:pt x="0" y="1"/>
                  </a:moveTo>
                  <a:lnTo>
                    <a:pt x="0" y="6477"/>
                  </a:lnTo>
                  <a:lnTo>
                    <a:pt x="271" y="6477"/>
                  </a:lnTo>
                  <a:lnTo>
                    <a:pt x="271" y="1"/>
                  </a:lnTo>
                  <a:close/>
                </a:path>
              </a:pathLst>
            </a:custGeom>
            <a:solidFill>
              <a:srgbClr val="4D59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6"/>
            <p:cNvSpPr/>
            <p:nvPr/>
          </p:nvSpPr>
          <p:spPr>
            <a:xfrm>
              <a:off x="3209830" y="1482748"/>
              <a:ext cx="10914" cy="258934"/>
            </a:xfrm>
            <a:custGeom>
              <a:rect b="b" l="l" r="r" t="t"/>
              <a:pathLst>
                <a:path extrusionOk="0" h="6477" w="273">
                  <a:moveTo>
                    <a:pt x="0" y="1"/>
                  </a:moveTo>
                  <a:lnTo>
                    <a:pt x="0" y="6477"/>
                  </a:lnTo>
                  <a:lnTo>
                    <a:pt x="272" y="6477"/>
                  </a:lnTo>
                  <a:lnTo>
                    <a:pt x="2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6"/>
            <p:cNvSpPr/>
            <p:nvPr/>
          </p:nvSpPr>
          <p:spPr>
            <a:xfrm>
              <a:off x="3164895" y="1370652"/>
              <a:ext cx="371271" cy="120132"/>
            </a:xfrm>
            <a:custGeom>
              <a:rect b="b" l="l" r="r" t="t"/>
              <a:pathLst>
                <a:path extrusionOk="0" h="3005" w="9287">
                  <a:moveTo>
                    <a:pt x="4643" y="0"/>
                  </a:moveTo>
                  <a:cubicBezTo>
                    <a:pt x="4048" y="0"/>
                    <a:pt x="3534" y="345"/>
                    <a:pt x="3290" y="845"/>
                  </a:cubicBezTo>
                  <a:cubicBezTo>
                    <a:pt x="3129" y="1175"/>
                    <a:pt x="2797" y="1390"/>
                    <a:pt x="2430" y="1390"/>
                  </a:cubicBezTo>
                  <a:lnTo>
                    <a:pt x="692" y="1390"/>
                  </a:lnTo>
                  <a:cubicBezTo>
                    <a:pt x="309" y="1390"/>
                    <a:pt x="0" y="1700"/>
                    <a:pt x="0" y="2081"/>
                  </a:cubicBezTo>
                  <a:lnTo>
                    <a:pt x="0" y="3004"/>
                  </a:lnTo>
                  <a:lnTo>
                    <a:pt x="9286" y="3004"/>
                  </a:lnTo>
                  <a:lnTo>
                    <a:pt x="9286" y="2081"/>
                  </a:lnTo>
                  <a:cubicBezTo>
                    <a:pt x="9286" y="1700"/>
                    <a:pt x="8978" y="1391"/>
                    <a:pt x="8595" y="1390"/>
                  </a:cubicBezTo>
                  <a:lnTo>
                    <a:pt x="6856" y="1390"/>
                  </a:lnTo>
                  <a:cubicBezTo>
                    <a:pt x="6488" y="1390"/>
                    <a:pt x="6157" y="1177"/>
                    <a:pt x="5996" y="845"/>
                  </a:cubicBezTo>
                  <a:cubicBezTo>
                    <a:pt x="5752" y="344"/>
                    <a:pt x="5238" y="0"/>
                    <a:pt x="4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6"/>
            <p:cNvSpPr/>
            <p:nvPr/>
          </p:nvSpPr>
          <p:spPr>
            <a:xfrm>
              <a:off x="3310573" y="1390680"/>
              <a:ext cx="79755" cy="79755"/>
            </a:xfrm>
            <a:custGeom>
              <a:rect b="b" l="l" r="r" t="t"/>
              <a:pathLst>
                <a:path extrusionOk="0" h="1995" w="1995">
                  <a:moveTo>
                    <a:pt x="998" y="0"/>
                  </a:moveTo>
                  <a:cubicBezTo>
                    <a:pt x="447" y="0"/>
                    <a:pt x="1" y="447"/>
                    <a:pt x="1" y="998"/>
                  </a:cubicBezTo>
                  <a:cubicBezTo>
                    <a:pt x="1" y="1547"/>
                    <a:pt x="447" y="1995"/>
                    <a:pt x="998" y="1995"/>
                  </a:cubicBezTo>
                  <a:cubicBezTo>
                    <a:pt x="1548" y="1995"/>
                    <a:pt x="1995" y="1547"/>
                    <a:pt x="1995" y="998"/>
                  </a:cubicBezTo>
                  <a:cubicBezTo>
                    <a:pt x="1995" y="447"/>
                    <a:pt x="1548" y="0"/>
                    <a:pt x="9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6"/>
            <p:cNvSpPr/>
            <p:nvPr/>
          </p:nvSpPr>
          <p:spPr>
            <a:xfrm>
              <a:off x="3304976" y="1385083"/>
              <a:ext cx="90949" cy="90909"/>
            </a:xfrm>
            <a:custGeom>
              <a:rect b="b" l="l" r="r" t="t"/>
              <a:pathLst>
                <a:path extrusionOk="0" h="2274" w="2275">
                  <a:moveTo>
                    <a:pt x="1138" y="280"/>
                  </a:moveTo>
                  <a:cubicBezTo>
                    <a:pt x="1609" y="280"/>
                    <a:pt x="1993" y="664"/>
                    <a:pt x="1994" y="1138"/>
                  </a:cubicBezTo>
                  <a:cubicBezTo>
                    <a:pt x="1994" y="1610"/>
                    <a:pt x="1609" y="1994"/>
                    <a:pt x="1138" y="1994"/>
                  </a:cubicBezTo>
                  <a:cubicBezTo>
                    <a:pt x="664" y="1994"/>
                    <a:pt x="280" y="1609"/>
                    <a:pt x="280" y="1138"/>
                  </a:cubicBezTo>
                  <a:cubicBezTo>
                    <a:pt x="280" y="664"/>
                    <a:pt x="665" y="280"/>
                    <a:pt x="1138" y="280"/>
                  </a:cubicBezTo>
                  <a:close/>
                  <a:moveTo>
                    <a:pt x="1138" y="0"/>
                  </a:moveTo>
                  <a:cubicBezTo>
                    <a:pt x="511" y="0"/>
                    <a:pt x="0" y="511"/>
                    <a:pt x="0" y="1138"/>
                  </a:cubicBezTo>
                  <a:cubicBezTo>
                    <a:pt x="0" y="1763"/>
                    <a:pt x="511" y="2274"/>
                    <a:pt x="1138" y="2274"/>
                  </a:cubicBezTo>
                  <a:cubicBezTo>
                    <a:pt x="1764" y="2274"/>
                    <a:pt x="2274" y="1763"/>
                    <a:pt x="2274" y="1138"/>
                  </a:cubicBezTo>
                  <a:cubicBezTo>
                    <a:pt x="2274" y="511"/>
                    <a:pt x="1764" y="0"/>
                    <a:pt x="11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6"/>
            <p:cNvSpPr/>
            <p:nvPr/>
          </p:nvSpPr>
          <p:spPr>
            <a:xfrm>
              <a:off x="3344714" y="1401954"/>
              <a:ext cx="22867" cy="33781"/>
            </a:xfrm>
            <a:custGeom>
              <a:rect b="b" l="l" r="r" t="t"/>
              <a:pathLst>
                <a:path extrusionOk="0" h="845" w="572">
                  <a:moveTo>
                    <a:pt x="134" y="0"/>
                  </a:moveTo>
                  <a:cubicBezTo>
                    <a:pt x="133" y="0"/>
                    <a:pt x="133" y="0"/>
                    <a:pt x="132" y="0"/>
                  </a:cubicBezTo>
                  <a:cubicBezTo>
                    <a:pt x="58" y="3"/>
                    <a:pt x="0" y="68"/>
                    <a:pt x="0" y="143"/>
                  </a:cubicBezTo>
                  <a:lnTo>
                    <a:pt x="0" y="707"/>
                  </a:lnTo>
                  <a:cubicBezTo>
                    <a:pt x="0" y="782"/>
                    <a:pt x="60" y="844"/>
                    <a:pt x="137" y="844"/>
                  </a:cubicBezTo>
                  <a:lnTo>
                    <a:pt x="425" y="844"/>
                  </a:lnTo>
                  <a:cubicBezTo>
                    <a:pt x="507" y="844"/>
                    <a:pt x="571" y="774"/>
                    <a:pt x="560" y="691"/>
                  </a:cubicBezTo>
                  <a:cubicBezTo>
                    <a:pt x="552" y="622"/>
                    <a:pt x="489" y="571"/>
                    <a:pt x="419" y="571"/>
                  </a:cubicBezTo>
                  <a:lnTo>
                    <a:pt x="271" y="571"/>
                  </a:lnTo>
                  <a:lnTo>
                    <a:pt x="271" y="136"/>
                  </a:lnTo>
                  <a:cubicBezTo>
                    <a:pt x="271" y="60"/>
                    <a:pt x="209" y="0"/>
                    <a:pt x="1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6"/>
            <p:cNvSpPr/>
            <p:nvPr/>
          </p:nvSpPr>
          <p:spPr>
            <a:xfrm>
              <a:off x="3186043" y="1450886"/>
              <a:ext cx="107340" cy="10954"/>
            </a:xfrm>
            <a:custGeom>
              <a:rect b="b" l="l" r="r" t="t"/>
              <a:pathLst>
                <a:path extrusionOk="0" h="274" w="2685">
                  <a:moveTo>
                    <a:pt x="150" y="0"/>
                  </a:moveTo>
                  <a:cubicBezTo>
                    <a:pt x="68" y="0"/>
                    <a:pt x="0" y="70"/>
                    <a:pt x="11" y="153"/>
                  </a:cubicBezTo>
                  <a:cubicBezTo>
                    <a:pt x="19" y="223"/>
                    <a:pt x="82" y="273"/>
                    <a:pt x="152" y="273"/>
                  </a:cubicBezTo>
                  <a:lnTo>
                    <a:pt x="2535" y="273"/>
                  </a:lnTo>
                  <a:cubicBezTo>
                    <a:pt x="2617" y="273"/>
                    <a:pt x="2684" y="204"/>
                    <a:pt x="2674" y="120"/>
                  </a:cubicBezTo>
                  <a:cubicBezTo>
                    <a:pt x="2666" y="50"/>
                    <a:pt x="2603" y="0"/>
                    <a:pt x="2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6"/>
            <p:cNvSpPr/>
            <p:nvPr/>
          </p:nvSpPr>
          <p:spPr>
            <a:xfrm>
              <a:off x="3407479" y="1450886"/>
              <a:ext cx="107340" cy="10954"/>
            </a:xfrm>
            <a:custGeom>
              <a:rect b="b" l="l" r="r" t="t"/>
              <a:pathLst>
                <a:path extrusionOk="0" h="274" w="2685">
                  <a:moveTo>
                    <a:pt x="150" y="0"/>
                  </a:moveTo>
                  <a:cubicBezTo>
                    <a:pt x="68" y="0"/>
                    <a:pt x="0" y="70"/>
                    <a:pt x="11" y="153"/>
                  </a:cubicBezTo>
                  <a:cubicBezTo>
                    <a:pt x="19" y="223"/>
                    <a:pt x="82" y="273"/>
                    <a:pt x="152" y="273"/>
                  </a:cubicBezTo>
                  <a:lnTo>
                    <a:pt x="2536" y="273"/>
                  </a:lnTo>
                  <a:cubicBezTo>
                    <a:pt x="2619" y="273"/>
                    <a:pt x="2684" y="204"/>
                    <a:pt x="2674" y="120"/>
                  </a:cubicBezTo>
                  <a:cubicBezTo>
                    <a:pt x="2666" y="50"/>
                    <a:pt x="2603" y="0"/>
                    <a:pt x="2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76"/>
          <p:cNvGrpSpPr/>
          <p:nvPr/>
        </p:nvGrpSpPr>
        <p:grpSpPr>
          <a:xfrm>
            <a:off x="3164895" y="2834576"/>
            <a:ext cx="371271" cy="269448"/>
            <a:chOff x="3164895" y="2625026"/>
            <a:chExt cx="371271" cy="269448"/>
          </a:xfrm>
        </p:grpSpPr>
        <p:sp>
          <p:nvSpPr>
            <p:cNvPr id="4369" name="Google Shape;4369;p76"/>
            <p:cNvSpPr/>
            <p:nvPr/>
          </p:nvSpPr>
          <p:spPr>
            <a:xfrm>
              <a:off x="3220744" y="2625026"/>
              <a:ext cx="25386" cy="157871"/>
            </a:xfrm>
            <a:custGeom>
              <a:rect b="b" l="l" r="r" t="t"/>
              <a:pathLst>
                <a:path extrusionOk="0" h="3949" w="635">
                  <a:moveTo>
                    <a:pt x="317" y="1"/>
                  </a:moveTo>
                  <a:cubicBezTo>
                    <a:pt x="307" y="1"/>
                    <a:pt x="297" y="1"/>
                    <a:pt x="287" y="2"/>
                  </a:cubicBezTo>
                  <a:cubicBezTo>
                    <a:pt x="129" y="15"/>
                    <a:pt x="0" y="166"/>
                    <a:pt x="0" y="325"/>
                  </a:cubicBezTo>
                  <a:lnTo>
                    <a:pt x="0" y="3948"/>
                  </a:lnTo>
                  <a:lnTo>
                    <a:pt x="635" y="3948"/>
                  </a:lnTo>
                  <a:lnTo>
                    <a:pt x="635" y="318"/>
                  </a:lnTo>
                  <a:cubicBezTo>
                    <a:pt x="635" y="143"/>
                    <a:pt x="492" y="1"/>
                    <a:pt x="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6"/>
            <p:cNvSpPr/>
            <p:nvPr/>
          </p:nvSpPr>
          <p:spPr>
            <a:xfrm>
              <a:off x="3454932" y="2625026"/>
              <a:ext cx="25426" cy="157871"/>
            </a:xfrm>
            <a:custGeom>
              <a:rect b="b" l="l" r="r" t="t"/>
              <a:pathLst>
                <a:path extrusionOk="0" h="3949" w="636">
                  <a:moveTo>
                    <a:pt x="318" y="1"/>
                  </a:moveTo>
                  <a:cubicBezTo>
                    <a:pt x="308" y="1"/>
                    <a:pt x="298" y="1"/>
                    <a:pt x="288" y="2"/>
                  </a:cubicBezTo>
                  <a:cubicBezTo>
                    <a:pt x="130" y="15"/>
                    <a:pt x="0" y="166"/>
                    <a:pt x="0" y="325"/>
                  </a:cubicBezTo>
                  <a:lnTo>
                    <a:pt x="0" y="3948"/>
                  </a:lnTo>
                  <a:lnTo>
                    <a:pt x="635" y="3948"/>
                  </a:lnTo>
                  <a:lnTo>
                    <a:pt x="635" y="318"/>
                  </a:lnTo>
                  <a:cubicBezTo>
                    <a:pt x="635" y="143"/>
                    <a:pt x="493" y="1"/>
                    <a:pt x="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6"/>
            <p:cNvSpPr/>
            <p:nvPr/>
          </p:nvSpPr>
          <p:spPr>
            <a:xfrm>
              <a:off x="3164895" y="2721891"/>
              <a:ext cx="371271" cy="172583"/>
            </a:xfrm>
            <a:custGeom>
              <a:rect b="b" l="l" r="r" t="t"/>
              <a:pathLst>
                <a:path extrusionOk="0" h="4317" w="9287">
                  <a:moveTo>
                    <a:pt x="742" y="1"/>
                  </a:moveTo>
                  <a:cubicBezTo>
                    <a:pt x="332" y="1"/>
                    <a:pt x="0" y="333"/>
                    <a:pt x="0" y="741"/>
                  </a:cubicBezTo>
                  <a:lnTo>
                    <a:pt x="0" y="3576"/>
                  </a:lnTo>
                  <a:cubicBezTo>
                    <a:pt x="0" y="3986"/>
                    <a:pt x="333" y="4317"/>
                    <a:pt x="742" y="4317"/>
                  </a:cubicBezTo>
                  <a:lnTo>
                    <a:pt x="8545" y="4317"/>
                  </a:lnTo>
                  <a:cubicBezTo>
                    <a:pt x="8956" y="4317"/>
                    <a:pt x="9286" y="3985"/>
                    <a:pt x="9286" y="3576"/>
                  </a:cubicBezTo>
                  <a:lnTo>
                    <a:pt x="9286" y="740"/>
                  </a:lnTo>
                  <a:cubicBezTo>
                    <a:pt x="9286" y="333"/>
                    <a:pt x="8954" y="1"/>
                    <a:pt x="85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6"/>
            <p:cNvSpPr/>
            <p:nvPr/>
          </p:nvSpPr>
          <p:spPr>
            <a:xfrm>
              <a:off x="3178648" y="2734964"/>
              <a:ext cx="344446" cy="145758"/>
            </a:xfrm>
            <a:custGeom>
              <a:rect b="b" l="l" r="r" t="t"/>
              <a:pathLst>
                <a:path extrusionOk="0" h="3646" w="8616">
                  <a:moveTo>
                    <a:pt x="406" y="1"/>
                  </a:moveTo>
                  <a:cubicBezTo>
                    <a:pt x="183" y="1"/>
                    <a:pt x="0" y="181"/>
                    <a:pt x="0" y="406"/>
                  </a:cubicBezTo>
                  <a:lnTo>
                    <a:pt x="0" y="3241"/>
                  </a:lnTo>
                  <a:cubicBezTo>
                    <a:pt x="0" y="3466"/>
                    <a:pt x="182" y="3646"/>
                    <a:pt x="406" y="3646"/>
                  </a:cubicBezTo>
                  <a:lnTo>
                    <a:pt x="8211" y="3646"/>
                  </a:lnTo>
                  <a:cubicBezTo>
                    <a:pt x="8434" y="3646"/>
                    <a:pt x="8615" y="3466"/>
                    <a:pt x="8615" y="3241"/>
                  </a:cubicBezTo>
                  <a:lnTo>
                    <a:pt x="8615" y="406"/>
                  </a:lnTo>
                  <a:cubicBezTo>
                    <a:pt x="8615" y="182"/>
                    <a:pt x="8435" y="1"/>
                    <a:pt x="82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6"/>
            <p:cNvSpPr/>
            <p:nvPr/>
          </p:nvSpPr>
          <p:spPr>
            <a:xfrm>
              <a:off x="3202754" y="2764627"/>
              <a:ext cx="158071" cy="10954"/>
            </a:xfrm>
            <a:custGeom>
              <a:rect b="b" l="l" r="r" t="t"/>
              <a:pathLst>
                <a:path extrusionOk="0" h="274" w="3954">
                  <a:moveTo>
                    <a:pt x="150" y="0"/>
                  </a:moveTo>
                  <a:cubicBezTo>
                    <a:pt x="67" y="0"/>
                    <a:pt x="1" y="71"/>
                    <a:pt x="11" y="154"/>
                  </a:cubicBezTo>
                  <a:cubicBezTo>
                    <a:pt x="19" y="224"/>
                    <a:pt x="82" y="274"/>
                    <a:pt x="152" y="274"/>
                  </a:cubicBezTo>
                  <a:lnTo>
                    <a:pt x="3804" y="274"/>
                  </a:lnTo>
                  <a:cubicBezTo>
                    <a:pt x="3887" y="274"/>
                    <a:pt x="3953" y="204"/>
                    <a:pt x="3943" y="121"/>
                  </a:cubicBezTo>
                  <a:cubicBezTo>
                    <a:pt x="3934" y="51"/>
                    <a:pt x="3871" y="0"/>
                    <a:pt x="38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6"/>
            <p:cNvSpPr/>
            <p:nvPr/>
          </p:nvSpPr>
          <p:spPr>
            <a:xfrm>
              <a:off x="3202754" y="2790013"/>
              <a:ext cx="158071" cy="10954"/>
            </a:xfrm>
            <a:custGeom>
              <a:rect b="b" l="l" r="r" t="t"/>
              <a:pathLst>
                <a:path extrusionOk="0" h="274" w="3954">
                  <a:moveTo>
                    <a:pt x="150" y="1"/>
                  </a:moveTo>
                  <a:cubicBezTo>
                    <a:pt x="67" y="1"/>
                    <a:pt x="1" y="70"/>
                    <a:pt x="11" y="154"/>
                  </a:cubicBezTo>
                  <a:cubicBezTo>
                    <a:pt x="19" y="223"/>
                    <a:pt x="82" y="274"/>
                    <a:pt x="152" y="274"/>
                  </a:cubicBezTo>
                  <a:lnTo>
                    <a:pt x="3804" y="274"/>
                  </a:lnTo>
                  <a:cubicBezTo>
                    <a:pt x="3887" y="274"/>
                    <a:pt x="3953" y="203"/>
                    <a:pt x="3943" y="121"/>
                  </a:cubicBezTo>
                  <a:cubicBezTo>
                    <a:pt x="3934" y="50"/>
                    <a:pt x="3871" y="1"/>
                    <a:pt x="3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6"/>
            <p:cNvSpPr/>
            <p:nvPr/>
          </p:nvSpPr>
          <p:spPr>
            <a:xfrm>
              <a:off x="3202754" y="2815398"/>
              <a:ext cx="158071" cy="10954"/>
            </a:xfrm>
            <a:custGeom>
              <a:rect b="b" l="l" r="r" t="t"/>
              <a:pathLst>
                <a:path extrusionOk="0" h="274" w="3954">
                  <a:moveTo>
                    <a:pt x="150" y="1"/>
                  </a:moveTo>
                  <a:cubicBezTo>
                    <a:pt x="67" y="1"/>
                    <a:pt x="1" y="71"/>
                    <a:pt x="11" y="154"/>
                  </a:cubicBezTo>
                  <a:cubicBezTo>
                    <a:pt x="19" y="224"/>
                    <a:pt x="82" y="274"/>
                    <a:pt x="152" y="274"/>
                  </a:cubicBezTo>
                  <a:lnTo>
                    <a:pt x="3804" y="274"/>
                  </a:lnTo>
                  <a:cubicBezTo>
                    <a:pt x="3887" y="274"/>
                    <a:pt x="3953" y="203"/>
                    <a:pt x="3943" y="121"/>
                  </a:cubicBezTo>
                  <a:cubicBezTo>
                    <a:pt x="3934" y="51"/>
                    <a:pt x="3871" y="1"/>
                    <a:pt x="3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6"/>
            <p:cNvSpPr/>
            <p:nvPr/>
          </p:nvSpPr>
          <p:spPr>
            <a:xfrm>
              <a:off x="3202754" y="2840025"/>
              <a:ext cx="98425" cy="10994"/>
            </a:xfrm>
            <a:custGeom>
              <a:rect b="b" l="l" r="r" t="t"/>
              <a:pathLst>
                <a:path extrusionOk="0" h="275" w="2462">
                  <a:moveTo>
                    <a:pt x="150" y="1"/>
                  </a:moveTo>
                  <a:cubicBezTo>
                    <a:pt x="67" y="1"/>
                    <a:pt x="1" y="71"/>
                    <a:pt x="11" y="154"/>
                  </a:cubicBezTo>
                  <a:cubicBezTo>
                    <a:pt x="19" y="224"/>
                    <a:pt x="82" y="274"/>
                    <a:pt x="152" y="274"/>
                  </a:cubicBezTo>
                  <a:lnTo>
                    <a:pt x="2313" y="274"/>
                  </a:lnTo>
                  <a:cubicBezTo>
                    <a:pt x="2396" y="274"/>
                    <a:pt x="2461" y="205"/>
                    <a:pt x="2451" y="121"/>
                  </a:cubicBezTo>
                  <a:cubicBezTo>
                    <a:pt x="2443" y="52"/>
                    <a:pt x="2380" y="1"/>
                    <a:pt x="2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6"/>
            <p:cNvSpPr/>
            <p:nvPr/>
          </p:nvSpPr>
          <p:spPr>
            <a:xfrm>
              <a:off x="3397125" y="2747397"/>
              <a:ext cx="96586" cy="120932"/>
            </a:xfrm>
            <a:custGeom>
              <a:rect b="b" l="l" r="r" t="t"/>
              <a:pathLst>
                <a:path extrusionOk="0" h="3025" w="2416">
                  <a:moveTo>
                    <a:pt x="1219" y="0"/>
                  </a:moveTo>
                  <a:cubicBezTo>
                    <a:pt x="1124" y="0"/>
                    <a:pt x="1029" y="36"/>
                    <a:pt x="956" y="109"/>
                  </a:cubicBezTo>
                  <a:lnTo>
                    <a:pt x="48" y="1016"/>
                  </a:lnTo>
                  <a:cubicBezTo>
                    <a:pt x="19" y="1047"/>
                    <a:pt x="1" y="1089"/>
                    <a:pt x="3" y="1132"/>
                  </a:cubicBezTo>
                  <a:cubicBezTo>
                    <a:pt x="11" y="1424"/>
                    <a:pt x="202" y="1570"/>
                    <a:pt x="392" y="1570"/>
                  </a:cubicBezTo>
                  <a:cubicBezTo>
                    <a:pt x="488" y="1570"/>
                    <a:pt x="583" y="1534"/>
                    <a:pt x="655" y="1461"/>
                  </a:cubicBezTo>
                  <a:lnTo>
                    <a:pt x="847" y="1269"/>
                  </a:lnTo>
                  <a:lnTo>
                    <a:pt x="847" y="2767"/>
                  </a:lnTo>
                  <a:cubicBezTo>
                    <a:pt x="847" y="2812"/>
                    <a:pt x="864" y="2854"/>
                    <a:pt x="895" y="2882"/>
                  </a:cubicBezTo>
                  <a:cubicBezTo>
                    <a:pt x="1002" y="2983"/>
                    <a:pt x="1115" y="3025"/>
                    <a:pt x="1218" y="3025"/>
                  </a:cubicBezTo>
                  <a:cubicBezTo>
                    <a:pt x="1423" y="3025"/>
                    <a:pt x="1590" y="2858"/>
                    <a:pt x="1590" y="2653"/>
                  </a:cubicBezTo>
                  <a:lnTo>
                    <a:pt x="1590" y="1269"/>
                  </a:lnTo>
                  <a:lnTo>
                    <a:pt x="1862" y="1541"/>
                  </a:lnTo>
                  <a:cubicBezTo>
                    <a:pt x="1891" y="1570"/>
                    <a:pt x="1931" y="1588"/>
                    <a:pt x="1972" y="1588"/>
                  </a:cubicBezTo>
                  <a:cubicBezTo>
                    <a:pt x="1974" y="1588"/>
                    <a:pt x="1977" y="1588"/>
                    <a:pt x="1979" y="1588"/>
                  </a:cubicBezTo>
                  <a:cubicBezTo>
                    <a:pt x="2271" y="1578"/>
                    <a:pt x="2416" y="1387"/>
                    <a:pt x="2416" y="1197"/>
                  </a:cubicBezTo>
                  <a:cubicBezTo>
                    <a:pt x="2416" y="1102"/>
                    <a:pt x="2379" y="1007"/>
                    <a:pt x="2306" y="935"/>
                  </a:cubicBezTo>
                  <a:lnTo>
                    <a:pt x="1481" y="109"/>
                  </a:lnTo>
                  <a:cubicBezTo>
                    <a:pt x="1409" y="36"/>
                    <a:pt x="1315" y="0"/>
                    <a:pt x="1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76"/>
          <p:cNvGrpSpPr/>
          <p:nvPr/>
        </p:nvGrpSpPr>
        <p:grpSpPr>
          <a:xfrm>
            <a:off x="3213588" y="3376830"/>
            <a:ext cx="273846" cy="371231"/>
            <a:chOff x="3213588" y="3167280"/>
            <a:chExt cx="273846" cy="371231"/>
          </a:xfrm>
        </p:grpSpPr>
        <p:sp>
          <p:nvSpPr>
            <p:cNvPr id="4379" name="Google Shape;4379;p76"/>
            <p:cNvSpPr/>
            <p:nvPr/>
          </p:nvSpPr>
          <p:spPr>
            <a:xfrm>
              <a:off x="3257723" y="3492098"/>
              <a:ext cx="185735" cy="26865"/>
            </a:xfrm>
            <a:custGeom>
              <a:rect b="b" l="l" r="r" t="t"/>
              <a:pathLst>
                <a:path extrusionOk="0" h="672" w="4646">
                  <a:moveTo>
                    <a:pt x="1" y="0"/>
                  </a:moveTo>
                  <a:lnTo>
                    <a:pt x="1" y="671"/>
                  </a:lnTo>
                  <a:lnTo>
                    <a:pt x="4645" y="671"/>
                  </a:lnTo>
                  <a:lnTo>
                    <a:pt x="46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6"/>
            <p:cNvSpPr/>
            <p:nvPr/>
          </p:nvSpPr>
          <p:spPr>
            <a:xfrm>
              <a:off x="3213588" y="3462354"/>
              <a:ext cx="78076" cy="76157"/>
            </a:xfrm>
            <a:custGeom>
              <a:rect b="b" l="l" r="r" t="t"/>
              <a:pathLst>
                <a:path extrusionOk="0" h="1905" w="1953">
                  <a:moveTo>
                    <a:pt x="1229" y="0"/>
                  </a:moveTo>
                  <a:lnTo>
                    <a:pt x="902" y="507"/>
                  </a:lnTo>
                  <a:lnTo>
                    <a:pt x="0" y="1905"/>
                  </a:lnTo>
                  <a:lnTo>
                    <a:pt x="1258" y="1905"/>
                  </a:lnTo>
                  <a:lnTo>
                    <a:pt x="1745" y="570"/>
                  </a:lnTo>
                  <a:lnTo>
                    <a:pt x="19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6"/>
            <p:cNvSpPr/>
            <p:nvPr/>
          </p:nvSpPr>
          <p:spPr>
            <a:xfrm>
              <a:off x="3213588" y="3462354"/>
              <a:ext cx="60366" cy="76157"/>
            </a:xfrm>
            <a:custGeom>
              <a:rect b="b" l="l" r="r" t="t"/>
              <a:pathLst>
                <a:path extrusionOk="0" h="1905" w="1510">
                  <a:moveTo>
                    <a:pt x="1229" y="0"/>
                  </a:moveTo>
                  <a:lnTo>
                    <a:pt x="0" y="1905"/>
                  </a:lnTo>
                  <a:lnTo>
                    <a:pt x="644" y="1905"/>
                  </a:lnTo>
                  <a:lnTo>
                    <a:pt x="15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6"/>
            <p:cNvSpPr/>
            <p:nvPr/>
          </p:nvSpPr>
          <p:spPr>
            <a:xfrm>
              <a:off x="3409278" y="3462354"/>
              <a:ext cx="78116" cy="76157"/>
            </a:xfrm>
            <a:custGeom>
              <a:rect b="b" l="l" r="r" t="t"/>
              <a:pathLst>
                <a:path extrusionOk="0" h="1905" w="1954">
                  <a:moveTo>
                    <a:pt x="1" y="0"/>
                  </a:moveTo>
                  <a:lnTo>
                    <a:pt x="208" y="570"/>
                  </a:lnTo>
                  <a:lnTo>
                    <a:pt x="696" y="1905"/>
                  </a:lnTo>
                  <a:lnTo>
                    <a:pt x="1953" y="1905"/>
                  </a:lnTo>
                  <a:lnTo>
                    <a:pt x="1050" y="507"/>
                  </a:lnTo>
                  <a:lnTo>
                    <a:pt x="7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6"/>
            <p:cNvSpPr/>
            <p:nvPr/>
          </p:nvSpPr>
          <p:spPr>
            <a:xfrm>
              <a:off x="3427028" y="3462354"/>
              <a:ext cx="60406" cy="76157"/>
            </a:xfrm>
            <a:custGeom>
              <a:rect b="b" l="l" r="r" t="t"/>
              <a:pathLst>
                <a:path extrusionOk="0" h="1905" w="1511">
                  <a:moveTo>
                    <a:pt x="1" y="0"/>
                  </a:moveTo>
                  <a:lnTo>
                    <a:pt x="867" y="1905"/>
                  </a:lnTo>
                  <a:lnTo>
                    <a:pt x="1511" y="1905"/>
                  </a:lnTo>
                  <a:lnTo>
                    <a:pt x="2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6"/>
            <p:cNvSpPr/>
            <p:nvPr/>
          </p:nvSpPr>
          <p:spPr>
            <a:xfrm>
              <a:off x="3249688" y="3450801"/>
              <a:ext cx="42176" cy="34101"/>
            </a:xfrm>
            <a:custGeom>
              <a:rect b="b" l="l" r="r" t="t"/>
              <a:pathLst>
                <a:path extrusionOk="0" h="853" w="1055">
                  <a:moveTo>
                    <a:pt x="761" y="0"/>
                  </a:moveTo>
                  <a:lnTo>
                    <a:pt x="328" y="280"/>
                  </a:lnTo>
                  <a:lnTo>
                    <a:pt x="0" y="790"/>
                  </a:lnTo>
                  <a:cubicBezTo>
                    <a:pt x="101" y="830"/>
                    <a:pt x="212" y="853"/>
                    <a:pt x="328" y="853"/>
                  </a:cubicBezTo>
                  <a:lnTo>
                    <a:pt x="845" y="853"/>
                  </a:lnTo>
                  <a:lnTo>
                    <a:pt x="1054" y="280"/>
                  </a:lnTo>
                  <a:lnTo>
                    <a:pt x="761"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6"/>
            <p:cNvSpPr/>
            <p:nvPr/>
          </p:nvSpPr>
          <p:spPr>
            <a:xfrm>
              <a:off x="3409238" y="3445524"/>
              <a:ext cx="42136" cy="39298"/>
            </a:xfrm>
            <a:custGeom>
              <a:rect b="b" l="l" r="r" t="t"/>
              <a:pathLst>
                <a:path extrusionOk="0" h="983" w="1054">
                  <a:moveTo>
                    <a:pt x="255" y="0"/>
                  </a:moveTo>
                  <a:lnTo>
                    <a:pt x="1" y="411"/>
                  </a:lnTo>
                  <a:lnTo>
                    <a:pt x="208" y="983"/>
                  </a:lnTo>
                  <a:lnTo>
                    <a:pt x="725" y="983"/>
                  </a:lnTo>
                  <a:cubicBezTo>
                    <a:pt x="841" y="983"/>
                    <a:pt x="952" y="961"/>
                    <a:pt x="1053" y="919"/>
                  </a:cubicBezTo>
                  <a:lnTo>
                    <a:pt x="725" y="411"/>
                  </a:lnTo>
                  <a:lnTo>
                    <a:pt x="255" y="0"/>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6"/>
            <p:cNvSpPr/>
            <p:nvPr/>
          </p:nvSpPr>
          <p:spPr>
            <a:xfrm>
              <a:off x="3285907" y="3167280"/>
              <a:ext cx="129287" cy="54649"/>
            </a:xfrm>
            <a:custGeom>
              <a:rect b="b" l="l" r="r" t="t"/>
              <a:pathLst>
                <a:path extrusionOk="0" h="1367" w="3234">
                  <a:moveTo>
                    <a:pt x="298" y="0"/>
                  </a:moveTo>
                  <a:cubicBezTo>
                    <a:pt x="179" y="0"/>
                    <a:pt x="76" y="88"/>
                    <a:pt x="61" y="208"/>
                  </a:cubicBezTo>
                  <a:lnTo>
                    <a:pt x="0" y="655"/>
                  </a:lnTo>
                  <a:lnTo>
                    <a:pt x="1616" y="1366"/>
                  </a:lnTo>
                  <a:lnTo>
                    <a:pt x="3233" y="655"/>
                  </a:lnTo>
                  <a:lnTo>
                    <a:pt x="3172" y="208"/>
                  </a:lnTo>
                  <a:cubicBezTo>
                    <a:pt x="3156" y="90"/>
                    <a:pt x="3055" y="0"/>
                    <a:pt x="2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6"/>
            <p:cNvSpPr/>
            <p:nvPr/>
          </p:nvSpPr>
          <p:spPr>
            <a:xfrm>
              <a:off x="3285827" y="3167280"/>
              <a:ext cx="76077" cy="54649"/>
            </a:xfrm>
            <a:custGeom>
              <a:rect b="b" l="l" r="r" t="t"/>
              <a:pathLst>
                <a:path extrusionOk="0" h="1367" w="1903">
                  <a:moveTo>
                    <a:pt x="299" y="0"/>
                  </a:moveTo>
                  <a:cubicBezTo>
                    <a:pt x="179" y="0"/>
                    <a:pt x="77" y="90"/>
                    <a:pt x="62" y="208"/>
                  </a:cubicBezTo>
                  <a:lnTo>
                    <a:pt x="0" y="655"/>
                  </a:lnTo>
                  <a:lnTo>
                    <a:pt x="1618" y="1366"/>
                  </a:lnTo>
                  <a:lnTo>
                    <a:pt x="1903" y="1241"/>
                  </a:lnTo>
                  <a:lnTo>
                    <a:pt x="570" y="655"/>
                  </a:lnTo>
                  <a:lnTo>
                    <a:pt x="631" y="208"/>
                  </a:lnTo>
                  <a:cubicBezTo>
                    <a:pt x="647" y="88"/>
                    <a:pt x="748" y="0"/>
                    <a:pt x="8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6"/>
            <p:cNvSpPr/>
            <p:nvPr/>
          </p:nvSpPr>
          <p:spPr>
            <a:xfrm>
              <a:off x="3227980" y="3193346"/>
              <a:ext cx="245182" cy="269089"/>
            </a:xfrm>
            <a:custGeom>
              <a:rect b="b" l="l" r="r" t="t"/>
              <a:pathLst>
                <a:path extrusionOk="0" h="6731" w="6133">
                  <a:moveTo>
                    <a:pt x="877" y="0"/>
                  </a:moveTo>
                  <a:cubicBezTo>
                    <a:pt x="393" y="0"/>
                    <a:pt x="1" y="393"/>
                    <a:pt x="1" y="876"/>
                  </a:cubicBezTo>
                  <a:lnTo>
                    <a:pt x="1" y="5855"/>
                  </a:lnTo>
                  <a:cubicBezTo>
                    <a:pt x="1" y="6339"/>
                    <a:pt x="393" y="6730"/>
                    <a:pt x="877" y="6730"/>
                  </a:cubicBezTo>
                  <a:lnTo>
                    <a:pt x="5257" y="6730"/>
                  </a:lnTo>
                  <a:cubicBezTo>
                    <a:pt x="5740" y="6730"/>
                    <a:pt x="6133" y="6339"/>
                    <a:pt x="6133" y="5855"/>
                  </a:cubicBezTo>
                  <a:lnTo>
                    <a:pt x="6133" y="878"/>
                  </a:lnTo>
                  <a:cubicBezTo>
                    <a:pt x="6133" y="394"/>
                    <a:pt x="5740" y="0"/>
                    <a:pt x="5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6"/>
            <p:cNvSpPr/>
            <p:nvPr/>
          </p:nvSpPr>
          <p:spPr>
            <a:xfrm>
              <a:off x="3228060" y="3193346"/>
              <a:ext cx="54130" cy="269049"/>
            </a:xfrm>
            <a:custGeom>
              <a:rect b="b" l="l" r="r" t="t"/>
              <a:pathLst>
                <a:path extrusionOk="0" h="6730" w="1354">
                  <a:moveTo>
                    <a:pt x="877" y="0"/>
                  </a:moveTo>
                  <a:cubicBezTo>
                    <a:pt x="392" y="0"/>
                    <a:pt x="1" y="392"/>
                    <a:pt x="1" y="876"/>
                  </a:cubicBezTo>
                  <a:lnTo>
                    <a:pt x="1" y="5854"/>
                  </a:lnTo>
                  <a:cubicBezTo>
                    <a:pt x="1" y="6337"/>
                    <a:pt x="387" y="6729"/>
                    <a:pt x="863" y="6729"/>
                  </a:cubicBezTo>
                  <a:lnTo>
                    <a:pt x="1353" y="6729"/>
                  </a:lnTo>
                  <a:cubicBezTo>
                    <a:pt x="875" y="6729"/>
                    <a:pt x="489" y="6338"/>
                    <a:pt x="492" y="5854"/>
                  </a:cubicBezTo>
                  <a:lnTo>
                    <a:pt x="492" y="878"/>
                  </a:lnTo>
                  <a:cubicBezTo>
                    <a:pt x="492" y="394"/>
                    <a:pt x="878" y="0"/>
                    <a:pt x="13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6"/>
            <p:cNvSpPr/>
            <p:nvPr/>
          </p:nvSpPr>
          <p:spPr>
            <a:xfrm>
              <a:off x="3248368" y="3247755"/>
              <a:ext cx="94987" cy="87751"/>
            </a:xfrm>
            <a:custGeom>
              <a:rect b="b" l="l" r="r" t="t"/>
              <a:pathLst>
                <a:path extrusionOk="0" h="2195" w="2376">
                  <a:moveTo>
                    <a:pt x="424" y="0"/>
                  </a:moveTo>
                  <a:cubicBezTo>
                    <a:pt x="190" y="0"/>
                    <a:pt x="0" y="190"/>
                    <a:pt x="0" y="424"/>
                  </a:cubicBezTo>
                  <a:lnTo>
                    <a:pt x="0" y="1772"/>
                  </a:lnTo>
                  <a:cubicBezTo>
                    <a:pt x="0" y="2005"/>
                    <a:pt x="190" y="2195"/>
                    <a:pt x="424" y="2195"/>
                  </a:cubicBezTo>
                  <a:lnTo>
                    <a:pt x="1952" y="2195"/>
                  </a:lnTo>
                  <a:cubicBezTo>
                    <a:pt x="2186" y="2195"/>
                    <a:pt x="2375" y="2005"/>
                    <a:pt x="2375" y="1772"/>
                  </a:cubicBezTo>
                  <a:lnTo>
                    <a:pt x="2375" y="425"/>
                  </a:lnTo>
                  <a:cubicBezTo>
                    <a:pt x="2375" y="190"/>
                    <a:pt x="2187" y="0"/>
                    <a:pt x="19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6"/>
            <p:cNvSpPr/>
            <p:nvPr/>
          </p:nvSpPr>
          <p:spPr>
            <a:xfrm>
              <a:off x="3357827" y="3247755"/>
              <a:ext cx="94987" cy="87751"/>
            </a:xfrm>
            <a:custGeom>
              <a:rect b="b" l="l" r="r" t="t"/>
              <a:pathLst>
                <a:path extrusionOk="0" h="2195" w="2376">
                  <a:moveTo>
                    <a:pt x="422" y="0"/>
                  </a:moveTo>
                  <a:cubicBezTo>
                    <a:pt x="189" y="0"/>
                    <a:pt x="0" y="190"/>
                    <a:pt x="0" y="425"/>
                  </a:cubicBezTo>
                  <a:lnTo>
                    <a:pt x="0" y="1772"/>
                  </a:lnTo>
                  <a:cubicBezTo>
                    <a:pt x="0" y="2005"/>
                    <a:pt x="190" y="2195"/>
                    <a:pt x="423" y="2195"/>
                  </a:cubicBezTo>
                  <a:lnTo>
                    <a:pt x="1952" y="2195"/>
                  </a:lnTo>
                  <a:cubicBezTo>
                    <a:pt x="2185" y="2195"/>
                    <a:pt x="2375" y="2005"/>
                    <a:pt x="2375" y="1772"/>
                  </a:cubicBezTo>
                  <a:lnTo>
                    <a:pt x="2375" y="424"/>
                  </a:lnTo>
                  <a:cubicBezTo>
                    <a:pt x="2375" y="190"/>
                    <a:pt x="2185" y="0"/>
                    <a:pt x="19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6"/>
            <p:cNvSpPr/>
            <p:nvPr/>
          </p:nvSpPr>
          <p:spPr>
            <a:xfrm>
              <a:off x="3243251" y="3243358"/>
              <a:ext cx="104461" cy="96506"/>
            </a:xfrm>
            <a:custGeom>
              <a:rect b="b" l="l" r="r" t="t"/>
              <a:pathLst>
                <a:path extrusionOk="0" h="2414" w="2613">
                  <a:moveTo>
                    <a:pt x="2082" y="237"/>
                  </a:moveTo>
                  <a:cubicBezTo>
                    <a:pt x="2254" y="237"/>
                    <a:pt x="2394" y="377"/>
                    <a:pt x="2394" y="548"/>
                  </a:cubicBezTo>
                  <a:lnTo>
                    <a:pt x="2394" y="1884"/>
                  </a:lnTo>
                  <a:cubicBezTo>
                    <a:pt x="2394" y="2056"/>
                    <a:pt x="2254" y="2196"/>
                    <a:pt x="2082" y="2196"/>
                  </a:cubicBezTo>
                  <a:lnTo>
                    <a:pt x="547" y="2196"/>
                  </a:lnTo>
                  <a:cubicBezTo>
                    <a:pt x="376" y="2196"/>
                    <a:pt x="236" y="2056"/>
                    <a:pt x="236" y="1884"/>
                  </a:cubicBezTo>
                  <a:lnTo>
                    <a:pt x="236" y="548"/>
                  </a:lnTo>
                  <a:cubicBezTo>
                    <a:pt x="236" y="377"/>
                    <a:pt x="376" y="237"/>
                    <a:pt x="547" y="237"/>
                  </a:cubicBezTo>
                  <a:close/>
                  <a:moveTo>
                    <a:pt x="536" y="0"/>
                  </a:moveTo>
                  <a:cubicBezTo>
                    <a:pt x="240" y="0"/>
                    <a:pt x="1" y="241"/>
                    <a:pt x="1" y="536"/>
                  </a:cubicBezTo>
                  <a:lnTo>
                    <a:pt x="1" y="1877"/>
                  </a:lnTo>
                  <a:cubicBezTo>
                    <a:pt x="1" y="2173"/>
                    <a:pt x="240" y="2413"/>
                    <a:pt x="536" y="2413"/>
                  </a:cubicBezTo>
                  <a:lnTo>
                    <a:pt x="2076" y="2413"/>
                  </a:lnTo>
                  <a:cubicBezTo>
                    <a:pt x="2373" y="2413"/>
                    <a:pt x="2612" y="2173"/>
                    <a:pt x="2612" y="1877"/>
                  </a:cubicBezTo>
                  <a:lnTo>
                    <a:pt x="2612" y="536"/>
                  </a:lnTo>
                  <a:cubicBezTo>
                    <a:pt x="2612" y="241"/>
                    <a:pt x="2372" y="0"/>
                    <a:pt x="2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6"/>
            <p:cNvSpPr/>
            <p:nvPr/>
          </p:nvSpPr>
          <p:spPr>
            <a:xfrm>
              <a:off x="3353469" y="3243358"/>
              <a:ext cx="104421" cy="96506"/>
            </a:xfrm>
            <a:custGeom>
              <a:rect b="b" l="l" r="r" t="t"/>
              <a:pathLst>
                <a:path extrusionOk="0" h="2414" w="2612">
                  <a:moveTo>
                    <a:pt x="2065" y="237"/>
                  </a:moveTo>
                  <a:cubicBezTo>
                    <a:pt x="2236" y="237"/>
                    <a:pt x="2377" y="377"/>
                    <a:pt x="2377" y="548"/>
                  </a:cubicBezTo>
                  <a:lnTo>
                    <a:pt x="2377" y="1884"/>
                  </a:lnTo>
                  <a:cubicBezTo>
                    <a:pt x="2377" y="2056"/>
                    <a:pt x="2236" y="2196"/>
                    <a:pt x="2065" y="2196"/>
                  </a:cubicBezTo>
                  <a:lnTo>
                    <a:pt x="530" y="2196"/>
                  </a:lnTo>
                  <a:cubicBezTo>
                    <a:pt x="358" y="2196"/>
                    <a:pt x="219" y="2056"/>
                    <a:pt x="219" y="1884"/>
                  </a:cubicBezTo>
                  <a:lnTo>
                    <a:pt x="219" y="548"/>
                  </a:lnTo>
                  <a:cubicBezTo>
                    <a:pt x="219" y="377"/>
                    <a:pt x="357" y="237"/>
                    <a:pt x="530" y="237"/>
                  </a:cubicBezTo>
                  <a:close/>
                  <a:moveTo>
                    <a:pt x="537" y="0"/>
                  </a:moveTo>
                  <a:cubicBezTo>
                    <a:pt x="241" y="0"/>
                    <a:pt x="1" y="241"/>
                    <a:pt x="1" y="536"/>
                  </a:cubicBezTo>
                  <a:lnTo>
                    <a:pt x="1" y="1877"/>
                  </a:lnTo>
                  <a:cubicBezTo>
                    <a:pt x="1" y="2173"/>
                    <a:pt x="241" y="2413"/>
                    <a:pt x="537" y="2413"/>
                  </a:cubicBezTo>
                  <a:lnTo>
                    <a:pt x="2077" y="2413"/>
                  </a:lnTo>
                  <a:cubicBezTo>
                    <a:pt x="2372" y="2413"/>
                    <a:pt x="2612" y="2173"/>
                    <a:pt x="2612" y="1877"/>
                  </a:cubicBezTo>
                  <a:lnTo>
                    <a:pt x="2612" y="536"/>
                  </a:lnTo>
                  <a:cubicBezTo>
                    <a:pt x="2612" y="241"/>
                    <a:pt x="2372" y="0"/>
                    <a:pt x="20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6"/>
            <p:cNvSpPr/>
            <p:nvPr/>
          </p:nvSpPr>
          <p:spPr>
            <a:xfrm>
              <a:off x="3248208" y="3376802"/>
              <a:ext cx="40457" cy="40457"/>
            </a:xfrm>
            <a:custGeom>
              <a:rect b="b" l="l" r="r" t="t"/>
              <a:pathLst>
                <a:path extrusionOk="0" h="1012" w="1012">
                  <a:moveTo>
                    <a:pt x="506" y="1"/>
                  </a:moveTo>
                  <a:cubicBezTo>
                    <a:pt x="226" y="1"/>
                    <a:pt x="0" y="228"/>
                    <a:pt x="0" y="506"/>
                  </a:cubicBezTo>
                  <a:cubicBezTo>
                    <a:pt x="0" y="785"/>
                    <a:pt x="226" y="1012"/>
                    <a:pt x="506" y="1012"/>
                  </a:cubicBezTo>
                  <a:cubicBezTo>
                    <a:pt x="784" y="1012"/>
                    <a:pt x="1011" y="785"/>
                    <a:pt x="1011" y="506"/>
                  </a:cubicBezTo>
                  <a:cubicBezTo>
                    <a:pt x="1011" y="228"/>
                    <a:pt x="784"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6"/>
            <p:cNvSpPr/>
            <p:nvPr/>
          </p:nvSpPr>
          <p:spPr>
            <a:xfrm>
              <a:off x="3412436" y="3376802"/>
              <a:ext cx="40417" cy="40457"/>
            </a:xfrm>
            <a:custGeom>
              <a:rect b="b" l="l" r="r" t="t"/>
              <a:pathLst>
                <a:path extrusionOk="0" h="1012" w="1011">
                  <a:moveTo>
                    <a:pt x="506" y="1"/>
                  </a:moveTo>
                  <a:cubicBezTo>
                    <a:pt x="226" y="1"/>
                    <a:pt x="1" y="228"/>
                    <a:pt x="1" y="506"/>
                  </a:cubicBezTo>
                  <a:cubicBezTo>
                    <a:pt x="1" y="785"/>
                    <a:pt x="226" y="1012"/>
                    <a:pt x="506" y="1012"/>
                  </a:cubicBezTo>
                  <a:cubicBezTo>
                    <a:pt x="785" y="1012"/>
                    <a:pt x="1010" y="785"/>
                    <a:pt x="1010" y="506"/>
                  </a:cubicBezTo>
                  <a:cubicBezTo>
                    <a:pt x="1010" y="228"/>
                    <a:pt x="785" y="1"/>
                    <a:pt x="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6"/>
            <p:cNvSpPr/>
            <p:nvPr/>
          </p:nvSpPr>
          <p:spPr>
            <a:xfrm>
              <a:off x="3242612" y="3371246"/>
              <a:ext cx="51611" cy="51571"/>
            </a:xfrm>
            <a:custGeom>
              <a:rect b="b" l="l" r="r" t="t"/>
              <a:pathLst>
                <a:path extrusionOk="0" h="1290" w="1291">
                  <a:moveTo>
                    <a:pt x="646" y="281"/>
                  </a:moveTo>
                  <a:cubicBezTo>
                    <a:pt x="846" y="281"/>
                    <a:pt x="1010" y="445"/>
                    <a:pt x="1010" y="645"/>
                  </a:cubicBezTo>
                  <a:cubicBezTo>
                    <a:pt x="1010" y="846"/>
                    <a:pt x="846" y="1009"/>
                    <a:pt x="646" y="1009"/>
                  </a:cubicBezTo>
                  <a:cubicBezTo>
                    <a:pt x="445" y="1009"/>
                    <a:pt x="282" y="846"/>
                    <a:pt x="282" y="645"/>
                  </a:cubicBezTo>
                  <a:cubicBezTo>
                    <a:pt x="282" y="445"/>
                    <a:pt x="445" y="281"/>
                    <a:pt x="646" y="281"/>
                  </a:cubicBezTo>
                  <a:close/>
                  <a:moveTo>
                    <a:pt x="646" y="0"/>
                  </a:moveTo>
                  <a:cubicBezTo>
                    <a:pt x="289" y="0"/>
                    <a:pt x="1" y="290"/>
                    <a:pt x="1" y="645"/>
                  </a:cubicBezTo>
                  <a:cubicBezTo>
                    <a:pt x="1" y="1002"/>
                    <a:pt x="289" y="1290"/>
                    <a:pt x="646" y="1290"/>
                  </a:cubicBezTo>
                  <a:cubicBezTo>
                    <a:pt x="1000" y="1290"/>
                    <a:pt x="1290" y="1002"/>
                    <a:pt x="1290" y="645"/>
                  </a:cubicBezTo>
                  <a:cubicBezTo>
                    <a:pt x="1290" y="290"/>
                    <a:pt x="1001" y="0"/>
                    <a:pt x="6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6"/>
            <p:cNvSpPr/>
            <p:nvPr/>
          </p:nvSpPr>
          <p:spPr>
            <a:xfrm>
              <a:off x="3406839" y="3371246"/>
              <a:ext cx="51611" cy="51571"/>
            </a:xfrm>
            <a:custGeom>
              <a:rect b="b" l="l" r="r" t="t"/>
              <a:pathLst>
                <a:path extrusionOk="0" h="1290" w="1291">
                  <a:moveTo>
                    <a:pt x="646" y="281"/>
                  </a:moveTo>
                  <a:cubicBezTo>
                    <a:pt x="847" y="281"/>
                    <a:pt x="1010" y="445"/>
                    <a:pt x="1010" y="645"/>
                  </a:cubicBezTo>
                  <a:cubicBezTo>
                    <a:pt x="1010" y="846"/>
                    <a:pt x="847" y="1009"/>
                    <a:pt x="646" y="1009"/>
                  </a:cubicBezTo>
                  <a:cubicBezTo>
                    <a:pt x="446" y="1009"/>
                    <a:pt x="282" y="846"/>
                    <a:pt x="282" y="645"/>
                  </a:cubicBezTo>
                  <a:cubicBezTo>
                    <a:pt x="282" y="445"/>
                    <a:pt x="446" y="281"/>
                    <a:pt x="646" y="281"/>
                  </a:cubicBezTo>
                  <a:close/>
                  <a:moveTo>
                    <a:pt x="646" y="0"/>
                  </a:moveTo>
                  <a:cubicBezTo>
                    <a:pt x="289" y="0"/>
                    <a:pt x="0" y="290"/>
                    <a:pt x="0" y="645"/>
                  </a:cubicBezTo>
                  <a:cubicBezTo>
                    <a:pt x="0" y="1002"/>
                    <a:pt x="289" y="1290"/>
                    <a:pt x="646" y="1290"/>
                  </a:cubicBezTo>
                  <a:cubicBezTo>
                    <a:pt x="1001" y="1290"/>
                    <a:pt x="1291" y="1002"/>
                    <a:pt x="1291" y="645"/>
                  </a:cubicBezTo>
                  <a:cubicBezTo>
                    <a:pt x="1291" y="290"/>
                    <a:pt x="1002" y="0"/>
                    <a:pt x="6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6"/>
            <p:cNvSpPr/>
            <p:nvPr/>
          </p:nvSpPr>
          <p:spPr>
            <a:xfrm>
              <a:off x="3433864" y="3211895"/>
              <a:ext cx="18310" cy="18310"/>
            </a:xfrm>
            <a:custGeom>
              <a:rect b="b" l="l" r="r" t="t"/>
              <a:pathLst>
                <a:path extrusionOk="0" h="458" w="458">
                  <a:moveTo>
                    <a:pt x="230" y="0"/>
                  </a:moveTo>
                  <a:cubicBezTo>
                    <a:pt x="103" y="0"/>
                    <a:pt x="1" y="103"/>
                    <a:pt x="1" y="228"/>
                  </a:cubicBezTo>
                  <a:cubicBezTo>
                    <a:pt x="1" y="355"/>
                    <a:pt x="103" y="457"/>
                    <a:pt x="230" y="457"/>
                  </a:cubicBezTo>
                  <a:cubicBezTo>
                    <a:pt x="355" y="457"/>
                    <a:pt x="458" y="355"/>
                    <a:pt x="458" y="228"/>
                  </a:cubicBezTo>
                  <a:cubicBezTo>
                    <a:pt x="458" y="103"/>
                    <a:pt x="355" y="0"/>
                    <a:pt x="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6"/>
            <p:cNvSpPr/>
            <p:nvPr/>
          </p:nvSpPr>
          <p:spPr>
            <a:xfrm>
              <a:off x="3248848" y="3211895"/>
              <a:ext cx="18230" cy="18310"/>
            </a:xfrm>
            <a:custGeom>
              <a:rect b="b" l="l" r="r" t="t"/>
              <a:pathLst>
                <a:path extrusionOk="0" h="458" w="456">
                  <a:moveTo>
                    <a:pt x="228" y="0"/>
                  </a:moveTo>
                  <a:cubicBezTo>
                    <a:pt x="102" y="0"/>
                    <a:pt x="0" y="103"/>
                    <a:pt x="0" y="228"/>
                  </a:cubicBezTo>
                  <a:cubicBezTo>
                    <a:pt x="0" y="355"/>
                    <a:pt x="102" y="457"/>
                    <a:pt x="228" y="457"/>
                  </a:cubicBezTo>
                  <a:cubicBezTo>
                    <a:pt x="355" y="457"/>
                    <a:pt x="456" y="355"/>
                    <a:pt x="456" y="228"/>
                  </a:cubicBezTo>
                  <a:cubicBezTo>
                    <a:pt x="456" y="103"/>
                    <a:pt x="355" y="0"/>
                    <a:pt x="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6"/>
            <p:cNvSpPr/>
            <p:nvPr/>
          </p:nvSpPr>
          <p:spPr>
            <a:xfrm>
              <a:off x="3307615" y="3425415"/>
              <a:ext cx="85712" cy="36499"/>
            </a:xfrm>
            <a:custGeom>
              <a:rect b="b" l="l" r="r" t="t"/>
              <a:pathLst>
                <a:path extrusionOk="0" h="913" w="2144">
                  <a:moveTo>
                    <a:pt x="423" y="0"/>
                  </a:moveTo>
                  <a:cubicBezTo>
                    <a:pt x="269" y="0"/>
                    <a:pt x="138" y="111"/>
                    <a:pt x="112" y="262"/>
                  </a:cubicBezTo>
                  <a:lnTo>
                    <a:pt x="1" y="913"/>
                  </a:lnTo>
                  <a:lnTo>
                    <a:pt x="2144" y="913"/>
                  </a:lnTo>
                  <a:lnTo>
                    <a:pt x="2033" y="262"/>
                  </a:lnTo>
                  <a:cubicBezTo>
                    <a:pt x="2007" y="111"/>
                    <a:pt x="1876" y="0"/>
                    <a:pt x="17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6"/>
            <p:cNvSpPr/>
            <p:nvPr/>
          </p:nvSpPr>
          <p:spPr>
            <a:xfrm>
              <a:off x="3315730" y="3212215"/>
              <a:ext cx="69561" cy="19629"/>
            </a:xfrm>
            <a:custGeom>
              <a:rect b="b" l="l" r="r" t="t"/>
              <a:pathLst>
                <a:path extrusionOk="0" h="491" w="1740">
                  <a:moveTo>
                    <a:pt x="252" y="1"/>
                  </a:moveTo>
                  <a:cubicBezTo>
                    <a:pt x="113" y="1"/>
                    <a:pt x="0" y="117"/>
                    <a:pt x="8" y="256"/>
                  </a:cubicBezTo>
                  <a:cubicBezTo>
                    <a:pt x="13" y="388"/>
                    <a:pt x="127" y="490"/>
                    <a:pt x="259" y="490"/>
                  </a:cubicBezTo>
                  <a:lnTo>
                    <a:pt x="1487" y="490"/>
                  </a:lnTo>
                  <a:cubicBezTo>
                    <a:pt x="1627" y="490"/>
                    <a:pt x="1739" y="374"/>
                    <a:pt x="1731" y="234"/>
                  </a:cubicBezTo>
                  <a:cubicBezTo>
                    <a:pt x="1725" y="102"/>
                    <a:pt x="1612" y="1"/>
                    <a:pt x="1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6"/>
            <p:cNvSpPr/>
            <p:nvPr/>
          </p:nvSpPr>
          <p:spPr>
            <a:xfrm>
              <a:off x="3304017" y="3360771"/>
              <a:ext cx="93028" cy="10994"/>
            </a:xfrm>
            <a:custGeom>
              <a:rect b="b" l="l" r="r" t="t"/>
              <a:pathLst>
                <a:path extrusionOk="0" h="275" w="2327">
                  <a:moveTo>
                    <a:pt x="149" y="1"/>
                  </a:moveTo>
                  <a:cubicBezTo>
                    <a:pt x="67" y="1"/>
                    <a:pt x="0" y="72"/>
                    <a:pt x="11" y="154"/>
                  </a:cubicBezTo>
                  <a:cubicBezTo>
                    <a:pt x="18" y="224"/>
                    <a:pt x="81" y="274"/>
                    <a:pt x="151" y="274"/>
                  </a:cubicBezTo>
                  <a:lnTo>
                    <a:pt x="2177" y="274"/>
                  </a:lnTo>
                  <a:cubicBezTo>
                    <a:pt x="2260" y="274"/>
                    <a:pt x="2327" y="204"/>
                    <a:pt x="2316" y="121"/>
                  </a:cubicBezTo>
                  <a:cubicBezTo>
                    <a:pt x="2308" y="51"/>
                    <a:pt x="2244" y="1"/>
                    <a:pt x="2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6"/>
            <p:cNvSpPr/>
            <p:nvPr/>
          </p:nvSpPr>
          <p:spPr>
            <a:xfrm>
              <a:off x="3304017" y="3380400"/>
              <a:ext cx="93028" cy="10954"/>
            </a:xfrm>
            <a:custGeom>
              <a:rect b="b" l="l" r="r" t="t"/>
              <a:pathLst>
                <a:path extrusionOk="0" h="274" w="2327">
                  <a:moveTo>
                    <a:pt x="149" y="0"/>
                  </a:moveTo>
                  <a:cubicBezTo>
                    <a:pt x="67" y="0"/>
                    <a:pt x="0" y="71"/>
                    <a:pt x="11" y="153"/>
                  </a:cubicBezTo>
                  <a:cubicBezTo>
                    <a:pt x="18" y="224"/>
                    <a:pt x="81" y="274"/>
                    <a:pt x="151" y="274"/>
                  </a:cubicBezTo>
                  <a:lnTo>
                    <a:pt x="2177" y="274"/>
                  </a:lnTo>
                  <a:cubicBezTo>
                    <a:pt x="2260" y="274"/>
                    <a:pt x="2327" y="203"/>
                    <a:pt x="2316" y="121"/>
                  </a:cubicBezTo>
                  <a:cubicBezTo>
                    <a:pt x="2308" y="51"/>
                    <a:pt x="2244" y="0"/>
                    <a:pt x="2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76"/>
          <p:cNvGrpSpPr/>
          <p:nvPr/>
        </p:nvGrpSpPr>
        <p:grpSpPr>
          <a:xfrm>
            <a:off x="3981196" y="1582600"/>
            <a:ext cx="371311" cy="366274"/>
            <a:chOff x="3981196" y="1373050"/>
            <a:chExt cx="371311" cy="366274"/>
          </a:xfrm>
        </p:grpSpPr>
        <p:sp>
          <p:nvSpPr>
            <p:cNvPr id="4405" name="Google Shape;4405;p76"/>
            <p:cNvSpPr/>
            <p:nvPr/>
          </p:nvSpPr>
          <p:spPr>
            <a:xfrm>
              <a:off x="4235013" y="1452086"/>
              <a:ext cx="86391" cy="48653"/>
            </a:xfrm>
            <a:custGeom>
              <a:rect b="b" l="l" r="r" t="t"/>
              <a:pathLst>
                <a:path extrusionOk="0" h="1217" w="2161">
                  <a:moveTo>
                    <a:pt x="337" y="1"/>
                  </a:moveTo>
                  <a:cubicBezTo>
                    <a:pt x="151" y="1"/>
                    <a:pt x="1" y="151"/>
                    <a:pt x="1" y="337"/>
                  </a:cubicBezTo>
                  <a:lnTo>
                    <a:pt x="1" y="881"/>
                  </a:lnTo>
                  <a:cubicBezTo>
                    <a:pt x="1" y="1066"/>
                    <a:pt x="151" y="1216"/>
                    <a:pt x="337" y="1216"/>
                  </a:cubicBezTo>
                  <a:lnTo>
                    <a:pt x="1824" y="1216"/>
                  </a:lnTo>
                  <a:cubicBezTo>
                    <a:pt x="2009" y="1216"/>
                    <a:pt x="2160" y="1067"/>
                    <a:pt x="2160" y="883"/>
                  </a:cubicBezTo>
                  <a:lnTo>
                    <a:pt x="2160" y="337"/>
                  </a:lnTo>
                  <a:cubicBezTo>
                    <a:pt x="2160" y="151"/>
                    <a:pt x="2009" y="1"/>
                    <a:pt x="18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6"/>
            <p:cNvSpPr/>
            <p:nvPr/>
          </p:nvSpPr>
          <p:spPr>
            <a:xfrm>
              <a:off x="4292341" y="1395038"/>
              <a:ext cx="10914" cy="67442"/>
            </a:xfrm>
            <a:custGeom>
              <a:rect b="b" l="l" r="r" t="t"/>
              <a:pathLst>
                <a:path extrusionOk="0" h="1687" w="273">
                  <a:moveTo>
                    <a:pt x="134" y="0"/>
                  </a:moveTo>
                  <a:cubicBezTo>
                    <a:pt x="134" y="0"/>
                    <a:pt x="133" y="0"/>
                    <a:pt x="132" y="0"/>
                  </a:cubicBezTo>
                  <a:cubicBezTo>
                    <a:pt x="58" y="3"/>
                    <a:pt x="0" y="68"/>
                    <a:pt x="0" y="143"/>
                  </a:cubicBezTo>
                  <a:lnTo>
                    <a:pt x="0" y="1544"/>
                  </a:lnTo>
                  <a:cubicBezTo>
                    <a:pt x="0" y="1619"/>
                    <a:pt x="58" y="1685"/>
                    <a:pt x="132" y="1686"/>
                  </a:cubicBezTo>
                  <a:cubicBezTo>
                    <a:pt x="134" y="1686"/>
                    <a:pt x="135" y="1686"/>
                    <a:pt x="136" y="1686"/>
                  </a:cubicBezTo>
                  <a:cubicBezTo>
                    <a:pt x="211" y="1686"/>
                    <a:pt x="273" y="1626"/>
                    <a:pt x="273" y="1550"/>
                  </a:cubicBezTo>
                  <a:lnTo>
                    <a:pt x="273" y="136"/>
                  </a:lnTo>
                  <a:cubicBezTo>
                    <a:pt x="273" y="61"/>
                    <a:pt x="210"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6"/>
            <p:cNvSpPr/>
            <p:nvPr/>
          </p:nvSpPr>
          <p:spPr>
            <a:xfrm>
              <a:off x="4252483" y="1395038"/>
              <a:ext cx="10914" cy="67442"/>
            </a:xfrm>
            <a:custGeom>
              <a:rect b="b" l="l" r="r" t="t"/>
              <a:pathLst>
                <a:path extrusionOk="0" h="1687" w="273">
                  <a:moveTo>
                    <a:pt x="134" y="0"/>
                  </a:moveTo>
                  <a:cubicBezTo>
                    <a:pt x="134" y="0"/>
                    <a:pt x="133" y="0"/>
                    <a:pt x="132" y="0"/>
                  </a:cubicBezTo>
                  <a:cubicBezTo>
                    <a:pt x="58" y="3"/>
                    <a:pt x="0" y="68"/>
                    <a:pt x="0" y="143"/>
                  </a:cubicBezTo>
                  <a:lnTo>
                    <a:pt x="0" y="1544"/>
                  </a:lnTo>
                  <a:cubicBezTo>
                    <a:pt x="0" y="1619"/>
                    <a:pt x="57" y="1685"/>
                    <a:pt x="132" y="1686"/>
                  </a:cubicBezTo>
                  <a:cubicBezTo>
                    <a:pt x="134" y="1686"/>
                    <a:pt x="135" y="1686"/>
                    <a:pt x="136" y="1686"/>
                  </a:cubicBezTo>
                  <a:cubicBezTo>
                    <a:pt x="211" y="1686"/>
                    <a:pt x="273" y="1626"/>
                    <a:pt x="273" y="1550"/>
                  </a:cubicBezTo>
                  <a:lnTo>
                    <a:pt x="273" y="136"/>
                  </a:lnTo>
                  <a:cubicBezTo>
                    <a:pt x="273" y="61"/>
                    <a:pt x="210" y="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6"/>
            <p:cNvSpPr/>
            <p:nvPr/>
          </p:nvSpPr>
          <p:spPr>
            <a:xfrm>
              <a:off x="4219822" y="1373050"/>
              <a:ext cx="126929" cy="32702"/>
            </a:xfrm>
            <a:custGeom>
              <a:rect b="b" l="l" r="r" t="t"/>
              <a:pathLst>
                <a:path extrusionOk="0" h="818" w="3175">
                  <a:moveTo>
                    <a:pt x="400" y="0"/>
                  </a:moveTo>
                  <a:cubicBezTo>
                    <a:pt x="179" y="0"/>
                    <a:pt x="1" y="179"/>
                    <a:pt x="1" y="399"/>
                  </a:cubicBezTo>
                  <a:lnTo>
                    <a:pt x="1" y="417"/>
                  </a:lnTo>
                  <a:cubicBezTo>
                    <a:pt x="1" y="639"/>
                    <a:pt x="179" y="817"/>
                    <a:pt x="400" y="817"/>
                  </a:cubicBezTo>
                  <a:lnTo>
                    <a:pt x="3174" y="817"/>
                  </a:lnTo>
                  <a:lnTo>
                    <a:pt x="31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6"/>
            <p:cNvSpPr/>
            <p:nvPr/>
          </p:nvSpPr>
          <p:spPr>
            <a:xfrm>
              <a:off x="4211826" y="1670363"/>
              <a:ext cx="134924" cy="68202"/>
            </a:xfrm>
            <a:custGeom>
              <a:rect b="b" l="l" r="r" t="t"/>
              <a:pathLst>
                <a:path extrusionOk="0" h="1706" w="3375">
                  <a:moveTo>
                    <a:pt x="271" y="1"/>
                  </a:moveTo>
                  <a:cubicBezTo>
                    <a:pt x="122" y="1"/>
                    <a:pt x="2" y="122"/>
                    <a:pt x="2" y="270"/>
                  </a:cubicBezTo>
                  <a:lnTo>
                    <a:pt x="0" y="1706"/>
                  </a:lnTo>
                  <a:lnTo>
                    <a:pt x="3374" y="1706"/>
                  </a:lnTo>
                  <a:lnTo>
                    <a:pt x="337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6"/>
            <p:cNvSpPr/>
            <p:nvPr/>
          </p:nvSpPr>
          <p:spPr>
            <a:xfrm>
              <a:off x="4341633" y="1373050"/>
              <a:ext cx="10874" cy="365474"/>
            </a:xfrm>
            <a:custGeom>
              <a:rect b="b" l="l" r="r" t="t"/>
              <a:pathLst>
                <a:path extrusionOk="0" h="9142" w="272">
                  <a:moveTo>
                    <a:pt x="1" y="0"/>
                  </a:moveTo>
                  <a:lnTo>
                    <a:pt x="1" y="9142"/>
                  </a:lnTo>
                  <a:lnTo>
                    <a:pt x="272" y="9142"/>
                  </a:lnTo>
                  <a:lnTo>
                    <a:pt x="2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6"/>
            <p:cNvSpPr/>
            <p:nvPr/>
          </p:nvSpPr>
          <p:spPr>
            <a:xfrm>
              <a:off x="4018215" y="1699347"/>
              <a:ext cx="156712" cy="22507"/>
            </a:xfrm>
            <a:custGeom>
              <a:rect b="b" l="l" r="r" t="t"/>
              <a:pathLst>
                <a:path extrusionOk="0" h="563" w="3920">
                  <a:moveTo>
                    <a:pt x="1" y="1"/>
                  </a:moveTo>
                  <a:lnTo>
                    <a:pt x="1" y="563"/>
                  </a:lnTo>
                  <a:lnTo>
                    <a:pt x="3919" y="563"/>
                  </a:lnTo>
                  <a:lnTo>
                    <a:pt x="391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6"/>
            <p:cNvSpPr/>
            <p:nvPr/>
          </p:nvSpPr>
          <p:spPr>
            <a:xfrm>
              <a:off x="3981196" y="1674760"/>
              <a:ext cx="66163" cy="64564"/>
            </a:xfrm>
            <a:custGeom>
              <a:rect b="b" l="l" r="r" t="t"/>
              <a:pathLst>
                <a:path extrusionOk="0" h="1615" w="1655">
                  <a:moveTo>
                    <a:pt x="1042" y="0"/>
                  </a:moveTo>
                  <a:lnTo>
                    <a:pt x="765" y="430"/>
                  </a:lnTo>
                  <a:lnTo>
                    <a:pt x="0" y="1615"/>
                  </a:lnTo>
                  <a:lnTo>
                    <a:pt x="1066" y="1615"/>
                  </a:lnTo>
                  <a:lnTo>
                    <a:pt x="1478" y="483"/>
                  </a:lnTo>
                  <a:lnTo>
                    <a:pt x="165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6"/>
            <p:cNvSpPr/>
            <p:nvPr/>
          </p:nvSpPr>
          <p:spPr>
            <a:xfrm>
              <a:off x="3981196" y="1674760"/>
              <a:ext cx="51211" cy="64564"/>
            </a:xfrm>
            <a:custGeom>
              <a:rect b="b" l="l" r="r" t="t"/>
              <a:pathLst>
                <a:path extrusionOk="0" h="1615" w="1281">
                  <a:moveTo>
                    <a:pt x="1042" y="0"/>
                  </a:moveTo>
                  <a:lnTo>
                    <a:pt x="0" y="1615"/>
                  </a:lnTo>
                  <a:lnTo>
                    <a:pt x="546" y="1615"/>
                  </a:lnTo>
                  <a:lnTo>
                    <a:pt x="12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6"/>
            <p:cNvSpPr/>
            <p:nvPr/>
          </p:nvSpPr>
          <p:spPr>
            <a:xfrm>
              <a:off x="4145983" y="1674720"/>
              <a:ext cx="66243" cy="64604"/>
            </a:xfrm>
            <a:custGeom>
              <a:rect b="b" l="l" r="r" t="t"/>
              <a:pathLst>
                <a:path extrusionOk="0" h="1616" w="1657">
                  <a:moveTo>
                    <a:pt x="0" y="0"/>
                  </a:moveTo>
                  <a:lnTo>
                    <a:pt x="178" y="484"/>
                  </a:lnTo>
                  <a:lnTo>
                    <a:pt x="590" y="1616"/>
                  </a:lnTo>
                  <a:lnTo>
                    <a:pt x="1657" y="1616"/>
                  </a:lnTo>
                  <a:lnTo>
                    <a:pt x="891" y="431"/>
                  </a:lnTo>
                  <a:lnTo>
                    <a:pt x="6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6"/>
            <p:cNvSpPr/>
            <p:nvPr/>
          </p:nvSpPr>
          <p:spPr>
            <a:xfrm>
              <a:off x="4160975" y="1674760"/>
              <a:ext cx="51251" cy="64564"/>
            </a:xfrm>
            <a:custGeom>
              <a:rect b="b" l="l" r="r" t="t"/>
              <a:pathLst>
                <a:path extrusionOk="0" h="1615" w="1282">
                  <a:moveTo>
                    <a:pt x="1" y="0"/>
                  </a:moveTo>
                  <a:lnTo>
                    <a:pt x="736" y="1615"/>
                  </a:lnTo>
                  <a:lnTo>
                    <a:pt x="1282" y="1615"/>
                  </a:lnTo>
                  <a:lnTo>
                    <a:pt x="2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6"/>
            <p:cNvSpPr/>
            <p:nvPr/>
          </p:nvSpPr>
          <p:spPr>
            <a:xfrm>
              <a:off x="4011779" y="1664886"/>
              <a:ext cx="35460" cy="28704"/>
            </a:xfrm>
            <a:custGeom>
              <a:rect b="b" l="l" r="r" t="t"/>
              <a:pathLst>
                <a:path extrusionOk="0" h="718" w="887">
                  <a:moveTo>
                    <a:pt x="640" y="1"/>
                  </a:moveTo>
                  <a:lnTo>
                    <a:pt x="276" y="237"/>
                  </a:lnTo>
                  <a:lnTo>
                    <a:pt x="0" y="664"/>
                  </a:lnTo>
                  <a:cubicBezTo>
                    <a:pt x="85" y="699"/>
                    <a:pt x="177" y="718"/>
                    <a:pt x="276" y="718"/>
                  </a:cubicBezTo>
                  <a:lnTo>
                    <a:pt x="710" y="718"/>
                  </a:lnTo>
                  <a:lnTo>
                    <a:pt x="886" y="237"/>
                  </a:lnTo>
                  <a:lnTo>
                    <a:pt x="640"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6"/>
            <p:cNvSpPr/>
            <p:nvPr/>
          </p:nvSpPr>
          <p:spPr>
            <a:xfrm>
              <a:off x="4146183" y="1660528"/>
              <a:ext cx="35460" cy="33141"/>
            </a:xfrm>
            <a:custGeom>
              <a:rect b="b" l="l" r="r" t="t"/>
              <a:pathLst>
                <a:path extrusionOk="0" h="829" w="887">
                  <a:moveTo>
                    <a:pt x="216" y="1"/>
                  </a:moveTo>
                  <a:lnTo>
                    <a:pt x="1" y="347"/>
                  </a:lnTo>
                  <a:lnTo>
                    <a:pt x="176" y="828"/>
                  </a:lnTo>
                  <a:lnTo>
                    <a:pt x="612" y="828"/>
                  </a:lnTo>
                  <a:cubicBezTo>
                    <a:pt x="709" y="828"/>
                    <a:pt x="801" y="808"/>
                    <a:pt x="887" y="774"/>
                  </a:cubicBezTo>
                  <a:lnTo>
                    <a:pt x="612" y="347"/>
                  </a:lnTo>
                  <a:lnTo>
                    <a:pt x="216"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6"/>
            <p:cNvSpPr/>
            <p:nvPr/>
          </p:nvSpPr>
          <p:spPr>
            <a:xfrm>
              <a:off x="4042202" y="1425980"/>
              <a:ext cx="109019" cy="46054"/>
            </a:xfrm>
            <a:custGeom>
              <a:rect b="b" l="l" r="r" t="t"/>
              <a:pathLst>
                <a:path extrusionOk="0" h="1152" w="2727">
                  <a:moveTo>
                    <a:pt x="253" y="1"/>
                  </a:moveTo>
                  <a:cubicBezTo>
                    <a:pt x="152" y="1"/>
                    <a:pt x="65" y="76"/>
                    <a:pt x="53" y="176"/>
                  </a:cubicBezTo>
                  <a:lnTo>
                    <a:pt x="1" y="553"/>
                  </a:lnTo>
                  <a:lnTo>
                    <a:pt x="1363" y="1152"/>
                  </a:lnTo>
                  <a:lnTo>
                    <a:pt x="2726" y="553"/>
                  </a:lnTo>
                  <a:lnTo>
                    <a:pt x="2674" y="176"/>
                  </a:lnTo>
                  <a:cubicBezTo>
                    <a:pt x="2661" y="76"/>
                    <a:pt x="2575" y="1"/>
                    <a:pt x="24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6"/>
            <p:cNvSpPr/>
            <p:nvPr/>
          </p:nvSpPr>
          <p:spPr>
            <a:xfrm>
              <a:off x="4042202" y="1425980"/>
              <a:ext cx="64124" cy="46054"/>
            </a:xfrm>
            <a:custGeom>
              <a:rect b="b" l="l" r="r" t="t"/>
              <a:pathLst>
                <a:path extrusionOk="0" h="1152" w="1604">
                  <a:moveTo>
                    <a:pt x="253" y="1"/>
                  </a:moveTo>
                  <a:cubicBezTo>
                    <a:pt x="152" y="1"/>
                    <a:pt x="65" y="76"/>
                    <a:pt x="53" y="176"/>
                  </a:cubicBezTo>
                  <a:lnTo>
                    <a:pt x="1" y="553"/>
                  </a:lnTo>
                  <a:lnTo>
                    <a:pt x="1363" y="1152"/>
                  </a:lnTo>
                  <a:lnTo>
                    <a:pt x="1604" y="1046"/>
                  </a:lnTo>
                  <a:lnTo>
                    <a:pt x="481" y="553"/>
                  </a:lnTo>
                  <a:lnTo>
                    <a:pt x="533" y="176"/>
                  </a:lnTo>
                  <a:cubicBezTo>
                    <a:pt x="545" y="76"/>
                    <a:pt x="632" y="1"/>
                    <a:pt x="7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6"/>
            <p:cNvSpPr/>
            <p:nvPr/>
          </p:nvSpPr>
          <p:spPr>
            <a:xfrm>
              <a:off x="3993629" y="1448528"/>
              <a:ext cx="206644" cy="226193"/>
            </a:xfrm>
            <a:custGeom>
              <a:rect b="b" l="l" r="r" t="t"/>
              <a:pathLst>
                <a:path extrusionOk="0" h="5658" w="5169">
                  <a:moveTo>
                    <a:pt x="737" y="0"/>
                  </a:moveTo>
                  <a:cubicBezTo>
                    <a:pt x="330" y="0"/>
                    <a:pt x="0" y="329"/>
                    <a:pt x="0" y="737"/>
                  </a:cubicBezTo>
                  <a:lnTo>
                    <a:pt x="0" y="4920"/>
                  </a:lnTo>
                  <a:cubicBezTo>
                    <a:pt x="0" y="5328"/>
                    <a:pt x="330" y="5657"/>
                    <a:pt x="737" y="5657"/>
                  </a:cubicBezTo>
                  <a:lnTo>
                    <a:pt x="4432" y="5657"/>
                  </a:lnTo>
                  <a:cubicBezTo>
                    <a:pt x="4839" y="5657"/>
                    <a:pt x="5168" y="5328"/>
                    <a:pt x="5168" y="4920"/>
                  </a:cubicBezTo>
                  <a:lnTo>
                    <a:pt x="5168" y="735"/>
                  </a:lnTo>
                  <a:cubicBezTo>
                    <a:pt x="5168" y="329"/>
                    <a:pt x="4839" y="0"/>
                    <a:pt x="44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6"/>
            <p:cNvSpPr/>
            <p:nvPr/>
          </p:nvSpPr>
          <p:spPr>
            <a:xfrm>
              <a:off x="3993629" y="1448568"/>
              <a:ext cx="46054" cy="226233"/>
            </a:xfrm>
            <a:custGeom>
              <a:rect b="b" l="l" r="r" t="t"/>
              <a:pathLst>
                <a:path extrusionOk="0" h="5659" w="1152">
                  <a:moveTo>
                    <a:pt x="737" y="0"/>
                  </a:moveTo>
                  <a:cubicBezTo>
                    <a:pt x="330" y="0"/>
                    <a:pt x="0" y="330"/>
                    <a:pt x="0" y="738"/>
                  </a:cubicBezTo>
                  <a:lnTo>
                    <a:pt x="0" y="4921"/>
                  </a:lnTo>
                  <a:cubicBezTo>
                    <a:pt x="0" y="5328"/>
                    <a:pt x="330" y="5658"/>
                    <a:pt x="737" y="5658"/>
                  </a:cubicBezTo>
                  <a:lnTo>
                    <a:pt x="1152" y="5658"/>
                  </a:lnTo>
                  <a:cubicBezTo>
                    <a:pt x="746" y="5658"/>
                    <a:pt x="417" y="5327"/>
                    <a:pt x="417" y="4922"/>
                  </a:cubicBezTo>
                  <a:lnTo>
                    <a:pt x="417" y="738"/>
                  </a:lnTo>
                  <a:cubicBezTo>
                    <a:pt x="417" y="330"/>
                    <a:pt x="745" y="0"/>
                    <a:pt x="1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6"/>
            <p:cNvSpPr/>
            <p:nvPr/>
          </p:nvSpPr>
          <p:spPr>
            <a:xfrm>
              <a:off x="4010300" y="1494142"/>
              <a:ext cx="80515" cy="74078"/>
            </a:xfrm>
            <a:custGeom>
              <a:rect b="b" l="l" r="r" t="t"/>
              <a:pathLst>
                <a:path extrusionOk="0" h="1853" w="2014">
                  <a:moveTo>
                    <a:pt x="357" y="1"/>
                  </a:moveTo>
                  <a:cubicBezTo>
                    <a:pt x="161" y="1"/>
                    <a:pt x="0" y="161"/>
                    <a:pt x="0" y="358"/>
                  </a:cubicBezTo>
                  <a:lnTo>
                    <a:pt x="0" y="1496"/>
                  </a:lnTo>
                  <a:cubicBezTo>
                    <a:pt x="0" y="1692"/>
                    <a:pt x="160" y="1852"/>
                    <a:pt x="357" y="1852"/>
                  </a:cubicBezTo>
                  <a:lnTo>
                    <a:pt x="1657" y="1852"/>
                  </a:lnTo>
                  <a:cubicBezTo>
                    <a:pt x="1853" y="1852"/>
                    <a:pt x="2013" y="1693"/>
                    <a:pt x="2013" y="1496"/>
                  </a:cubicBezTo>
                  <a:lnTo>
                    <a:pt x="2013" y="359"/>
                  </a:lnTo>
                  <a:cubicBezTo>
                    <a:pt x="2013" y="162"/>
                    <a:pt x="1853" y="1"/>
                    <a:pt x="1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6"/>
            <p:cNvSpPr/>
            <p:nvPr/>
          </p:nvSpPr>
          <p:spPr>
            <a:xfrm>
              <a:off x="4102368" y="1494142"/>
              <a:ext cx="80555" cy="74078"/>
            </a:xfrm>
            <a:custGeom>
              <a:rect b="b" l="l" r="r" t="t"/>
              <a:pathLst>
                <a:path extrusionOk="0" h="1853" w="2015">
                  <a:moveTo>
                    <a:pt x="358" y="1"/>
                  </a:moveTo>
                  <a:cubicBezTo>
                    <a:pt x="161" y="1"/>
                    <a:pt x="0" y="162"/>
                    <a:pt x="0" y="359"/>
                  </a:cubicBezTo>
                  <a:lnTo>
                    <a:pt x="0" y="1496"/>
                  </a:lnTo>
                  <a:cubicBezTo>
                    <a:pt x="0" y="1692"/>
                    <a:pt x="161" y="1852"/>
                    <a:pt x="358" y="1852"/>
                  </a:cubicBezTo>
                  <a:lnTo>
                    <a:pt x="1657" y="1852"/>
                  </a:lnTo>
                  <a:cubicBezTo>
                    <a:pt x="1854" y="1852"/>
                    <a:pt x="2015" y="1693"/>
                    <a:pt x="2015" y="1496"/>
                  </a:cubicBezTo>
                  <a:lnTo>
                    <a:pt x="2015" y="358"/>
                  </a:lnTo>
                  <a:cubicBezTo>
                    <a:pt x="2015" y="162"/>
                    <a:pt x="1855" y="1"/>
                    <a:pt x="1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6"/>
            <p:cNvSpPr/>
            <p:nvPr/>
          </p:nvSpPr>
          <p:spPr>
            <a:xfrm>
              <a:off x="4006622" y="1490544"/>
              <a:ext cx="87751" cy="81234"/>
            </a:xfrm>
            <a:custGeom>
              <a:rect b="b" l="l" r="r" t="t"/>
              <a:pathLst>
                <a:path extrusionOk="0" h="2032" w="2195">
                  <a:moveTo>
                    <a:pt x="1734" y="182"/>
                  </a:moveTo>
                  <a:cubicBezTo>
                    <a:pt x="1878" y="182"/>
                    <a:pt x="1997" y="299"/>
                    <a:pt x="1997" y="444"/>
                  </a:cubicBezTo>
                  <a:lnTo>
                    <a:pt x="1997" y="1571"/>
                  </a:lnTo>
                  <a:cubicBezTo>
                    <a:pt x="1997" y="1715"/>
                    <a:pt x="1878" y="1834"/>
                    <a:pt x="1734" y="1834"/>
                  </a:cubicBezTo>
                  <a:lnTo>
                    <a:pt x="446" y="1834"/>
                  </a:lnTo>
                  <a:cubicBezTo>
                    <a:pt x="300" y="1834"/>
                    <a:pt x="183" y="1715"/>
                    <a:pt x="183" y="1571"/>
                  </a:cubicBezTo>
                  <a:lnTo>
                    <a:pt x="183" y="444"/>
                  </a:lnTo>
                  <a:cubicBezTo>
                    <a:pt x="183" y="299"/>
                    <a:pt x="300" y="182"/>
                    <a:pt x="446" y="182"/>
                  </a:cubicBezTo>
                  <a:close/>
                  <a:moveTo>
                    <a:pt x="452" y="1"/>
                  </a:moveTo>
                  <a:cubicBezTo>
                    <a:pt x="203" y="1"/>
                    <a:pt x="0" y="203"/>
                    <a:pt x="0" y="452"/>
                  </a:cubicBezTo>
                  <a:lnTo>
                    <a:pt x="0" y="1581"/>
                  </a:lnTo>
                  <a:cubicBezTo>
                    <a:pt x="0" y="1830"/>
                    <a:pt x="203" y="2032"/>
                    <a:pt x="452" y="2032"/>
                  </a:cubicBezTo>
                  <a:lnTo>
                    <a:pt x="1744" y="2032"/>
                  </a:lnTo>
                  <a:cubicBezTo>
                    <a:pt x="1993" y="2032"/>
                    <a:pt x="2195" y="1829"/>
                    <a:pt x="2195" y="1581"/>
                  </a:cubicBezTo>
                  <a:lnTo>
                    <a:pt x="2195" y="452"/>
                  </a:lnTo>
                  <a:cubicBezTo>
                    <a:pt x="2195" y="203"/>
                    <a:pt x="1993" y="1"/>
                    <a:pt x="17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6"/>
            <p:cNvSpPr/>
            <p:nvPr/>
          </p:nvSpPr>
          <p:spPr>
            <a:xfrm>
              <a:off x="4098730" y="1490544"/>
              <a:ext cx="87791" cy="81234"/>
            </a:xfrm>
            <a:custGeom>
              <a:rect b="b" l="l" r="r" t="t"/>
              <a:pathLst>
                <a:path extrusionOk="0" h="2032" w="2196">
                  <a:moveTo>
                    <a:pt x="1751" y="182"/>
                  </a:moveTo>
                  <a:cubicBezTo>
                    <a:pt x="1896" y="182"/>
                    <a:pt x="2014" y="299"/>
                    <a:pt x="2014" y="444"/>
                  </a:cubicBezTo>
                  <a:lnTo>
                    <a:pt x="2014" y="1571"/>
                  </a:lnTo>
                  <a:cubicBezTo>
                    <a:pt x="2014" y="1715"/>
                    <a:pt x="1896" y="1834"/>
                    <a:pt x="1751" y="1834"/>
                  </a:cubicBezTo>
                  <a:lnTo>
                    <a:pt x="463" y="1834"/>
                  </a:lnTo>
                  <a:cubicBezTo>
                    <a:pt x="317" y="1834"/>
                    <a:pt x="200" y="1715"/>
                    <a:pt x="200" y="1571"/>
                  </a:cubicBezTo>
                  <a:lnTo>
                    <a:pt x="200" y="444"/>
                  </a:lnTo>
                  <a:cubicBezTo>
                    <a:pt x="200" y="299"/>
                    <a:pt x="317" y="182"/>
                    <a:pt x="463" y="182"/>
                  </a:cubicBezTo>
                  <a:close/>
                  <a:moveTo>
                    <a:pt x="452" y="1"/>
                  </a:moveTo>
                  <a:cubicBezTo>
                    <a:pt x="202" y="1"/>
                    <a:pt x="1" y="203"/>
                    <a:pt x="1" y="452"/>
                  </a:cubicBezTo>
                  <a:lnTo>
                    <a:pt x="1" y="1581"/>
                  </a:lnTo>
                  <a:cubicBezTo>
                    <a:pt x="1" y="1830"/>
                    <a:pt x="202" y="2032"/>
                    <a:pt x="452" y="2032"/>
                  </a:cubicBezTo>
                  <a:lnTo>
                    <a:pt x="1745" y="2032"/>
                  </a:lnTo>
                  <a:cubicBezTo>
                    <a:pt x="1994" y="2032"/>
                    <a:pt x="2195" y="1829"/>
                    <a:pt x="2195" y="1581"/>
                  </a:cubicBezTo>
                  <a:lnTo>
                    <a:pt x="2195" y="452"/>
                  </a:lnTo>
                  <a:cubicBezTo>
                    <a:pt x="2195" y="203"/>
                    <a:pt x="1994" y="1"/>
                    <a:pt x="17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6"/>
            <p:cNvSpPr/>
            <p:nvPr/>
          </p:nvSpPr>
          <p:spPr>
            <a:xfrm>
              <a:off x="4010539" y="1602641"/>
              <a:ext cx="33981" cy="33981"/>
            </a:xfrm>
            <a:custGeom>
              <a:rect b="b" l="l" r="r" t="t"/>
              <a:pathLst>
                <a:path extrusionOk="0" h="850" w="850">
                  <a:moveTo>
                    <a:pt x="425" y="0"/>
                  </a:moveTo>
                  <a:cubicBezTo>
                    <a:pt x="190" y="0"/>
                    <a:pt x="1" y="190"/>
                    <a:pt x="1" y="424"/>
                  </a:cubicBezTo>
                  <a:cubicBezTo>
                    <a:pt x="1" y="659"/>
                    <a:pt x="190" y="850"/>
                    <a:pt x="425" y="850"/>
                  </a:cubicBezTo>
                  <a:cubicBezTo>
                    <a:pt x="660" y="850"/>
                    <a:pt x="850" y="659"/>
                    <a:pt x="850" y="424"/>
                  </a:cubicBezTo>
                  <a:cubicBezTo>
                    <a:pt x="850" y="190"/>
                    <a:pt x="660"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6"/>
            <p:cNvSpPr/>
            <p:nvPr/>
          </p:nvSpPr>
          <p:spPr>
            <a:xfrm>
              <a:off x="4148902" y="1602641"/>
              <a:ext cx="33981" cy="33981"/>
            </a:xfrm>
            <a:custGeom>
              <a:rect b="b" l="l" r="r" t="t"/>
              <a:pathLst>
                <a:path extrusionOk="0" h="850" w="850">
                  <a:moveTo>
                    <a:pt x="424" y="0"/>
                  </a:moveTo>
                  <a:cubicBezTo>
                    <a:pt x="190" y="0"/>
                    <a:pt x="0" y="190"/>
                    <a:pt x="0" y="424"/>
                  </a:cubicBezTo>
                  <a:cubicBezTo>
                    <a:pt x="0" y="659"/>
                    <a:pt x="190" y="850"/>
                    <a:pt x="424" y="850"/>
                  </a:cubicBezTo>
                  <a:cubicBezTo>
                    <a:pt x="660" y="850"/>
                    <a:pt x="850" y="659"/>
                    <a:pt x="850" y="424"/>
                  </a:cubicBezTo>
                  <a:cubicBezTo>
                    <a:pt x="850" y="190"/>
                    <a:pt x="660"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6"/>
            <p:cNvSpPr/>
            <p:nvPr/>
          </p:nvSpPr>
          <p:spPr>
            <a:xfrm>
              <a:off x="4005782" y="1597884"/>
              <a:ext cx="43496" cy="43456"/>
            </a:xfrm>
            <a:custGeom>
              <a:rect b="b" l="l" r="r" t="t"/>
              <a:pathLst>
                <a:path extrusionOk="0" h="1087" w="1088">
                  <a:moveTo>
                    <a:pt x="544" y="237"/>
                  </a:moveTo>
                  <a:cubicBezTo>
                    <a:pt x="712" y="237"/>
                    <a:pt x="850" y="375"/>
                    <a:pt x="852" y="544"/>
                  </a:cubicBezTo>
                  <a:cubicBezTo>
                    <a:pt x="852" y="715"/>
                    <a:pt x="712" y="853"/>
                    <a:pt x="544" y="853"/>
                  </a:cubicBezTo>
                  <a:cubicBezTo>
                    <a:pt x="374" y="853"/>
                    <a:pt x="237" y="713"/>
                    <a:pt x="237" y="544"/>
                  </a:cubicBezTo>
                  <a:cubicBezTo>
                    <a:pt x="237" y="375"/>
                    <a:pt x="375" y="237"/>
                    <a:pt x="544" y="237"/>
                  </a:cubicBezTo>
                  <a:close/>
                  <a:moveTo>
                    <a:pt x="544" y="0"/>
                  </a:moveTo>
                  <a:cubicBezTo>
                    <a:pt x="245" y="0"/>
                    <a:pt x="0" y="244"/>
                    <a:pt x="0" y="543"/>
                  </a:cubicBezTo>
                  <a:cubicBezTo>
                    <a:pt x="0" y="843"/>
                    <a:pt x="245" y="1087"/>
                    <a:pt x="544" y="1087"/>
                  </a:cubicBezTo>
                  <a:cubicBezTo>
                    <a:pt x="843" y="1087"/>
                    <a:pt x="1086" y="843"/>
                    <a:pt x="1087" y="543"/>
                  </a:cubicBezTo>
                  <a:cubicBezTo>
                    <a:pt x="1087" y="244"/>
                    <a:pt x="843" y="0"/>
                    <a:pt x="5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6"/>
            <p:cNvSpPr/>
            <p:nvPr/>
          </p:nvSpPr>
          <p:spPr>
            <a:xfrm>
              <a:off x="4144104" y="1597884"/>
              <a:ext cx="43496" cy="43456"/>
            </a:xfrm>
            <a:custGeom>
              <a:rect b="b" l="l" r="r" t="t"/>
              <a:pathLst>
                <a:path extrusionOk="0" h="1087" w="1088">
                  <a:moveTo>
                    <a:pt x="544" y="237"/>
                  </a:moveTo>
                  <a:cubicBezTo>
                    <a:pt x="713" y="237"/>
                    <a:pt x="852" y="375"/>
                    <a:pt x="852" y="544"/>
                  </a:cubicBezTo>
                  <a:cubicBezTo>
                    <a:pt x="852" y="715"/>
                    <a:pt x="715" y="853"/>
                    <a:pt x="544" y="853"/>
                  </a:cubicBezTo>
                  <a:cubicBezTo>
                    <a:pt x="374" y="853"/>
                    <a:pt x="237" y="713"/>
                    <a:pt x="237" y="544"/>
                  </a:cubicBezTo>
                  <a:cubicBezTo>
                    <a:pt x="237" y="375"/>
                    <a:pt x="375" y="237"/>
                    <a:pt x="544" y="237"/>
                  </a:cubicBezTo>
                  <a:close/>
                  <a:moveTo>
                    <a:pt x="544" y="0"/>
                  </a:moveTo>
                  <a:cubicBezTo>
                    <a:pt x="246" y="0"/>
                    <a:pt x="1" y="244"/>
                    <a:pt x="1" y="543"/>
                  </a:cubicBezTo>
                  <a:cubicBezTo>
                    <a:pt x="1" y="843"/>
                    <a:pt x="246" y="1087"/>
                    <a:pt x="544" y="1087"/>
                  </a:cubicBezTo>
                  <a:cubicBezTo>
                    <a:pt x="844" y="1087"/>
                    <a:pt x="1088" y="843"/>
                    <a:pt x="1088" y="543"/>
                  </a:cubicBezTo>
                  <a:cubicBezTo>
                    <a:pt x="1088" y="244"/>
                    <a:pt x="844" y="0"/>
                    <a:pt x="5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6"/>
            <p:cNvSpPr/>
            <p:nvPr/>
          </p:nvSpPr>
          <p:spPr>
            <a:xfrm>
              <a:off x="4166931" y="1463719"/>
              <a:ext cx="15351" cy="15351"/>
            </a:xfrm>
            <a:custGeom>
              <a:rect b="b" l="l" r="r" t="t"/>
              <a:pathLst>
                <a:path extrusionOk="0" h="384" w="384">
                  <a:moveTo>
                    <a:pt x="193" y="1"/>
                  </a:moveTo>
                  <a:cubicBezTo>
                    <a:pt x="87" y="1"/>
                    <a:pt x="1" y="86"/>
                    <a:pt x="1" y="192"/>
                  </a:cubicBezTo>
                  <a:cubicBezTo>
                    <a:pt x="1" y="297"/>
                    <a:pt x="87" y="384"/>
                    <a:pt x="193" y="384"/>
                  </a:cubicBezTo>
                  <a:cubicBezTo>
                    <a:pt x="298" y="384"/>
                    <a:pt x="384" y="297"/>
                    <a:pt x="384" y="192"/>
                  </a:cubicBezTo>
                  <a:cubicBezTo>
                    <a:pt x="384" y="86"/>
                    <a:pt x="298" y="1"/>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6"/>
            <p:cNvSpPr/>
            <p:nvPr/>
          </p:nvSpPr>
          <p:spPr>
            <a:xfrm>
              <a:off x="4011059" y="1463719"/>
              <a:ext cx="15351" cy="15351"/>
            </a:xfrm>
            <a:custGeom>
              <a:rect b="b" l="l" r="r" t="t"/>
              <a:pathLst>
                <a:path extrusionOk="0" h="384" w="384">
                  <a:moveTo>
                    <a:pt x="192" y="1"/>
                  </a:moveTo>
                  <a:cubicBezTo>
                    <a:pt x="86" y="1"/>
                    <a:pt x="0" y="86"/>
                    <a:pt x="0" y="192"/>
                  </a:cubicBezTo>
                  <a:cubicBezTo>
                    <a:pt x="0" y="297"/>
                    <a:pt x="86" y="384"/>
                    <a:pt x="192" y="384"/>
                  </a:cubicBezTo>
                  <a:cubicBezTo>
                    <a:pt x="298" y="384"/>
                    <a:pt x="383" y="297"/>
                    <a:pt x="383" y="192"/>
                  </a:cubicBezTo>
                  <a:cubicBezTo>
                    <a:pt x="383" y="86"/>
                    <a:pt x="298" y="1"/>
                    <a:pt x="1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6"/>
            <p:cNvSpPr/>
            <p:nvPr/>
          </p:nvSpPr>
          <p:spPr>
            <a:xfrm>
              <a:off x="4060591" y="1643578"/>
              <a:ext cx="72199" cy="30703"/>
            </a:xfrm>
            <a:custGeom>
              <a:rect b="b" l="l" r="r" t="t"/>
              <a:pathLst>
                <a:path extrusionOk="0" h="768" w="1806">
                  <a:moveTo>
                    <a:pt x="358" y="1"/>
                  </a:moveTo>
                  <a:cubicBezTo>
                    <a:pt x="228" y="1"/>
                    <a:pt x="117" y="95"/>
                    <a:pt x="95" y="221"/>
                  </a:cubicBezTo>
                  <a:lnTo>
                    <a:pt x="1" y="768"/>
                  </a:lnTo>
                  <a:lnTo>
                    <a:pt x="1805" y="768"/>
                  </a:lnTo>
                  <a:lnTo>
                    <a:pt x="1712" y="221"/>
                  </a:lnTo>
                  <a:cubicBezTo>
                    <a:pt x="1690" y="93"/>
                    <a:pt x="1580" y="1"/>
                    <a:pt x="1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6"/>
            <p:cNvSpPr/>
            <p:nvPr/>
          </p:nvSpPr>
          <p:spPr>
            <a:xfrm>
              <a:off x="4066908" y="1463719"/>
              <a:ext cx="59526" cy="16711"/>
            </a:xfrm>
            <a:custGeom>
              <a:rect b="b" l="l" r="r" t="t"/>
              <a:pathLst>
                <a:path extrusionOk="0" h="418" w="1489">
                  <a:moveTo>
                    <a:pt x="220" y="1"/>
                  </a:moveTo>
                  <a:cubicBezTo>
                    <a:pt x="96" y="1"/>
                    <a:pt x="0" y="104"/>
                    <a:pt x="11" y="228"/>
                  </a:cubicBezTo>
                  <a:cubicBezTo>
                    <a:pt x="21" y="337"/>
                    <a:pt x="116" y="418"/>
                    <a:pt x="226" y="418"/>
                  </a:cubicBezTo>
                  <a:lnTo>
                    <a:pt x="1271" y="418"/>
                  </a:lnTo>
                  <a:cubicBezTo>
                    <a:pt x="1393" y="418"/>
                    <a:pt x="1489" y="313"/>
                    <a:pt x="1480" y="191"/>
                  </a:cubicBezTo>
                  <a:cubicBezTo>
                    <a:pt x="1470" y="81"/>
                    <a:pt x="1375" y="1"/>
                    <a:pt x="1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6"/>
            <p:cNvSpPr/>
            <p:nvPr/>
          </p:nvSpPr>
          <p:spPr>
            <a:xfrm>
              <a:off x="4057513" y="1589169"/>
              <a:ext cx="78356" cy="9395"/>
            </a:xfrm>
            <a:custGeom>
              <a:rect b="b" l="l" r="r" t="t"/>
              <a:pathLst>
                <a:path extrusionOk="0" h="235" w="1960">
                  <a:moveTo>
                    <a:pt x="128" y="1"/>
                  </a:moveTo>
                  <a:cubicBezTo>
                    <a:pt x="57" y="1"/>
                    <a:pt x="1" y="61"/>
                    <a:pt x="9" y="133"/>
                  </a:cubicBezTo>
                  <a:cubicBezTo>
                    <a:pt x="17" y="192"/>
                    <a:pt x="71" y="235"/>
                    <a:pt x="131" y="235"/>
                  </a:cubicBezTo>
                  <a:lnTo>
                    <a:pt x="1832" y="235"/>
                  </a:lnTo>
                  <a:cubicBezTo>
                    <a:pt x="1902" y="235"/>
                    <a:pt x="1959" y="175"/>
                    <a:pt x="1950" y="103"/>
                  </a:cubicBezTo>
                  <a:cubicBezTo>
                    <a:pt x="1943" y="44"/>
                    <a:pt x="1889" y="1"/>
                    <a:pt x="18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6"/>
            <p:cNvSpPr/>
            <p:nvPr/>
          </p:nvSpPr>
          <p:spPr>
            <a:xfrm>
              <a:off x="4057513" y="1605879"/>
              <a:ext cx="78356" cy="9435"/>
            </a:xfrm>
            <a:custGeom>
              <a:rect b="b" l="l" r="r" t="t"/>
              <a:pathLst>
                <a:path extrusionOk="0" h="236" w="1960">
                  <a:moveTo>
                    <a:pt x="128" y="0"/>
                  </a:moveTo>
                  <a:cubicBezTo>
                    <a:pt x="57" y="0"/>
                    <a:pt x="1" y="62"/>
                    <a:pt x="9" y="132"/>
                  </a:cubicBezTo>
                  <a:cubicBezTo>
                    <a:pt x="17" y="191"/>
                    <a:pt x="71" y="236"/>
                    <a:pt x="131" y="236"/>
                  </a:cubicBezTo>
                  <a:lnTo>
                    <a:pt x="1832" y="236"/>
                  </a:lnTo>
                  <a:cubicBezTo>
                    <a:pt x="1902" y="236"/>
                    <a:pt x="1959" y="175"/>
                    <a:pt x="1950" y="104"/>
                  </a:cubicBezTo>
                  <a:cubicBezTo>
                    <a:pt x="1943" y="44"/>
                    <a:pt x="1889" y="0"/>
                    <a:pt x="1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76"/>
          <p:cNvGrpSpPr/>
          <p:nvPr/>
        </p:nvGrpSpPr>
        <p:grpSpPr>
          <a:xfrm>
            <a:off x="3164895" y="4005197"/>
            <a:ext cx="371271" cy="328535"/>
            <a:chOff x="3164895" y="3795647"/>
            <a:chExt cx="371271" cy="328535"/>
          </a:xfrm>
        </p:grpSpPr>
        <p:sp>
          <p:nvSpPr>
            <p:cNvPr id="4437" name="Google Shape;4437;p76"/>
            <p:cNvSpPr/>
            <p:nvPr/>
          </p:nvSpPr>
          <p:spPr>
            <a:xfrm>
              <a:off x="3177928" y="4002330"/>
              <a:ext cx="344446" cy="55169"/>
            </a:xfrm>
            <a:custGeom>
              <a:rect b="b" l="l" r="r" t="t"/>
              <a:pathLst>
                <a:path extrusionOk="0" h="1380" w="8616">
                  <a:moveTo>
                    <a:pt x="424" y="0"/>
                  </a:moveTo>
                  <a:cubicBezTo>
                    <a:pt x="190" y="0"/>
                    <a:pt x="1" y="190"/>
                    <a:pt x="1" y="425"/>
                  </a:cubicBezTo>
                  <a:lnTo>
                    <a:pt x="1" y="955"/>
                  </a:lnTo>
                  <a:cubicBezTo>
                    <a:pt x="1" y="1190"/>
                    <a:pt x="190" y="1379"/>
                    <a:pt x="424" y="1379"/>
                  </a:cubicBezTo>
                  <a:lnTo>
                    <a:pt x="8192" y="1379"/>
                  </a:lnTo>
                  <a:cubicBezTo>
                    <a:pt x="8425" y="1379"/>
                    <a:pt x="8615" y="1190"/>
                    <a:pt x="8615" y="955"/>
                  </a:cubicBezTo>
                  <a:lnTo>
                    <a:pt x="8615" y="425"/>
                  </a:lnTo>
                  <a:cubicBezTo>
                    <a:pt x="8615" y="190"/>
                    <a:pt x="8425" y="0"/>
                    <a:pt x="8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6"/>
            <p:cNvSpPr/>
            <p:nvPr/>
          </p:nvSpPr>
          <p:spPr>
            <a:xfrm>
              <a:off x="3178648" y="3985100"/>
              <a:ext cx="344446" cy="49452"/>
            </a:xfrm>
            <a:custGeom>
              <a:rect b="b" l="l" r="r" t="t"/>
              <a:pathLst>
                <a:path extrusionOk="0" h="1237" w="8616">
                  <a:moveTo>
                    <a:pt x="3939" y="1"/>
                  </a:moveTo>
                  <a:lnTo>
                    <a:pt x="425" y="440"/>
                  </a:lnTo>
                  <a:cubicBezTo>
                    <a:pt x="190" y="440"/>
                    <a:pt x="0" y="630"/>
                    <a:pt x="0" y="863"/>
                  </a:cubicBezTo>
                  <a:lnTo>
                    <a:pt x="0" y="1236"/>
                  </a:lnTo>
                  <a:cubicBezTo>
                    <a:pt x="0" y="1002"/>
                    <a:pt x="190" y="813"/>
                    <a:pt x="425" y="813"/>
                  </a:cubicBezTo>
                  <a:lnTo>
                    <a:pt x="8192" y="813"/>
                  </a:lnTo>
                  <a:cubicBezTo>
                    <a:pt x="8425" y="813"/>
                    <a:pt x="8615" y="1002"/>
                    <a:pt x="8615" y="1236"/>
                  </a:cubicBezTo>
                  <a:lnTo>
                    <a:pt x="8615" y="863"/>
                  </a:lnTo>
                  <a:cubicBezTo>
                    <a:pt x="8615" y="629"/>
                    <a:pt x="8427" y="440"/>
                    <a:pt x="8193" y="440"/>
                  </a:cubicBezTo>
                  <a:lnTo>
                    <a:pt x="39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6"/>
            <p:cNvSpPr/>
            <p:nvPr/>
          </p:nvSpPr>
          <p:spPr>
            <a:xfrm>
              <a:off x="3164895" y="4091480"/>
              <a:ext cx="371271" cy="32702"/>
            </a:xfrm>
            <a:custGeom>
              <a:rect b="b" l="l" r="r" t="t"/>
              <a:pathLst>
                <a:path extrusionOk="0" h="818" w="9287">
                  <a:moveTo>
                    <a:pt x="0" y="1"/>
                  </a:moveTo>
                  <a:lnTo>
                    <a:pt x="0" y="818"/>
                  </a:lnTo>
                  <a:lnTo>
                    <a:pt x="9286" y="818"/>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6"/>
            <p:cNvSpPr/>
            <p:nvPr/>
          </p:nvSpPr>
          <p:spPr>
            <a:xfrm>
              <a:off x="3164895" y="4107471"/>
              <a:ext cx="371271" cy="16711"/>
            </a:xfrm>
            <a:custGeom>
              <a:rect b="b" l="l" r="r" t="t"/>
              <a:pathLst>
                <a:path extrusionOk="0" h="418" w="9287">
                  <a:moveTo>
                    <a:pt x="0" y="1"/>
                  </a:moveTo>
                  <a:lnTo>
                    <a:pt x="0" y="418"/>
                  </a:lnTo>
                  <a:lnTo>
                    <a:pt x="9286" y="418"/>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6"/>
            <p:cNvSpPr/>
            <p:nvPr/>
          </p:nvSpPr>
          <p:spPr>
            <a:xfrm>
              <a:off x="3200915" y="4024518"/>
              <a:ext cx="66682" cy="66682"/>
            </a:xfrm>
            <a:custGeom>
              <a:rect b="b" l="l" r="r" t="t"/>
              <a:pathLst>
                <a:path extrusionOk="0" h="1668" w="1668">
                  <a:moveTo>
                    <a:pt x="834" y="0"/>
                  </a:moveTo>
                  <a:cubicBezTo>
                    <a:pt x="373" y="0"/>
                    <a:pt x="1" y="374"/>
                    <a:pt x="1" y="834"/>
                  </a:cubicBezTo>
                  <a:cubicBezTo>
                    <a:pt x="1" y="1295"/>
                    <a:pt x="373" y="1667"/>
                    <a:pt x="834" y="1667"/>
                  </a:cubicBezTo>
                  <a:cubicBezTo>
                    <a:pt x="1294" y="1667"/>
                    <a:pt x="1668" y="1295"/>
                    <a:pt x="1668" y="834"/>
                  </a:cubicBezTo>
                  <a:cubicBezTo>
                    <a:pt x="1668"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6"/>
            <p:cNvSpPr/>
            <p:nvPr/>
          </p:nvSpPr>
          <p:spPr>
            <a:xfrm>
              <a:off x="3267558" y="4024518"/>
              <a:ext cx="66682" cy="66682"/>
            </a:xfrm>
            <a:custGeom>
              <a:rect b="b" l="l" r="r" t="t"/>
              <a:pathLst>
                <a:path extrusionOk="0" h="1668" w="1668">
                  <a:moveTo>
                    <a:pt x="834" y="0"/>
                  </a:moveTo>
                  <a:cubicBezTo>
                    <a:pt x="373" y="0"/>
                    <a:pt x="1" y="374"/>
                    <a:pt x="1" y="834"/>
                  </a:cubicBezTo>
                  <a:cubicBezTo>
                    <a:pt x="1" y="1295"/>
                    <a:pt x="373" y="1667"/>
                    <a:pt x="834" y="1667"/>
                  </a:cubicBezTo>
                  <a:cubicBezTo>
                    <a:pt x="1294" y="1667"/>
                    <a:pt x="1668" y="1295"/>
                    <a:pt x="1668" y="834"/>
                  </a:cubicBezTo>
                  <a:cubicBezTo>
                    <a:pt x="1668"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6"/>
            <p:cNvSpPr/>
            <p:nvPr/>
          </p:nvSpPr>
          <p:spPr>
            <a:xfrm>
              <a:off x="3223063" y="4049384"/>
              <a:ext cx="89030" cy="16791"/>
            </a:xfrm>
            <a:custGeom>
              <a:rect b="b" l="l" r="r" t="t"/>
              <a:pathLst>
                <a:path extrusionOk="0" h="420" w="2227">
                  <a:moveTo>
                    <a:pt x="239" y="1"/>
                  </a:moveTo>
                  <a:cubicBezTo>
                    <a:pt x="143" y="1"/>
                    <a:pt x="55" y="64"/>
                    <a:pt x="33" y="160"/>
                  </a:cubicBezTo>
                  <a:cubicBezTo>
                    <a:pt x="0" y="297"/>
                    <a:pt x="105" y="420"/>
                    <a:pt x="237" y="420"/>
                  </a:cubicBezTo>
                  <a:lnTo>
                    <a:pt x="1989" y="420"/>
                  </a:lnTo>
                  <a:cubicBezTo>
                    <a:pt x="2085" y="420"/>
                    <a:pt x="2172" y="355"/>
                    <a:pt x="2195" y="262"/>
                  </a:cubicBezTo>
                  <a:cubicBezTo>
                    <a:pt x="2227" y="124"/>
                    <a:pt x="2123" y="1"/>
                    <a:pt x="19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6"/>
            <p:cNvSpPr/>
            <p:nvPr/>
          </p:nvSpPr>
          <p:spPr>
            <a:xfrm>
              <a:off x="3366782" y="4024518"/>
              <a:ext cx="66682" cy="66682"/>
            </a:xfrm>
            <a:custGeom>
              <a:rect b="b" l="l" r="r" t="t"/>
              <a:pathLst>
                <a:path extrusionOk="0" h="1668" w="1668">
                  <a:moveTo>
                    <a:pt x="834" y="0"/>
                  </a:moveTo>
                  <a:cubicBezTo>
                    <a:pt x="374" y="0"/>
                    <a:pt x="0" y="374"/>
                    <a:pt x="0" y="834"/>
                  </a:cubicBezTo>
                  <a:cubicBezTo>
                    <a:pt x="0" y="1295"/>
                    <a:pt x="374" y="1667"/>
                    <a:pt x="834" y="1667"/>
                  </a:cubicBezTo>
                  <a:cubicBezTo>
                    <a:pt x="1295" y="1667"/>
                    <a:pt x="1667" y="1295"/>
                    <a:pt x="1667" y="834"/>
                  </a:cubicBezTo>
                  <a:cubicBezTo>
                    <a:pt x="1667" y="374"/>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6"/>
            <p:cNvSpPr/>
            <p:nvPr/>
          </p:nvSpPr>
          <p:spPr>
            <a:xfrm>
              <a:off x="3433464" y="4024518"/>
              <a:ext cx="66682" cy="66682"/>
            </a:xfrm>
            <a:custGeom>
              <a:rect b="b" l="l" r="r" t="t"/>
              <a:pathLst>
                <a:path extrusionOk="0" h="1668" w="1668">
                  <a:moveTo>
                    <a:pt x="834" y="0"/>
                  </a:moveTo>
                  <a:cubicBezTo>
                    <a:pt x="374" y="0"/>
                    <a:pt x="0" y="374"/>
                    <a:pt x="0" y="834"/>
                  </a:cubicBezTo>
                  <a:cubicBezTo>
                    <a:pt x="0" y="1295"/>
                    <a:pt x="374" y="1667"/>
                    <a:pt x="834" y="1667"/>
                  </a:cubicBezTo>
                  <a:cubicBezTo>
                    <a:pt x="1295" y="1667"/>
                    <a:pt x="1667" y="1295"/>
                    <a:pt x="1667" y="834"/>
                  </a:cubicBezTo>
                  <a:cubicBezTo>
                    <a:pt x="1667" y="374"/>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6"/>
            <p:cNvSpPr/>
            <p:nvPr/>
          </p:nvSpPr>
          <p:spPr>
            <a:xfrm>
              <a:off x="3388889" y="4049384"/>
              <a:ext cx="89070" cy="16791"/>
            </a:xfrm>
            <a:custGeom>
              <a:rect b="b" l="l" r="r" t="t"/>
              <a:pathLst>
                <a:path extrusionOk="0" h="420" w="2228">
                  <a:moveTo>
                    <a:pt x="240" y="1"/>
                  </a:moveTo>
                  <a:cubicBezTo>
                    <a:pt x="143" y="1"/>
                    <a:pt x="57" y="64"/>
                    <a:pt x="35" y="160"/>
                  </a:cubicBezTo>
                  <a:cubicBezTo>
                    <a:pt x="1" y="297"/>
                    <a:pt x="105" y="420"/>
                    <a:pt x="237" y="420"/>
                  </a:cubicBezTo>
                  <a:lnTo>
                    <a:pt x="1990" y="420"/>
                  </a:lnTo>
                  <a:cubicBezTo>
                    <a:pt x="2086" y="420"/>
                    <a:pt x="2173" y="355"/>
                    <a:pt x="2196" y="262"/>
                  </a:cubicBezTo>
                  <a:cubicBezTo>
                    <a:pt x="2227" y="124"/>
                    <a:pt x="2125" y="1"/>
                    <a:pt x="19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6"/>
            <p:cNvSpPr/>
            <p:nvPr/>
          </p:nvSpPr>
          <p:spPr>
            <a:xfrm>
              <a:off x="3247529" y="3795647"/>
              <a:ext cx="205964" cy="49332"/>
            </a:xfrm>
            <a:custGeom>
              <a:rect b="b" l="l" r="r" t="t"/>
              <a:pathLst>
                <a:path extrusionOk="0" h="1234" w="5152">
                  <a:moveTo>
                    <a:pt x="0" y="1"/>
                  </a:moveTo>
                  <a:lnTo>
                    <a:pt x="0" y="1234"/>
                  </a:lnTo>
                  <a:lnTo>
                    <a:pt x="5151" y="1234"/>
                  </a:lnTo>
                  <a:lnTo>
                    <a:pt x="51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6"/>
            <p:cNvSpPr/>
            <p:nvPr/>
          </p:nvSpPr>
          <p:spPr>
            <a:xfrm>
              <a:off x="3247529" y="3823911"/>
              <a:ext cx="205964" cy="21068"/>
            </a:xfrm>
            <a:custGeom>
              <a:rect b="b" l="l" r="r" t="t"/>
              <a:pathLst>
                <a:path extrusionOk="0" h="527" w="5152">
                  <a:moveTo>
                    <a:pt x="0" y="1"/>
                  </a:moveTo>
                  <a:lnTo>
                    <a:pt x="0" y="527"/>
                  </a:lnTo>
                  <a:lnTo>
                    <a:pt x="5151" y="527"/>
                  </a:lnTo>
                  <a:lnTo>
                    <a:pt x="51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6"/>
            <p:cNvSpPr/>
            <p:nvPr/>
          </p:nvSpPr>
          <p:spPr>
            <a:xfrm>
              <a:off x="3225061" y="3836264"/>
              <a:ext cx="250899" cy="52211"/>
            </a:xfrm>
            <a:custGeom>
              <a:rect b="b" l="l" r="r" t="t"/>
              <a:pathLst>
                <a:path extrusionOk="0" h="1306" w="6276">
                  <a:moveTo>
                    <a:pt x="0" y="1"/>
                  </a:moveTo>
                  <a:lnTo>
                    <a:pt x="0" y="1306"/>
                  </a:lnTo>
                  <a:lnTo>
                    <a:pt x="6276" y="1306"/>
                  </a:lnTo>
                  <a:lnTo>
                    <a:pt x="62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6"/>
            <p:cNvSpPr/>
            <p:nvPr/>
          </p:nvSpPr>
          <p:spPr>
            <a:xfrm>
              <a:off x="3225061" y="3865248"/>
              <a:ext cx="250899" cy="23986"/>
            </a:xfrm>
            <a:custGeom>
              <a:rect b="b" l="l" r="r" t="t"/>
              <a:pathLst>
                <a:path extrusionOk="0" h="600" w="6276">
                  <a:moveTo>
                    <a:pt x="0" y="0"/>
                  </a:moveTo>
                  <a:lnTo>
                    <a:pt x="0" y="600"/>
                  </a:lnTo>
                  <a:lnTo>
                    <a:pt x="6276" y="600"/>
                  </a:lnTo>
                  <a:lnTo>
                    <a:pt x="62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6"/>
            <p:cNvSpPr/>
            <p:nvPr/>
          </p:nvSpPr>
          <p:spPr>
            <a:xfrm>
              <a:off x="3201835" y="3877601"/>
              <a:ext cx="297353" cy="52970"/>
            </a:xfrm>
            <a:custGeom>
              <a:rect b="b" l="l" r="r" t="t"/>
              <a:pathLst>
                <a:path extrusionOk="0" h="1325" w="7438">
                  <a:moveTo>
                    <a:pt x="1" y="1"/>
                  </a:moveTo>
                  <a:lnTo>
                    <a:pt x="1" y="1325"/>
                  </a:lnTo>
                  <a:lnTo>
                    <a:pt x="7438" y="1325"/>
                  </a:lnTo>
                  <a:lnTo>
                    <a:pt x="74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6"/>
            <p:cNvSpPr/>
            <p:nvPr/>
          </p:nvSpPr>
          <p:spPr>
            <a:xfrm>
              <a:off x="3201835" y="3904425"/>
              <a:ext cx="297353" cy="26145"/>
            </a:xfrm>
            <a:custGeom>
              <a:rect b="b" l="l" r="r" t="t"/>
              <a:pathLst>
                <a:path extrusionOk="0" h="654" w="7438">
                  <a:moveTo>
                    <a:pt x="1" y="1"/>
                  </a:moveTo>
                  <a:lnTo>
                    <a:pt x="1" y="654"/>
                  </a:lnTo>
                  <a:lnTo>
                    <a:pt x="7438" y="654"/>
                  </a:lnTo>
                  <a:lnTo>
                    <a:pt x="74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6"/>
            <p:cNvSpPr/>
            <p:nvPr/>
          </p:nvSpPr>
          <p:spPr>
            <a:xfrm>
              <a:off x="3164895" y="3918178"/>
              <a:ext cx="371271" cy="84153"/>
            </a:xfrm>
            <a:custGeom>
              <a:rect b="b" l="l" r="r" t="t"/>
              <a:pathLst>
                <a:path extrusionOk="0" h="2105" w="9287">
                  <a:moveTo>
                    <a:pt x="0" y="1"/>
                  </a:moveTo>
                  <a:lnTo>
                    <a:pt x="0" y="2104"/>
                  </a:lnTo>
                  <a:lnTo>
                    <a:pt x="9286" y="2104"/>
                  </a:lnTo>
                  <a:lnTo>
                    <a:pt x="92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6"/>
            <p:cNvSpPr/>
            <p:nvPr/>
          </p:nvSpPr>
          <p:spPr>
            <a:xfrm>
              <a:off x="3164895" y="3918937"/>
              <a:ext cx="371271" cy="10194"/>
            </a:xfrm>
            <a:custGeom>
              <a:rect b="b" l="l" r="r" t="t"/>
              <a:pathLst>
                <a:path extrusionOk="0" h="255" w="9287">
                  <a:moveTo>
                    <a:pt x="0" y="1"/>
                  </a:moveTo>
                  <a:lnTo>
                    <a:pt x="0" y="255"/>
                  </a:lnTo>
                  <a:lnTo>
                    <a:pt x="9286" y="255"/>
                  </a:lnTo>
                  <a:lnTo>
                    <a:pt x="92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6"/>
            <p:cNvSpPr/>
            <p:nvPr/>
          </p:nvSpPr>
          <p:spPr>
            <a:xfrm>
              <a:off x="3170772" y="3943563"/>
              <a:ext cx="359558" cy="10914"/>
            </a:xfrm>
            <a:custGeom>
              <a:rect b="b" l="l" r="r" t="t"/>
              <a:pathLst>
                <a:path extrusionOk="0" h="273" w="8994">
                  <a:moveTo>
                    <a:pt x="149" y="1"/>
                  </a:moveTo>
                  <a:cubicBezTo>
                    <a:pt x="68" y="1"/>
                    <a:pt x="0" y="70"/>
                    <a:pt x="11" y="154"/>
                  </a:cubicBezTo>
                  <a:cubicBezTo>
                    <a:pt x="18" y="223"/>
                    <a:pt x="81" y="273"/>
                    <a:pt x="152" y="273"/>
                  </a:cubicBezTo>
                  <a:lnTo>
                    <a:pt x="8844" y="273"/>
                  </a:lnTo>
                  <a:cubicBezTo>
                    <a:pt x="8927" y="273"/>
                    <a:pt x="8994" y="203"/>
                    <a:pt x="8983" y="120"/>
                  </a:cubicBezTo>
                  <a:cubicBezTo>
                    <a:pt x="8975" y="50"/>
                    <a:pt x="8911" y="1"/>
                    <a:pt x="8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6"/>
            <p:cNvSpPr/>
            <p:nvPr/>
          </p:nvSpPr>
          <p:spPr>
            <a:xfrm>
              <a:off x="3170772" y="3971788"/>
              <a:ext cx="359558" cy="10954"/>
            </a:xfrm>
            <a:custGeom>
              <a:rect b="b" l="l" r="r" t="t"/>
              <a:pathLst>
                <a:path extrusionOk="0" h="274" w="8994">
                  <a:moveTo>
                    <a:pt x="149" y="1"/>
                  </a:moveTo>
                  <a:cubicBezTo>
                    <a:pt x="68" y="1"/>
                    <a:pt x="0" y="71"/>
                    <a:pt x="11" y="154"/>
                  </a:cubicBezTo>
                  <a:cubicBezTo>
                    <a:pt x="18" y="224"/>
                    <a:pt x="81" y="274"/>
                    <a:pt x="152" y="274"/>
                  </a:cubicBezTo>
                  <a:lnTo>
                    <a:pt x="8844" y="274"/>
                  </a:lnTo>
                  <a:cubicBezTo>
                    <a:pt x="8927" y="274"/>
                    <a:pt x="8994" y="204"/>
                    <a:pt x="8983" y="121"/>
                  </a:cubicBezTo>
                  <a:cubicBezTo>
                    <a:pt x="8975" y="51"/>
                    <a:pt x="8911" y="1"/>
                    <a:pt x="8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6"/>
            <p:cNvSpPr/>
            <p:nvPr/>
          </p:nvSpPr>
          <p:spPr>
            <a:xfrm>
              <a:off x="3164895" y="3904425"/>
              <a:ext cx="18949" cy="97945"/>
            </a:xfrm>
            <a:custGeom>
              <a:rect b="b" l="l" r="r" t="t"/>
              <a:pathLst>
                <a:path extrusionOk="0" h="2450" w="474">
                  <a:moveTo>
                    <a:pt x="0" y="1"/>
                  </a:moveTo>
                  <a:lnTo>
                    <a:pt x="0" y="2449"/>
                  </a:lnTo>
                  <a:lnTo>
                    <a:pt x="473" y="2449"/>
                  </a:lnTo>
                  <a:lnTo>
                    <a:pt x="4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6"/>
            <p:cNvSpPr/>
            <p:nvPr/>
          </p:nvSpPr>
          <p:spPr>
            <a:xfrm>
              <a:off x="3517257" y="3904425"/>
              <a:ext cx="18909" cy="97945"/>
            </a:xfrm>
            <a:custGeom>
              <a:rect b="b" l="l" r="r" t="t"/>
              <a:pathLst>
                <a:path extrusionOk="0" h="2450" w="473">
                  <a:moveTo>
                    <a:pt x="1" y="1"/>
                  </a:moveTo>
                  <a:lnTo>
                    <a:pt x="1" y="2449"/>
                  </a:lnTo>
                  <a:lnTo>
                    <a:pt x="472" y="2449"/>
                  </a:lnTo>
                  <a:lnTo>
                    <a:pt x="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6"/>
            <p:cNvSpPr/>
            <p:nvPr/>
          </p:nvSpPr>
          <p:spPr>
            <a:xfrm>
              <a:off x="3399803" y="3904425"/>
              <a:ext cx="18869" cy="97945"/>
            </a:xfrm>
            <a:custGeom>
              <a:rect b="b" l="l" r="r" t="t"/>
              <a:pathLst>
                <a:path extrusionOk="0" h="2450" w="472">
                  <a:moveTo>
                    <a:pt x="0" y="1"/>
                  </a:moveTo>
                  <a:lnTo>
                    <a:pt x="0" y="2449"/>
                  </a:lnTo>
                  <a:lnTo>
                    <a:pt x="472" y="2449"/>
                  </a:lnTo>
                  <a:lnTo>
                    <a:pt x="4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6"/>
            <p:cNvSpPr/>
            <p:nvPr/>
          </p:nvSpPr>
          <p:spPr>
            <a:xfrm>
              <a:off x="3282349" y="3904425"/>
              <a:ext cx="18949" cy="97945"/>
            </a:xfrm>
            <a:custGeom>
              <a:rect b="b" l="l" r="r" t="t"/>
              <a:pathLst>
                <a:path extrusionOk="0" h="2450" w="474">
                  <a:moveTo>
                    <a:pt x="1" y="1"/>
                  </a:moveTo>
                  <a:lnTo>
                    <a:pt x="1" y="2449"/>
                  </a:lnTo>
                  <a:lnTo>
                    <a:pt x="474" y="2449"/>
                  </a:lnTo>
                  <a:lnTo>
                    <a:pt x="4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1" name="Google Shape;4461;p76"/>
          <p:cNvGrpSpPr/>
          <p:nvPr/>
        </p:nvGrpSpPr>
        <p:grpSpPr>
          <a:xfrm>
            <a:off x="2354511" y="3376750"/>
            <a:ext cx="359318" cy="371351"/>
            <a:chOff x="2354511" y="3167200"/>
            <a:chExt cx="359318" cy="371351"/>
          </a:xfrm>
        </p:grpSpPr>
        <p:sp>
          <p:nvSpPr>
            <p:cNvPr id="4462" name="Google Shape;4462;p76"/>
            <p:cNvSpPr/>
            <p:nvPr/>
          </p:nvSpPr>
          <p:spPr>
            <a:xfrm>
              <a:off x="2627918" y="3511686"/>
              <a:ext cx="21788" cy="26865"/>
            </a:xfrm>
            <a:custGeom>
              <a:rect b="b" l="l" r="r" t="t"/>
              <a:pathLst>
                <a:path extrusionOk="0" h="672" w="545">
                  <a:moveTo>
                    <a:pt x="0" y="1"/>
                  </a:moveTo>
                  <a:lnTo>
                    <a:pt x="0" y="672"/>
                  </a:lnTo>
                  <a:lnTo>
                    <a:pt x="545" y="672"/>
                  </a:lnTo>
                  <a:lnTo>
                    <a:pt x="5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6"/>
            <p:cNvSpPr/>
            <p:nvPr/>
          </p:nvSpPr>
          <p:spPr>
            <a:xfrm>
              <a:off x="2354511" y="3167280"/>
              <a:ext cx="319340" cy="159270"/>
            </a:xfrm>
            <a:custGeom>
              <a:rect b="b" l="l" r="r" t="t"/>
              <a:pathLst>
                <a:path extrusionOk="0" h="3984" w="7988">
                  <a:moveTo>
                    <a:pt x="3994" y="0"/>
                  </a:moveTo>
                  <a:cubicBezTo>
                    <a:pt x="1789" y="0"/>
                    <a:pt x="0" y="1544"/>
                    <a:pt x="0" y="2644"/>
                  </a:cubicBezTo>
                  <a:cubicBezTo>
                    <a:pt x="0" y="3744"/>
                    <a:pt x="1789" y="3983"/>
                    <a:pt x="3994" y="3983"/>
                  </a:cubicBezTo>
                  <a:cubicBezTo>
                    <a:pt x="6199" y="3983"/>
                    <a:pt x="7987" y="3744"/>
                    <a:pt x="7987" y="2644"/>
                  </a:cubicBezTo>
                  <a:cubicBezTo>
                    <a:pt x="7987" y="1544"/>
                    <a:pt x="6199" y="0"/>
                    <a:pt x="3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6"/>
            <p:cNvSpPr/>
            <p:nvPr/>
          </p:nvSpPr>
          <p:spPr>
            <a:xfrm>
              <a:off x="2354551" y="3167200"/>
              <a:ext cx="159670" cy="159350"/>
            </a:xfrm>
            <a:custGeom>
              <a:rect b="b" l="l" r="r" t="t"/>
              <a:pathLst>
                <a:path extrusionOk="0" h="3986" w="3994">
                  <a:moveTo>
                    <a:pt x="3994" y="0"/>
                  </a:moveTo>
                  <a:cubicBezTo>
                    <a:pt x="1789" y="0"/>
                    <a:pt x="1" y="1545"/>
                    <a:pt x="1" y="2645"/>
                  </a:cubicBezTo>
                  <a:cubicBezTo>
                    <a:pt x="1" y="3746"/>
                    <a:pt x="1789" y="3985"/>
                    <a:pt x="3994" y="3985"/>
                  </a:cubicBezTo>
                  <a:cubicBezTo>
                    <a:pt x="3106" y="3985"/>
                    <a:pt x="2387" y="3746"/>
                    <a:pt x="2386" y="2645"/>
                  </a:cubicBezTo>
                  <a:cubicBezTo>
                    <a:pt x="2386" y="1545"/>
                    <a:pt x="3106" y="0"/>
                    <a:pt x="39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6"/>
            <p:cNvSpPr/>
            <p:nvPr/>
          </p:nvSpPr>
          <p:spPr>
            <a:xfrm>
              <a:off x="2403804" y="3452880"/>
              <a:ext cx="227072" cy="85632"/>
            </a:xfrm>
            <a:custGeom>
              <a:rect b="b" l="l" r="r" t="t"/>
              <a:pathLst>
                <a:path extrusionOk="0" h="2142" w="5680">
                  <a:moveTo>
                    <a:pt x="1670" y="0"/>
                  </a:moveTo>
                  <a:cubicBezTo>
                    <a:pt x="1638" y="0"/>
                    <a:pt x="1461" y="27"/>
                    <a:pt x="1233" y="92"/>
                  </a:cubicBezTo>
                  <a:cubicBezTo>
                    <a:pt x="734" y="205"/>
                    <a:pt x="1" y="1013"/>
                    <a:pt x="1" y="1013"/>
                  </a:cubicBezTo>
                  <a:lnTo>
                    <a:pt x="1" y="2142"/>
                  </a:lnTo>
                  <a:lnTo>
                    <a:pt x="5679" y="2142"/>
                  </a:lnTo>
                  <a:lnTo>
                    <a:pt x="5679" y="1013"/>
                  </a:lnTo>
                  <a:lnTo>
                    <a:pt x="5671" y="1013"/>
                  </a:lnTo>
                  <a:cubicBezTo>
                    <a:pt x="5671" y="218"/>
                    <a:pt x="4036" y="1"/>
                    <a:pt x="3989" y="1"/>
                  </a:cubicBezTo>
                  <a:cubicBezTo>
                    <a:pt x="3988" y="1"/>
                    <a:pt x="3988" y="1"/>
                    <a:pt x="3988" y="1"/>
                  </a:cubicBezTo>
                  <a:lnTo>
                    <a:pt x="1675" y="1"/>
                  </a:lnTo>
                  <a:cubicBezTo>
                    <a:pt x="1675" y="0"/>
                    <a:pt x="1673" y="0"/>
                    <a:pt x="16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6"/>
            <p:cNvSpPr/>
            <p:nvPr/>
          </p:nvSpPr>
          <p:spPr>
            <a:xfrm>
              <a:off x="2511903" y="3447842"/>
              <a:ext cx="10914" cy="90669"/>
            </a:xfrm>
            <a:custGeom>
              <a:rect b="b" l="l" r="r" t="t"/>
              <a:pathLst>
                <a:path extrusionOk="0" h="2268" w="273">
                  <a:moveTo>
                    <a:pt x="1" y="0"/>
                  </a:moveTo>
                  <a:lnTo>
                    <a:pt x="1" y="2268"/>
                  </a:lnTo>
                  <a:lnTo>
                    <a:pt x="272" y="2268"/>
                  </a:lnTo>
                  <a:lnTo>
                    <a:pt x="2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6"/>
            <p:cNvSpPr/>
            <p:nvPr/>
          </p:nvSpPr>
          <p:spPr>
            <a:xfrm>
              <a:off x="2487197" y="3452960"/>
              <a:ext cx="60246" cy="33501"/>
            </a:xfrm>
            <a:custGeom>
              <a:rect b="b" l="l" r="r" t="t"/>
              <a:pathLst>
                <a:path extrusionOk="0" h="838" w="1507">
                  <a:moveTo>
                    <a:pt x="1" y="0"/>
                  </a:moveTo>
                  <a:lnTo>
                    <a:pt x="1" y="838"/>
                  </a:lnTo>
                  <a:lnTo>
                    <a:pt x="613" y="504"/>
                  </a:lnTo>
                  <a:lnTo>
                    <a:pt x="753" y="427"/>
                  </a:lnTo>
                  <a:lnTo>
                    <a:pt x="894" y="504"/>
                  </a:lnTo>
                  <a:lnTo>
                    <a:pt x="1506" y="838"/>
                  </a:lnTo>
                  <a:lnTo>
                    <a:pt x="15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6"/>
            <p:cNvSpPr/>
            <p:nvPr/>
          </p:nvSpPr>
          <p:spPr>
            <a:xfrm>
              <a:off x="2511903" y="3447842"/>
              <a:ext cx="10914" cy="25546"/>
            </a:xfrm>
            <a:custGeom>
              <a:rect b="b" l="l" r="r" t="t"/>
              <a:pathLst>
                <a:path extrusionOk="0" h="639" w="273">
                  <a:moveTo>
                    <a:pt x="1" y="0"/>
                  </a:moveTo>
                  <a:lnTo>
                    <a:pt x="1" y="639"/>
                  </a:lnTo>
                  <a:lnTo>
                    <a:pt x="136" y="563"/>
                  </a:lnTo>
                  <a:lnTo>
                    <a:pt x="272" y="639"/>
                  </a:lnTo>
                  <a:lnTo>
                    <a:pt x="272" y="0"/>
                  </a:lnTo>
                  <a:close/>
                </a:path>
              </a:pathLst>
            </a:custGeom>
            <a:solidFill>
              <a:srgbClr val="B9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6"/>
            <p:cNvSpPr/>
            <p:nvPr/>
          </p:nvSpPr>
          <p:spPr>
            <a:xfrm>
              <a:off x="2385014" y="3328230"/>
              <a:ext cx="264011" cy="47133"/>
            </a:xfrm>
            <a:custGeom>
              <a:rect b="b" l="l" r="r" t="t"/>
              <a:pathLst>
                <a:path extrusionOk="0" h="1179" w="6604">
                  <a:moveTo>
                    <a:pt x="590" y="0"/>
                  </a:moveTo>
                  <a:cubicBezTo>
                    <a:pt x="264" y="0"/>
                    <a:pt x="0" y="264"/>
                    <a:pt x="0" y="589"/>
                  </a:cubicBezTo>
                  <a:cubicBezTo>
                    <a:pt x="0" y="915"/>
                    <a:pt x="264" y="1179"/>
                    <a:pt x="590" y="1179"/>
                  </a:cubicBezTo>
                  <a:lnTo>
                    <a:pt x="6014" y="1179"/>
                  </a:lnTo>
                  <a:cubicBezTo>
                    <a:pt x="6340" y="1179"/>
                    <a:pt x="6604" y="915"/>
                    <a:pt x="6604" y="589"/>
                  </a:cubicBezTo>
                  <a:cubicBezTo>
                    <a:pt x="6604" y="264"/>
                    <a:pt x="6340" y="0"/>
                    <a:pt x="6014" y="0"/>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6"/>
            <p:cNvSpPr/>
            <p:nvPr/>
          </p:nvSpPr>
          <p:spPr>
            <a:xfrm>
              <a:off x="2403804" y="3456118"/>
              <a:ext cx="55529" cy="82394"/>
            </a:xfrm>
            <a:custGeom>
              <a:rect b="b" l="l" r="r" t="t"/>
              <a:pathLst>
                <a:path extrusionOk="0" h="2061" w="1389">
                  <a:moveTo>
                    <a:pt x="1241" y="0"/>
                  </a:moveTo>
                  <a:lnTo>
                    <a:pt x="1241" y="0"/>
                  </a:lnTo>
                  <a:cubicBezTo>
                    <a:pt x="743" y="124"/>
                    <a:pt x="1" y="396"/>
                    <a:pt x="1" y="932"/>
                  </a:cubicBezTo>
                  <a:lnTo>
                    <a:pt x="1" y="2061"/>
                  </a:lnTo>
                  <a:lnTo>
                    <a:pt x="1388" y="2061"/>
                  </a:lnTo>
                  <a:cubicBezTo>
                    <a:pt x="1161" y="1216"/>
                    <a:pt x="1096" y="391"/>
                    <a:pt x="12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6"/>
            <p:cNvSpPr/>
            <p:nvPr/>
          </p:nvSpPr>
          <p:spPr>
            <a:xfrm>
              <a:off x="2406442" y="3260988"/>
              <a:ext cx="221156" cy="192692"/>
            </a:xfrm>
            <a:custGeom>
              <a:rect b="b" l="l" r="r" t="t"/>
              <a:pathLst>
                <a:path extrusionOk="0" h="4820" w="5532">
                  <a:moveTo>
                    <a:pt x="2767" y="0"/>
                  </a:moveTo>
                  <a:cubicBezTo>
                    <a:pt x="1903" y="0"/>
                    <a:pt x="1038" y="42"/>
                    <a:pt x="174" y="126"/>
                  </a:cubicBezTo>
                  <a:cubicBezTo>
                    <a:pt x="39" y="1201"/>
                    <a:pt x="0" y="2274"/>
                    <a:pt x="55" y="3349"/>
                  </a:cubicBezTo>
                  <a:cubicBezTo>
                    <a:pt x="95" y="4131"/>
                    <a:pt x="721" y="4754"/>
                    <a:pt x="1504" y="4791"/>
                  </a:cubicBezTo>
                  <a:cubicBezTo>
                    <a:pt x="1924" y="4810"/>
                    <a:pt x="2345" y="4820"/>
                    <a:pt x="2766" y="4820"/>
                  </a:cubicBezTo>
                  <a:cubicBezTo>
                    <a:pt x="3186" y="4820"/>
                    <a:pt x="3607" y="4810"/>
                    <a:pt x="4027" y="4791"/>
                  </a:cubicBezTo>
                  <a:cubicBezTo>
                    <a:pt x="4809" y="4754"/>
                    <a:pt x="5436" y="4131"/>
                    <a:pt x="5476" y="3349"/>
                  </a:cubicBezTo>
                  <a:cubicBezTo>
                    <a:pt x="5532" y="2275"/>
                    <a:pt x="5493" y="1201"/>
                    <a:pt x="5358" y="126"/>
                  </a:cubicBezTo>
                  <a:cubicBezTo>
                    <a:pt x="4494" y="42"/>
                    <a:pt x="3630" y="0"/>
                    <a:pt x="2767" y="0"/>
                  </a:cubicBezTo>
                  <a:close/>
                </a:path>
              </a:pathLst>
            </a:custGeom>
            <a:solidFill>
              <a:srgbClr val="F1D0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6"/>
            <p:cNvSpPr/>
            <p:nvPr/>
          </p:nvSpPr>
          <p:spPr>
            <a:xfrm>
              <a:off x="2406482" y="3260988"/>
              <a:ext cx="110538" cy="192292"/>
            </a:xfrm>
            <a:custGeom>
              <a:rect b="b" l="l" r="r" t="t"/>
              <a:pathLst>
                <a:path extrusionOk="0" h="4810" w="2765">
                  <a:moveTo>
                    <a:pt x="2765" y="1"/>
                  </a:moveTo>
                  <a:cubicBezTo>
                    <a:pt x="1901" y="1"/>
                    <a:pt x="1036" y="42"/>
                    <a:pt x="173" y="126"/>
                  </a:cubicBezTo>
                  <a:cubicBezTo>
                    <a:pt x="39" y="1201"/>
                    <a:pt x="0" y="2274"/>
                    <a:pt x="53" y="3349"/>
                  </a:cubicBezTo>
                  <a:cubicBezTo>
                    <a:pt x="92" y="4131"/>
                    <a:pt x="719" y="4754"/>
                    <a:pt x="1501" y="4791"/>
                  </a:cubicBezTo>
                  <a:cubicBezTo>
                    <a:pt x="1672" y="4799"/>
                    <a:pt x="1842" y="4804"/>
                    <a:pt x="2012" y="4810"/>
                  </a:cubicBezTo>
                  <a:cubicBezTo>
                    <a:pt x="1672" y="4678"/>
                    <a:pt x="1410" y="4094"/>
                    <a:pt x="1392" y="3381"/>
                  </a:cubicBezTo>
                  <a:cubicBezTo>
                    <a:pt x="1363" y="2296"/>
                    <a:pt x="1384" y="1212"/>
                    <a:pt x="1452" y="127"/>
                  </a:cubicBezTo>
                  <a:cubicBezTo>
                    <a:pt x="1890" y="43"/>
                    <a:pt x="2327" y="1"/>
                    <a:pt x="2765" y="1"/>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6"/>
            <p:cNvSpPr/>
            <p:nvPr/>
          </p:nvSpPr>
          <p:spPr>
            <a:xfrm>
              <a:off x="2456854" y="3328949"/>
              <a:ext cx="19309" cy="29064"/>
            </a:xfrm>
            <a:custGeom>
              <a:rect b="b" l="l" r="r" t="t"/>
              <a:pathLst>
                <a:path extrusionOk="0" h="727" w="483">
                  <a:moveTo>
                    <a:pt x="241" y="0"/>
                  </a:moveTo>
                  <a:cubicBezTo>
                    <a:pt x="108" y="0"/>
                    <a:pt x="0" y="163"/>
                    <a:pt x="0" y="363"/>
                  </a:cubicBezTo>
                  <a:cubicBezTo>
                    <a:pt x="0" y="564"/>
                    <a:pt x="108" y="726"/>
                    <a:pt x="241" y="726"/>
                  </a:cubicBezTo>
                  <a:cubicBezTo>
                    <a:pt x="375" y="726"/>
                    <a:pt x="482" y="564"/>
                    <a:pt x="482" y="363"/>
                  </a:cubicBezTo>
                  <a:cubicBezTo>
                    <a:pt x="482" y="163"/>
                    <a:pt x="375" y="0"/>
                    <a:pt x="2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6"/>
            <p:cNvSpPr/>
            <p:nvPr/>
          </p:nvSpPr>
          <p:spPr>
            <a:xfrm>
              <a:off x="2456614" y="3328829"/>
              <a:ext cx="19749" cy="29343"/>
            </a:xfrm>
            <a:custGeom>
              <a:rect b="b" l="l" r="r" t="t"/>
              <a:pathLst>
                <a:path extrusionOk="0" h="734" w="494">
                  <a:moveTo>
                    <a:pt x="247" y="7"/>
                  </a:moveTo>
                  <a:cubicBezTo>
                    <a:pt x="377" y="7"/>
                    <a:pt x="483" y="168"/>
                    <a:pt x="484" y="365"/>
                  </a:cubicBezTo>
                  <a:cubicBezTo>
                    <a:pt x="484" y="561"/>
                    <a:pt x="377" y="723"/>
                    <a:pt x="247" y="723"/>
                  </a:cubicBezTo>
                  <a:cubicBezTo>
                    <a:pt x="117" y="723"/>
                    <a:pt x="9" y="562"/>
                    <a:pt x="9" y="365"/>
                  </a:cubicBezTo>
                  <a:cubicBezTo>
                    <a:pt x="9" y="169"/>
                    <a:pt x="117" y="7"/>
                    <a:pt x="247" y="7"/>
                  </a:cubicBezTo>
                  <a:close/>
                  <a:moveTo>
                    <a:pt x="247" y="0"/>
                  </a:moveTo>
                  <a:cubicBezTo>
                    <a:pt x="112" y="0"/>
                    <a:pt x="1" y="165"/>
                    <a:pt x="1" y="366"/>
                  </a:cubicBezTo>
                  <a:cubicBezTo>
                    <a:pt x="1" y="568"/>
                    <a:pt x="112" y="733"/>
                    <a:pt x="247" y="733"/>
                  </a:cubicBezTo>
                  <a:cubicBezTo>
                    <a:pt x="383" y="733"/>
                    <a:pt x="492" y="568"/>
                    <a:pt x="494" y="366"/>
                  </a:cubicBezTo>
                  <a:cubicBezTo>
                    <a:pt x="494" y="165"/>
                    <a:pt x="383" y="0"/>
                    <a:pt x="2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6"/>
            <p:cNvSpPr/>
            <p:nvPr/>
          </p:nvSpPr>
          <p:spPr>
            <a:xfrm>
              <a:off x="2557957" y="3328949"/>
              <a:ext cx="19309" cy="29064"/>
            </a:xfrm>
            <a:custGeom>
              <a:rect b="b" l="l" r="r" t="t"/>
              <a:pathLst>
                <a:path extrusionOk="0" h="727" w="483">
                  <a:moveTo>
                    <a:pt x="242" y="0"/>
                  </a:moveTo>
                  <a:cubicBezTo>
                    <a:pt x="108" y="0"/>
                    <a:pt x="0" y="163"/>
                    <a:pt x="0" y="363"/>
                  </a:cubicBezTo>
                  <a:cubicBezTo>
                    <a:pt x="0" y="564"/>
                    <a:pt x="108" y="726"/>
                    <a:pt x="242" y="726"/>
                  </a:cubicBezTo>
                  <a:cubicBezTo>
                    <a:pt x="375" y="726"/>
                    <a:pt x="482" y="564"/>
                    <a:pt x="482" y="363"/>
                  </a:cubicBezTo>
                  <a:cubicBezTo>
                    <a:pt x="482" y="163"/>
                    <a:pt x="375" y="0"/>
                    <a:pt x="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6"/>
            <p:cNvSpPr/>
            <p:nvPr/>
          </p:nvSpPr>
          <p:spPr>
            <a:xfrm>
              <a:off x="2557717" y="3328829"/>
              <a:ext cx="19749" cy="29343"/>
            </a:xfrm>
            <a:custGeom>
              <a:rect b="b" l="l" r="r" t="t"/>
              <a:pathLst>
                <a:path extrusionOk="0" h="734" w="494">
                  <a:moveTo>
                    <a:pt x="248" y="7"/>
                  </a:moveTo>
                  <a:cubicBezTo>
                    <a:pt x="379" y="7"/>
                    <a:pt x="484" y="168"/>
                    <a:pt x="485" y="365"/>
                  </a:cubicBezTo>
                  <a:cubicBezTo>
                    <a:pt x="485" y="561"/>
                    <a:pt x="377" y="723"/>
                    <a:pt x="248" y="723"/>
                  </a:cubicBezTo>
                  <a:cubicBezTo>
                    <a:pt x="117" y="723"/>
                    <a:pt x="10" y="562"/>
                    <a:pt x="10" y="365"/>
                  </a:cubicBezTo>
                  <a:cubicBezTo>
                    <a:pt x="10" y="169"/>
                    <a:pt x="117" y="7"/>
                    <a:pt x="248" y="7"/>
                  </a:cubicBezTo>
                  <a:close/>
                  <a:moveTo>
                    <a:pt x="248" y="0"/>
                  </a:moveTo>
                  <a:cubicBezTo>
                    <a:pt x="112" y="0"/>
                    <a:pt x="1" y="165"/>
                    <a:pt x="1" y="366"/>
                  </a:cubicBezTo>
                  <a:cubicBezTo>
                    <a:pt x="1" y="568"/>
                    <a:pt x="112" y="733"/>
                    <a:pt x="248" y="733"/>
                  </a:cubicBezTo>
                  <a:cubicBezTo>
                    <a:pt x="384" y="733"/>
                    <a:pt x="492" y="568"/>
                    <a:pt x="494" y="366"/>
                  </a:cubicBezTo>
                  <a:cubicBezTo>
                    <a:pt x="494" y="165"/>
                    <a:pt x="384" y="0"/>
                    <a:pt x="248" y="0"/>
                  </a:cubicBezTo>
                  <a:close/>
                </a:path>
              </a:pathLst>
            </a:custGeom>
            <a:solidFill>
              <a:srgbClr val="4D59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6"/>
            <p:cNvSpPr/>
            <p:nvPr/>
          </p:nvSpPr>
          <p:spPr>
            <a:xfrm>
              <a:off x="2488076" y="3374164"/>
              <a:ext cx="58007" cy="25546"/>
            </a:xfrm>
            <a:custGeom>
              <a:rect b="b" l="l" r="r" t="t"/>
              <a:pathLst>
                <a:path extrusionOk="0" h="639" w="1451">
                  <a:moveTo>
                    <a:pt x="1289" y="0"/>
                  </a:moveTo>
                  <a:cubicBezTo>
                    <a:pt x="1236" y="0"/>
                    <a:pt x="1186" y="30"/>
                    <a:pt x="1163" y="80"/>
                  </a:cubicBezTo>
                  <a:cubicBezTo>
                    <a:pt x="1082" y="249"/>
                    <a:pt x="910" y="357"/>
                    <a:pt x="725" y="357"/>
                  </a:cubicBezTo>
                  <a:cubicBezTo>
                    <a:pt x="539" y="357"/>
                    <a:pt x="367" y="249"/>
                    <a:pt x="287" y="80"/>
                  </a:cubicBezTo>
                  <a:cubicBezTo>
                    <a:pt x="262" y="30"/>
                    <a:pt x="212" y="0"/>
                    <a:pt x="160" y="0"/>
                  </a:cubicBezTo>
                  <a:cubicBezTo>
                    <a:pt x="140" y="0"/>
                    <a:pt x="120" y="5"/>
                    <a:pt x="100" y="14"/>
                  </a:cubicBezTo>
                  <a:cubicBezTo>
                    <a:pt x="29" y="49"/>
                    <a:pt x="1" y="132"/>
                    <a:pt x="34" y="202"/>
                  </a:cubicBezTo>
                  <a:cubicBezTo>
                    <a:pt x="160" y="467"/>
                    <a:pt x="430" y="639"/>
                    <a:pt x="725" y="639"/>
                  </a:cubicBezTo>
                  <a:cubicBezTo>
                    <a:pt x="1018" y="639"/>
                    <a:pt x="1289" y="467"/>
                    <a:pt x="1416" y="202"/>
                  </a:cubicBezTo>
                  <a:cubicBezTo>
                    <a:pt x="1451" y="131"/>
                    <a:pt x="1420" y="47"/>
                    <a:pt x="1349" y="14"/>
                  </a:cubicBezTo>
                  <a:cubicBezTo>
                    <a:pt x="1330" y="5"/>
                    <a:pt x="1309" y="0"/>
                    <a:pt x="1289" y="0"/>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6"/>
            <p:cNvSpPr/>
            <p:nvPr/>
          </p:nvSpPr>
          <p:spPr>
            <a:xfrm>
              <a:off x="2451697" y="3253992"/>
              <a:ext cx="130686" cy="72999"/>
            </a:xfrm>
            <a:custGeom>
              <a:rect b="b" l="l" r="r" t="t"/>
              <a:pathLst>
                <a:path extrusionOk="0" h="1826" w="3269">
                  <a:moveTo>
                    <a:pt x="1635" y="0"/>
                  </a:moveTo>
                  <a:cubicBezTo>
                    <a:pt x="733" y="0"/>
                    <a:pt x="0" y="409"/>
                    <a:pt x="0" y="913"/>
                  </a:cubicBezTo>
                  <a:cubicBezTo>
                    <a:pt x="0" y="1416"/>
                    <a:pt x="733" y="1826"/>
                    <a:pt x="1635" y="1826"/>
                  </a:cubicBezTo>
                  <a:cubicBezTo>
                    <a:pt x="2537" y="1826"/>
                    <a:pt x="3269" y="1416"/>
                    <a:pt x="3269" y="913"/>
                  </a:cubicBezTo>
                  <a:cubicBezTo>
                    <a:pt x="3269" y="409"/>
                    <a:pt x="2537" y="0"/>
                    <a:pt x="1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6"/>
            <p:cNvSpPr/>
            <p:nvPr/>
          </p:nvSpPr>
          <p:spPr>
            <a:xfrm>
              <a:off x="2451657" y="3254032"/>
              <a:ext cx="76517" cy="72999"/>
            </a:xfrm>
            <a:custGeom>
              <a:rect b="b" l="l" r="r" t="t"/>
              <a:pathLst>
                <a:path extrusionOk="0" h="1826" w="1914">
                  <a:moveTo>
                    <a:pt x="1635" y="0"/>
                  </a:moveTo>
                  <a:cubicBezTo>
                    <a:pt x="733" y="0"/>
                    <a:pt x="0" y="409"/>
                    <a:pt x="0" y="913"/>
                  </a:cubicBezTo>
                  <a:cubicBezTo>
                    <a:pt x="0" y="1417"/>
                    <a:pt x="733" y="1826"/>
                    <a:pt x="1635" y="1826"/>
                  </a:cubicBezTo>
                  <a:cubicBezTo>
                    <a:pt x="1730" y="1826"/>
                    <a:pt x="1823" y="1821"/>
                    <a:pt x="1913" y="1813"/>
                  </a:cubicBezTo>
                  <a:cubicBezTo>
                    <a:pt x="1144" y="1739"/>
                    <a:pt x="557" y="1365"/>
                    <a:pt x="557" y="913"/>
                  </a:cubicBezTo>
                  <a:cubicBezTo>
                    <a:pt x="557" y="461"/>
                    <a:pt x="1143" y="87"/>
                    <a:pt x="1913" y="13"/>
                  </a:cubicBezTo>
                  <a:cubicBezTo>
                    <a:pt x="1821" y="5"/>
                    <a:pt x="1730" y="0"/>
                    <a:pt x="1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6"/>
            <p:cNvSpPr/>
            <p:nvPr/>
          </p:nvSpPr>
          <p:spPr>
            <a:xfrm>
              <a:off x="2409680" y="3249394"/>
              <a:ext cx="215359" cy="59766"/>
            </a:xfrm>
            <a:custGeom>
              <a:rect b="b" l="l" r="r" t="t"/>
              <a:pathLst>
                <a:path extrusionOk="0" h="1495" w="5387">
                  <a:moveTo>
                    <a:pt x="2689" y="0"/>
                  </a:moveTo>
                  <a:cubicBezTo>
                    <a:pt x="2231" y="0"/>
                    <a:pt x="1774" y="26"/>
                    <a:pt x="1318" y="76"/>
                  </a:cubicBezTo>
                  <a:cubicBezTo>
                    <a:pt x="876" y="126"/>
                    <a:pt x="437" y="200"/>
                    <a:pt x="1" y="297"/>
                  </a:cubicBezTo>
                  <a:lnTo>
                    <a:pt x="1" y="1494"/>
                  </a:lnTo>
                  <a:cubicBezTo>
                    <a:pt x="436" y="1397"/>
                    <a:pt x="876" y="1323"/>
                    <a:pt x="1318" y="1274"/>
                  </a:cubicBezTo>
                  <a:cubicBezTo>
                    <a:pt x="1776" y="1223"/>
                    <a:pt x="2236" y="1197"/>
                    <a:pt x="2696" y="1197"/>
                  </a:cubicBezTo>
                  <a:cubicBezTo>
                    <a:pt x="3598" y="1197"/>
                    <a:pt x="4501" y="1296"/>
                    <a:pt x="5387" y="1494"/>
                  </a:cubicBezTo>
                  <a:lnTo>
                    <a:pt x="5387" y="297"/>
                  </a:lnTo>
                  <a:cubicBezTo>
                    <a:pt x="4498" y="99"/>
                    <a:pt x="3594" y="0"/>
                    <a:pt x="26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6"/>
            <p:cNvSpPr/>
            <p:nvPr/>
          </p:nvSpPr>
          <p:spPr>
            <a:xfrm>
              <a:off x="2408961" y="3252352"/>
              <a:ext cx="52970" cy="57008"/>
            </a:xfrm>
            <a:custGeom>
              <a:rect b="b" l="l" r="r" t="t"/>
              <a:pathLst>
                <a:path extrusionOk="0" h="1426" w="1325">
                  <a:moveTo>
                    <a:pt x="1325" y="0"/>
                  </a:moveTo>
                  <a:cubicBezTo>
                    <a:pt x="879" y="49"/>
                    <a:pt x="438" y="123"/>
                    <a:pt x="1" y="222"/>
                  </a:cubicBezTo>
                  <a:lnTo>
                    <a:pt x="1" y="1426"/>
                  </a:lnTo>
                  <a:cubicBezTo>
                    <a:pt x="438" y="1329"/>
                    <a:pt x="879" y="1255"/>
                    <a:pt x="1325" y="1204"/>
                  </a:cubicBezTo>
                  <a:lnTo>
                    <a:pt x="132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6"/>
            <p:cNvSpPr/>
            <p:nvPr/>
          </p:nvSpPr>
          <p:spPr>
            <a:xfrm>
              <a:off x="2403524" y="3453079"/>
              <a:ext cx="63045" cy="44615"/>
            </a:xfrm>
            <a:custGeom>
              <a:rect b="b" l="l" r="r" t="t"/>
              <a:pathLst>
                <a:path extrusionOk="0" h="1116" w="1577">
                  <a:moveTo>
                    <a:pt x="1577" y="0"/>
                  </a:moveTo>
                  <a:lnTo>
                    <a:pt x="1577" y="0"/>
                  </a:lnTo>
                  <a:cubicBezTo>
                    <a:pt x="1498" y="13"/>
                    <a:pt x="1378" y="36"/>
                    <a:pt x="1241" y="70"/>
                  </a:cubicBezTo>
                  <a:cubicBezTo>
                    <a:pt x="994" y="131"/>
                    <a:pt x="690" y="227"/>
                    <a:pt x="444" y="375"/>
                  </a:cubicBezTo>
                  <a:cubicBezTo>
                    <a:pt x="344" y="434"/>
                    <a:pt x="255" y="501"/>
                    <a:pt x="182" y="577"/>
                  </a:cubicBezTo>
                  <a:cubicBezTo>
                    <a:pt x="70" y="697"/>
                    <a:pt x="0" y="836"/>
                    <a:pt x="0" y="1002"/>
                  </a:cubicBezTo>
                  <a:lnTo>
                    <a:pt x="712" y="1116"/>
                  </a:lnTo>
                  <a:cubicBezTo>
                    <a:pt x="712" y="1116"/>
                    <a:pt x="1559" y="681"/>
                    <a:pt x="1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6"/>
            <p:cNvSpPr/>
            <p:nvPr/>
          </p:nvSpPr>
          <p:spPr>
            <a:xfrm>
              <a:off x="2567472" y="3453319"/>
              <a:ext cx="63045" cy="44655"/>
            </a:xfrm>
            <a:custGeom>
              <a:rect b="b" l="l" r="r" t="t"/>
              <a:pathLst>
                <a:path extrusionOk="0" h="1117" w="1577">
                  <a:moveTo>
                    <a:pt x="1" y="1"/>
                  </a:moveTo>
                  <a:lnTo>
                    <a:pt x="1" y="1"/>
                  </a:lnTo>
                  <a:cubicBezTo>
                    <a:pt x="18" y="681"/>
                    <a:pt x="866" y="1117"/>
                    <a:pt x="866" y="1117"/>
                  </a:cubicBezTo>
                  <a:lnTo>
                    <a:pt x="1577" y="1002"/>
                  </a:lnTo>
                  <a:cubicBezTo>
                    <a:pt x="1577" y="837"/>
                    <a:pt x="1507" y="697"/>
                    <a:pt x="1396" y="579"/>
                  </a:cubicBezTo>
                  <a:cubicBezTo>
                    <a:pt x="1324" y="502"/>
                    <a:pt x="1234" y="434"/>
                    <a:pt x="1135" y="375"/>
                  </a:cubicBezTo>
                  <a:cubicBezTo>
                    <a:pt x="751" y="146"/>
                    <a:pt x="223" y="3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6"/>
            <p:cNvSpPr/>
            <p:nvPr/>
          </p:nvSpPr>
          <p:spPr>
            <a:xfrm>
              <a:off x="2410720" y="3468351"/>
              <a:ext cx="27105" cy="15391"/>
            </a:xfrm>
            <a:custGeom>
              <a:rect b="b" l="l" r="r" t="t"/>
              <a:pathLst>
                <a:path extrusionOk="0" h="385" w="678">
                  <a:moveTo>
                    <a:pt x="263" y="0"/>
                  </a:moveTo>
                  <a:cubicBezTo>
                    <a:pt x="163" y="59"/>
                    <a:pt x="74" y="127"/>
                    <a:pt x="1" y="204"/>
                  </a:cubicBezTo>
                  <a:lnTo>
                    <a:pt x="469" y="375"/>
                  </a:lnTo>
                  <a:cubicBezTo>
                    <a:pt x="485" y="381"/>
                    <a:pt x="502" y="384"/>
                    <a:pt x="518" y="384"/>
                  </a:cubicBezTo>
                  <a:cubicBezTo>
                    <a:pt x="576" y="384"/>
                    <a:pt x="629" y="348"/>
                    <a:pt x="650" y="291"/>
                  </a:cubicBezTo>
                  <a:cubicBezTo>
                    <a:pt x="677" y="220"/>
                    <a:pt x="639" y="140"/>
                    <a:pt x="565" y="112"/>
                  </a:cubicBezTo>
                  <a:lnTo>
                    <a:pt x="2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6"/>
            <p:cNvSpPr/>
            <p:nvPr/>
          </p:nvSpPr>
          <p:spPr>
            <a:xfrm>
              <a:off x="2596255" y="3468311"/>
              <a:ext cx="26985" cy="15391"/>
            </a:xfrm>
            <a:custGeom>
              <a:rect b="b" l="l" r="r" t="t"/>
              <a:pathLst>
                <a:path extrusionOk="0" h="385" w="675">
                  <a:moveTo>
                    <a:pt x="413" y="0"/>
                  </a:moveTo>
                  <a:lnTo>
                    <a:pt x="109" y="112"/>
                  </a:lnTo>
                  <a:cubicBezTo>
                    <a:pt x="37" y="138"/>
                    <a:pt x="0" y="220"/>
                    <a:pt x="26" y="291"/>
                  </a:cubicBezTo>
                  <a:cubicBezTo>
                    <a:pt x="48" y="348"/>
                    <a:pt x="101" y="384"/>
                    <a:pt x="158" y="384"/>
                  </a:cubicBezTo>
                  <a:cubicBezTo>
                    <a:pt x="173" y="384"/>
                    <a:pt x="191" y="380"/>
                    <a:pt x="207" y="375"/>
                  </a:cubicBezTo>
                  <a:lnTo>
                    <a:pt x="674" y="204"/>
                  </a:lnTo>
                  <a:cubicBezTo>
                    <a:pt x="603" y="128"/>
                    <a:pt x="514" y="61"/>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6"/>
            <p:cNvSpPr/>
            <p:nvPr/>
          </p:nvSpPr>
          <p:spPr>
            <a:xfrm>
              <a:off x="2528893" y="3502052"/>
              <a:ext cx="12153" cy="11194"/>
            </a:xfrm>
            <a:custGeom>
              <a:rect b="b" l="l" r="r" t="t"/>
              <a:pathLst>
                <a:path extrusionOk="0" h="280" w="304">
                  <a:moveTo>
                    <a:pt x="155" y="0"/>
                  </a:moveTo>
                  <a:cubicBezTo>
                    <a:pt x="123" y="0"/>
                    <a:pt x="90" y="11"/>
                    <a:pt x="66" y="32"/>
                  </a:cubicBezTo>
                  <a:cubicBezTo>
                    <a:pt x="16" y="72"/>
                    <a:pt x="0" y="141"/>
                    <a:pt x="25" y="196"/>
                  </a:cubicBezTo>
                  <a:cubicBezTo>
                    <a:pt x="48" y="247"/>
                    <a:pt x="98" y="280"/>
                    <a:pt x="153" y="280"/>
                  </a:cubicBezTo>
                  <a:cubicBezTo>
                    <a:pt x="219" y="280"/>
                    <a:pt x="276" y="233"/>
                    <a:pt x="290" y="170"/>
                  </a:cubicBezTo>
                  <a:cubicBezTo>
                    <a:pt x="304" y="112"/>
                    <a:pt x="278" y="51"/>
                    <a:pt x="227" y="20"/>
                  </a:cubicBezTo>
                  <a:cubicBezTo>
                    <a:pt x="205" y="7"/>
                    <a:pt x="180"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6"/>
            <p:cNvSpPr/>
            <p:nvPr/>
          </p:nvSpPr>
          <p:spPr>
            <a:xfrm>
              <a:off x="2463530" y="3203460"/>
              <a:ext cx="101383" cy="10954"/>
            </a:xfrm>
            <a:custGeom>
              <a:rect b="b" l="l" r="r" t="t"/>
              <a:pathLst>
                <a:path extrusionOk="0" h="274" w="2536">
                  <a:moveTo>
                    <a:pt x="151" y="0"/>
                  </a:moveTo>
                  <a:cubicBezTo>
                    <a:pt x="68" y="0"/>
                    <a:pt x="1" y="71"/>
                    <a:pt x="11" y="153"/>
                  </a:cubicBezTo>
                  <a:cubicBezTo>
                    <a:pt x="20" y="224"/>
                    <a:pt x="83" y="274"/>
                    <a:pt x="153" y="274"/>
                  </a:cubicBezTo>
                  <a:lnTo>
                    <a:pt x="2385" y="274"/>
                  </a:lnTo>
                  <a:cubicBezTo>
                    <a:pt x="2468" y="274"/>
                    <a:pt x="2535" y="204"/>
                    <a:pt x="2525" y="121"/>
                  </a:cubicBezTo>
                  <a:cubicBezTo>
                    <a:pt x="2516" y="51"/>
                    <a:pt x="2453" y="0"/>
                    <a:pt x="2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6"/>
            <p:cNvSpPr/>
            <p:nvPr/>
          </p:nvSpPr>
          <p:spPr>
            <a:xfrm>
              <a:off x="2489675" y="3186909"/>
              <a:ext cx="48932" cy="44735"/>
            </a:xfrm>
            <a:custGeom>
              <a:rect b="b" l="l" r="r" t="t"/>
              <a:pathLst>
                <a:path extrusionOk="0" h="1119" w="1224">
                  <a:moveTo>
                    <a:pt x="612" y="0"/>
                  </a:moveTo>
                  <a:cubicBezTo>
                    <a:pt x="353" y="0"/>
                    <a:pt x="121" y="180"/>
                    <a:pt x="65" y="443"/>
                  </a:cubicBezTo>
                  <a:cubicBezTo>
                    <a:pt x="1" y="745"/>
                    <a:pt x="194" y="1042"/>
                    <a:pt x="497" y="1107"/>
                  </a:cubicBezTo>
                  <a:cubicBezTo>
                    <a:pt x="536" y="1115"/>
                    <a:pt x="574" y="1119"/>
                    <a:pt x="612" y="1119"/>
                  </a:cubicBezTo>
                  <a:cubicBezTo>
                    <a:pt x="871" y="1119"/>
                    <a:pt x="1103" y="938"/>
                    <a:pt x="1159" y="675"/>
                  </a:cubicBezTo>
                  <a:cubicBezTo>
                    <a:pt x="1224" y="373"/>
                    <a:pt x="1031" y="76"/>
                    <a:pt x="729" y="12"/>
                  </a:cubicBezTo>
                  <a:cubicBezTo>
                    <a:pt x="690" y="4"/>
                    <a:pt x="650" y="0"/>
                    <a:pt x="612" y="0"/>
                  </a:cubicBezTo>
                  <a:close/>
                </a:path>
              </a:pathLst>
            </a:custGeom>
            <a:solidFill>
              <a:srgbClr val="ECB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6"/>
            <p:cNvSpPr/>
            <p:nvPr/>
          </p:nvSpPr>
          <p:spPr>
            <a:xfrm>
              <a:off x="2501469" y="3196464"/>
              <a:ext cx="25466" cy="25426"/>
            </a:xfrm>
            <a:custGeom>
              <a:rect b="b" l="l" r="r" t="t"/>
              <a:pathLst>
                <a:path extrusionOk="0" h="636" w="637">
                  <a:moveTo>
                    <a:pt x="319" y="0"/>
                  </a:moveTo>
                  <a:cubicBezTo>
                    <a:pt x="143" y="0"/>
                    <a:pt x="0" y="143"/>
                    <a:pt x="0" y="318"/>
                  </a:cubicBezTo>
                  <a:cubicBezTo>
                    <a:pt x="0" y="494"/>
                    <a:pt x="143" y="635"/>
                    <a:pt x="319" y="635"/>
                  </a:cubicBezTo>
                  <a:cubicBezTo>
                    <a:pt x="494" y="635"/>
                    <a:pt x="637" y="494"/>
                    <a:pt x="637" y="318"/>
                  </a:cubicBezTo>
                  <a:cubicBezTo>
                    <a:pt x="637" y="143"/>
                    <a:pt x="494" y="0"/>
                    <a:pt x="3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6"/>
            <p:cNvSpPr/>
            <p:nvPr/>
          </p:nvSpPr>
          <p:spPr>
            <a:xfrm>
              <a:off x="2643869" y="3443525"/>
              <a:ext cx="19589" cy="60926"/>
            </a:xfrm>
            <a:custGeom>
              <a:rect b="b" l="l" r="r" t="t"/>
              <a:pathLst>
                <a:path extrusionOk="0" h="1524" w="490">
                  <a:moveTo>
                    <a:pt x="490" y="1"/>
                  </a:moveTo>
                  <a:lnTo>
                    <a:pt x="0" y="36"/>
                  </a:lnTo>
                  <a:lnTo>
                    <a:pt x="0" y="1523"/>
                  </a:lnTo>
                  <a:lnTo>
                    <a:pt x="490" y="1523"/>
                  </a:lnTo>
                  <a:lnTo>
                    <a:pt x="4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6"/>
            <p:cNvSpPr/>
            <p:nvPr/>
          </p:nvSpPr>
          <p:spPr>
            <a:xfrm>
              <a:off x="2630836" y="3492777"/>
              <a:ext cx="45694" cy="45734"/>
            </a:xfrm>
            <a:custGeom>
              <a:rect b="b" l="l" r="r" t="t"/>
              <a:pathLst>
                <a:path extrusionOk="0" h="1144" w="1143">
                  <a:moveTo>
                    <a:pt x="362" y="0"/>
                  </a:moveTo>
                  <a:cubicBezTo>
                    <a:pt x="162" y="0"/>
                    <a:pt x="0" y="163"/>
                    <a:pt x="0" y="363"/>
                  </a:cubicBezTo>
                  <a:lnTo>
                    <a:pt x="0" y="781"/>
                  </a:lnTo>
                  <a:cubicBezTo>
                    <a:pt x="0" y="981"/>
                    <a:pt x="162" y="1144"/>
                    <a:pt x="362" y="1144"/>
                  </a:cubicBezTo>
                  <a:lnTo>
                    <a:pt x="781" y="1144"/>
                  </a:lnTo>
                  <a:cubicBezTo>
                    <a:pt x="979" y="1144"/>
                    <a:pt x="1142" y="981"/>
                    <a:pt x="1143" y="781"/>
                  </a:cubicBezTo>
                  <a:lnTo>
                    <a:pt x="1143" y="363"/>
                  </a:lnTo>
                  <a:cubicBezTo>
                    <a:pt x="1143" y="163"/>
                    <a:pt x="981" y="0"/>
                    <a:pt x="781" y="0"/>
                  </a:cubicBezTo>
                  <a:close/>
                </a:path>
              </a:pathLst>
            </a:custGeom>
            <a:solidFill>
              <a:srgbClr val="F1D0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6"/>
            <p:cNvSpPr/>
            <p:nvPr/>
          </p:nvSpPr>
          <p:spPr>
            <a:xfrm>
              <a:off x="2630076" y="3492777"/>
              <a:ext cx="27145" cy="45734"/>
            </a:xfrm>
            <a:custGeom>
              <a:rect b="b" l="l" r="r" t="t"/>
              <a:pathLst>
                <a:path extrusionOk="0" h="1144" w="679">
                  <a:moveTo>
                    <a:pt x="363" y="0"/>
                  </a:moveTo>
                  <a:cubicBezTo>
                    <a:pt x="163" y="0"/>
                    <a:pt x="0" y="163"/>
                    <a:pt x="0" y="363"/>
                  </a:cubicBezTo>
                  <a:lnTo>
                    <a:pt x="0" y="781"/>
                  </a:lnTo>
                  <a:cubicBezTo>
                    <a:pt x="0" y="981"/>
                    <a:pt x="163" y="1144"/>
                    <a:pt x="363" y="1144"/>
                  </a:cubicBezTo>
                  <a:lnTo>
                    <a:pt x="679" y="1144"/>
                  </a:lnTo>
                  <a:cubicBezTo>
                    <a:pt x="474" y="1144"/>
                    <a:pt x="309" y="981"/>
                    <a:pt x="309" y="781"/>
                  </a:cubicBezTo>
                  <a:lnTo>
                    <a:pt x="309" y="363"/>
                  </a:lnTo>
                  <a:cubicBezTo>
                    <a:pt x="309" y="163"/>
                    <a:pt x="474" y="0"/>
                    <a:pt x="679" y="0"/>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6"/>
            <p:cNvSpPr/>
            <p:nvPr/>
          </p:nvSpPr>
          <p:spPr>
            <a:xfrm>
              <a:off x="2592937" y="3346260"/>
              <a:ext cx="120892" cy="120892"/>
            </a:xfrm>
            <a:custGeom>
              <a:rect b="b" l="l" r="r" t="t"/>
              <a:pathLst>
                <a:path extrusionOk="0" h="3024" w="3024">
                  <a:moveTo>
                    <a:pt x="1513" y="1"/>
                  </a:moveTo>
                  <a:cubicBezTo>
                    <a:pt x="677" y="1"/>
                    <a:pt x="1" y="678"/>
                    <a:pt x="1" y="1513"/>
                  </a:cubicBezTo>
                  <a:cubicBezTo>
                    <a:pt x="1" y="2347"/>
                    <a:pt x="677" y="3024"/>
                    <a:pt x="1513" y="3024"/>
                  </a:cubicBezTo>
                  <a:cubicBezTo>
                    <a:pt x="2347" y="3024"/>
                    <a:pt x="3024" y="2347"/>
                    <a:pt x="3024" y="1513"/>
                  </a:cubicBezTo>
                  <a:cubicBezTo>
                    <a:pt x="3024" y="678"/>
                    <a:pt x="2347" y="1"/>
                    <a:pt x="15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6"/>
            <p:cNvSpPr/>
            <p:nvPr/>
          </p:nvSpPr>
          <p:spPr>
            <a:xfrm>
              <a:off x="2616604" y="3369966"/>
              <a:ext cx="73559" cy="73519"/>
            </a:xfrm>
            <a:custGeom>
              <a:rect b="b" l="l" r="r" t="t"/>
              <a:pathLst>
                <a:path extrusionOk="0" h="1839" w="1840">
                  <a:moveTo>
                    <a:pt x="921" y="1"/>
                  </a:moveTo>
                  <a:cubicBezTo>
                    <a:pt x="412" y="1"/>
                    <a:pt x="1" y="412"/>
                    <a:pt x="1" y="920"/>
                  </a:cubicBezTo>
                  <a:cubicBezTo>
                    <a:pt x="1" y="1427"/>
                    <a:pt x="412" y="1839"/>
                    <a:pt x="921" y="1839"/>
                  </a:cubicBezTo>
                  <a:cubicBezTo>
                    <a:pt x="1428" y="1839"/>
                    <a:pt x="1840" y="1427"/>
                    <a:pt x="1840" y="920"/>
                  </a:cubicBezTo>
                  <a:cubicBezTo>
                    <a:pt x="1840" y="412"/>
                    <a:pt x="1428" y="1"/>
                    <a:pt x="9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76"/>
          <p:cNvGrpSpPr/>
          <p:nvPr/>
        </p:nvGrpSpPr>
        <p:grpSpPr>
          <a:xfrm>
            <a:off x="3214467" y="2176666"/>
            <a:ext cx="272127" cy="371271"/>
            <a:chOff x="3214467" y="1967116"/>
            <a:chExt cx="272127" cy="371271"/>
          </a:xfrm>
        </p:grpSpPr>
        <p:sp>
          <p:nvSpPr>
            <p:cNvPr id="4496" name="Google Shape;4496;p76"/>
            <p:cNvSpPr/>
            <p:nvPr/>
          </p:nvSpPr>
          <p:spPr>
            <a:xfrm>
              <a:off x="3234416" y="2250636"/>
              <a:ext cx="232789" cy="87751"/>
            </a:xfrm>
            <a:custGeom>
              <a:rect b="b" l="l" r="r" t="t"/>
              <a:pathLst>
                <a:path extrusionOk="0" h="2195" w="5823">
                  <a:moveTo>
                    <a:pt x="1723" y="0"/>
                  </a:moveTo>
                  <a:cubicBezTo>
                    <a:pt x="1723" y="0"/>
                    <a:pt x="1530" y="26"/>
                    <a:pt x="1272" y="92"/>
                  </a:cubicBezTo>
                  <a:cubicBezTo>
                    <a:pt x="761" y="221"/>
                    <a:pt x="0" y="509"/>
                    <a:pt x="0" y="1071"/>
                  </a:cubicBezTo>
                  <a:lnTo>
                    <a:pt x="0" y="2195"/>
                  </a:lnTo>
                  <a:lnTo>
                    <a:pt x="5822" y="2195"/>
                  </a:lnTo>
                  <a:lnTo>
                    <a:pt x="5822" y="1071"/>
                  </a:lnTo>
                  <a:cubicBezTo>
                    <a:pt x="5822" y="222"/>
                    <a:pt x="4097" y="0"/>
                    <a:pt x="4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6"/>
            <p:cNvSpPr/>
            <p:nvPr/>
          </p:nvSpPr>
          <p:spPr>
            <a:xfrm>
              <a:off x="3345394" y="2236844"/>
              <a:ext cx="10874" cy="101503"/>
            </a:xfrm>
            <a:custGeom>
              <a:rect b="b" l="l" r="r" t="t"/>
              <a:pathLst>
                <a:path extrusionOk="0" h="2539" w="272">
                  <a:moveTo>
                    <a:pt x="0" y="0"/>
                  </a:moveTo>
                  <a:lnTo>
                    <a:pt x="0" y="2539"/>
                  </a:lnTo>
                  <a:lnTo>
                    <a:pt x="271" y="2539"/>
                  </a:lnTo>
                  <a:lnTo>
                    <a:pt x="2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6"/>
            <p:cNvSpPr/>
            <p:nvPr/>
          </p:nvSpPr>
          <p:spPr>
            <a:xfrm>
              <a:off x="3319968" y="2250636"/>
              <a:ext cx="61685" cy="34421"/>
            </a:xfrm>
            <a:custGeom>
              <a:rect b="b" l="l" r="r" t="t"/>
              <a:pathLst>
                <a:path extrusionOk="0" h="861" w="1543">
                  <a:moveTo>
                    <a:pt x="1" y="0"/>
                  </a:moveTo>
                  <a:lnTo>
                    <a:pt x="1" y="860"/>
                  </a:lnTo>
                  <a:lnTo>
                    <a:pt x="632" y="516"/>
                  </a:lnTo>
                  <a:lnTo>
                    <a:pt x="772" y="440"/>
                  </a:lnTo>
                  <a:lnTo>
                    <a:pt x="912" y="516"/>
                  </a:lnTo>
                  <a:lnTo>
                    <a:pt x="1542" y="860"/>
                  </a:lnTo>
                  <a:lnTo>
                    <a:pt x="1542" y="0"/>
                  </a:lnTo>
                  <a:close/>
                </a:path>
              </a:pathLst>
            </a:custGeom>
            <a:solidFill>
              <a:srgbClr val="E7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6"/>
            <p:cNvSpPr/>
            <p:nvPr/>
          </p:nvSpPr>
          <p:spPr>
            <a:xfrm>
              <a:off x="3345394" y="2236844"/>
              <a:ext cx="10874" cy="35100"/>
            </a:xfrm>
            <a:custGeom>
              <a:rect b="b" l="l" r="r" t="t"/>
              <a:pathLst>
                <a:path extrusionOk="0" h="878" w="272">
                  <a:moveTo>
                    <a:pt x="0" y="0"/>
                  </a:moveTo>
                  <a:lnTo>
                    <a:pt x="0" y="877"/>
                  </a:lnTo>
                  <a:lnTo>
                    <a:pt x="136" y="801"/>
                  </a:lnTo>
                  <a:lnTo>
                    <a:pt x="271" y="877"/>
                  </a:lnTo>
                  <a:lnTo>
                    <a:pt x="2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6"/>
            <p:cNvSpPr/>
            <p:nvPr/>
          </p:nvSpPr>
          <p:spPr>
            <a:xfrm>
              <a:off x="3214467" y="2122268"/>
              <a:ext cx="272127" cy="48653"/>
            </a:xfrm>
            <a:custGeom>
              <a:rect b="b" l="l" r="r" t="t"/>
              <a:pathLst>
                <a:path extrusionOk="0" h="1217" w="6807">
                  <a:moveTo>
                    <a:pt x="608" y="1"/>
                  </a:moveTo>
                  <a:cubicBezTo>
                    <a:pt x="273" y="1"/>
                    <a:pt x="0" y="272"/>
                    <a:pt x="0" y="608"/>
                  </a:cubicBezTo>
                  <a:cubicBezTo>
                    <a:pt x="0" y="943"/>
                    <a:pt x="272" y="1216"/>
                    <a:pt x="608" y="1216"/>
                  </a:cubicBezTo>
                  <a:lnTo>
                    <a:pt x="6199" y="1216"/>
                  </a:lnTo>
                  <a:cubicBezTo>
                    <a:pt x="6534" y="1216"/>
                    <a:pt x="6806" y="945"/>
                    <a:pt x="6806" y="608"/>
                  </a:cubicBezTo>
                  <a:cubicBezTo>
                    <a:pt x="6806" y="273"/>
                    <a:pt x="6535" y="1"/>
                    <a:pt x="6199" y="1"/>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6"/>
            <p:cNvSpPr/>
            <p:nvPr/>
          </p:nvSpPr>
          <p:spPr>
            <a:xfrm>
              <a:off x="3234456" y="2253914"/>
              <a:ext cx="56848" cy="84472"/>
            </a:xfrm>
            <a:custGeom>
              <a:rect b="b" l="l" r="r" t="t"/>
              <a:pathLst>
                <a:path extrusionOk="0" h="2113" w="1422">
                  <a:moveTo>
                    <a:pt x="1272" y="1"/>
                  </a:moveTo>
                  <a:lnTo>
                    <a:pt x="1272" y="1"/>
                  </a:lnTo>
                  <a:cubicBezTo>
                    <a:pt x="761" y="126"/>
                    <a:pt x="0" y="407"/>
                    <a:pt x="0" y="955"/>
                  </a:cubicBezTo>
                  <a:lnTo>
                    <a:pt x="0" y="2113"/>
                  </a:lnTo>
                  <a:lnTo>
                    <a:pt x="1421" y="2113"/>
                  </a:lnTo>
                  <a:cubicBezTo>
                    <a:pt x="1189" y="1247"/>
                    <a:pt x="1123" y="400"/>
                    <a:pt x="12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6"/>
            <p:cNvSpPr/>
            <p:nvPr/>
          </p:nvSpPr>
          <p:spPr>
            <a:xfrm>
              <a:off x="3237095" y="2053747"/>
              <a:ext cx="226832" cy="197649"/>
            </a:xfrm>
            <a:custGeom>
              <a:rect b="b" l="l" r="r" t="t"/>
              <a:pathLst>
                <a:path extrusionOk="0" h="4944" w="5674">
                  <a:moveTo>
                    <a:pt x="2837" y="1"/>
                  </a:moveTo>
                  <a:cubicBezTo>
                    <a:pt x="1951" y="1"/>
                    <a:pt x="1065" y="43"/>
                    <a:pt x="179" y="129"/>
                  </a:cubicBezTo>
                  <a:cubicBezTo>
                    <a:pt x="42" y="1230"/>
                    <a:pt x="1" y="2333"/>
                    <a:pt x="58" y="3434"/>
                  </a:cubicBezTo>
                  <a:cubicBezTo>
                    <a:pt x="99" y="4236"/>
                    <a:pt x="741" y="4875"/>
                    <a:pt x="1543" y="4913"/>
                  </a:cubicBezTo>
                  <a:cubicBezTo>
                    <a:pt x="1974" y="4933"/>
                    <a:pt x="2406" y="4944"/>
                    <a:pt x="2837" y="4944"/>
                  </a:cubicBezTo>
                  <a:cubicBezTo>
                    <a:pt x="3269" y="4944"/>
                    <a:pt x="3701" y="4933"/>
                    <a:pt x="4132" y="4913"/>
                  </a:cubicBezTo>
                  <a:cubicBezTo>
                    <a:pt x="4934" y="4875"/>
                    <a:pt x="5576" y="4236"/>
                    <a:pt x="5617" y="3434"/>
                  </a:cubicBezTo>
                  <a:cubicBezTo>
                    <a:pt x="5674" y="2333"/>
                    <a:pt x="5633" y="1232"/>
                    <a:pt x="5496" y="129"/>
                  </a:cubicBezTo>
                  <a:cubicBezTo>
                    <a:pt x="4609" y="43"/>
                    <a:pt x="3723" y="1"/>
                    <a:pt x="2837" y="1"/>
                  </a:cubicBezTo>
                  <a:close/>
                </a:path>
              </a:pathLst>
            </a:custGeom>
            <a:solidFill>
              <a:srgbClr val="F1D0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6"/>
            <p:cNvSpPr/>
            <p:nvPr/>
          </p:nvSpPr>
          <p:spPr>
            <a:xfrm>
              <a:off x="3237135" y="2053747"/>
              <a:ext cx="113416" cy="197209"/>
            </a:xfrm>
            <a:custGeom>
              <a:rect b="b" l="l" r="r" t="t"/>
              <a:pathLst>
                <a:path extrusionOk="0" h="4933" w="2837">
                  <a:moveTo>
                    <a:pt x="2837" y="0"/>
                  </a:moveTo>
                  <a:cubicBezTo>
                    <a:pt x="1951" y="0"/>
                    <a:pt x="1064" y="43"/>
                    <a:pt x="178" y="129"/>
                  </a:cubicBezTo>
                  <a:cubicBezTo>
                    <a:pt x="41" y="1232"/>
                    <a:pt x="1" y="2333"/>
                    <a:pt x="56" y="3433"/>
                  </a:cubicBezTo>
                  <a:cubicBezTo>
                    <a:pt x="97" y="4235"/>
                    <a:pt x="739" y="4875"/>
                    <a:pt x="1541" y="4913"/>
                  </a:cubicBezTo>
                  <a:cubicBezTo>
                    <a:pt x="1716" y="4920"/>
                    <a:pt x="1890" y="4927"/>
                    <a:pt x="2066" y="4933"/>
                  </a:cubicBezTo>
                  <a:cubicBezTo>
                    <a:pt x="1715" y="4797"/>
                    <a:pt x="1447" y="4198"/>
                    <a:pt x="1428" y="3467"/>
                  </a:cubicBezTo>
                  <a:cubicBezTo>
                    <a:pt x="1401" y="2355"/>
                    <a:pt x="1421" y="1243"/>
                    <a:pt x="1491" y="130"/>
                  </a:cubicBezTo>
                  <a:cubicBezTo>
                    <a:pt x="1940" y="43"/>
                    <a:pt x="2388" y="0"/>
                    <a:pt x="2837" y="0"/>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6"/>
            <p:cNvSpPr/>
            <p:nvPr/>
          </p:nvSpPr>
          <p:spPr>
            <a:xfrm>
              <a:off x="3288626" y="2123228"/>
              <a:ext cx="20149" cy="30143"/>
            </a:xfrm>
            <a:custGeom>
              <a:rect b="b" l="l" r="r" t="t"/>
              <a:pathLst>
                <a:path extrusionOk="0" h="754" w="504">
                  <a:moveTo>
                    <a:pt x="251" y="1"/>
                  </a:moveTo>
                  <a:cubicBezTo>
                    <a:pt x="112" y="1"/>
                    <a:pt x="0" y="170"/>
                    <a:pt x="0" y="378"/>
                  </a:cubicBezTo>
                  <a:cubicBezTo>
                    <a:pt x="0" y="584"/>
                    <a:pt x="113" y="753"/>
                    <a:pt x="251" y="753"/>
                  </a:cubicBezTo>
                  <a:cubicBezTo>
                    <a:pt x="391" y="753"/>
                    <a:pt x="503" y="584"/>
                    <a:pt x="503" y="378"/>
                  </a:cubicBezTo>
                  <a:cubicBezTo>
                    <a:pt x="503" y="170"/>
                    <a:pt x="390"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6"/>
            <p:cNvSpPr/>
            <p:nvPr/>
          </p:nvSpPr>
          <p:spPr>
            <a:xfrm>
              <a:off x="3392287" y="2123228"/>
              <a:ext cx="20189" cy="30143"/>
            </a:xfrm>
            <a:custGeom>
              <a:rect b="b" l="l" r="r" t="t"/>
              <a:pathLst>
                <a:path extrusionOk="0" h="754" w="505">
                  <a:moveTo>
                    <a:pt x="253" y="1"/>
                  </a:moveTo>
                  <a:cubicBezTo>
                    <a:pt x="113" y="1"/>
                    <a:pt x="0" y="170"/>
                    <a:pt x="0" y="378"/>
                  </a:cubicBezTo>
                  <a:cubicBezTo>
                    <a:pt x="0" y="584"/>
                    <a:pt x="114" y="753"/>
                    <a:pt x="253" y="753"/>
                  </a:cubicBezTo>
                  <a:cubicBezTo>
                    <a:pt x="393" y="753"/>
                    <a:pt x="505" y="584"/>
                    <a:pt x="505" y="378"/>
                  </a:cubicBezTo>
                  <a:cubicBezTo>
                    <a:pt x="505" y="170"/>
                    <a:pt x="391" y="1"/>
                    <a:pt x="2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6"/>
            <p:cNvSpPr/>
            <p:nvPr/>
          </p:nvSpPr>
          <p:spPr>
            <a:xfrm>
              <a:off x="3320967" y="2169922"/>
              <a:ext cx="59127" cy="25905"/>
            </a:xfrm>
            <a:custGeom>
              <a:rect b="b" l="l" r="r" t="t"/>
              <a:pathLst>
                <a:path extrusionOk="0" h="648" w="1479">
                  <a:moveTo>
                    <a:pt x="1318" y="1"/>
                  </a:moveTo>
                  <a:cubicBezTo>
                    <a:pt x="1266" y="1"/>
                    <a:pt x="1215" y="31"/>
                    <a:pt x="1191" y="81"/>
                  </a:cubicBezTo>
                  <a:cubicBezTo>
                    <a:pt x="1108" y="255"/>
                    <a:pt x="932" y="367"/>
                    <a:pt x="739" y="367"/>
                  </a:cubicBezTo>
                  <a:cubicBezTo>
                    <a:pt x="547" y="367"/>
                    <a:pt x="370" y="255"/>
                    <a:pt x="286" y="81"/>
                  </a:cubicBezTo>
                  <a:cubicBezTo>
                    <a:pt x="262" y="31"/>
                    <a:pt x="211" y="1"/>
                    <a:pt x="159" y="1"/>
                  </a:cubicBezTo>
                  <a:cubicBezTo>
                    <a:pt x="139" y="1"/>
                    <a:pt x="119" y="6"/>
                    <a:pt x="99" y="15"/>
                  </a:cubicBezTo>
                  <a:cubicBezTo>
                    <a:pt x="30" y="49"/>
                    <a:pt x="0" y="133"/>
                    <a:pt x="33" y="202"/>
                  </a:cubicBezTo>
                  <a:cubicBezTo>
                    <a:pt x="163" y="473"/>
                    <a:pt x="439" y="648"/>
                    <a:pt x="739" y="648"/>
                  </a:cubicBezTo>
                  <a:cubicBezTo>
                    <a:pt x="1039" y="648"/>
                    <a:pt x="1317" y="473"/>
                    <a:pt x="1445" y="202"/>
                  </a:cubicBezTo>
                  <a:cubicBezTo>
                    <a:pt x="1478" y="133"/>
                    <a:pt x="1449" y="48"/>
                    <a:pt x="1378" y="15"/>
                  </a:cubicBezTo>
                  <a:cubicBezTo>
                    <a:pt x="1359" y="5"/>
                    <a:pt x="1338" y="1"/>
                    <a:pt x="1318" y="1"/>
                  </a:cubicBezTo>
                  <a:close/>
                </a:path>
              </a:pathLst>
            </a:custGeom>
            <a:solidFill>
              <a:srgbClr val="F1B9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6"/>
            <p:cNvSpPr/>
            <p:nvPr/>
          </p:nvSpPr>
          <p:spPr>
            <a:xfrm>
              <a:off x="3239973" y="2043313"/>
              <a:ext cx="221076" cy="74918"/>
            </a:xfrm>
            <a:custGeom>
              <a:rect b="b" l="l" r="r" t="t"/>
              <a:pathLst>
                <a:path extrusionOk="0" h="1874" w="5530">
                  <a:moveTo>
                    <a:pt x="2765" y="1"/>
                  </a:moveTo>
                  <a:cubicBezTo>
                    <a:pt x="1238" y="1"/>
                    <a:pt x="1" y="421"/>
                    <a:pt x="1" y="938"/>
                  </a:cubicBezTo>
                  <a:cubicBezTo>
                    <a:pt x="1" y="1455"/>
                    <a:pt x="1238" y="1873"/>
                    <a:pt x="2765" y="1873"/>
                  </a:cubicBezTo>
                  <a:cubicBezTo>
                    <a:pt x="4291" y="1873"/>
                    <a:pt x="5529" y="1455"/>
                    <a:pt x="5529" y="938"/>
                  </a:cubicBezTo>
                  <a:cubicBezTo>
                    <a:pt x="5529" y="421"/>
                    <a:pt x="4291" y="1"/>
                    <a:pt x="27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6"/>
            <p:cNvSpPr/>
            <p:nvPr/>
          </p:nvSpPr>
          <p:spPr>
            <a:xfrm>
              <a:off x="3239973" y="2043313"/>
              <a:ext cx="129367" cy="74918"/>
            </a:xfrm>
            <a:custGeom>
              <a:rect b="b" l="l" r="r" t="t"/>
              <a:pathLst>
                <a:path extrusionOk="0" h="1874" w="3236">
                  <a:moveTo>
                    <a:pt x="2765" y="1"/>
                  </a:moveTo>
                  <a:cubicBezTo>
                    <a:pt x="1238" y="1"/>
                    <a:pt x="1" y="421"/>
                    <a:pt x="1" y="938"/>
                  </a:cubicBezTo>
                  <a:cubicBezTo>
                    <a:pt x="1" y="1455"/>
                    <a:pt x="1239" y="1873"/>
                    <a:pt x="2765" y="1873"/>
                  </a:cubicBezTo>
                  <a:cubicBezTo>
                    <a:pt x="2926" y="1873"/>
                    <a:pt x="3082" y="1870"/>
                    <a:pt x="3235" y="1861"/>
                  </a:cubicBezTo>
                  <a:cubicBezTo>
                    <a:pt x="1932" y="1786"/>
                    <a:pt x="1354" y="1212"/>
                    <a:pt x="1354" y="749"/>
                  </a:cubicBezTo>
                  <a:cubicBezTo>
                    <a:pt x="1354" y="286"/>
                    <a:pt x="1934" y="89"/>
                    <a:pt x="3235" y="14"/>
                  </a:cubicBezTo>
                  <a:cubicBezTo>
                    <a:pt x="3082" y="5"/>
                    <a:pt x="2924" y="1"/>
                    <a:pt x="27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6"/>
            <p:cNvSpPr/>
            <p:nvPr/>
          </p:nvSpPr>
          <p:spPr>
            <a:xfrm>
              <a:off x="3240213" y="1967116"/>
              <a:ext cx="221196" cy="113736"/>
            </a:xfrm>
            <a:custGeom>
              <a:rect b="b" l="l" r="r" t="t"/>
              <a:pathLst>
                <a:path extrusionOk="0" h="2845" w="5533">
                  <a:moveTo>
                    <a:pt x="2764" y="0"/>
                  </a:moveTo>
                  <a:cubicBezTo>
                    <a:pt x="2294" y="0"/>
                    <a:pt x="1823" y="22"/>
                    <a:pt x="1354" y="66"/>
                  </a:cubicBezTo>
                  <a:cubicBezTo>
                    <a:pt x="901" y="108"/>
                    <a:pt x="448" y="171"/>
                    <a:pt x="1" y="254"/>
                  </a:cubicBezTo>
                  <a:lnTo>
                    <a:pt x="1" y="2845"/>
                  </a:lnTo>
                  <a:cubicBezTo>
                    <a:pt x="448" y="2761"/>
                    <a:pt x="901" y="2698"/>
                    <a:pt x="1354" y="2656"/>
                  </a:cubicBezTo>
                  <a:cubicBezTo>
                    <a:pt x="1823" y="2612"/>
                    <a:pt x="2293" y="2590"/>
                    <a:pt x="2763" y="2590"/>
                  </a:cubicBezTo>
                  <a:cubicBezTo>
                    <a:pt x="3692" y="2590"/>
                    <a:pt x="4620" y="2675"/>
                    <a:pt x="5533" y="2845"/>
                  </a:cubicBezTo>
                  <a:lnTo>
                    <a:pt x="5533" y="254"/>
                  </a:lnTo>
                  <a:cubicBezTo>
                    <a:pt x="4622" y="85"/>
                    <a:pt x="3693" y="0"/>
                    <a:pt x="2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6"/>
            <p:cNvSpPr/>
            <p:nvPr/>
          </p:nvSpPr>
          <p:spPr>
            <a:xfrm>
              <a:off x="3239493" y="1969434"/>
              <a:ext cx="54409" cy="111657"/>
            </a:xfrm>
            <a:custGeom>
              <a:rect b="b" l="l" r="r" t="t"/>
              <a:pathLst>
                <a:path extrusionOk="0" h="2793" w="1361">
                  <a:moveTo>
                    <a:pt x="1361" y="0"/>
                  </a:moveTo>
                  <a:cubicBezTo>
                    <a:pt x="905" y="42"/>
                    <a:pt x="450" y="106"/>
                    <a:pt x="1" y="190"/>
                  </a:cubicBezTo>
                  <a:lnTo>
                    <a:pt x="1" y="2793"/>
                  </a:lnTo>
                  <a:cubicBezTo>
                    <a:pt x="450" y="2709"/>
                    <a:pt x="904" y="2645"/>
                    <a:pt x="1361" y="2603"/>
                  </a:cubicBezTo>
                  <a:lnTo>
                    <a:pt x="136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6"/>
            <p:cNvSpPr/>
            <p:nvPr/>
          </p:nvSpPr>
          <p:spPr>
            <a:xfrm>
              <a:off x="3275753" y="2019167"/>
              <a:ext cx="149596" cy="25985"/>
            </a:xfrm>
            <a:custGeom>
              <a:rect b="b" l="l" r="r" t="t"/>
              <a:pathLst>
                <a:path extrusionOk="0" h="650" w="3742">
                  <a:moveTo>
                    <a:pt x="1852" y="1"/>
                  </a:moveTo>
                  <a:cubicBezTo>
                    <a:pt x="1256" y="1"/>
                    <a:pt x="660" y="122"/>
                    <a:pt x="104" y="365"/>
                  </a:cubicBezTo>
                  <a:cubicBezTo>
                    <a:pt x="33" y="397"/>
                    <a:pt x="0" y="478"/>
                    <a:pt x="32" y="550"/>
                  </a:cubicBezTo>
                  <a:cubicBezTo>
                    <a:pt x="55" y="602"/>
                    <a:pt x="106" y="634"/>
                    <a:pt x="160" y="634"/>
                  </a:cubicBezTo>
                  <a:cubicBezTo>
                    <a:pt x="179" y="634"/>
                    <a:pt x="198" y="631"/>
                    <a:pt x="217" y="623"/>
                  </a:cubicBezTo>
                  <a:cubicBezTo>
                    <a:pt x="736" y="395"/>
                    <a:pt x="1294" y="281"/>
                    <a:pt x="1851" y="281"/>
                  </a:cubicBezTo>
                  <a:cubicBezTo>
                    <a:pt x="2422" y="281"/>
                    <a:pt x="2993" y="401"/>
                    <a:pt x="3524" y="638"/>
                  </a:cubicBezTo>
                  <a:cubicBezTo>
                    <a:pt x="3542" y="646"/>
                    <a:pt x="3561" y="650"/>
                    <a:pt x="3580" y="650"/>
                  </a:cubicBezTo>
                  <a:cubicBezTo>
                    <a:pt x="3633" y="650"/>
                    <a:pt x="3685" y="619"/>
                    <a:pt x="3709" y="567"/>
                  </a:cubicBezTo>
                  <a:cubicBezTo>
                    <a:pt x="3741" y="497"/>
                    <a:pt x="3710" y="414"/>
                    <a:pt x="3638" y="382"/>
                  </a:cubicBezTo>
                  <a:cubicBezTo>
                    <a:pt x="3071" y="128"/>
                    <a:pt x="2462" y="1"/>
                    <a:pt x="18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6"/>
            <p:cNvSpPr/>
            <p:nvPr/>
          </p:nvSpPr>
          <p:spPr>
            <a:xfrm>
              <a:off x="3260322" y="2032359"/>
              <a:ext cx="22907" cy="22947"/>
            </a:xfrm>
            <a:custGeom>
              <a:rect b="b" l="l" r="r" t="t"/>
              <a:pathLst>
                <a:path extrusionOk="0" h="574" w="573">
                  <a:moveTo>
                    <a:pt x="287" y="0"/>
                  </a:moveTo>
                  <a:cubicBezTo>
                    <a:pt x="129" y="0"/>
                    <a:pt x="0" y="129"/>
                    <a:pt x="0" y="286"/>
                  </a:cubicBezTo>
                  <a:cubicBezTo>
                    <a:pt x="0" y="444"/>
                    <a:pt x="129" y="573"/>
                    <a:pt x="287" y="573"/>
                  </a:cubicBezTo>
                  <a:cubicBezTo>
                    <a:pt x="445" y="573"/>
                    <a:pt x="573" y="444"/>
                    <a:pt x="573" y="286"/>
                  </a:cubicBezTo>
                  <a:cubicBezTo>
                    <a:pt x="573" y="129"/>
                    <a:pt x="445"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6"/>
            <p:cNvSpPr/>
            <p:nvPr/>
          </p:nvSpPr>
          <p:spPr>
            <a:xfrm>
              <a:off x="3417793" y="2032959"/>
              <a:ext cx="22947" cy="22867"/>
            </a:xfrm>
            <a:custGeom>
              <a:rect b="b" l="l" r="r" t="t"/>
              <a:pathLst>
                <a:path extrusionOk="0" h="572" w="574">
                  <a:moveTo>
                    <a:pt x="288" y="0"/>
                  </a:moveTo>
                  <a:cubicBezTo>
                    <a:pt x="129" y="0"/>
                    <a:pt x="1" y="128"/>
                    <a:pt x="1" y="286"/>
                  </a:cubicBezTo>
                  <a:cubicBezTo>
                    <a:pt x="1" y="444"/>
                    <a:pt x="129" y="572"/>
                    <a:pt x="288" y="572"/>
                  </a:cubicBezTo>
                  <a:cubicBezTo>
                    <a:pt x="445" y="572"/>
                    <a:pt x="574" y="444"/>
                    <a:pt x="574" y="286"/>
                  </a:cubicBezTo>
                  <a:cubicBezTo>
                    <a:pt x="574" y="128"/>
                    <a:pt x="445" y="0"/>
                    <a:pt x="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76"/>
          <p:cNvGrpSpPr/>
          <p:nvPr/>
        </p:nvGrpSpPr>
        <p:grpSpPr>
          <a:xfrm>
            <a:off x="2353152" y="3983809"/>
            <a:ext cx="362076" cy="371311"/>
            <a:chOff x="2353152" y="3774259"/>
            <a:chExt cx="362076" cy="371311"/>
          </a:xfrm>
        </p:grpSpPr>
        <p:sp>
          <p:nvSpPr>
            <p:cNvPr id="4515" name="Google Shape;4515;p76"/>
            <p:cNvSpPr/>
            <p:nvPr/>
          </p:nvSpPr>
          <p:spPr>
            <a:xfrm>
              <a:off x="2493873" y="3847338"/>
              <a:ext cx="160710" cy="158991"/>
            </a:xfrm>
            <a:custGeom>
              <a:rect b="b" l="l" r="r" t="t"/>
              <a:pathLst>
                <a:path extrusionOk="0" h="3977" w="4020">
                  <a:moveTo>
                    <a:pt x="616" y="0"/>
                  </a:moveTo>
                  <a:lnTo>
                    <a:pt x="0" y="615"/>
                  </a:lnTo>
                  <a:lnTo>
                    <a:pt x="3234" y="3849"/>
                  </a:lnTo>
                  <a:cubicBezTo>
                    <a:pt x="3319" y="3934"/>
                    <a:pt x="3431" y="3976"/>
                    <a:pt x="3542" y="3976"/>
                  </a:cubicBezTo>
                  <a:cubicBezTo>
                    <a:pt x="3654" y="3976"/>
                    <a:pt x="3765" y="3934"/>
                    <a:pt x="3849" y="3849"/>
                  </a:cubicBezTo>
                  <a:cubicBezTo>
                    <a:pt x="4019" y="3679"/>
                    <a:pt x="4019" y="3403"/>
                    <a:pt x="3849" y="3234"/>
                  </a:cubicBezTo>
                  <a:lnTo>
                    <a:pt x="6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6"/>
            <p:cNvSpPr/>
            <p:nvPr/>
          </p:nvSpPr>
          <p:spPr>
            <a:xfrm>
              <a:off x="2493873" y="3861610"/>
              <a:ext cx="157951" cy="144719"/>
            </a:xfrm>
            <a:custGeom>
              <a:rect b="b" l="l" r="r" t="t"/>
              <a:pathLst>
                <a:path extrusionOk="0" h="3620" w="3951">
                  <a:moveTo>
                    <a:pt x="258" y="1"/>
                  </a:moveTo>
                  <a:lnTo>
                    <a:pt x="0" y="258"/>
                  </a:lnTo>
                  <a:lnTo>
                    <a:pt x="3234" y="3492"/>
                  </a:lnTo>
                  <a:cubicBezTo>
                    <a:pt x="3319" y="3577"/>
                    <a:pt x="3430" y="3619"/>
                    <a:pt x="3541" y="3619"/>
                  </a:cubicBezTo>
                  <a:cubicBezTo>
                    <a:pt x="3653" y="3619"/>
                    <a:pt x="3764" y="3577"/>
                    <a:pt x="3849" y="3492"/>
                  </a:cubicBezTo>
                  <a:cubicBezTo>
                    <a:pt x="3895" y="3446"/>
                    <a:pt x="3928" y="3393"/>
                    <a:pt x="3951" y="3335"/>
                  </a:cubicBezTo>
                  <a:lnTo>
                    <a:pt x="3951" y="3335"/>
                  </a:lnTo>
                  <a:cubicBezTo>
                    <a:pt x="3902" y="3353"/>
                    <a:pt x="3851" y="3362"/>
                    <a:pt x="3800" y="3362"/>
                  </a:cubicBezTo>
                  <a:cubicBezTo>
                    <a:pt x="3688" y="3362"/>
                    <a:pt x="3576" y="3319"/>
                    <a:pt x="3492" y="3235"/>
                  </a:cubicBezTo>
                  <a:lnTo>
                    <a:pt x="25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6"/>
            <p:cNvSpPr/>
            <p:nvPr/>
          </p:nvSpPr>
          <p:spPr>
            <a:xfrm>
              <a:off x="2514821" y="3846818"/>
              <a:ext cx="200407" cy="34820"/>
            </a:xfrm>
            <a:custGeom>
              <a:rect b="b" l="l" r="r" t="t"/>
              <a:pathLst>
                <a:path extrusionOk="0" h="871" w="5013">
                  <a:moveTo>
                    <a:pt x="1" y="0"/>
                  </a:moveTo>
                  <a:lnTo>
                    <a:pt x="1" y="871"/>
                  </a:lnTo>
                  <a:lnTo>
                    <a:pt x="4577" y="871"/>
                  </a:lnTo>
                  <a:cubicBezTo>
                    <a:pt x="4817" y="871"/>
                    <a:pt x="5012" y="676"/>
                    <a:pt x="5012" y="435"/>
                  </a:cubicBezTo>
                  <a:cubicBezTo>
                    <a:pt x="5012" y="195"/>
                    <a:pt x="4818" y="0"/>
                    <a:pt x="45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6"/>
            <p:cNvSpPr/>
            <p:nvPr/>
          </p:nvSpPr>
          <p:spPr>
            <a:xfrm>
              <a:off x="2514821" y="3856972"/>
              <a:ext cx="199768" cy="24666"/>
            </a:xfrm>
            <a:custGeom>
              <a:rect b="b" l="l" r="r" t="t"/>
              <a:pathLst>
                <a:path extrusionOk="0" h="617" w="4997">
                  <a:moveTo>
                    <a:pt x="4956" y="1"/>
                  </a:moveTo>
                  <a:cubicBezTo>
                    <a:pt x="4888" y="152"/>
                    <a:pt x="4738" y="254"/>
                    <a:pt x="4562" y="254"/>
                  </a:cubicBezTo>
                  <a:lnTo>
                    <a:pt x="1" y="254"/>
                  </a:lnTo>
                  <a:lnTo>
                    <a:pt x="1" y="617"/>
                  </a:lnTo>
                  <a:lnTo>
                    <a:pt x="4562" y="617"/>
                  </a:lnTo>
                  <a:cubicBezTo>
                    <a:pt x="4802" y="617"/>
                    <a:pt x="4997" y="423"/>
                    <a:pt x="4997" y="183"/>
                  </a:cubicBezTo>
                  <a:cubicBezTo>
                    <a:pt x="4997" y="118"/>
                    <a:pt x="4983" y="57"/>
                    <a:pt x="4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6"/>
            <p:cNvSpPr/>
            <p:nvPr/>
          </p:nvSpPr>
          <p:spPr>
            <a:xfrm>
              <a:off x="2484078" y="3814796"/>
              <a:ext cx="80275" cy="98465"/>
            </a:xfrm>
            <a:custGeom>
              <a:rect b="b" l="l" r="r" t="t"/>
              <a:pathLst>
                <a:path extrusionOk="0" h="2463" w="2008">
                  <a:moveTo>
                    <a:pt x="777" y="1"/>
                  </a:moveTo>
                  <a:lnTo>
                    <a:pt x="1" y="1335"/>
                  </a:lnTo>
                  <a:lnTo>
                    <a:pt x="777" y="2462"/>
                  </a:lnTo>
                  <a:cubicBezTo>
                    <a:pt x="1457" y="2462"/>
                    <a:pt x="2007" y="1910"/>
                    <a:pt x="2007" y="1231"/>
                  </a:cubicBezTo>
                  <a:cubicBezTo>
                    <a:pt x="2007" y="552"/>
                    <a:pt x="1457" y="1"/>
                    <a:pt x="7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6"/>
            <p:cNvSpPr/>
            <p:nvPr/>
          </p:nvSpPr>
          <p:spPr>
            <a:xfrm>
              <a:off x="2484078" y="3854134"/>
              <a:ext cx="80275" cy="59127"/>
            </a:xfrm>
            <a:custGeom>
              <a:rect b="b" l="l" r="r" t="t"/>
              <a:pathLst>
                <a:path extrusionOk="0" h="1479" w="2008">
                  <a:moveTo>
                    <a:pt x="1982" y="1"/>
                  </a:moveTo>
                  <a:cubicBezTo>
                    <a:pt x="1868" y="560"/>
                    <a:pt x="1372" y="982"/>
                    <a:pt x="777" y="982"/>
                  </a:cubicBezTo>
                  <a:lnTo>
                    <a:pt x="157" y="83"/>
                  </a:lnTo>
                  <a:lnTo>
                    <a:pt x="1" y="352"/>
                  </a:lnTo>
                  <a:lnTo>
                    <a:pt x="777" y="1478"/>
                  </a:lnTo>
                  <a:cubicBezTo>
                    <a:pt x="1457" y="1478"/>
                    <a:pt x="2007" y="926"/>
                    <a:pt x="2007" y="247"/>
                  </a:cubicBezTo>
                  <a:cubicBezTo>
                    <a:pt x="2007" y="161"/>
                    <a:pt x="1999" y="78"/>
                    <a:pt x="19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6"/>
            <p:cNvSpPr/>
            <p:nvPr/>
          </p:nvSpPr>
          <p:spPr>
            <a:xfrm>
              <a:off x="2387933" y="3774259"/>
              <a:ext cx="126929" cy="341568"/>
            </a:xfrm>
            <a:custGeom>
              <a:rect b="b" l="l" r="r" t="t"/>
              <a:pathLst>
                <a:path extrusionOk="0" h="8544" w="3175">
                  <a:moveTo>
                    <a:pt x="1014" y="1"/>
                  </a:moveTo>
                  <a:cubicBezTo>
                    <a:pt x="454" y="1"/>
                    <a:pt x="0" y="454"/>
                    <a:pt x="0" y="1015"/>
                  </a:cubicBezTo>
                  <a:lnTo>
                    <a:pt x="0" y="8544"/>
                  </a:lnTo>
                  <a:lnTo>
                    <a:pt x="3175" y="8544"/>
                  </a:lnTo>
                  <a:lnTo>
                    <a:pt x="3175" y="1015"/>
                  </a:lnTo>
                  <a:cubicBezTo>
                    <a:pt x="3175" y="454"/>
                    <a:pt x="2722" y="1"/>
                    <a:pt x="21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6"/>
            <p:cNvSpPr/>
            <p:nvPr/>
          </p:nvSpPr>
          <p:spPr>
            <a:xfrm>
              <a:off x="2387973" y="3774259"/>
              <a:ext cx="56728" cy="341568"/>
            </a:xfrm>
            <a:custGeom>
              <a:rect b="b" l="l" r="r" t="t"/>
              <a:pathLst>
                <a:path extrusionOk="0" h="8544" w="1419">
                  <a:moveTo>
                    <a:pt x="1014" y="1"/>
                  </a:moveTo>
                  <a:cubicBezTo>
                    <a:pt x="454" y="1"/>
                    <a:pt x="0" y="454"/>
                    <a:pt x="0" y="1015"/>
                  </a:cubicBezTo>
                  <a:lnTo>
                    <a:pt x="0" y="8544"/>
                  </a:lnTo>
                  <a:lnTo>
                    <a:pt x="417" y="8544"/>
                  </a:lnTo>
                  <a:lnTo>
                    <a:pt x="417" y="1015"/>
                  </a:lnTo>
                  <a:cubicBezTo>
                    <a:pt x="417" y="454"/>
                    <a:pt x="865" y="1"/>
                    <a:pt x="14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6"/>
            <p:cNvSpPr/>
            <p:nvPr/>
          </p:nvSpPr>
          <p:spPr>
            <a:xfrm>
              <a:off x="2353152" y="4103473"/>
              <a:ext cx="196569" cy="42096"/>
            </a:xfrm>
            <a:custGeom>
              <a:rect b="b" l="l" r="r" t="t"/>
              <a:pathLst>
                <a:path extrusionOk="0" h="1053" w="4917">
                  <a:moveTo>
                    <a:pt x="476" y="1"/>
                  </a:moveTo>
                  <a:cubicBezTo>
                    <a:pt x="213" y="1"/>
                    <a:pt x="1" y="213"/>
                    <a:pt x="1" y="475"/>
                  </a:cubicBezTo>
                  <a:lnTo>
                    <a:pt x="1" y="1052"/>
                  </a:lnTo>
                  <a:lnTo>
                    <a:pt x="4916" y="1052"/>
                  </a:lnTo>
                  <a:lnTo>
                    <a:pt x="4916" y="475"/>
                  </a:lnTo>
                  <a:cubicBezTo>
                    <a:pt x="4916" y="213"/>
                    <a:pt x="4703" y="1"/>
                    <a:pt x="4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6"/>
            <p:cNvSpPr/>
            <p:nvPr/>
          </p:nvSpPr>
          <p:spPr>
            <a:xfrm>
              <a:off x="2353152" y="4103433"/>
              <a:ext cx="60526" cy="42096"/>
            </a:xfrm>
            <a:custGeom>
              <a:rect b="b" l="l" r="r" t="t"/>
              <a:pathLst>
                <a:path extrusionOk="0" h="1053" w="1514">
                  <a:moveTo>
                    <a:pt x="476" y="0"/>
                  </a:moveTo>
                  <a:cubicBezTo>
                    <a:pt x="213" y="0"/>
                    <a:pt x="1" y="213"/>
                    <a:pt x="1" y="475"/>
                  </a:cubicBezTo>
                  <a:lnTo>
                    <a:pt x="1" y="1052"/>
                  </a:lnTo>
                  <a:lnTo>
                    <a:pt x="1035" y="1052"/>
                  </a:lnTo>
                  <a:lnTo>
                    <a:pt x="1035" y="477"/>
                  </a:lnTo>
                  <a:cubicBezTo>
                    <a:pt x="1035" y="215"/>
                    <a:pt x="1249" y="2"/>
                    <a:pt x="1514" y="2"/>
                  </a:cubicBezTo>
                  <a:lnTo>
                    <a:pt x="15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6"/>
            <p:cNvSpPr/>
            <p:nvPr/>
          </p:nvSpPr>
          <p:spPr>
            <a:xfrm>
              <a:off x="2407522" y="3862729"/>
              <a:ext cx="87791" cy="45734"/>
            </a:xfrm>
            <a:custGeom>
              <a:rect b="b" l="l" r="r" t="t"/>
              <a:pathLst>
                <a:path extrusionOk="0" h="1144" w="2196">
                  <a:moveTo>
                    <a:pt x="280" y="0"/>
                  </a:moveTo>
                  <a:cubicBezTo>
                    <a:pt x="126" y="0"/>
                    <a:pt x="1" y="126"/>
                    <a:pt x="1" y="280"/>
                  </a:cubicBezTo>
                  <a:lnTo>
                    <a:pt x="1" y="864"/>
                  </a:lnTo>
                  <a:cubicBezTo>
                    <a:pt x="1" y="1018"/>
                    <a:pt x="126" y="1144"/>
                    <a:pt x="280" y="1144"/>
                  </a:cubicBezTo>
                  <a:lnTo>
                    <a:pt x="1916" y="1144"/>
                  </a:lnTo>
                  <a:cubicBezTo>
                    <a:pt x="2070" y="1144"/>
                    <a:pt x="2195" y="1018"/>
                    <a:pt x="2195" y="864"/>
                  </a:cubicBezTo>
                  <a:lnTo>
                    <a:pt x="2195" y="280"/>
                  </a:lnTo>
                  <a:cubicBezTo>
                    <a:pt x="2195" y="126"/>
                    <a:pt x="2070" y="0"/>
                    <a:pt x="19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6"/>
            <p:cNvSpPr/>
            <p:nvPr/>
          </p:nvSpPr>
          <p:spPr>
            <a:xfrm>
              <a:off x="2402484" y="3856972"/>
              <a:ext cx="98585" cy="56568"/>
            </a:xfrm>
            <a:custGeom>
              <a:rect b="b" l="l" r="r" t="t"/>
              <a:pathLst>
                <a:path extrusionOk="0" h="1415" w="2466">
                  <a:moveTo>
                    <a:pt x="2037" y="271"/>
                  </a:moveTo>
                  <a:cubicBezTo>
                    <a:pt x="2116" y="271"/>
                    <a:pt x="2178" y="334"/>
                    <a:pt x="2178" y="411"/>
                  </a:cubicBezTo>
                  <a:lnTo>
                    <a:pt x="2178" y="1003"/>
                  </a:lnTo>
                  <a:cubicBezTo>
                    <a:pt x="2178" y="1081"/>
                    <a:pt x="2114" y="1143"/>
                    <a:pt x="2037" y="1143"/>
                  </a:cubicBezTo>
                  <a:lnTo>
                    <a:pt x="412" y="1143"/>
                  </a:lnTo>
                  <a:cubicBezTo>
                    <a:pt x="333" y="1143"/>
                    <a:pt x="271" y="1079"/>
                    <a:pt x="271" y="1003"/>
                  </a:cubicBezTo>
                  <a:lnTo>
                    <a:pt x="271" y="411"/>
                  </a:lnTo>
                  <a:cubicBezTo>
                    <a:pt x="271" y="334"/>
                    <a:pt x="333" y="271"/>
                    <a:pt x="412" y="271"/>
                  </a:cubicBezTo>
                  <a:close/>
                  <a:moveTo>
                    <a:pt x="419" y="1"/>
                  </a:moveTo>
                  <a:cubicBezTo>
                    <a:pt x="187" y="1"/>
                    <a:pt x="0" y="188"/>
                    <a:pt x="0" y="421"/>
                  </a:cubicBezTo>
                  <a:lnTo>
                    <a:pt x="0" y="996"/>
                  </a:lnTo>
                  <a:cubicBezTo>
                    <a:pt x="0" y="1227"/>
                    <a:pt x="187" y="1414"/>
                    <a:pt x="419" y="1414"/>
                  </a:cubicBezTo>
                  <a:lnTo>
                    <a:pt x="2047" y="1414"/>
                  </a:lnTo>
                  <a:cubicBezTo>
                    <a:pt x="2277" y="1414"/>
                    <a:pt x="2466" y="1227"/>
                    <a:pt x="2466" y="998"/>
                  </a:cubicBezTo>
                  <a:lnTo>
                    <a:pt x="2466" y="421"/>
                  </a:lnTo>
                  <a:cubicBezTo>
                    <a:pt x="2466" y="188"/>
                    <a:pt x="2279" y="1"/>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6"/>
            <p:cNvSpPr/>
            <p:nvPr/>
          </p:nvSpPr>
          <p:spPr>
            <a:xfrm>
              <a:off x="2428710" y="3796286"/>
              <a:ext cx="45694" cy="45734"/>
            </a:xfrm>
            <a:custGeom>
              <a:rect b="b" l="l" r="r" t="t"/>
              <a:pathLst>
                <a:path extrusionOk="0" h="1144" w="1143">
                  <a:moveTo>
                    <a:pt x="572" y="0"/>
                  </a:moveTo>
                  <a:cubicBezTo>
                    <a:pt x="257" y="0"/>
                    <a:pt x="0" y="257"/>
                    <a:pt x="0" y="572"/>
                  </a:cubicBezTo>
                  <a:cubicBezTo>
                    <a:pt x="0" y="887"/>
                    <a:pt x="257" y="1143"/>
                    <a:pt x="572" y="1143"/>
                  </a:cubicBezTo>
                  <a:cubicBezTo>
                    <a:pt x="887" y="1143"/>
                    <a:pt x="1143" y="887"/>
                    <a:pt x="1143" y="572"/>
                  </a:cubicBezTo>
                  <a:cubicBezTo>
                    <a:pt x="1143" y="257"/>
                    <a:pt x="887" y="0"/>
                    <a:pt x="5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76"/>
          <p:cNvGrpSpPr/>
          <p:nvPr/>
        </p:nvGrpSpPr>
        <p:grpSpPr>
          <a:xfrm>
            <a:off x="2395928" y="2183542"/>
            <a:ext cx="279563" cy="371591"/>
            <a:chOff x="2395928" y="1973992"/>
            <a:chExt cx="279563" cy="371591"/>
          </a:xfrm>
        </p:grpSpPr>
        <p:sp>
          <p:nvSpPr>
            <p:cNvPr id="4529" name="Google Shape;4529;p76"/>
            <p:cNvSpPr/>
            <p:nvPr/>
          </p:nvSpPr>
          <p:spPr>
            <a:xfrm>
              <a:off x="2461171" y="2230048"/>
              <a:ext cx="168545" cy="98744"/>
            </a:xfrm>
            <a:custGeom>
              <a:rect b="b" l="l" r="r" t="t"/>
              <a:pathLst>
                <a:path extrusionOk="0" h="2470" w="4216">
                  <a:moveTo>
                    <a:pt x="2237" y="0"/>
                  </a:moveTo>
                  <a:lnTo>
                    <a:pt x="331" y="554"/>
                  </a:lnTo>
                  <a:lnTo>
                    <a:pt x="232" y="1001"/>
                  </a:lnTo>
                  <a:lnTo>
                    <a:pt x="1" y="2048"/>
                  </a:lnTo>
                  <a:lnTo>
                    <a:pt x="2109" y="2469"/>
                  </a:lnTo>
                  <a:lnTo>
                    <a:pt x="4216" y="2048"/>
                  </a:lnTo>
                  <a:lnTo>
                    <a:pt x="3984" y="1001"/>
                  </a:lnTo>
                  <a:lnTo>
                    <a:pt x="3884" y="554"/>
                  </a:lnTo>
                  <a:lnTo>
                    <a:pt x="22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6"/>
            <p:cNvSpPr/>
            <p:nvPr/>
          </p:nvSpPr>
          <p:spPr>
            <a:xfrm>
              <a:off x="2395928" y="1974272"/>
              <a:ext cx="148317" cy="228751"/>
            </a:xfrm>
            <a:custGeom>
              <a:rect b="b" l="l" r="r" t="t"/>
              <a:pathLst>
                <a:path extrusionOk="0" h="5722" w="3710">
                  <a:moveTo>
                    <a:pt x="832" y="0"/>
                  </a:moveTo>
                  <a:cubicBezTo>
                    <a:pt x="761" y="0"/>
                    <a:pt x="689" y="10"/>
                    <a:pt x="617" y="29"/>
                  </a:cubicBezTo>
                  <a:cubicBezTo>
                    <a:pt x="244" y="128"/>
                    <a:pt x="1" y="465"/>
                    <a:pt x="1" y="831"/>
                  </a:cubicBezTo>
                  <a:cubicBezTo>
                    <a:pt x="1" y="903"/>
                    <a:pt x="10" y="975"/>
                    <a:pt x="29" y="1047"/>
                  </a:cubicBezTo>
                  <a:lnTo>
                    <a:pt x="509" y="2833"/>
                  </a:lnTo>
                  <a:lnTo>
                    <a:pt x="767" y="3788"/>
                  </a:lnTo>
                  <a:lnTo>
                    <a:pt x="1113" y="5070"/>
                  </a:lnTo>
                  <a:lnTo>
                    <a:pt x="1288" y="5721"/>
                  </a:lnTo>
                  <a:lnTo>
                    <a:pt x="3709" y="5070"/>
                  </a:lnTo>
                  <a:lnTo>
                    <a:pt x="3661" y="4887"/>
                  </a:lnTo>
                  <a:lnTo>
                    <a:pt x="3365" y="3788"/>
                  </a:lnTo>
                  <a:lnTo>
                    <a:pt x="3355" y="3751"/>
                  </a:lnTo>
                  <a:cubicBezTo>
                    <a:pt x="3263" y="3410"/>
                    <a:pt x="3096" y="3098"/>
                    <a:pt x="2866" y="2834"/>
                  </a:cubicBezTo>
                  <a:cubicBezTo>
                    <a:pt x="2785" y="2741"/>
                    <a:pt x="2696" y="2654"/>
                    <a:pt x="2600" y="2574"/>
                  </a:cubicBezTo>
                  <a:cubicBezTo>
                    <a:pt x="2417" y="2422"/>
                    <a:pt x="2258" y="2243"/>
                    <a:pt x="2132" y="2043"/>
                  </a:cubicBezTo>
                  <a:cubicBezTo>
                    <a:pt x="2005" y="1844"/>
                    <a:pt x="1907" y="1626"/>
                    <a:pt x="1846" y="1395"/>
                  </a:cubicBezTo>
                  <a:lnTo>
                    <a:pt x="1636" y="617"/>
                  </a:lnTo>
                  <a:cubicBezTo>
                    <a:pt x="1535" y="246"/>
                    <a:pt x="1199" y="0"/>
                    <a:pt x="8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6"/>
            <p:cNvSpPr/>
            <p:nvPr/>
          </p:nvSpPr>
          <p:spPr>
            <a:xfrm>
              <a:off x="2470446" y="2230088"/>
              <a:ext cx="150076" cy="40057"/>
            </a:xfrm>
            <a:custGeom>
              <a:rect b="b" l="l" r="r" t="t"/>
              <a:pathLst>
                <a:path extrusionOk="0" h="1002" w="3754">
                  <a:moveTo>
                    <a:pt x="2008" y="0"/>
                  </a:moveTo>
                  <a:lnTo>
                    <a:pt x="100" y="554"/>
                  </a:lnTo>
                  <a:lnTo>
                    <a:pt x="1" y="1002"/>
                  </a:lnTo>
                  <a:lnTo>
                    <a:pt x="3754" y="1002"/>
                  </a:lnTo>
                  <a:lnTo>
                    <a:pt x="3655" y="554"/>
                  </a:lnTo>
                  <a:lnTo>
                    <a:pt x="20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6"/>
            <p:cNvSpPr/>
            <p:nvPr/>
          </p:nvSpPr>
          <p:spPr>
            <a:xfrm>
              <a:off x="2395928" y="1973992"/>
              <a:ext cx="148317" cy="228751"/>
            </a:xfrm>
            <a:custGeom>
              <a:rect b="b" l="l" r="r" t="t"/>
              <a:pathLst>
                <a:path extrusionOk="0" h="5722" w="3710">
                  <a:moveTo>
                    <a:pt x="834" y="1"/>
                  </a:moveTo>
                  <a:cubicBezTo>
                    <a:pt x="763" y="1"/>
                    <a:pt x="690" y="10"/>
                    <a:pt x="617" y="30"/>
                  </a:cubicBezTo>
                  <a:cubicBezTo>
                    <a:pt x="245" y="130"/>
                    <a:pt x="1" y="465"/>
                    <a:pt x="1" y="831"/>
                  </a:cubicBezTo>
                  <a:cubicBezTo>
                    <a:pt x="1" y="903"/>
                    <a:pt x="10" y="975"/>
                    <a:pt x="29" y="1048"/>
                  </a:cubicBezTo>
                  <a:lnTo>
                    <a:pt x="509" y="2834"/>
                  </a:lnTo>
                  <a:lnTo>
                    <a:pt x="767" y="3789"/>
                  </a:lnTo>
                  <a:lnTo>
                    <a:pt x="1288" y="5722"/>
                  </a:lnTo>
                  <a:lnTo>
                    <a:pt x="1678" y="5691"/>
                  </a:lnTo>
                  <a:lnTo>
                    <a:pt x="1663" y="5620"/>
                  </a:lnTo>
                  <a:lnTo>
                    <a:pt x="3709" y="5069"/>
                  </a:lnTo>
                  <a:lnTo>
                    <a:pt x="3661" y="4887"/>
                  </a:lnTo>
                  <a:lnTo>
                    <a:pt x="2444" y="4887"/>
                  </a:lnTo>
                  <a:cubicBezTo>
                    <a:pt x="1905" y="4887"/>
                    <a:pt x="1441" y="4506"/>
                    <a:pt x="1335" y="3979"/>
                  </a:cubicBezTo>
                  <a:lnTo>
                    <a:pt x="1297" y="3789"/>
                  </a:lnTo>
                  <a:lnTo>
                    <a:pt x="1040" y="2834"/>
                  </a:lnTo>
                  <a:lnTo>
                    <a:pt x="560" y="1048"/>
                  </a:lnTo>
                  <a:cubicBezTo>
                    <a:pt x="540" y="975"/>
                    <a:pt x="530" y="903"/>
                    <a:pt x="530" y="831"/>
                  </a:cubicBezTo>
                  <a:cubicBezTo>
                    <a:pt x="530" y="481"/>
                    <a:pt x="755" y="159"/>
                    <a:pt x="1098" y="44"/>
                  </a:cubicBezTo>
                  <a:cubicBezTo>
                    <a:pt x="1014" y="16"/>
                    <a:pt x="925"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6"/>
            <p:cNvSpPr/>
            <p:nvPr/>
          </p:nvSpPr>
          <p:spPr>
            <a:xfrm>
              <a:off x="2440183" y="2176558"/>
              <a:ext cx="235308" cy="75478"/>
            </a:xfrm>
            <a:custGeom>
              <a:rect b="b" l="l" r="r" t="t"/>
              <a:pathLst>
                <a:path extrusionOk="0" h="1888" w="5886">
                  <a:moveTo>
                    <a:pt x="0" y="1"/>
                  </a:moveTo>
                  <a:lnTo>
                    <a:pt x="0" y="1183"/>
                  </a:lnTo>
                  <a:cubicBezTo>
                    <a:pt x="0" y="1572"/>
                    <a:pt x="315" y="1887"/>
                    <a:pt x="703" y="1887"/>
                  </a:cubicBezTo>
                  <a:lnTo>
                    <a:pt x="5036" y="1887"/>
                  </a:lnTo>
                  <a:cubicBezTo>
                    <a:pt x="5260" y="1887"/>
                    <a:pt x="5457" y="1740"/>
                    <a:pt x="5521" y="1526"/>
                  </a:cubicBezTo>
                  <a:lnTo>
                    <a:pt x="5787" y="656"/>
                  </a:lnTo>
                  <a:cubicBezTo>
                    <a:pt x="5885" y="331"/>
                    <a:pt x="5642" y="1"/>
                    <a:pt x="53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6"/>
            <p:cNvSpPr/>
            <p:nvPr/>
          </p:nvSpPr>
          <p:spPr>
            <a:xfrm>
              <a:off x="2440103" y="2176598"/>
              <a:ext cx="218677" cy="75478"/>
            </a:xfrm>
            <a:custGeom>
              <a:rect b="b" l="l" r="r" t="t"/>
              <a:pathLst>
                <a:path extrusionOk="0" h="1888" w="5470">
                  <a:moveTo>
                    <a:pt x="0" y="1"/>
                  </a:moveTo>
                  <a:lnTo>
                    <a:pt x="0" y="1184"/>
                  </a:lnTo>
                  <a:cubicBezTo>
                    <a:pt x="0" y="1572"/>
                    <a:pt x="316" y="1887"/>
                    <a:pt x="704" y="1887"/>
                  </a:cubicBezTo>
                  <a:lnTo>
                    <a:pt x="4988" y="1887"/>
                  </a:lnTo>
                  <a:cubicBezTo>
                    <a:pt x="5209" y="1887"/>
                    <a:pt x="5402" y="1742"/>
                    <a:pt x="5468" y="1531"/>
                  </a:cubicBezTo>
                  <a:lnTo>
                    <a:pt x="5470" y="1522"/>
                  </a:lnTo>
                  <a:lnTo>
                    <a:pt x="5470" y="1522"/>
                  </a:lnTo>
                  <a:cubicBezTo>
                    <a:pt x="5457" y="1523"/>
                    <a:pt x="5443" y="1524"/>
                    <a:pt x="5431" y="1524"/>
                  </a:cubicBezTo>
                  <a:lnTo>
                    <a:pt x="1158" y="1524"/>
                  </a:lnTo>
                  <a:cubicBezTo>
                    <a:pt x="769" y="1524"/>
                    <a:pt x="454" y="1209"/>
                    <a:pt x="454" y="822"/>
                  </a:cubicBezTo>
                  <a:lnTo>
                    <a:pt x="4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6"/>
            <p:cNvSpPr/>
            <p:nvPr/>
          </p:nvSpPr>
          <p:spPr>
            <a:xfrm>
              <a:off x="2422393" y="2312202"/>
              <a:ext cx="246141" cy="33381"/>
            </a:xfrm>
            <a:custGeom>
              <a:rect b="b" l="l" r="r" t="t"/>
              <a:pathLst>
                <a:path extrusionOk="0" h="835" w="6157">
                  <a:moveTo>
                    <a:pt x="425" y="1"/>
                  </a:moveTo>
                  <a:cubicBezTo>
                    <a:pt x="190" y="1"/>
                    <a:pt x="0" y="195"/>
                    <a:pt x="9" y="432"/>
                  </a:cubicBezTo>
                  <a:cubicBezTo>
                    <a:pt x="15" y="658"/>
                    <a:pt x="209" y="834"/>
                    <a:pt x="436" y="834"/>
                  </a:cubicBezTo>
                  <a:lnTo>
                    <a:pt x="5732" y="834"/>
                  </a:lnTo>
                  <a:cubicBezTo>
                    <a:pt x="5969" y="834"/>
                    <a:pt x="6156" y="639"/>
                    <a:pt x="6149" y="404"/>
                  </a:cubicBezTo>
                  <a:cubicBezTo>
                    <a:pt x="6143" y="178"/>
                    <a:pt x="5949" y="1"/>
                    <a:pt x="57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6"/>
            <p:cNvSpPr/>
            <p:nvPr/>
          </p:nvSpPr>
          <p:spPr>
            <a:xfrm>
              <a:off x="2422033" y="2312162"/>
              <a:ext cx="67002" cy="33421"/>
            </a:xfrm>
            <a:custGeom>
              <a:rect b="b" l="l" r="r" t="t"/>
              <a:pathLst>
                <a:path extrusionOk="0" h="836" w="1676">
                  <a:moveTo>
                    <a:pt x="418" y="1"/>
                  </a:moveTo>
                  <a:cubicBezTo>
                    <a:pt x="302" y="1"/>
                    <a:pt x="198" y="48"/>
                    <a:pt x="123" y="123"/>
                  </a:cubicBezTo>
                  <a:cubicBezTo>
                    <a:pt x="46" y="200"/>
                    <a:pt x="1" y="305"/>
                    <a:pt x="1" y="418"/>
                  </a:cubicBezTo>
                  <a:cubicBezTo>
                    <a:pt x="1" y="648"/>
                    <a:pt x="186" y="835"/>
                    <a:pt x="416" y="835"/>
                  </a:cubicBezTo>
                  <a:lnTo>
                    <a:pt x="1674" y="835"/>
                  </a:lnTo>
                  <a:cubicBezTo>
                    <a:pt x="1443" y="835"/>
                    <a:pt x="1256" y="648"/>
                    <a:pt x="1257" y="418"/>
                  </a:cubicBezTo>
                  <a:cubicBezTo>
                    <a:pt x="1257" y="302"/>
                    <a:pt x="1305" y="199"/>
                    <a:pt x="1380" y="123"/>
                  </a:cubicBezTo>
                  <a:cubicBezTo>
                    <a:pt x="1457" y="47"/>
                    <a:pt x="1560" y="1"/>
                    <a:pt x="1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6"/>
            <p:cNvSpPr/>
            <p:nvPr/>
          </p:nvSpPr>
          <p:spPr>
            <a:xfrm>
              <a:off x="2439384" y="2083770"/>
              <a:ext cx="182737" cy="151395"/>
            </a:xfrm>
            <a:custGeom>
              <a:rect b="b" l="l" r="r" t="t"/>
              <a:pathLst>
                <a:path extrusionOk="0" h="3787" w="4571">
                  <a:moveTo>
                    <a:pt x="476" y="0"/>
                  </a:moveTo>
                  <a:cubicBezTo>
                    <a:pt x="205" y="0"/>
                    <a:pt x="0" y="292"/>
                    <a:pt x="161" y="580"/>
                  </a:cubicBezTo>
                  <a:cubicBezTo>
                    <a:pt x="219" y="682"/>
                    <a:pt x="328" y="744"/>
                    <a:pt x="446" y="744"/>
                  </a:cubicBezTo>
                  <a:lnTo>
                    <a:pt x="3476" y="744"/>
                  </a:lnTo>
                  <a:cubicBezTo>
                    <a:pt x="3529" y="744"/>
                    <a:pt x="3583" y="759"/>
                    <a:pt x="3629" y="790"/>
                  </a:cubicBezTo>
                  <a:cubicBezTo>
                    <a:pt x="3753" y="874"/>
                    <a:pt x="3801" y="1014"/>
                    <a:pt x="3761" y="1146"/>
                  </a:cubicBezTo>
                  <a:lnTo>
                    <a:pt x="3080" y="3333"/>
                  </a:lnTo>
                  <a:cubicBezTo>
                    <a:pt x="3044" y="3445"/>
                    <a:pt x="3071" y="3570"/>
                    <a:pt x="3152" y="3654"/>
                  </a:cubicBezTo>
                  <a:cubicBezTo>
                    <a:pt x="3240" y="3746"/>
                    <a:pt x="3345" y="3786"/>
                    <a:pt x="3444" y="3786"/>
                  </a:cubicBezTo>
                  <a:cubicBezTo>
                    <a:pt x="3602" y="3786"/>
                    <a:pt x="3750" y="3684"/>
                    <a:pt x="3800" y="3523"/>
                  </a:cubicBezTo>
                  <a:lnTo>
                    <a:pt x="4471" y="1367"/>
                  </a:lnTo>
                  <a:cubicBezTo>
                    <a:pt x="4571" y="1044"/>
                    <a:pt x="4513" y="702"/>
                    <a:pt x="4312" y="429"/>
                  </a:cubicBezTo>
                  <a:cubicBezTo>
                    <a:pt x="4111" y="158"/>
                    <a:pt x="3803" y="0"/>
                    <a:pt x="34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6"/>
            <p:cNvSpPr/>
            <p:nvPr/>
          </p:nvSpPr>
          <p:spPr>
            <a:xfrm>
              <a:off x="2560555" y="2113473"/>
              <a:ext cx="41976" cy="122291"/>
            </a:xfrm>
            <a:custGeom>
              <a:rect b="b" l="l" r="r" t="t"/>
              <a:pathLst>
                <a:path extrusionOk="0" h="3059" w="1050">
                  <a:moveTo>
                    <a:pt x="440" y="0"/>
                  </a:moveTo>
                  <a:cubicBezTo>
                    <a:pt x="541" y="0"/>
                    <a:pt x="631" y="47"/>
                    <a:pt x="691" y="127"/>
                  </a:cubicBezTo>
                  <a:cubicBezTo>
                    <a:pt x="750" y="208"/>
                    <a:pt x="768" y="308"/>
                    <a:pt x="737" y="405"/>
                  </a:cubicBezTo>
                  <a:lnTo>
                    <a:pt x="63" y="2574"/>
                  </a:lnTo>
                  <a:cubicBezTo>
                    <a:pt x="0" y="2771"/>
                    <a:pt x="112" y="2981"/>
                    <a:pt x="309" y="3041"/>
                  </a:cubicBezTo>
                  <a:cubicBezTo>
                    <a:pt x="345" y="3054"/>
                    <a:pt x="382" y="3059"/>
                    <a:pt x="419" y="3059"/>
                  </a:cubicBezTo>
                  <a:cubicBezTo>
                    <a:pt x="468" y="3059"/>
                    <a:pt x="515" y="3048"/>
                    <a:pt x="559" y="3030"/>
                  </a:cubicBezTo>
                  <a:cubicBezTo>
                    <a:pt x="379" y="2959"/>
                    <a:pt x="283" y="2760"/>
                    <a:pt x="341" y="2574"/>
                  </a:cubicBezTo>
                  <a:lnTo>
                    <a:pt x="1018" y="405"/>
                  </a:lnTo>
                  <a:cubicBezTo>
                    <a:pt x="1049" y="302"/>
                    <a:pt x="1028" y="192"/>
                    <a:pt x="957" y="110"/>
                  </a:cubicBezTo>
                  <a:cubicBezTo>
                    <a:pt x="896" y="38"/>
                    <a:pt x="807" y="0"/>
                    <a:pt x="7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76"/>
          <p:cNvGrpSpPr/>
          <p:nvPr/>
        </p:nvGrpSpPr>
        <p:grpSpPr>
          <a:xfrm>
            <a:off x="2348235" y="1576644"/>
            <a:ext cx="372950" cy="371311"/>
            <a:chOff x="2348235" y="1367094"/>
            <a:chExt cx="372950" cy="371311"/>
          </a:xfrm>
        </p:grpSpPr>
        <p:sp>
          <p:nvSpPr>
            <p:cNvPr id="4540" name="Google Shape;4540;p76"/>
            <p:cNvSpPr/>
            <p:nvPr/>
          </p:nvSpPr>
          <p:spPr>
            <a:xfrm>
              <a:off x="2691882" y="1486586"/>
              <a:ext cx="10994" cy="107340"/>
            </a:xfrm>
            <a:custGeom>
              <a:rect b="b" l="l" r="r" t="t"/>
              <a:pathLst>
                <a:path extrusionOk="0" h="2685" w="275">
                  <a:moveTo>
                    <a:pt x="139" y="1"/>
                  </a:moveTo>
                  <a:cubicBezTo>
                    <a:pt x="133" y="1"/>
                    <a:pt x="127" y="1"/>
                    <a:pt x="121" y="2"/>
                  </a:cubicBezTo>
                  <a:cubicBezTo>
                    <a:pt x="52" y="9"/>
                    <a:pt x="1" y="72"/>
                    <a:pt x="1" y="142"/>
                  </a:cubicBezTo>
                  <a:lnTo>
                    <a:pt x="1" y="2542"/>
                  </a:lnTo>
                  <a:cubicBezTo>
                    <a:pt x="1" y="2613"/>
                    <a:pt x="52" y="2676"/>
                    <a:pt x="121" y="2684"/>
                  </a:cubicBezTo>
                  <a:cubicBezTo>
                    <a:pt x="127" y="2685"/>
                    <a:pt x="133" y="2685"/>
                    <a:pt x="139" y="2685"/>
                  </a:cubicBezTo>
                  <a:cubicBezTo>
                    <a:pt x="214" y="2685"/>
                    <a:pt x="274" y="2623"/>
                    <a:pt x="274" y="2546"/>
                  </a:cubicBezTo>
                  <a:lnTo>
                    <a:pt x="274" y="140"/>
                  </a:lnTo>
                  <a:cubicBezTo>
                    <a:pt x="274" y="64"/>
                    <a:pt x="214" y="1"/>
                    <a:pt x="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6"/>
            <p:cNvSpPr/>
            <p:nvPr/>
          </p:nvSpPr>
          <p:spPr>
            <a:xfrm>
              <a:off x="2655622" y="1486506"/>
              <a:ext cx="10954" cy="107380"/>
            </a:xfrm>
            <a:custGeom>
              <a:rect b="b" l="l" r="r" t="t"/>
              <a:pathLst>
                <a:path extrusionOk="0" h="2686" w="274">
                  <a:moveTo>
                    <a:pt x="138" y="1"/>
                  </a:moveTo>
                  <a:cubicBezTo>
                    <a:pt x="132" y="1"/>
                    <a:pt x="127" y="1"/>
                    <a:pt x="121" y="2"/>
                  </a:cubicBezTo>
                  <a:cubicBezTo>
                    <a:pt x="51" y="10"/>
                    <a:pt x="1" y="73"/>
                    <a:pt x="1" y="143"/>
                  </a:cubicBezTo>
                  <a:lnTo>
                    <a:pt x="1" y="2544"/>
                  </a:lnTo>
                  <a:cubicBezTo>
                    <a:pt x="1" y="2615"/>
                    <a:pt x="51" y="2678"/>
                    <a:pt x="121" y="2685"/>
                  </a:cubicBezTo>
                  <a:cubicBezTo>
                    <a:pt x="127" y="2685"/>
                    <a:pt x="133" y="2686"/>
                    <a:pt x="138" y="2686"/>
                  </a:cubicBezTo>
                  <a:cubicBezTo>
                    <a:pt x="214" y="2686"/>
                    <a:pt x="274" y="2623"/>
                    <a:pt x="274" y="2545"/>
                  </a:cubicBezTo>
                  <a:lnTo>
                    <a:pt x="274" y="141"/>
                  </a:lnTo>
                  <a:cubicBezTo>
                    <a:pt x="274" y="64"/>
                    <a:pt x="214" y="1"/>
                    <a:pt x="1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6"/>
            <p:cNvSpPr/>
            <p:nvPr/>
          </p:nvSpPr>
          <p:spPr>
            <a:xfrm>
              <a:off x="2615045" y="1474433"/>
              <a:ext cx="106140" cy="21068"/>
            </a:xfrm>
            <a:custGeom>
              <a:rect b="b" l="l" r="r" t="t"/>
              <a:pathLst>
                <a:path extrusionOk="0" h="527" w="2655">
                  <a:moveTo>
                    <a:pt x="1" y="1"/>
                  </a:moveTo>
                  <a:lnTo>
                    <a:pt x="1" y="526"/>
                  </a:lnTo>
                  <a:lnTo>
                    <a:pt x="2360" y="526"/>
                  </a:lnTo>
                  <a:cubicBezTo>
                    <a:pt x="2487" y="526"/>
                    <a:pt x="2601" y="439"/>
                    <a:pt x="2624" y="312"/>
                  </a:cubicBezTo>
                  <a:cubicBezTo>
                    <a:pt x="2654" y="144"/>
                    <a:pt x="2525" y="1"/>
                    <a:pt x="23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6"/>
            <p:cNvSpPr/>
            <p:nvPr/>
          </p:nvSpPr>
          <p:spPr>
            <a:xfrm>
              <a:off x="2363466" y="1388881"/>
              <a:ext cx="269009" cy="205244"/>
            </a:xfrm>
            <a:custGeom>
              <a:rect b="b" l="l" r="r" t="t"/>
              <a:pathLst>
                <a:path extrusionOk="0" h="5134" w="6729">
                  <a:moveTo>
                    <a:pt x="0" y="0"/>
                  </a:moveTo>
                  <a:lnTo>
                    <a:pt x="0" y="5133"/>
                  </a:lnTo>
                  <a:lnTo>
                    <a:pt x="6728" y="5133"/>
                  </a:lnTo>
                  <a:lnTo>
                    <a:pt x="67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6"/>
            <p:cNvSpPr/>
            <p:nvPr/>
          </p:nvSpPr>
          <p:spPr>
            <a:xfrm>
              <a:off x="2363466" y="1388881"/>
              <a:ext cx="10194" cy="205244"/>
            </a:xfrm>
            <a:custGeom>
              <a:rect b="b" l="l" r="r" t="t"/>
              <a:pathLst>
                <a:path extrusionOk="0" h="5134" w="255">
                  <a:moveTo>
                    <a:pt x="0" y="0"/>
                  </a:moveTo>
                  <a:lnTo>
                    <a:pt x="0" y="5133"/>
                  </a:lnTo>
                  <a:lnTo>
                    <a:pt x="254" y="5133"/>
                  </a:lnTo>
                  <a:lnTo>
                    <a:pt x="2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6"/>
            <p:cNvSpPr/>
            <p:nvPr/>
          </p:nvSpPr>
          <p:spPr>
            <a:xfrm>
              <a:off x="2363466" y="1382325"/>
              <a:ext cx="269009" cy="27624"/>
            </a:xfrm>
            <a:custGeom>
              <a:rect b="b" l="l" r="r" t="t"/>
              <a:pathLst>
                <a:path extrusionOk="0" h="691" w="6729">
                  <a:moveTo>
                    <a:pt x="0" y="1"/>
                  </a:moveTo>
                  <a:lnTo>
                    <a:pt x="0" y="691"/>
                  </a:lnTo>
                  <a:lnTo>
                    <a:pt x="6728" y="691"/>
                  </a:lnTo>
                  <a:lnTo>
                    <a:pt x="6728" y="1"/>
                  </a:lnTo>
                  <a:close/>
                </a:path>
              </a:pathLst>
            </a:custGeom>
            <a:solidFill>
              <a:srgbClr val="E7A5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6"/>
            <p:cNvSpPr/>
            <p:nvPr/>
          </p:nvSpPr>
          <p:spPr>
            <a:xfrm>
              <a:off x="2361308" y="1617273"/>
              <a:ext cx="344406" cy="55129"/>
            </a:xfrm>
            <a:custGeom>
              <a:rect b="b" l="l" r="r" t="t"/>
              <a:pathLst>
                <a:path extrusionOk="0" h="1379" w="8615">
                  <a:moveTo>
                    <a:pt x="423" y="0"/>
                  </a:moveTo>
                  <a:cubicBezTo>
                    <a:pt x="190" y="0"/>
                    <a:pt x="0" y="190"/>
                    <a:pt x="0" y="423"/>
                  </a:cubicBezTo>
                  <a:lnTo>
                    <a:pt x="0" y="955"/>
                  </a:lnTo>
                  <a:cubicBezTo>
                    <a:pt x="0" y="1188"/>
                    <a:pt x="190" y="1378"/>
                    <a:pt x="423" y="1378"/>
                  </a:cubicBezTo>
                  <a:lnTo>
                    <a:pt x="8191" y="1378"/>
                  </a:lnTo>
                  <a:cubicBezTo>
                    <a:pt x="8424" y="1378"/>
                    <a:pt x="8615" y="1188"/>
                    <a:pt x="8615" y="955"/>
                  </a:cubicBezTo>
                  <a:lnTo>
                    <a:pt x="8615" y="423"/>
                  </a:lnTo>
                  <a:cubicBezTo>
                    <a:pt x="8615" y="190"/>
                    <a:pt x="8425" y="0"/>
                    <a:pt x="8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6"/>
            <p:cNvSpPr/>
            <p:nvPr/>
          </p:nvSpPr>
          <p:spPr>
            <a:xfrm>
              <a:off x="2361987" y="1600762"/>
              <a:ext cx="344446" cy="47973"/>
            </a:xfrm>
            <a:custGeom>
              <a:rect b="b" l="l" r="r" t="t"/>
              <a:pathLst>
                <a:path extrusionOk="0" h="1200" w="8616">
                  <a:moveTo>
                    <a:pt x="4307" y="1"/>
                  </a:moveTo>
                  <a:lnTo>
                    <a:pt x="423" y="403"/>
                  </a:lnTo>
                  <a:cubicBezTo>
                    <a:pt x="190" y="403"/>
                    <a:pt x="0" y="593"/>
                    <a:pt x="0" y="826"/>
                  </a:cubicBezTo>
                  <a:lnTo>
                    <a:pt x="0" y="1199"/>
                  </a:lnTo>
                  <a:cubicBezTo>
                    <a:pt x="0" y="966"/>
                    <a:pt x="190" y="776"/>
                    <a:pt x="423" y="776"/>
                  </a:cubicBezTo>
                  <a:lnTo>
                    <a:pt x="8193" y="776"/>
                  </a:lnTo>
                  <a:cubicBezTo>
                    <a:pt x="8426" y="776"/>
                    <a:pt x="8616" y="966"/>
                    <a:pt x="8616" y="1199"/>
                  </a:cubicBezTo>
                  <a:lnTo>
                    <a:pt x="8616" y="826"/>
                  </a:lnTo>
                  <a:cubicBezTo>
                    <a:pt x="8616" y="593"/>
                    <a:pt x="8426" y="403"/>
                    <a:pt x="8192" y="403"/>
                  </a:cubicBezTo>
                  <a:lnTo>
                    <a:pt x="43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6"/>
            <p:cNvSpPr/>
            <p:nvPr/>
          </p:nvSpPr>
          <p:spPr>
            <a:xfrm>
              <a:off x="2348275" y="1705743"/>
              <a:ext cx="371231" cy="32662"/>
            </a:xfrm>
            <a:custGeom>
              <a:rect b="b" l="l" r="r" t="t"/>
              <a:pathLst>
                <a:path extrusionOk="0" h="817" w="9286">
                  <a:moveTo>
                    <a:pt x="0" y="1"/>
                  </a:moveTo>
                  <a:lnTo>
                    <a:pt x="0" y="816"/>
                  </a:lnTo>
                  <a:lnTo>
                    <a:pt x="9286" y="816"/>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6"/>
            <p:cNvSpPr/>
            <p:nvPr/>
          </p:nvSpPr>
          <p:spPr>
            <a:xfrm>
              <a:off x="2348275" y="1721654"/>
              <a:ext cx="371231" cy="16711"/>
            </a:xfrm>
            <a:custGeom>
              <a:rect b="b" l="l" r="r" t="t"/>
              <a:pathLst>
                <a:path extrusionOk="0" h="418" w="9286">
                  <a:moveTo>
                    <a:pt x="0" y="1"/>
                  </a:moveTo>
                  <a:lnTo>
                    <a:pt x="0"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6"/>
            <p:cNvSpPr/>
            <p:nvPr/>
          </p:nvSpPr>
          <p:spPr>
            <a:xfrm>
              <a:off x="2384255" y="1638861"/>
              <a:ext cx="66682" cy="66722"/>
            </a:xfrm>
            <a:custGeom>
              <a:rect b="b" l="l" r="r" t="t"/>
              <a:pathLst>
                <a:path extrusionOk="0" h="1669" w="1668">
                  <a:moveTo>
                    <a:pt x="834" y="1"/>
                  </a:moveTo>
                  <a:cubicBezTo>
                    <a:pt x="374" y="1"/>
                    <a:pt x="0" y="374"/>
                    <a:pt x="0" y="835"/>
                  </a:cubicBezTo>
                  <a:cubicBezTo>
                    <a:pt x="0" y="1295"/>
                    <a:pt x="374" y="1669"/>
                    <a:pt x="834" y="1669"/>
                  </a:cubicBezTo>
                  <a:cubicBezTo>
                    <a:pt x="1295" y="1669"/>
                    <a:pt x="1667" y="1295"/>
                    <a:pt x="1667" y="835"/>
                  </a:cubicBezTo>
                  <a:cubicBezTo>
                    <a:pt x="1667" y="374"/>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6"/>
            <p:cNvSpPr/>
            <p:nvPr/>
          </p:nvSpPr>
          <p:spPr>
            <a:xfrm>
              <a:off x="2450897" y="1638861"/>
              <a:ext cx="66682" cy="66722"/>
            </a:xfrm>
            <a:custGeom>
              <a:rect b="b" l="l" r="r" t="t"/>
              <a:pathLst>
                <a:path extrusionOk="0" h="1669" w="1668">
                  <a:moveTo>
                    <a:pt x="834" y="1"/>
                  </a:moveTo>
                  <a:cubicBezTo>
                    <a:pt x="374" y="1"/>
                    <a:pt x="0" y="374"/>
                    <a:pt x="0" y="835"/>
                  </a:cubicBezTo>
                  <a:cubicBezTo>
                    <a:pt x="0" y="1295"/>
                    <a:pt x="374" y="1669"/>
                    <a:pt x="834" y="1669"/>
                  </a:cubicBezTo>
                  <a:cubicBezTo>
                    <a:pt x="1295" y="1669"/>
                    <a:pt x="1667" y="1295"/>
                    <a:pt x="1667" y="835"/>
                  </a:cubicBezTo>
                  <a:cubicBezTo>
                    <a:pt x="1667" y="374"/>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6"/>
            <p:cNvSpPr/>
            <p:nvPr/>
          </p:nvSpPr>
          <p:spPr>
            <a:xfrm>
              <a:off x="2406442" y="1663647"/>
              <a:ext cx="89030" cy="16751"/>
            </a:xfrm>
            <a:custGeom>
              <a:rect b="b" l="l" r="r" t="t"/>
              <a:pathLst>
                <a:path extrusionOk="0" h="419" w="2227">
                  <a:moveTo>
                    <a:pt x="239" y="1"/>
                  </a:moveTo>
                  <a:cubicBezTo>
                    <a:pt x="142" y="1"/>
                    <a:pt x="55" y="65"/>
                    <a:pt x="33" y="159"/>
                  </a:cubicBezTo>
                  <a:cubicBezTo>
                    <a:pt x="0" y="296"/>
                    <a:pt x="104" y="419"/>
                    <a:pt x="236" y="419"/>
                  </a:cubicBezTo>
                  <a:lnTo>
                    <a:pt x="1989" y="419"/>
                  </a:lnTo>
                  <a:cubicBezTo>
                    <a:pt x="2085" y="419"/>
                    <a:pt x="2172" y="354"/>
                    <a:pt x="2195" y="260"/>
                  </a:cubicBezTo>
                  <a:cubicBezTo>
                    <a:pt x="2226" y="123"/>
                    <a:pt x="2123" y="1"/>
                    <a:pt x="19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6"/>
            <p:cNvSpPr/>
            <p:nvPr/>
          </p:nvSpPr>
          <p:spPr>
            <a:xfrm>
              <a:off x="2550121" y="1638861"/>
              <a:ext cx="66682" cy="66722"/>
            </a:xfrm>
            <a:custGeom>
              <a:rect b="b" l="l" r="r" t="t"/>
              <a:pathLst>
                <a:path extrusionOk="0" h="1669" w="1668">
                  <a:moveTo>
                    <a:pt x="834" y="1"/>
                  </a:moveTo>
                  <a:cubicBezTo>
                    <a:pt x="374" y="1"/>
                    <a:pt x="1" y="374"/>
                    <a:pt x="1" y="835"/>
                  </a:cubicBezTo>
                  <a:cubicBezTo>
                    <a:pt x="1" y="1295"/>
                    <a:pt x="374" y="1669"/>
                    <a:pt x="834" y="1669"/>
                  </a:cubicBezTo>
                  <a:cubicBezTo>
                    <a:pt x="1294" y="1669"/>
                    <a:pt x="1668" y="1295"/>
                    <a:pt x="1668" y="835"/>
                  </a:cubicBezTo>
                  <a:cubicBezTo>
                    <a:pt x="1668" y="374"/>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6"/>
            <p:cNvSpPr/>
            <p:nvPr/>
          </p:nvSpPr>
          <p:spPr>
            <a:xfrm>
              <a:off x="2616764" y="1638861"/>
              <a:ext cx="66682" cy="66722"/>
            </a:xfrm>
            <a:custGeom>
              <a:rect b="b" l="l" r="r" t="t"/>
              <a:pathLst>
                <a:path extrusionOk="0" h="1669" w="1668">
                  <a:moveTo>
                    <a:pt x="834" y="1"/>
                  </a:moveTo>
                  <a:cubicBezTo>
                    <a:pt x="374" y="1"/>
                    <a:pt x="1" y="374"/>
                    <a:pt x="1" y="835"/>
                  </a:cubicBezTo>
                  <a:cubicBezTo>
                    <a:pt x="1" y="1295"/>
                    <a:pt x="374" y="1669"/>
                    <a:pt x="834" y="1669"/>
                  </a:cubicBezTo>
                  <a:cubicBezTo>
                    <a:pt x="1294" y="1669"/>
                    <a:pt x="1668" y="1295"/>
                    <a:pt x="1668" y="835"/>
                  </a:cubicBezTo>
                  <a:cubicBezTo>
                    <a:pt x="1668" y="374"/>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6"/>
            <p:cNvSpPr/>
            <p:nvPr/>
          </p:nvSpPr>
          <p:spPr>
            <a:xfrm>
              <a:off x="2572269" y="1663647"/>
              <a:ext cx="89030" cy="16751"/>
            </a:xfrm>
            <a:custGeom>
              <a:rect b="b" l="l" r="r" t="t"/>
              <a:pathLst>
                <a:path extrusionOk="0" h="419" w="2227">
                  <a:moveTo>
                    <a:pt x="239" y="1"/>
                  </a:moveTo>
                  <a:cubicBezTo>
                    <a:pt x="143" y="1"/>
                    <a:pt x="57" y="65"/>
                    <a:pt x="34" y="159"/>
                  </a:cubicBezTo>
                  <a:cubicBezTo>
                    <a:pt x="1" y="296"/>
                    <a:pt x="105" y="419"/>
                    <a:pt x="237" y="419"/>
                  </a:cubicBezTo>
                  <a:lnTo>
                    <a:pt x="1990" y="419"/>
                  </a:lnTo>
                  <a:cubicBezTo>
                    <a:pt x="2086" y="419"/>
                    <a:pt x="2173" y="354"/>
                    <a:pt x="2195" y="260"/>
                  </a:cubicBezTo>
                  <a:cubicBezTo>
                    <a:pt x="2227" y="123"/>
                    <a:pt x="2125" y="1"/>
                    <a:pt x="19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6"/>
            <p:cNvSpPr/>
            <p:nvPr/>
          </p:nvSpPr>
          <p:spPr>
            <a:xfrm>
              <a:off x="2348235" y="1584611"/>
              <a:ext cx="371271" cy="31982"/>
            </a:xfrm>
            <a:custGeom>
              <a:rect b="b" l="l" r="r" t="t"/>
              <a:pathLst>
                <a:path extrusionOk="0" h="800" w="9287">
                  <a:moveTo>
                    <a:pt x="227" y="1"/>
                  </a:moveTo>
                  <a:cubicBezTo>
                    <a:pt x="102" y="1"/>
                    <a:pt x="0" y="103"/>
                    <a:pt x="1" y="227"/>
                  </a:cubicBezTo>
                  <a:lnTo>
                    <a:pt x="1" y="574"/>
                  </a:lnTo>
                  <a:cubicBezTo>
                    <a:pt x="1" y="697"/>
                    <a:pt x="102" y="799"/>
                    <a:pt x="227" y="799"/>
                  </a:cubicBezTo>
                  <a:lnTo>
                    <a:pt x="9061" y="799"/>
                  </a:lnTo>
                  <a:cubicBezTo>
                    <a:pt x="9186" y="799"/>
                    <a:pt x="9287" y="699"/>
                    <a:pt x="9287" y="574"/>
                  </a:cubicBezTo>
                  <a:lnTo>
                    <a:pt x="9287" y="227"/>
                  </a:lnTo>
                  <a:cubicBezTo>
                    <a:pt x="9287" y="103"/>
                    <a:pt x="9187" y="1"/>
                    <a:pt x="90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6"/>
            <p:cNvSpPr/>
            <p:nvPr/>
          </p:nvSpPr>
          <p:spPr>
            <a:xfrm>
              <a:off x="2348275" y="1367094"/>
              <a:ext cx="371231" cy="31942"/>
            </a:xfrm>
            <a:custGeom>
              <a:rect b="b" l="l" r="r" t="t"/>
              <a:pathLst>
                <a:path extrusionOk="0" h="799" w="9286">
                  <a:moveTo>
                    <a:pt x="189" y="1"/>
                  </a:moveTo>
                  <a:lnTo>
                    <a:pt x="0" y="798"/>
                  </a:lnTo>
                  <a:lnTo>
                    <a:pt x="9286" y="798"/>
                  </a:lnTo>
                  <a:lnTo>
                    <a:pt x="90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6"/>
            <p:cNvSpPr/>
            <p:nvPr/>
          </p:nvSpPr>
          <p:spPr>
            <a:xfrm>
              <a:off x="2391051" y="1421503"/>
              <a:ext cx="85512" cy="89949"/>
            </a:xfrm>
            <a:custGeom>
              <a:rect b="b" l="l" r="r" t="t"/>
              <a:pathLst>
                <a:path extrusionOk="0" h="2250" w="2139">
                  <a:moveTo>
                    <a:pt x="339" y="1"/>
                  </a:moveTo>
                  <a:cubicBezTo>
                    <a:pt x="151" y="1"/>
                    <a:pt x="0" y="153"/>
                    <a:pt x="0" y="339"/>
                  </a:cubicBezTo>
                  <a:lnTo>
                    <a:pt x="0" y="1910"/>
                  </a:lnTo>
                  <a:cubicBezTo>
                    <a:pt x="0" y="2097"/>
                    <a:pt x="151" y="2249"/>
                    <a:pt x="339" y="2249"/>
                  </a:cubicBezTo>
                  <a:lnTo>
                    <a:pt x="1800" y="2249"/>
                  </a:lnTo>
                  <a:cubicBezTo>
                    <a:pt x="1987" y="2249"/>
                    <a:pt x="2139" y="2097"/>
                    <a:pt x="2139" y="1910"/>
                  </a:cubicBezTo>
                  <a:lnTo>
                    <a:pt x="2139" y="339"/>
                  </a:lnTo>
                  <a:cubicBezTo>
                    <a:pt x="2139" y="153"/>
                    <a:pt x="1987" y="1"/>
                    <a:pt x="18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6"/>
            <p:cNvSpPr/>
            <p:nvPr/>
          </p:nvSpPr>
          <p:spPr>
            <a:xfrm>
              <a:off x="2517140" y="1421503"/>
              <a:ext cx="85592" cy="89949"/>
            </a:xfrm>
            <a:custGeom>
              <a:rect b="b" l="l" r="r" t="t"/>
              <a:pathLst>
                <a:path extrusionOk="0" h="2250" w="2141">
                  <a:moveTo>
                    <a:pt x="340" y="1"/>
                  </a:moveTo>
                  <a:cubicBezTo>
                    <a:pt x="152" y="1"/>
                    <a:pt x="1" y="153"/>
                    <a:pt x="1" y="339"/>
                  </a:cubicBezTo>
                  <a:lnTo>
                    <a:pt x="1" y="1910"/>
                  </a:lnTo>
                  <a:cubicBezTo>
                    <a:pt x="1" y="2097"/>
                    <a:pt x="152" y="2249"/>
                    <a:pt x="340" y="2249"/>
                  </a:cubicBezTo>
                  <a:lnTo>
                    <a:pt x="1801" y="2249"/>
                  </a:lnTo>
                  <a:cubicBezTo>
                    <a:pt x="1988" y="2249"/>
                    <a:pt x="2139" y="2097"/>
                    <a:pt x="2139" y="1910"/>
                  </a:cubicBezTo>
                  <a:lnTo>
                    <a:pt x="2139" y="338"/>
                  </a:lnTo>
                  <a:cubicBezTo>
                    <a:pt x="2141" y="151"/>
                    <a:pt x="1991" y="1"/>
                    <a:pt x="18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6"/>
            <p:cNvSpPr/>
            <p:nvPr/>
          </p:nvSpPr>
          <p:spPr>
            <a:xfrm>
              <a:off x="2385214" y="1415706"/>
              <a:ext cx="97185" cy="101543"/>
            </a:xfrm>
            <a:custGeom>
              <a:rect b="b" l="l" r="r" t="t"/>
              <a:pathLst>
                <a:path extrusionOk="0" h="2540" w="2431">
                  <a:moveTo>
                    <a:pt x="1961" y="272"/>
                  </a:moveTo>
                  <a:cubicBezTo>
                    <a:pt x="2070" y="272"/>
                    <a:pt x="2159" y="362"/>
                    <a:pt x="2159" y="472"/>
                  </a:cubicBezTo>
                  <a:lnTo>
                    <a:pt x="2159" y="2050"/>
                  </a:lnTo>
                  <a:cubicBezTo>
                    <a:pt x="2159" y="2160"/>
                    <a:pt x="2070" y="2250"/>
                    <a:pt x="1961" y="2250"/>
                  </a:cubicBezTo>
                  <a:lnTo>
                    <a:pt x="490" y="2250"/>
                  </a:lnTo>
                  <a:cubicBezTo>
                    <a:pt x="380" y="2250"/>
                    <a:pt x="291" y="2160"/>
                    <a:pt x="291" y="2050"/>
                  </a:cubicBezTo>
                  <a:lnTo>
                    <a:pt x="291" y="472"/>
                  </a:lnTo>
                  <a:cubicBezTo>
                    <a:pt x="291" y="362"/>
                    <a:pt x="380" y="272"/>
                    <a:pt x="490" y="272"/>
                  </a:cubicBezTo>
                  <a:close/>
                  <a:moveTo>
                    <a:pt x="480" y="0"/>
                  </a:moveTo>
                  <a:cubicBezTo>
                    <a:pt x="216" y="0"/>
                    <a:pt x="1" y="214"/>
                    <a:pt x="1" y="479"/>
                  </a:cubicBezTo>
                  <a:lnTo>
                    <a:pt x="1" y="2061"/>
                  </a:lnTo>
                  <a:cubicBezTo>
                    <a:pt x="1" y="2324"/>
                    <a:pt x="215" y="2540"/>
                    <a:pt x="480" y="2540"/>
                  </a:cubicBezTo>
                  <a:lnTo>
                    <a:pt x="1951" y="2540"/>
                  </a:lnTo>
                  <a:cubicBezTo>
                    <a:pt x="2215" y="2540"/>
                    <a:pt x="2430" y="2324"/>
                    <a:pt x="2430" y="2060"/>
                  </a:cubicBezTo>
                  <a:lnTo>
                    <a:pt x="2430" y="479"/>
                  </a:lnTo>
                  <a:cubicBezTo>
                    <a:pt x="2430" y="215"/>
                    <a:pt x="2216" y="0"/>
                    <a:pt x="1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6"/>
            <p:cNvSpPr/>
            <p:nvPr/>
          </p:nvSpPr>
          <p:spPr>
            <a:xfrm>
              <a:off x="2511383" y="1415706"/>
              <a:ext cx="97185" cy="101543"/>
            </a:xfrm>
            <a:custGeom>
              <a:rect b="b" l="l" r="r" t="t"/>
              <a:pathLst>
                <a:path extrusionOk="0" h="2540" w="2431">
                  <a:moveTo>
                    <a:pt x="1942" y="272"/>
                  </a:moveTo>
                  <a:cubicBezTo>
                    <a:pt x="2051" y="272"/>
                    <a:pt x="2141" y="362"/>
                    <a:pt x="2141" y="472"/>
                  </a:cubicBezTo>
                  <a:lnTo>
                    <a:pt x="2141" y="2050"/>
                  </a:lnTo>
                  <a:cubicBezTo>
                    <a:pt x="2141" y="2160"/>
                    <a:pt x="2051" y="2250"/>
                    <a:pt x="1942" y="2250"/>
                  </a:cubicBezTo>
                  <a:lnTo>
                    <a:pt x="472" y="2250"/>
                  </a:lnTo>
                  <a:cubicBezTo>
                    <a:pt x="362" y="2250"/>
                    <a:pt x="272" y="2160"/>
                    <a:pt x="272" y="2050"/>
                  </a:cubicBezTo>
                  <a:lnTo>
                    <a:pt x="272" y="472"/>
                  </a:lnTo>
                  <a:cubicBezTo>
                    <a:pt x="272" y="362"/>
                    <a:pt x="362" y="272"/>
                    <a:pt x="472" y="272"/>
                  </a:cubicBezTo>
                  <a:close/>
                  <a:moveTo>
                    <a:pt x="479" y="0"/>
                  </a:moveTo>
                  <a:cubicBezTo>
                    <a:pt x="216" y="0"/>
                    <a:pt x="0" y="214"/>
                    <a:pt x="0" y="479"/>
                  </a:cubicBezTo>
                  <a:lnTo>
                    <a:pt x="0" y="2061"/>
                  </a:lnTo>
                  <a:cubicBezTo>
                    <a:pt x="0" y="2324"/>
                    <a:pt x="214" y="2540"/>
                    <a:pt x="479" y="2540"/>
                  </a:cubicBezTo>
                  <a:lnTo>
                    <a:pt x="1951" y="2540"/>
                  </a:lnTo>
                  <a:cubicBezTo>
                    <a:pt x="2216" y="2540"/>
                    <a:pt x="2430" y="2324"/>
                    <a:pt x="2430" y="2061"/>
                  </a:cubicBezTo>
                  <a:lnTo>
                    <a:pt x="2430" y="479"/>
                  </a:lnTo>
                  <a:cubicBezTo>
                    <a:pt x="2430" y="215"/>
                    <a:pt x="2216" y="0"/>
                    <a:pt x="1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6"/>
            <p:cNvSpPr/>
            <p:nvPr/>
          </p:nvSpPr>
          <p:spPr>
            <a:xfrm>
              <a:off x="2510664" y="1441012"/>
              <a:ext cx="97905" cy="10954"/>
            </a:xfrm>
            <a:custGeom>
              <a:rect b="b" l="l" r="r" t="t"/>
              <a:pathLst>
                <a:path extrusionOk="0" h="274" w="2449">
                  <a:moveTo>
                    <a:pt x="149" y="0"/>
                  </a:moveTo>
                  <a:cubicBezTo>
                    <a:pt x="68" y="0"/>
                    <a:pt x="0" y="70"/>
                    <a:pt x="11" y="153"/>
                  </a:cubicBezTo>
                  <a:cubicBezTo>
                    <a:pt x="18" y="224"/>
                    <a:pt x="82" y="273"/>
                    <a:pt x="151" y="273"/>
                  </a:cubicBezTo>
                  <a:lnTo>
                    <a:pt x="2299" y="273"/>
                  </a:lnTo>
                  <a:cubicBezTo>
                    <a:pt x="2382" y="273"/>
                    <a:pt x="2448" y="204"/>
                    <a:pt x="2438" y="120"/>
                  </a:cubicBezTo>
                  <a:cubicBezTo>
                    <a:pt x="2429" y="51"/>
                    <a:pt x="2366" y="0"/>
                    <a:pt x="2296" y="0"/>
                  </a:cubicBezTo>
                  <a:close/>
                </a:path>
              </a:pathLst>
            </a:custGeom>
            <a:solidFill>
              <a:srgbClr val="E7A5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6"/>
            <p:cNvSpPr/>
            <p:nvPr/>
          </p:nvSpPr>
          <p:spPr>
            <a:xfrm>
              <a:off x="2384974" y="1441012"/>
              <a:ext cx="97865" cy="10954"/>
            </a:xfrm>
            <a:custGeom>
              <a:rect b="b" l="l" r="r" t="t"/>
              <a:pathLst>
                <a:path extrusionOk="0" h="274" w="2448">
                  <a:moveTo>
                    <a:pt x="149" y="0"/>
                  </a:moveTo>
                  <a:cubicBezTo>
                    <a:pt x="68" y="0"/>
                    <a:pt x="0" y="70"/>
                    <a:pt x="11" y="153"/>
                  </a:cubicBezTo>
                  <a:cubicBezTo>
                    <a:pt x="18" y="224"/>
                    <a:pt x="81" y="273"/>
                    <a:pt x="152" y="273"/>
                  </a:cubicBezTo>
                  <a:lnTo>
                    <a:pt x="2299" y="273"/>
                  </a:lnTo>
                  <a:cubicBezTo>
                    <a:pt x="2382" y="273"/>
                    <a:pt x="2448" y="204"/>
                    <a:pt x="2437" y="120"/>
                  </a:cubicBezTo>
                  <a:cubicBezTo>
                    <a:pt x="2429" y="51"/>
                    <a:pt x="2366" y="0"/>
                    <a:pt x="2296" y="0"/>
                  </a:cubicBezTo>
                  <a:close/>
                </a:path>
              </a:pathLst>
            </a:custGeom>
            <a:solidFill>
              <a:srgbClr val="E7A5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6"/>
            <p:cNvSpPr/>
            <p:nvPr/>
          </p:nvSpPr>
          <p:spPr>
            <a:xfrm>
              <a:off x="2384974" y="1530202"/>
              <a:ext cx="223594" cy="10954"/>
            </a:xfrm>
            <a:custGeom>
              <a:rect b="b" l="l" r="r" t="t"/>
              <a:pathLst>
                <a:path extrusionOk="0" h="274" w="5593">
                  <a:moveTo>
                    <a:pt x="149" y="1"/>
                  </a:moveTo>
                  <a:cubicBezTo>
                    <a:pt x="68" y="1"/>
                    <a:pt x="0" y="70"/>
                    <a:pt x="11" y="154"/>
                  </a:cubicBezTo>
                  <a:cubicBezTo>
                    <a:pt x="18" y="224"/>
                    <a:pt x="81" y="274"/>
                    <a:pt x="152" y="274"/>
                  </a:cubicBezTo>
                  <a:lnTo>
                    <a:pt x="5443" y="274"/>
                  </a:lnTo>
                  <a:cubicBezTo>
                    <a:pt x="5526" y="274"/>
                    <a:pt x="5592" y="204"/>
                    <a:pt x="5582" y="121"/>
                  </a:cubicBezTo>
                  <a:cubicBezTo>
                    <a:pt x="5573" y="51"/>
                    <a:pt x="5510" y="1"/>
                    <a:pt x="54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6"/>
            <p:cNvSpPr/>
            <p:nvPr/>
          </p:nvSpPr>
          <p:spPr>
            <a:xfrm>
              <a:off x="2384974" y="1551949"/>
              <a:ext cx="223594" cy="10954"/>
            </a:xfrm>
            <a:custGeom>
              <a:rect b="b" l="l" r="r" t="t"/>
              <a:pathLst>
                <a:path extrusionOk="0" h="274" w="5593">
                  <a:moveTo>
                    <a:pt x="149" y="0"/>
                  </a:moveTo>
                  <a:cubicBezTo>
                    <a:pt x="68" y="0"/>
                    <a:pt x="0" y="71"/>
                    <a:pt x="11" y="153"/>
                  </a:cubicBezTo>
                  <a:cubicBezTo>
                    <a:pt x="18" y="224"/>
                    <a:pt x="81" y="273"/>
                    <a:pt x="152" y="273"/>
                  </a:cubicBezTo>
                  <a:lnTo>
                    <a:pt x="5443" y="273"/>
                  </a:lnTo>
                  <a:cubicBezTo>
                    <a:pt x="5526" y="273"/>
                    <a:pt x="5592" y="204"/>
                    <a:pt x="5582" y="120"/>
                  </a:cubicBezTo>
                  <a:cubicBezTo>
                    <a:pt x="5573" y="51"/>
                    <a:pt x="5510" y="0"/>
                    <a:pt x="54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6"/>
            <p:cNvSpPr/>
            <p:nvPr/>
          </p:nvSpPr>
          <p:spPr>
            <a:xfrm>
              <a:off x="2428710" y="1416026"/>
              <a:ext cx="10914" cy="35340"/>
            </a:xfrm>
            <a:custGeom>
              <a:rect b="b" l="l" r="r" t="t"/>
              <a:pathLst>
                <a:path extrusionOk="0" h="884" w="273">
                  <a:moveTo>
                    <a:pt x="136" y="1"/>
                  </a:moveTo>
                  <a:cubicBezTo>
                    <a:pt x="135" y="1"/>
                    <a:pt x="134" y="1"/>
                    <a:pt x="132" y="1"/>
                  </a:cubicBezTo>
                  <a:cubicBezTo>
                    <a:pt x="58" y="3"/>
                    <a:pt x="0" y="68"/>
                    <a:pt x="0" y="143"/>
                  </a:cubicBezTo>
                  <a:lnTo>
                    <a:pt x="0" y="743"/>
                  </a:lnTo>
                  <a:cubicBezTo>
                    <a:pt x="0" y="818"/>
                    <a:pt x="58" y="883"/>
                    <a:pt x="132" y="884"/>
                  </a:cubicBezTo>
                  <a:cubicBezTo>
                    <a:pt x="134" y="884"/>
                    <a:pt x="136" y="884"/>
                    <a:pt x="138" y="884"/>
                  </a:cubicBezTo>
                  <a:cubicBezTo>
                    <a:pt x="212" y="884"/>
                    <a:pt x="273" y="823"/>
                    <a:pt x="273" y="748"/>
                  </a:cubicBezTo>
                  <a:lnTo>
                    <a:pt x="273" y="137"/>
                  </a:lnTo>
                  <a:cubicBezTo>
                    <a:pt x="273" y="61"/>
                    <a:pt x="211" y="1"/>
                    <a:pt x="136" y="1"/>
                  </a:cubicBezTo>
                  <a:close/>
                </a:path>
              </a:pathLst>
            </a:custGeom>
            <a:solidFill>
              <a:srgbClr val="E7A5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6"/>
            <p:cNvSpPr/>
            <p:nvPr/>
          </p:nvSpPr>
          <p:spPr>
            <a:xfrm>
              <a:off x="2554159" y="1416026"/>
              <a:ext cx="10914" cy="35340"/>
            </a:xfrm>
            <a:custGeom>
              <a:rect b="b" l="l" r="r" t="t"/>
              <a:pathLst>
                <a:path extrusionOk="0" h="884" w="273">
                  <a:moveTo>
                    <a:pt x="136" y="1"/>
                  </a:moveTo>
                  <a:cubicBezTo>
                    <a:pt x="135" y="1"/>
                    <a:pt x="133" y="1"/>
                    <a:pt x="132" y="1"/>
                  </a:cubicBezTo>
                  <a:cubicBezTo>
                    <a:pt x="58" y="3"/>
                    <a:pt x="0" y="68"/>
                    <a:pt x="0" y="143"/>
                  </a:cubicBezTo>
                  <a:lnTo>
                    <a:pt x="0" y="743"/>
                  </a:lnTo>
                  <a:cubicBezTo>
                    <a:pt x="0" y="818"/>
                    <a:pt x="58" y="883"/>
                    <a:pt x="132" y="884"/>
                  </a:cubicBezTo>
                  <a:cubicBezTo>
                    <a:pt x="134" y="884"/>
                    <a:pt x="136" y="884"/>
                    <a:pt x="138" y="884"/>
                  </a:cubicBezTo>
                  <a:cubicBezTo>
                    <a:pt x="212" y="884"/>
                    <a:pt x="272" y="823"/>
                    <a:pt x="272" y="748"/>
                  </a:cubicBezTo>
                  <a:lnTo>
                    <a:pt x="272" y="137"/>
                  </a:lnTo>
                  <a:cubicBezTo>
                    <a:pt x="272" y="61"/>
                    <a:pt x="211" y="1"/>
                    <a:pt x="136" y="1"/>
                  </a:cubicBezTo>
                  <a:close/>
                </a:path>
              </a:pathLst>
            </a:custGeom>
            <a:solidFill>
              <a:srgbClr val="E7A5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76"/>
          <p:cNvGrpSpPr/>
          <p:nvPr/>
        </p:nvGrpSpPr>
        <p:grpSpPr>
          <a:xfrm>
            <a:off x="2388372" y="2780126"/>
            <a:ext cx="291556" cy="371511"/>
            <a:chOff x="2388372" y="2570576"/>
            <a:chExt cx="291556" cy="371511"/>
          </a:xfrm>
        </p:grpSpPr>
        <p:sp>
          <p:nvSpPr>
            <p:cNvPr id="4569" name="Google Shape;4569;p76"/>
            <p:cNvSpPr/>
            <p:nvPr/>
          </p:nvSpPr>
          <p:spPr>
            <a:xfrm>
              <a:off x="2441343" y="2895633"/>
              <a:ext cx="185735" cy="26865"/>
            </a:xfrm>
            <a:custGeom>
              <a:rect b="b" l="l" r="r" t="t"/>
              <a:pathLst>
                <a:path extrusionOk="0" h="672" w="4646">
                  <a:moveTo>
                    <a:pt x="1" y="0"/>
                  </a:moveTo>
                  <a:lnTo>
                    <a:pt x="1" y="672"/>
                  </a:lnTo>
                  <a:lnTo>
                    <a:pt x="4645" y="672"/>
                  </a:lnTo>
                  <a:lnTo>
                    <a:pt x="46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6"/>
            <p:cNvSpPr/>
            <p:nvPr/>
          </p:nvSpPr>
          <p:spPr>
            <a:xfrm>
              <a:off x="2397087" y="2865890"/>
              <a:ext cx="78156" cy="76197"/>
            </a:xfrm>
            <a:custGeom>
              <a:rect b="b" l="l" r="r" t="t"/>
              <a:pathLst>
                <a:path extrusionOk="0" h="1906" w="1955">
                  <a:moveTo>
                    <a:pt x="1229" y="1"/>
                  </a:moveTo>
                  <a:lnTo>
                    <a:pt x="902" y="507"/>
                  </a:lnTo>
                  <a:lnTo>
                    <a:pt x="0" y="1905"/>
                  </a:lnTo>
                  <a:lnTo>
                    <a:pt x="1259" y="1905"/>
                  </a:lnTo>
                  <a:lnTo>
                    <a:pt x="1745" y="570"/>
                  </a:lnTo>
                  <a:lnTo>
                    <a:pt x="19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6"/>
            <p:cNvSpPr/>
            <p:nvPr/>
          </p:nvSpPr>
          <p:spPr>
            <a:xfrm>
              <a:off x="2397087" y="2865890"/>
              <a:ext cx="60406" cy="76197"/>
            </a:xfrm>
            <a:custGeom>
              <a:rect b="b" l="l" r="r" t="t"/>
              <a:pathLst>
                <a:path extrusionOk="0" h="1906" w="1511">
                  <a:moveTo>
                    <a:pt x="1229" y="1"/>
                  </a:moveTo>
                  <a:lnTo>
                    <a:pt x="0" y="1905"/>
                  </a:lnTo>
                  <a:lnTo>
                    <a:pt x="644" y="1905"/>
                  </a:lnTo>
                  <a:lnTo>
                    <a:pt x="15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6"/>
            <p:cNvSpPr/>
            <p:nvPr/>
          </p:nvSpPr>
          <p:spPr>
            <a:xfrm>
              <a:off x="2592777" y="2865850"/>
              <a:ext cx="78156" cy="76237"/>
            </a:xfrm>
            <a:custGeom>
              <a:rect b="b" l="l" r="r" t="t"/>
              <a:pathLst>
                <a:path extrusionOk="0" h="1907" w="1955">
                  <a:moveTo>
                    <a:pt x="1" y="1"/>
                  </a:moveTo>
                  <a:lnTo>
                    <a:pt x="209" y="570"/>
                  </a:lnTo>
                  <a:lnTo>
                    <a:pt x="696" y="1906"/>
                  </a:lnTo>
                  <a:lnTo>
                    <a:pt x="1955" y="1906"/>
                  </a:lnTo>
                  <a:lnTo>
                    <a:pt x="1050" y="507"/>
                  </a:lnTo>
                  <a:lnTo>
                    <a:pt x="7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6"/>
            <p:cNvSpPr/>
            <p:nvPr/>
          </p:nvSpPr>
          <p:spPr>
            <a:xfrm>
              <a:off x="2610487" y="2865890"/>
              <a:ext cx="60446" cy="76197"/>
            </a:xfrm>
            <a:custGeom>
              <a:rect b="b" l="l" r="r" t="t"/>
              <a:pathLst>
                <a:path extrusionOk="0" h="1906" w="1512">
                  <a:moveTo>
                    <a:pt x="1" y="1"/>
                  </a:moveTo>
                  <a:lnTo>
                    <a:pt x="868" y="1905"/>
                  </a:lnTo>
                  <a:lnTo>
                    <a:pt x="1512" y="1905"/>
                  </a:lnTo>
                  <a:lnTo>
                    <a:pt x="2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6"/>
            <p:cNvSpPr/>
            <p:nvPr/>
          </p:nvSpPr>
          <p:spPr>
            <a:xfrm>
              <a:off x="2432867" y="2865170"/>
              <a:ext cx="42736" cy="23227"/>
            </a:xfrm>
            <a:custGeom>
              <a:rect b="b" l="l" r="r" t="t"/>
              <a:pathLst>
                <a:path extrusionOk="0" h="581" w="1069">
                  <a:moveTo>
                    <a:pt x="333" y="1"/>
                  </a:moveTo>
                  <a:lnTo>
                    <a:pt x="1" y="517"/>
                  </a:lnTo>
                  <a:cubicBezTo>
                    <a:pt x="103" y="559"/>
                    <a:pt x="216" y="581"/>
                    <a:pt x="333" y="581"/>
                  </a:cubicBezTo>
                  <a:lnTo>
                    <a:pt x="858" y="581"/>
                  </a:lnTo>
                  <a:lnTo>
                    <a:pt x="1069"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6"/>
            <p:cNvSpPr/>
            <p:nvPr/>
          </p:nvSpPr>
          <p:spPr>
            <a:xfrm>
              <a:off x="2592457" y="2865170"/>
              <a:ext cx="42696" cy="23227"/>
            </a:xfrm>
            <a:custGeom>
              <a:rect b="b" l="l" r="r" t="t"/>
              <a:pathLst>
                <a:path extrusionOk="0" h="581" w="1068">
                  <a:moveTo>
                    <a:pt x="0" y="1"/>
                  </a:moveTo>
                  <a:lnTo>
                    <a:pt x="211" y="581"/>
                  </a:lnTo>
                  <a:lnTo>
                    <a:pt x="736" y="581"/>
                  </a:lnTo>
                  <a:cubicBezTo>
                    <a:pt x="853" y="581"/>
                    <a:pt x="966" y="558"/>
                    <a:pt x="1068" y="517"/>
                  </a:cubicBezTo>
                  <a:lnTo>
                    <a:pt x="736"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6"/>
            <p:cNvSpPr/>
            <p:nvPr/>
          </p:nvSpPr>
          <p:spPr>
            <a:xfrm>
              <a:off x="2388372" y="2570576"/>
              <a:ext cx="291556" cy="306148"/>
            </a:xfrm>
            <a:custGeom>
              <a:rect b="b" l="l" r="r" t="t"/>
              <a:pathLst>
                <a:path extrusionOk="0" h="7658" w="7293">
                  <a:moveTo>
                    <a:pt x="3649" y="0"/>
                  </a:moveTo>
                  <a:cubicBezTo>
                    <a:pt x="1635" y="0"/>
                    <a:pt x="2" y="1633"/>
                    <a:pt x="1" y="3647"/>
                  </a:cubicBezTo>
                  <a:lnTo>
                    <a:pt x="1" y="5480"/>
                  </a:lnTo>
                  <a:cubicBezTo>
                    <a:pt x="1" y="6393"/>
                    <a:pt x="625" y="7184"/>
                    <a:pt x="1512" y="7400"/>
                  </a:cubicBezTo>
                  <a:cubicBezTo>
                    <a:pt x="2213" y="7572"/>
                    <a:pt x="2930" y="7657"/>
                    <a:pt x="3646" y="7657"/>
                  </a:cubicBezTo>
                  <a:cubicBezTo>
                    <a:pt x="4363" y="7657"/>
                    <a:pt x="5080" y="7572"/>
                    <a:pt x="5781" y="7400"/>
                  </a:cubicBezTo>
                  <a:cubicBezTo>
                    <a:pt x="6668" y="7183"/>
                    <a:pt x="7292" y="6393"/>
                    <a:pt x="7292" y="5480"/>
                  </a:cubicBezTo>
                  <a:lnTo>
                    <a:pt x="7292" y="3672"/>
                  </a:lnTo>
                  <a:cubicBezTo>
                    <a:pt x="7292" y="1769"/>
                    <a:pt x="5740" y="104"/>
                    <a:pt x="3841" y="5"/>
                  </a:cubicBezTo>
                  <a:cubicBezTo>
                    <a:pt x="3777" y="2"/>
                    <a:pt x="3713" y="0"/>
                    <a:pt x="36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6"/>
            <p:cNvSpPr/>
            <p:nvPr/>
          </p:nvSpPr>
          <p:spPr>
            <a:xfrm>
              <a:off x="2388372" y="2570736"/>
              <a:ext cx="145598" cy="305788"/>
            </a:xfrm>
            <a:custGeom>
              <a:rect b="b" l="l" r="r" t="t"/>
              <a:pathLst>
                <a:path extrusionOk="0" h="7649" w="3642">
                  <a:moveTo>
                    <a:pt x="3642" y="0"/>
                  </a:moveTo>
                  <a:cubicBezTo>
                    <a:pt x="1631" y="0"/>
                    <a:pt x="1" y="1630"/>
                    <a:pt x="1" y="3641"/>
                  </a:cubicBezTo>
                  <a:lnTo>
                    <a:pt x="1" y="5474"/>
                  </a:lnTo>
                  <a:cubicBezTo>
                    <a:pt x="1" y="6384"/>
                    <a:pt x="626" y="7175"/>
                    <a:pt x="1511" y="7391"/>
                  </a:cubicBezTo>
                  <a:cubicBezTo>
                    <a:pt x="2196" y="7560"/>
                    <a:pt x="2898" y="7645"/>
                    <a:pt x="3600" y="7648"/>
                  </a:cubicBezTo>
                  <a:cubicBezTo>
                    <a:pt x="3162" y="7643"/>
                    <a:pt x="2726" y="7558"/>
                    <a:pt x="2297" y="7391"/>
                  </a:cubicBezTo>
                  <a:cubicBezTo>
                    <a:pt x="1737" y="7175"/>
                    <a:pt x="1344" y="6384"/>
                    <a:pt x="1344" y="5474"/>
                  </a:cubicBezTo>
                  <a:lnTo>
                    <a:pt x="1344" y="3641"/>
                  </a:lnTo>
                  <a:cubicBezTo>
                    <a:pt x="1344" y="1630"/>
                    <a:pt x="2372" y="0"/>
                    <a:pt x="36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6"/>
            <p:cNvSpPr/>
            <p:nvPr/>
          </p:nvSpPr>
          <p:spPr>
            <a:xfrm>
              <a:off x="2411759" y="2631702"/>
              <a:ext cx="244502" cy="115335"/>
            </a:xfrm>
            <a:custGeom>
              <a:rect b="b" l="l" r="r" t="t"/>
              <a:pathLst>
                <a:path extrusionOk="0" h="2885" w="6116">
                  <a:moveTo>
                    <a:pt x="1441" y="1"/>
                  </a:moveTo>
                  <a:cubicBezTo>
                    <a:pt x="845" y="1"/>
                    <a:pt x="333" y="364"/>
                    <a:pt x="113" y="881"/>
                  </a:cubicBezTo>
                  <a:cubicBezTo>
                    <a:pt x="40" y="1054"/>
                    <a:pt x="0" y="1244"/>
                    <a:pt x="0" y="1443"/>
                  </a:cubicBezTo>
                  <a:cubicBezTo>
                    <a:pt x="0" y="1841"/>
                    <a:pt x="161" y="2201"/>
                    <a:pt x="422" y="2462"/>
                  </a:cubicBezTo>
                  <a:cubicBezTo>
                    <a:pt x="683" y="2723"/>
                    <a:pt x="1044" y="2884"/>
                    <a:pt x="1441" y="2884"/>
                  </a:cubicBezTo>
                  <a:lnTo>
                    <a:pt x="4674" y="2884"/>
                  </a:lnTo>
                  <a:cubicBezTo>
                    <a:pt x="5471" y="2884"/>
                    <a:pt x="6115" y="2240"/>
                    <a:pt x="6115" y="1443"/>
                  </a:cubicBezTo>
                  <a:cubicBezTo>
                    <a:pt x="6115" y="1243"/>
                    <a:pt x="6076" y="1053"/>
                    <a:pt x="6001" y="881"/>
                  </a:cubicBezTo>
                  <a:cubicBezTo>
                    <a:pt x="5930" y="708"/>
                    <a:pt x="5824" y="554"/>
                    <a:pt x="5693" y="423"/>
                  </a:cubicBezTo>
                  <a:cubicBezTo>
                    <a:pt x="5433" y="162"/>
                    <a:pt x="5072" y="1"/>
                    <a:pt x="46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6"/>
            <p:cNvSpPr/>
            <p:nvPr/>
          </p:nvSpPr>
          <p:spPr>
            <a:xfrm>
              <a:off x="2570750" y="2631702"/>
              <a:ext cx="85832" cy="115335"/>
            </a:xfrm>
            <a:custGeom>
              <a:rect b="b" l="l" r="r" t="t"/>
              <a:pathLst>
                <a:path extrusionOk="0" h="2885" w="2147">
                  <a:moveTo>
                    <a:pt x="1" y="1"/>
                  </a:moveTo>
                  <a:cubicBezTo>
                    <a:pt x="399" y="1"/>
                    <a:pt x="758" y="162"/>
                    <a:pt x="1020" y="423"/>
                  </a:cubicBezTo>
                  <a:cubicBezTo>
                    <a:pt x="1151" y="554"/>
                    <a:pt x="1256" y="708"/>
                    <a:pt x="1328" y="881"/>
                  </a:cubicBezTo>
                  <a:cubicBezTo>
                    <a:pt x="1401" y="1054"/>
                    <a:pt x="1442" y="1244"/>
                    <a:pt x="1442" y="1443"/>
                  </a:cubicBezTo>
                  <a:cubicBezTo>
                    <a:pt x="1442" y="2238"/>
                    <a:pt x="797" y="2884"/>
                    <a:pt x="1" y="2884"/>
                  </a:cubicBezTo>
                  <a:lnTo>
                    <a:pt x="678" y="2884"/>
                  </a:lnTo>
                  <a:cubicBezTo>
                    <a:pt x="1438" y="2884"/>
                    <a:pt x="2106" y="2263"/>
                    <a:pt x="2137" y="1504"/>
                  </a:cubicBezTo>
                  <a:cubicBezTo>
                    <a:pt x="2147" y="1283"/>
                    <a:pt x="2106" y="1071"/>
                    <a:pt x="2023" y="881"/>
                  </a:cubicBezTo>
                  <a:cubicBezTo>
                    <a:pt x="1951" y="708"/>
                    <a:pt x="1845" y="554"/>
                    <a:pt x="1715" y="423"/>
                  </a:cubicBezTo>
                  <a:cubicBezTo>
                    <a:pt x="1454" y="162"/>
                    <a:pt x="1094" y="1"/>
                    <a:pt x="6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6"/>
            <p:cNvSpPr/>
            <p:nvPr/>
          </p:nvSpPr>
          <p:spPr>
            <a:xfrm>
              <a:off x="2416357" y="2631662"/>
              <a:ext cx="235308" cy="35620"/>
            </a:xfrm>
            <a:custGeom>
              <a:rect b="b" l="l" r="r" t="t"/>
              <a:pathLst>
                <a:path extrusionOk="0" h="891" w="5886">
                  <a:moveTo>
                    <a:pt x="1327" y="1"/>
                  </a:moveTo>
                  <a:cubicBezTo>
                    <a:pt x="730" y="1"/>
                    <a:pt x="219" y="368"/>
                    <a:pt x="0" y="890"/>
                  </a:cubicBezTo>
                  <a:lnTo>
                    <a:pt x="5885" y="890"/>
                  </a:lnTo>
                  <a:cubicBezTo>
                    <a:pt x="5814" y="716"/>
                    <a:pt x="5708" y="559"/>
                    <a:pt x="5578" y="427"/>
                  </a:cubicBezTo>
                  <a:cubicBezTo>
                    <a:pt x="5318" y="164"/>
                    <a:pt x="4957" y="1"/>
                    <a:pt x="45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6"/>
            <p:cNvSpPr/>
            <p:nvPr/>
          </p:nvSpPr>
          <p:spPr>
            <a:xfrm>
              <a:off x="2406442" y="2770464"/>
              <a:ext cx="88390" cy="58567"/>
            </a:xfrm>
            <a:custGeom>
              <a:rect b="b" l="l" r="r" t="t"/>
              <a:pathLst>
                <a:path extrusionOk="0" h="1465" w="2211">
                  <a:moveTo>
                    <a:pt x="545" y="0"/>
                  </a:moveTo>
                  <a:cubicBezTo>
                    <a:pt x="261" y="0"/>
                    <a:pt x="0" y="227"/>
                    <a:pt x="0" y="544"/>
                  </a:cubicBezTo>
                  <a:cubicBezTo>
                    <a:pt x="0" y="787"/>
                    <a:pt x="161" y="1000"/>
                    <a:pt x="393" y="1067"/>
                  </a:cubicBezTo>
                  <a:lnTo>
                    <a:pt x="1723" y="1450"/>
                  </a:lnTo>
                  <a:cubicBezTo>
                    <a:pt x="1757" y="1459"/>
                    <a:pt x="1791" y="1464"/>
                    <a:pt x="1824" y="1464"/>
                  </a:cubicBezTo>
                  <a:cubicBezTo>
                    <a:pt x="1993" y="1464"/>
                    <a:pt x="2145" y="1346"/>
                    <a:pt x="2180" y="1172"/>
                  </a:cubicBezTo>
                  <a:cubicBezTo>
                    <a:pt x="2211" y="1022"/>
                    <a:pt x="2142" y="869"/>
                    <a:pt x="2011" y="790"/>
                  </a:cubicBezTo>
                  <a:lnTo>
                    <a:pt x="824" y="78"/>
                  </a:lnTo>
                  <a:cubicBezTo>
                    <a:pt x="734" y="25"/>
                    <a:pt x="639" y="0"/>
                    <a:pt x="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6"/>
            <p:cNvSpPr/>
            <p:nvPr/>
          </p:nvSpPr>
          <p:spPr>
            <a:xfrm>
              <a:off x="2573148" y="2770464"/>
              <a:ext cx="88430" cy="58567"/>
            </a:xfrm>
            <a:custGeom>
              <a:rect b="b" l="l" r="r" t="t"/>
              <a:pathLst>
                <a:path extrusionOk="0" h="1465" w="2212">
                  <a:moveTo>
                    <a:pt x="1666" y="0"/>
                  </a:moveTo>
                  <a:cubicBezTo>
                    <a:pt x="1573" y="0"/>
                    <a:pt x="1477" y="25"/>
                    <a:pt x="1387" y="78"/>
                  </a:cubicBezTo>
                  <a:lnTo>
                    <a:pt x="200" y="790"/>
                  </a:lnTo>
                  <a:cubicBezTo>
                    <a:pt x="70" y="869"/>
                    <a:pt x="1" y="1022"/>
                    <a:pt x="32" y="1172"/>
                  </a:cubicBezTo>
                  <a:cubicBezTo>
                    <a:pt x="67" y="1346"/>
                    <a:pt x="219" y="1464"/>
                    <a:pt x="387" y="1464"/>
                  </a:cubicBezTo>
                  <a:cubicBezTo>
                    <a:pt x="421" y="1464"/>
                    <a:pt x="455" y="1459"/>
                    <a:pt x="488" y="1450"/>
                  </a:cubicBezTo>
                  <a:lnTo>
                    <a:pt x="1819" y="1067"/>
                  </a:lnTo>
                  <a:cubicBezTo>
                    <a:pt x="2051" y="1000"/>
                    <a:pt x="2211" y="787"/>
                    <a:pt x="2211" y="544"/>
                  </a:cubicBezTo>
                  <a:cubicBezTo>
                    <a:pt x="2211" y="227"/>
                    <a:pt x="1950" y="0"/>
                    <a:pt x="1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6"/>
            <p:cNvSpPr/>
            <p:nvPr/>
          </p:nvSpPr>
          <p:spPr>
            <a:xfrm>
              <a:off x="2400805" y="2764907"/>
              <a:ext cx="99944" cy="69721"/>
            </a:xfrm>
            <a:custGeom>
              <a:rect b="b" l="l" r="r" t="t"/>
              <a:pathLst>
                <a:path extrusionOk="0" h="1744" w="2500">
                  <a:moveTo>
                    <a:pt x="685" y="279"/>
                  </a:moveTo>
                  <a:cubicBezTo>
                    <a:pt x="755" y="279"/>
                    <a:pt x="827" y="298"/>
                    <a:pt x="891" y="335"/>
                  </a:cubicBezTo>
                  <a:lnTo>
                    <a:pt x="2078" y="1047"/>
                  </a:lnTo>
                  <a:cubicBezTo>
                    <a:pt x="2159" y="1097"/>
                    <a:pt x="2201" y="1190"/>
                    <a:pt x="2183" y="1283"/>
                  </a:cubicBezTo>
                  <a:cubicBezTo>
                    <a:pt x="2169" y="1345"/>
                    <a:pt x="2133" y="1396"/>
                    <a:pt x="2079" y="1429"/>
                  </a:cubicBezTo>
                  <a:cubicBezTo>
                    <a:pt x="2045" y="1451"/>
                    <a:pt x="2006" y="1461"/>
                    <a:pt x="1966" y="1461"/>
                  </a:cubicBezTo>
                  <a:cubicBezTo>
                    <a:pt x="1945" y="1461"/>
                    <a:pt x="1924" y="1458"/>
                    <a:pt x="1903" y="1453"/>
                  </a:cubicBezTo>
                  <a:lnTo>
                    <a:pt x="572" y="1071"/>
                  </a:lnTo>
                  <a:cubicBezTo>
                    <a:pt x="401" y="1021"/>
                    <a:pt x="281" y="862"/>
                    <a:pt x="281" y="682"/>
                  </a:cubicBezTo>
                  <a:cubicBezTo>
                    <a:pt x="281" y="536"/>
                    <a:pt x="358" y="404"/>
                    <a:pt x="485" y="332"/>
                  </a:cubicBezTo>
                  <a:cubicBezTo>
                    <a:pt x="549" y="296"/>
                    <a:pt x="616" y="279"/>
                    <a:pt x="685" y="279"/>
                  </a:cubicBezTo>
                  <a:close/>
                  <a:moveTo>
                    <a:pt x="685" y="0"/>
                  </a:moveTo>
                  <a:cubicBezTo>
                    <a:pt x="570" y="0"/>
                    <a:pt x="454" y="30"/>
                    <a:pt x="348" y="90"/>
                  </a:cubicBezTo>
                  <a:cubicBezTo>
                    <a:pt x="131" y="213"/>
                    <a:pt x="1" y="435"/>
                    <a:pt x="1" y="686"/>
                  </a:cubicBezTo>
                  <a:cubicBezTo>
                    <a:pt x="1" y="987"/>
                    <a:pt x="205" y="1257"/>
                    <a:pt x="496" y="1342"/>
                  </a:cubicBezTo>
                  <a:lnTo>
                    <a:pt x="1826" y="1725"/>
                  </a:lnTo>
                  <a:cubicBezTo>
                    <a:pt x="1871" y="1737"/>
                    <a:pt x="1919" y="1744"/>
                    <a:pt x="1964" y="1744"/>
                  </a:cubicBezTo>
                  <a:cubicBezTo>
                    <a:pt x="2055" y="1744"/>
                    <a:pt x="2147" y="1720"/>
                    <a:pt x="2226" y="1673"/>
                  </a:cubicBezTo>
                  <a:cubicBezTo>
                    <a:pt x="2346" y="1600"/>
                    <a:pt x="2431" y="1479"/>
                    <a:pt x="2458" y="1342"/>
                  </a:cubicBezTo>
                  <a:cubicBezTo>
                    <a:pt x="2499" y="1133"/>
                    <a:pt x="2405" y="921"/>
                    <a:pt x="2223" y="811"/>
                  </a:cubicBezTo>
                  <a:lnTo>
                    <a:pt x="1036" y="99"/>
                  </a:lnTo>
                  <a:cubicBezTo>
                    <a:pt x="927" y="33"/>
                    <a:pt x="806" y="0"/>
                    <a:pt x="6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6"/>
            <p:cNvSpPr/>
            <p:nvPr/>
          </p:nvSpPr>
          <p:spPr>
            <a:xfrm>
              <a:off x="2567232" y="2764867"/>
              <a:ext cx="99944" cy="69761"/>
            </a:xfrm>
            <a:custGeom>
              <a:rect b="b" l="l" r="r" t="t"/>
              <a:pathLst>
                <a:path extrusionOk="0" h="1745" w="2500">
                  <a:moveTo>
                    <a:pt x="1816" y="280"/>
                  </a:moveTo>
                  <a:cubicBezTo>
                    <a:pt x="1885" y="280"/>
                    <a:pt x="1952" y="298"/>
                    <a:pt x="2015" y="334"/>
                  </a:cubicBezTo>
                  <a:cubicBezTo>
                    <a:pt x="2143" y="407"/>
                    <a:pt x="2220" y="537"/>
                    <a:pt x="2220" y="684"/>
                  </a:cubicBezTo>
                  <a:cubicBezTo>
                    <a:pt x="2220" y="863"/>
                    <a:pt x="2100" y="1022"/>
                    <a:pt x="1928" y="1073"/>
                  </a:cubicBezTo>
                  <a:lnTo>
                    <a:pt x="597" y="1455"/>
                  </a:lnTo>
                  <a:cubicBezTo>
                    <a:pt x="577" y="1461"/>
                    <a:pt x="556" y="1464"/>
                    <a:pt x="535" y="1464"/>
                  </a:cubicBezTo>
                  <a:cubicBezTo>
                    <a:pt x="496" y="1464"/>
                    <a:pt x="456" y="1453"/>
                    <a:pt x="421" y="1431"/>
                  </a:cubicBezTo>
                  <a:cubicBezTo>
                    <a:pt x="367" y="1399"/>
                    <a:pt x="330" y="1347"/>
                    <a:pt x="318" y="1285"/>
                  </a:cubicBezTo>
                  <a:cubicBezTo>
                    <a:pt x="300" y="1193"/>
                    <a:pt x="342" y="1099"/>
                    <a:pt x="422" y="1051"/>
                  </a:cubicBezTo>
                  <a:lnTo>
                    <a:pt x="1609" y="338"/>
                  </a:lnTo>
                  <a:cubicBezTo>
                    <a:pt x="1674" y="299"/>
                    <a:pt x="1745" y="280"/>
                    <a:pt x="1816" y="280"/>
                  </a:cubicBezTo>
                  <a:close/>
                  <a:moveTo>
                    <a:pt x="1816" y="0"/>
                  </a:moveTo>
                  <a:cubicBezTo>
                    <a:pt x="1695" y="0"/>
                    <a:pt x="1574" y="33"/>
                    <a:pt x="1465" y="99"/>
                  </a:cubicBezTo>
                  <a:lnTo>
                    <a:pt x="278" y="811"/>
                  </a:lnTo>
                  <a:cubicBezTo>
                    <a:pt x="95" y="921"/>
                    <a:pt x="0" y="1133"/>
                    <a:pt x="42" y="1342"/>
                  </a:cubicBezTo>
                  <a:cubicBezTo>
                    <a:pt x="70" y="1479"/>
                    <a:pt x="154" y="1600"/>
                    <a:pt x="275" y="1673"/>
                  </a:cubicBezTo>
                  <a:cubicBezTo>
                    <a:pt x="354" y="1721"/>
                    <a:pt x="444" y="1745"/>
                    <a:pt x="536" y="1745"/>
                  </a:cubicBezTo>
                  <a:cubicBezTo>
                    <a:pt x="583" y="1745"/>
                    <a:pt x="629" y="1738"/>
                    <a:pt x="674" y="1724"/>
                  </a:cubicBezTo>
                  <a:lnTo>
                    <a:pt x="2005" y="1342"/>
                  </a:lnTo>
                  <a:cubicBezTo>
                    <a:pt x="2296" y="1258"/>
                    <a:pt x="2500" y="988"/>
                    <a:pt x="2500" y="684"/>
                  </a:cubicBezTo>
                  <a:cubicBezTo>
                    <a:pt x="2500" y="435"/>
                    <a:pt x="2370" y="213"/>
                    <a:pt x="2153" y="90"/>
                  </a:cubicBezTo>
                  <a:cubicBezTo>
                    <a:pt x="2047" y="30"/>
                    <a:pt x="1932" y="0"/>
                    <a:pt x="18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76"/>
          <p:cNvGrpSpPr/>
          <p:nvPr/>
        </p:nvGrpSpPr>
        <p:grpSpPr>
          <a:xfrm>
            <a:off x="1538251" y="2183662"/>
            <a:ext cx="359118" cy="371351"/>
            <a:chOff x="1538251" y="1974112"/>
            <a:chExt cx="359118" cy="371351"/>
          </a:xfrm>
        </p:grpSpPr>
        <p:sp>
          <p:nvSpPr>
            <p:cNvPr id="4586" name="Google Shape;4586;p76"/>
            <p:cNvSpPr/>
            <p:nvPr/>
          </p:nvSpPr>
          <p:spPr>
            <a:xfrm>
              <a:off x="1538291" y="1974112"/>
              <a:ext cx="359078" cy="244662"/>
            </a:xfrm>
            <a:custGeom>
              <a:rect b="b" l="l" r="r" t="t"/>
              <a:pathLst>
                <a:path extrusionOk="0" h="6120" w="8982">
                  <a:moveTo>
                    <a:pt x="1100" y="0"/>
                  </a:moveTo>
                  <a:lnTo>
                    <a:pt x="1" y="469"/>
                  </a:lnTo>
                  <a:lnTo>
                    <a:pt x="145" y="1655"/>
                  </a:lnTo>
                  <a:lnTo>
                    <a:pt x="2581" y="3060"/>
                  </a:lnTo>
                  <a:lnTo>
                    <a:pt x="145" y="4466"/>
                  </a:lnTo>
                  <a:lnTo>
                    <a:pt x="1" y="5651"/>
                  </a:lnTo>
                  <a:lnTo>
                    <a:pt x="1100" y="6120"/>
                  </a:lnTo>
                  <a:lnTo>
                    <a:pt x="4490" y="4161"/>
                  </a:lnTo>
                  <a:lnTo>
                    <a:pt x="7881" y="6120"/>
                  </a:lnTo>
                  <a:lnTo>
                    <a:pt x="8979" y="5651"/>
                  </a:lnTo>
                  <a:lnTo>
                    <a:pt x="8836" y="4466"/>
                  </a:lnTo>
                  <a:lnTo>
                    <a:pt x="6402" y="3061"/>
                  </a:lnTo>
                  <a:lnTo>
                    <a:pt x="8837" y="1656"/>
                  </a:lnTo>
                  <a:lnTo>
                    <a:pt x="8982" y="470"/>
                  </a:lnTo>
                  <a:lnTo>
                    <a:pt x="7882" y="1"/>
                  </a:lnTo>
                  <a:lnTo>
                    <a:pt x="4492" y="1961"/>
                  </a:lnTo>
                  <a:lnTo>
                    <a:pt x="11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6"/>
            <p:cNvSpPr/>
            <p:nvPr/>
          </p:nvSpPr>
          <p:spPr>
            <a:xfrm>
              <a:off x="1538251" y="2178997"/>
              <a:ext cx="359118" cy="166466"/>
            </a:xfrm>
            <a:custGeom>
              <a:rect b="b" l="l" r="r" t="t"/>
              <a:pathLst>
                <a:path extrusionOk="0" h="4164" w="8983">
                  <a:moveTo>
                    <a:pt x="4491" y="1"/>
                  </a:moveTo>
                  <a:lnTo>
                    <a:pt x="2580" y="1103"/>
                  </a:lnTo>
                  <a:lnTo>
                    <a:pt x="144" y="2509"/>
                  </a:lnTo>
                  <a:lnTo>
                    <a:pt x="1" y="3695"/>
                  </a:lnTo>
                  <a:lnTo>
                    <a:pt x="1101" y="4163"/>
                  </a:lnTo>
                  <a:lnTo>
                    <a:pt x="4493" y="2204"/>
                  </a:lnTo>
                  <a:lnTo>
                    <a:pt x="7883" y="4163"/>
                  </a:lnTo>
                  <a:lnTo>
                    <a:pt x="8983" y="3695"/>
                  </a:lnTo>
                  <a:lnTo>
                    <a:pt x="8838" y="2509"/>
                  </a:lnTo>
                  <a:lnTo>
                    <a:pt x="6403" y="1103"/>
                  </a:lnTo>
                  <a:lnTo>
                    <a:pt x="44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6"/>
            <p:cNvSpPr/>
            <p:nvPr/>
          </p:nvSpPr>
          <p:spPr>
            <a:xfrm>
              <a:off x="1562597" y="1999098"/>
              <a:ext cx="310505" cy="194810"/>
            </a:xfrm>
            <a:custGeom>
              <a:rect b="b" l="l" r="r" t="t"/>
              <a:pathLst>
                <a:path extrusionOk="0" h="4873" w="7767">
                  <a:moveTo>
                    <a:pt x="454" y="1"/>
                  </a:moveTo>
                  <a:lnTo>
                    <a:pt x="1" y="194"/>
                  </a:lnTo>
                  <a:lnTo>
                    <a:pt x="61" y="685"/>
                  </a:lnTo>
                  <a:lnTo>
                    <a:pt x="3094" y="2436"/>
                  </a:lnTo>
                  <a:lnTo>
                    <a:pt x="61" y="4187"/>
                  </a:lnTo>
                  <a:lnTo>
                    <a:pt x="1" y="4678"/>
                  </a:lnTo>
                  <a:lnTo>
                    <a:pt x="454" y="4872"/>
                  </a:lnTo>
                  <a:lnTo>
                    <a:pt x="3884" y="2893"/>
                  </a:lnTo>
                  <a:lnTo>
                    <a:pt x="7313" y="4872"/>
                  </a:lnTo>
                  <a:lnTo>
                    <a:pt x="7767" y="4678"/>
                  </a:lnTo>
                  <a:lnTo>
                    <a:pt x="7707" y="4187"/>
                  </a:lnTo>
                  <a:lnTo>
                    <a:pt x="4673" y="2436"/>
                  </a:lnTo>
                  <a:lnTo>
                    <a:pt x="7707" y="685"/>
                  </a:lnTo>
                  <a:lnTo>
                    <a:pt x="7767" y="194"/>
                  </a:lnTo>
                  <a:lnTo>
                    <a:pt x="7313" y="1"/>
                  </a:lnTo>
                  <a:lnTo>
                    <a:pt x="3884" y="1980"/>
                  </a:lnTo>
                  <a:lnTo>
                    <a:pt x="4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6"/>
            <p:cNvSpPr/>
            <p:nvPr/>
          </p:nvSpPr>
          <p:spPr>
            <a:xfrm>
              <a:off x="1562557" y="2204782"/>
              <a:ext cx="310465" cy="115655"/>
            </a:xfrm>
            <a:custGeom>
              <a:rect b="b" l="l" r="r" t="t"/>
              <a:pathLst>
                <a:path extrusionOk="0" h="2893" w="7766">
                  <a:moveTo>
                    <a:pt x="3883" y="0"/>
                  </a:moveTo>
                  <a:lnTo>
                    <a:pt x="60" y="2208"/>
                  </a:lnTo>
                  <a:lnTo>
                    <a:pt x="1" y="2698"/>
                  </a:lnTo>
                  <a:lnTo>
                    <a:pt x="454" y="2892"/>
                  </a:lnTo>
                  <a:lnTo>
                    <a:pt x="3883" y="913"/>
                  </a:lnTo>
                  <a:lnTo>
                    <a:pt x="7312" y="2892"/>
                  </a:lnTo>
                  <a:lnTo>
                    <a:pt x="7766" y="2698"/>
                  </a:lnTo>
                  <a:lnTo>
                    <a:pt x="7707" y="2208"/>
                  </a:lnTo>
                  <a:lnTo>
                    <a:pt x="38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76"/>
          <p:cNvGrpSpPr/>
          <p:nvPr/>
        </p:nvGrpSpPr>
        <p:grpSpPr>
          <a:xfrm>
            <a:off x="1532214" y="1629654"/>
            <a:ext cx="371271" cy="265291"/>
            <a:chOff x="1532214" y="1420104"/>
            <a:chExt cx="371271" cy="265291"/>
          </a:xfrm>
        </p:grpSpPr>
        <p:sp>
          <p:nvSpPr>
            <p:cNvPr id="4591" name="Google Shape;4591;p76"/>
            <p:cNvSpPr/>
            <p:nvPr/>
          </p:nvSpPr>
          <p:spPr>
            <a:xfrm>
              <a:off x="1641912" y="1420224"/>
              <a:ext cx="119573" cy="265171"/>
            </a:xfrm>
            <a:custGeom>
              <a:rect b="b" l="l" r="r" t="t"/>
              <a:pathLst>
                <a:path extrusionOk="0" h="6633" w="2991">
                  <a:moveTo>
                    <a:pt x="666" y="0"/>
                  </a:moveTo>
                  <a:lnTo>
                    <a:pt x="0" y="241"/>
                  </a:lnTo>
                  <a:lnTo>
                    <a:pt x="2325" y="6632"/>
                  </a:lnTo>
                  <a:lnTo>
                    <a:pt x="2990" y="6391"/>
                  </a:lnTo>
                  <a:lnTo>
                    <a:pt x="6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6"/>
            <p:cNvSpPr/>
            <p:nvPr/>
          </p:nvSpPr>
          <p:spPr>
            <a:xfrm>
              <a:off x="1641912" y="1426020"/>
              <a:ext cx="103502" cy="259374"/>
            </a:xfrm>
            <a:custGeom>
              <a:rect b="b" l="l" r="r" t="t"/>
              <a:pathLst>
                <a:path extrusionOk="0" h="6488" w="2589">
                  <a:moveTo>
                    <a:pt x="263" y="1"/>
                  </a:moveTo>
                  <a:lnTo>
                    <a:pt x="0" y="96"/>
                  </a:lnTo>
                  <a:lnTo>
                    <a:pt x="2325" y="6487"/>
                  </a:lnTo>
                  <a:lnTo>
                    <a:pt x="2588" y="6392"/>
                  </a:lnTo>
                  <a:lnTo>
                    <a:pt x="2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6"/>
            <p:cNvSpPr/>
            <p:nvPr/>
          </p:nvSpPr>
          <p:spPr>
            <a:xfrm>
              <a:off x="1532214" y="1437694"/>
              <a:ext cx="185775" cy="170304"/>
            </a:xfrm>
            <a:custGeom>
              <a:rect b="b" l="l" r="r" t="t"/>
              <a:pathLst>
                <a:path extrusionOk="0" h="4260" w="4647">
                  <a:moveTo>
                    <a:pt x="3569" y="1"/>
                  </a:moveTo>
                  <a:lnTo>
                    <a:pt x="1" y="1299"/>
                  </a:lnTo>
                  <a:lnTo>
                    <a:pt x="1079" y="4259"/>
                  </a:lnTo>
                  <a:lnTo>
                    <a:pt x="4646" y="2961"/>
                  </a:lnTo>
                  <a:lnTo>
                    <a:pt x="35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6"/>
            <p:cNvSpPr/>
            <p:nvPr/>
          </p:nvSpPr>
          <p:spPr>
            <a:xfrm>
              <a:off x="1674254" y="1420104"/>
              <a:ext cx="119573" cy="265251"/>
            </a:xfrm>
            <a:custGeom>
              <a:rect b="b" l="l" r="r" t="t"/>
              <a:pathLst>
                <a:path extrusionOk="0" h="6635" w="2991">
                  <a:moveTo>
                    <a:pt x="2326" y="1"/>
                  </a:moveTo>
                  <a:lnTo>
                    <a:pt x="0" y="6393"/>
                  </a:lnTo>
                  <a:lnTo>
                    <a:pt x="665" y="6634"/>
                  </a:lnTo>
                  <a:lnTo>
                    <a:pt x="2990" y="243"/>
                  </a:lnTo>
                  <a:lnTo>
                    <a:pt x="23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6"/>
            <p:cNvSpPr/>
            <p:nvPr/>
          </p:nvSpPr>
          <p:spPr>
            <a:xfrm>
              <a:off x="1674254" y="1420104"/>
              <a:ext cx="103462" cy="259374"/>
            </a:xfrm>
            <a:custGeom>
              <a:rect b="b" l="l" r="r" t="t"/>
              <a:pathLst>
                <a:path extrusionOk="0" h="6488" w="2588">
                  <a:moveTo>
                    <a:pt x="2326" y="1"/>
                  </a:moveTo>
                  <a:lnTo>
                    <a:pt x="0" y="6393"/>
                  </a:lnTo>
                  <a:lnTo>
                    <a:pt x="263" y="6488"/>
                  </a:lnTo>
                  <a:lnTo>
                    <a:pt x="2587" y="96"/>
                  </a:lnTo>
                  <a:lnTo>
                    <a:pt x="23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6"/>
            <p:cNvSpPr/>
            <p:nvPr/>
          </p:nvSpPr>
          <p:spPr>
            <a:xfrm>
              <a:off x="1717750" y="1437614"/>
              <a:ext cx="185735" cy="170344"/>
            </a:xfrm>
            <a:custGeom>
              <a:rect b="b" l="l" r="r" t="t"/>
              <a:pathLst>
                <a:path extrusionOk="0" h="4261" w="4646">
                  <a:moveTo>
                    <a:pt x="1077" y="1"/>
                  </a:moveTo>
                  <a:lnTo>
                    <a:pt x="0" y="2962"/>
                  </a:lnTo>
                  <a:lnTo>
                    <a:pt x="3567" y="4260"/>
                  </a:lnTo>
                  <a:lnTo>
                    <a:pt x="4646" y="1299"/>
                  </a:lnTo>
                  <a:lnTo>
                    <a:pt x="10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76"/>
          <p:cNvGrpSpPr/>
          <p:nvPr/>
        </p:nvGrpSpPr>
        <p:grpSpPr>
          <a:xfrm>
            <a:off x="1532174" y="2781325"/>
            <a:ext cx="371591" cy="369112"/>
            <a:chOff x="1532174" y="2571775"/>
            <a:chExt cx="371591" cy="369112"/>
          </a:xfrm>
        </p:grpSpPr>
        <p:sp>
          <p:nvSpPr>
            <p:cNvPr id="4598" name="Google Shape;4598;p76"/>
            <p:cNvSpPr/>
            <p:nvPr/>
          </p:nvSpPr>
          <p:spPr>
            <a:xfrm>
              <a:off x="1606812" y="2654449"/>
              <a:ext cx="148556" cy="76157"/>
            </a:xfrm>
            <a:custGeom>
              <a:rect b="b" l="l" r="r" t="t"/>
              <a:pathLst>
                <a:path extrusionOk="0" h="1905" w="3716">
                  <a:moveTo>
                    <a:pt x="776" y="1"/>
                  </a:moveTo>
                  <a:cubicBezTo>
                    <a:pt x="776" y="1"/>
                    <a:pt x="0" y="354"/>
                    <a:pt x="1" y="781"/>
                  </a:cubicBezTo>
                  <a:lnTo>
                    <a:pt x="1" y="1765"/>
                  </a:lnTo>
                  <a:cubicBezTo>
                    <a:pt x="0" y="1842"/>
                    <a:pt x="63" y="1905"/>
                    <a:pt x="141" y="1905"/>
                  </a:cubicBezTo>
                  <a:cubicBezTo>
                    <a:pt x="218" y="1905"/>
                    <a:pt x="280" y="1843"/>
                    <a:pt x="274" y="1765"/>
                  </a:cubicBezTo>
                  <a:lnTo>
                    <a:pt x="274" y="781"/>
                  </a:lnTo>
                  <a:cubicBezTo>
                    <a:pt x="281" y="508"/>
                    <a:pt x="776" y="274"/>
                    <a:pt x="776" y="274"/>
                  </a:cubicBezTo>
                  <a:lnTo>
                    <a:pt x="2940" y="274"/>
                  </a:lnTo>
                  <a:cubicBezTo>
                    <a:pt x="2940" y="274"/>
                    <a:pt x="3436" y="508"/>
                    <a:pt x="3430" y="781"/>
                  </a:cubicBezTo>
                  <a:lnTo>
                    <a:pt x="3430" y="1765"/>
                  </a:lnTo>
                  <a:cubicBezTo>
                    <a:pt x="3436" y="1842"/>
                    <a:pt x="3498" y="1905"/>
                    <a:pt x="3576" y="1905"/>
                  </a:cubicBezTo>
                  <a:cubicBezTo>
                    <a:pt x="3652" y="1905"/>
                    <a:pt x="3715" y="1842"/>
                    <a:pt x="3703" y="1765"/>
                  </a:cubicBezTo>
                  <a:lnTo>
                    <a:pt x="3703" y="781"/>
                  </a:lnTo>
                  <a:cubicBezTo>
                    <a:pt x="3715" y="353"/>
                    <a:pt x="2940" y="1"/>
                    <a:pt x="29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6"/>
            <p:cNvSpPr/>
            <p:nvPr/>
          </p:nvSpPr>
          <p:spPr>
            <a:xfrm>
              <a:off x="1532174" y="2708818"/>
              <a:ext cx="298032" cy="232029"/>
            </a:xfrm>
            <a:custGeom>
              <a:rect b="b" l="l" r="r" t="t"/>
              <a:pathLst>
                <a:path extrusionOk="0" h="5804" w="7455">
                  <a:moveTo>
                    <a:pt x="1119" y="1"/>
                  </a:moveTo>
                  <a:cubicBezTo>
                    <a:pt x="502" y="1"/>
                    <a:pt x="1" y="502"/>
                    <a:pt x="1" y="1119"/>
                  </a:cubicBezTo>
                  <a:lnTo>
                    <a:pt x="1" y="4685"/>
                  </a:lnTo>
                  <a:cubicBezTo>
                    <a:pt x="1" y="5302"/>
                    <a:pt x="502" y="5803"/>
                    <a:pt x="1119" y="5803"/>
                  </a:cubicBezTo>
                  <a:lnTo>
                    <a:pt x="6337" y="5803"/>
                  </a:lnTo>
                  <a:cubicBezTo>
                    <a:pt x="6954" y="5803"/>
                    <a:pt x="7455" y="5302"/>
                    <a:pt x="7455" y="4685"/>
                  </a:cubicBezTo>
                  <a:lnTo>
                    <a:pt x="7455" y="1119"/>
                  </a:lnTo>
                  <a:cubicBezTo>
                    <a:pt x="7455" y="502"/>
                    <a:pt x="6954" y="1"/>
                    <a:pt x="63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6"/>
            <p:cNvSpPr/>
            <p:nvPr/>
          </p:nvSpPr>
          <p:spPr>
            <a:xfrm>
              <a:off x="1532214" y="2708858"/>
              <a:ext cx="70600" cy="232029"/>
            </a:xfrm>
            <a:custGeom>
              <a:rect b="b" l="l" r="r" t="t"/>
              <a:pathLst>
                <a:path extrusionOk="0" h="5804" w="1766">
                  <a:moveTo>
                    <a:pt x="1120" y="1"/>
                  </a:moveTo>
                  <a:cubicBezTo>
                    <a:pt x="502" y="1"/>
                    <a:pt x="1" y="502"/>
                    <a:pt x="1" y="1119"/>
                  </a:cubicBezTo>
                  <a:lnTo>
                    <a:pt x="1" y="4685"/>
                  </a:lnTo>
                  <a:cubicBezTo>
                    <a:pt x="1" y="5302"/>
                    <a:pt x="502" y="5804"/>
                    <a:pt x="1120" y="5804"/>
                  </a:cubicBezTo>
                  <a:lnTo>
                    <a:pt x="1765" y="5804"/>
                  </a:lnTo>
                  <a:cubicBezTo>
                    <a:pt x="1141" y="5804"/>
                    <a:pt x="634" y="5302"/>
                    <a:pt x="636" y="4685"/>
                  </a:cubicBezTo>
                  <a:lnTo>
                    <a:pt x="636" y="1119"/>
                  </a:lnTo>
                  <a:cubicBezTo>
                    <a:pt x="636" y="502"/>
                    <a:pt x="1141" y="1"/>
                    <a:pt x="1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6"/>
            <p:cNvSpPr/>
            <p:nvPr/>
          </p:nvSpPr>
          <p:spPr>
            <a:xfrm>
              <a:off x="1790629" y="2571775"/>
              <a:ext cx="98465" cy="142120"/>
            </a:xfrm>
            <a:custGeom>
              <a:rect b="b" l="l" r="r" t="t"/>
              <a:pathLst>
                <a:path extrusionOk="0" h="3555" w="2463">
                  <a:moveTo>
                    <a:pt x="1232" y="543"/>
                  </a:moveTo>
                  <a:cubicBezTo>
                    <a:pt x="1367" y="543"/>
                    <a:pt x="1502" y="548"/>
                    <a:pt x="1637" y="558"/>
                  </a:cubicBezTo>
                  <a:cubicBezTo>
                    <a:pt x="1781" y="568"/>
                    <a:pt x="1894" y="685"/>
                    <a:pt x="1899" y="829"/>
                  </a:cubicBezTo>
                  <a:cubicBezTo>
                    <a:pt x="1921" y="1457"/>
                    <a:pt x="1921" y="2095"/>
                    <a:pt x="1899" y="2726"/>
                  </a:cubicBezTo>
                  <a:cubicBezTo>
                    <a:pt x="1894" y="2870"/>
                    <a:pt x="1781" y="2986"/>
                    <a:pt x="1637" y="2997"/>
                  </a:cubicBezTo>
                  <a:cubicBezTo>
                    <a:pt x="1501" y="3007"/>
                    <a:pt x="1364" y="3012"/>
                    <a:pt x="1232" y="3012"/>
                  </a:cubicBezTo>
                  <a:cubicBezTo>
                    <a:pt x="1098" y="3012"/>
                    <a:pt x="961" y="3008"/>
                    <a:pt x="826" y="2997"/>
                  </a:cubicBezTo>
                  <a:cubicBezTo>
                    <a:pt x="682" y="2986"/>
                    <a:pt x="570" y="2869"/>
                    <a:pt x="565" y="2726"/>
                  </a:cubicBezTo>
                  <a:cubicBezTo>
                    <a:pt x="544" y="2095"/>
                    <a:pt x="544" y="1458"/>
                    <a:pt x="565" y="829"/>
                  </a:cubicBezTo>
                  <a:cubicBezTo>
                    <a:pt x="570" y="684"/>
                    <a:pt x="682" y="568"/>
                    <a:pt x="826" y="558"/>
                  </a:cubicBezTo>
                  <a:cubicBezTo>
                    <a:pt x="963" y="548"/>
                    <a:pt x="1099" y="543"/>
                    <a:pt x="1232" y="543"/>
                  </a:cubicBezTo>
                  <a:close/>
                  <a:moveTo>
                    <a:pt x="1232" y="1"/>
                  </a:moveTo>
                  <a:cubicBezTo>
                    <a:pt x="1085" y="1"/>
                    <a:pt x="935" y="6"/>
                    <a:pt x="787" y="16"/>
                  </a:cubicBezTo>
                  <a:cubicBezTo>
                    <a:pt x="365" y="48"/>
                    <a:pt x="37" y="389"/>
                    <a:pt x="22" y="811"/>
                  </a:cubicBezTo>
                  <a:cubicBezTo>
                    <a:pt x="0" y="1451"/>
                    <a:pt x="0" y="2101"/>
                    <a:pt x="22" y="2744"/>
                  </a:cubicBezTo>
                  <a:cubicBezTo>
                    <a:pt x="37" y="3166"/>
                    <a:pt x="365" y="3507"/>
                    <a:pt x="787" y="3538"/>
                  </a:cubicBezTo>
                  <a:cubicBezTo>
                    <a:pt x="935" y="3549"/>
                    <a:pt x="1085" y="3554"/>
                    <a:pt x="1232" y="3554"/>
                  </a:cubicBezTo>
                  <a:cubicBezTo>
                    <a:pt x="1379" y="3554"/>
                    <a:pt x="1528" y="3549"/>
                    <a:pt x="1676" y="3538"/>
                  </a:cubicBezTo>
                  <a:cubicBezTo>
                    <a:pt x="2098" y="3507"/>
                    <a:pt x="2427" y="3165"/>
                    <a:pt x="2441" y="2744"/>
                  </a:cubicBezTo>
                  <a:cubicBezTo>
                    <a:pt x="2463" y="2101"/>
                    <a:pt x="2463" y="1451"/>
                    <a:pt x="2441" y="811"/>
                  </a:cubicBezTo>
                  <a:cubicBezTo>
                    <a:pt x="2427" y="389"/>
                    <a:pt x="2098" y="47"/>
                    <a:pt x="1676" y="16"/>
                  </a:cubicBezTo>
                  <a:cubicBezTo>
                    <a:pt x="1528" y="6"/>
                    <a:pt x="1378" y="1"/>
                    <a:pt x="12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6"/>
            <p:cNvSpPr/>
            <p:nvPr/>
          </p:nvSpPr>
          <p:spPr>
            <a:xfrm>
              <a:off x="1845318" y="2593443"/>
              <a:ext cx="33061" cy="98744"/>
            </a:xfrm>
            <a:custGeom>
              <a:rect b="b" l="l" r="r" t="t"/>
              <a:pathLst>
                <a:path extrusionOk="0" h="2470" w="827">
                  <a:moveTo>
                    <a:pt x="138" y="1"/>
                  </a:moveTo>
                  <a:cubicBezTo>
                    <a:pt x="94" y="1"/>
                    <a:pt x="47" y="2"/>
                    <a:pt x="1" y="2"/>
                  </a:cubicBezTo>
                  <a:cubicBezTo>
                    <a:pt x="90" y="4"/>
                    <a:pt x="179" y="8"/>
                    <a:pt x="269" y="15"/>
                  </a:cubicBezTo>
                  <a:cubicBezTo>
                    <a:pt x="413" y="25"/>
                    <a:pt x="526" y="141"/>
                    <a:pt x="531" y="287"/>
                  </a:cubicBezTo>
                  <a:cubicBezTo>
                    <a:pt x="553" y="916"/>
                    <a:pt x="553" y="1553"/>
                    <a:pt x="531" y="2183"/>
                  </a:cubicBezTo>
                  <a:cubicBezTo>
                    <a:pt x="526" y="2327"/>
                    <a:pt x="413" y="2444"/>
                    <a:pt x="269" y="2455"/>
                  </a:cubicBezTo>
                  <a:cubicBezTo>
                    <a:pt x="179" y="2461"/>
                    <a:pt x="90" y="2466"/>
                    <a:pt x="1" y="2469"/>
                  </a:cubicBezTo>
                  <a:cubicBezTo>
                    <a:pt x="47" y="2470"/>
                    <a:pt x="91" y="2470"/>
                    <a:pt x="138" y="2470"/>
                  </a:cubicBezTo>
                  <a:cubicBezTo>
                    <a:pt x="271" y="2470"/>
                    <a:pt x="407" y="2465"/>
                    <a:pt x="543" y="2455"/>
                  </a:cubicBezTo>
                  <a:cubicBezTo>
                    <a:pt x="688" y="2444"/>
                    <a:pt x="800" y="2328"/>
                    <a:pt x="806" y="2183"/>
                  </a:cubicBezTo>
                  <a:cubicBezTo>
                    <a:pt x="827" y="1553"/>
                    <a:pt x="827" y="915"/>
                    <a:pt x="806" y="287"/>
                  </a:cubicBezTo>
                  <a:cubicBezTo>
                    <a:pt x="800" y="143"/>
                    <a:pt x="688" y="25"/>
                    <a:pt x="543" y="15"/>
                  </a:cubicBezTo>
                  <a:cubicBezTo>
                    <a:pt x="408" y="4"/>
                    <a:pt x="273" y="1"/>
                    <a:pt x="1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6"/>
            <p:cNvSpPr/>
            <p:nvPr/>
          </p:nvSpPr>
          <p:spPr>
            <a:xfrm>
              <a:off x="1790629" y="2571775"/>
              <a:ext cx="54729" cy="142080"/>
            </a:xfrm>
            <a:custGeom>
              <a:rect b="b" l="l" r="r" t="t"/>
              <a:pathLst>
                <a:path extrusionOk="0" h="3554" w="1369">
                  <a:moveTo>
                    <a:pt x="1232" y="1"/>
                  </a:moveTo>
                  <a:cubicBezTo>
                    <a:pt x="1085" y="1"/>
                    <a:pt x="935" y="6"/>
                    <a:pt x="787" y="16"/>
                  </a:cubicBezTo>
                  <a:cubicBezTo>
                    <a:pt x="365" y="47"/>
                    <a:pt x="37" y="388"/>
                    <a:pt x="22" y="810"/>
                  </a:cubicBezTo>
                  <a:cubicBezTo>
                    <a:pt x="0" y="1451"/>
                    <a:pt x="0" y="2101"/>
                    <a:pt x="22" y="2744"/>
                  </a:cubicBezTo>
                  <a:cubicBezTo>
                    <a:pt x="37" y="3165"/>
                    <a:pt x="365" y="3506"/>
                    <a:pt x="787" y="3537"/>
                  </a:cubicBezTo>
                  <a:cubicBezTo>
                    <a:pt x="935" y="3548"/>
                    <a:pt x="1085" y="3553"/>
                    <a:pt x="1232" y="3553"/>
                  </a:cubicBezTo>
                  <a:cubicBezTo>
                    <a:pt x="1277" y="3553"/>
                    <a:pt x="1322" y="3552"/>
                    <a:pt x="1369" y="3552"/>
                  </a:cubicBezTo>
                  <a:cubicBezTo>
                    <a:pt x="1267" y="3550"/>
                    <a:pt x="1164" y="3546"/>
                    <a:pt x="1062" y="3538"/>
                  </a:cubicBezTo>
                  <a:cubicBezTo>
                    <a:pt x="640" y="3507"/>
                    <a:pt x="312" y="3166"/>
                    <a:pt x="297" y="2744"/>
                  </a:cubicBezTo>
                  <a:cubicBezTo>
                    <a:pt x="275" y="2101"/>
                    <a:pt x="275" y="1451"/>
                    <a:pt x="297" y="811"/>
                  </a:cubicBezTo>
                  <a:cubicBezTo>
                    <a:pt x="312" y="389"/>
                    <a:pt x="640" y="48"/>
                    <a:pt x="1062" y="16"/>
                  </a:cubicBezTo>
                  <a:cubicBezTo>
                    <a:pt x="1164" y="8"/>
                    <a:pt x="1267" y="5"/>
                    <a:pt x="1369" y="2"/>
                  </a:cubicBezTo>
                  <a:cubicBezTo>
                    <a:pt x="1322" y="1"/>
                    <a:pt x="1278" y="1"/>
                    <a:pt x="12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6"/>
            <p:cNvSpPr/>
            <p:nvPr/>
          </p:nvSpPr>
          <p:spPr>
            <a:xfrm>
              <a:off x="1775917" y="2637618"/>
              <a:ext cx="127848" cy="102342"/>
            </a:xfrm>
            <a:custGeom>
              <a:rect b="b" l="l" r="r" t="t"/>
              <a:pathLst>
                <a:path extrusionOk="0" h="2560" w="3198">
                  <a:moveTo>
                    <a:pt x="1600" y="1"/>
                  </a:moveTo>
                  <a:cubicBezTo>
                    <a:pt x="1241" y="1"/>
                    <a:pt x="878" y="11"/>
                    <a:pt x="517" y="32"/>
                  </a:cubicBezTo>
                  <a:cubicBezTo>
                    <a:pt x="258" y="48"/>
                    <a:pt x="49" y="254"/>
                    <a:pt x="33" y="514"/>
                  </a:cubicBezTo>
                  <a:cubicBezTo>
                    <a:pt x="0" y="1023"/>
                    <a:pt x="0" y="1536"/>
                    <a:pt x="33" y="2046"/>
                  </a:cubicBezTo>
                  <a:cubicBezTo>
                    <a:pt x="50" y="2306"/>
                    <a:pt x="258" y="2514"/>
                    <a:pt x="517" y="2527"/>
                  </a:cubicBezTo>
                  <a:cubicBezTo>
                    <a:pt x="878" y="2549"/>
                    <a:pt x="1241" y="2559"/>
                    <a:pt x="1600" y="2559"/>
                  </a:cubicBezTo>
                  <a:cubicBezTo>
                    <a:pt x="1959" y="2559"/>
                    <a:pt x="2321" y="2549"/>
                    <a:pt x="2682" y="2527"/>
                  </a:cubicBezTo>
                  <a:cubicBezTo>
                    <a:pt x="2942" y="2514"/>
                    <a:pt x="3150" y="2306"/>
                    <a:pt x="3166" y="2046"/>
                  </a:cubicBezTo>
                  <a:cubicBezTo>
                    <a:pt x="3198" y="1536"/>
                    <a:pt x="3198" y="1023"/>
                    <a:pt x="3166" y="514"/>
                  </a:cubicBezTo>
                  <a:cubicBezTo>
                    <a:pt x="3149" y="254"/>
                    <a:pt x="2942" y="47"/>
                    <a:pt x="2682" y="32"/>
                  </a:cubicBezTo>
                  <a:cubicBezTo>
                    <a:pt x="2321" y="11"/>
                    <a:pt x="1958" y="1"/>
                    <a:pt x="16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6"/>
            <p:cNvSpPr/>
            <p:nvPr/>
          </p:nvSpPr>
          <p:spPr>
            <a:xfrm>
              <a:off x="1775957" y="2638618"/>
              <a:ext cx="25586" cy="100344"/>
            </a:xfrm>
            <a:custGeom>
              <a:rect b="b" l="l" r="r" t="t"/>
              <a:pathLst>
                <a:path extrusionOk="0" h="2510" w="640">
                  <a:moveTo>
                    <a:pt x="639" y="1"/>
                  </a:moveTo>
                  <a:lnTo>
                    <a:pt x="639" y="1"/>
                  </a:lnTo>
                  <a:cubicBezTo>
                    <a:pt x="599" y="4"/>
                    <a:pt x="558" y="5"/>
                    <a:pt x="517" y="7"/>
                  </a:cubicBezTo>
                  <a:cubicBezTo>
                    <a:pt x="258" y="23"/>
                    <a:pt x="49" y="229"/>
                    <a:pt x="33" y="489"/>
                  </a:cubicBezTo>
                  <a:cubicBezTo>
                    <a:pt x="0" y="998"/>
                    <a:pt x="1" y="1511"/>
                    <a:pt x="33" y="2021"/>
                  </a:cubicBezTo>
                  <a:cubicBezTo>
                    <a:pt x="51" y="2281"/>
                    <a:pt x="258" y="2489"/>
                    <a:pt x="517" y="2502"/>
                  </a:cubicBezTo>
                  <a:cubicBezTo>
                    <a:pt x="558" y="2506"/>
                    <a:pt x="599" y="2508"/>
                    <a:pt x="639" y="2510"/>
                  </a:cubicBezTo>
                  <a:cubicBezTo>
                    <a:pt x="489" y="2420"/>
                    <a:pt x="383" y="2259"/>
                    <a:pt x="370" y="2070"/>
                  </a:cubicBezTo>
                  <a:cubicBezTo>
                    <a:pt x="337" y="1527"/>
                    <a:pt x="337" y="982"/>
                    <a:pt x="370" y="439"/>
                  </a:cubicBezTo>
                  <a:cubicBezTo>
                    <a:pt x="383" y="252"/>
                    <a:pt x="487" y="91"/>
                    <a:pt x="6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6"/>
            <p:cNvSpPr/>
            <p:nvPr/>
          </p:nvSpPr>
          <p:spPr>
            <a:xfrm>
              <a:off x="1819173" y="2658767"/>
              <a:ext cx="41377" cy="60246"/>
            </a:xfrm>
            <a:custGeom>
              <a:rect b="b" l="l" r="r" t="t"/>
              <a:pathLst>
                <a:path extrusionOk="0" h="1507" w="1035">
                  <a:moveTo>
                    <a:pt x="516" y="0"/>
                  </a:moveTo>
                  <a:cubicBezTo>
                    <a:pt x="267" y="0"/>
                    <a:pt x="66" y="203"/>
                    <a:pt x="66" y="451"/>
                  </a:cubicBezTo>
                  <a:cubicBezTo>
                    <a:pt x="66" y="616"/>
                    <a:pt x="158" y="763"/>
                    <a:pt x="292" y="841"/>
                  </a:cubicBezTo>
                  <a:lnTo>
                    <a:pt x="74" y="1217"/>
                  </a:lnTo>
                  <a:cubicBezTo>
                    <a:pt x="1" y="1346"/>
                    <a:pt x="92" y="1507"/>
                    <a:pt x="242" y="1507"/>
                  </a:cubicBezTo>
                  <a:lnTo>
                    <a:pt x="791" y="1507"/>
                  </a:lnTo>
                  <a:cubicBezTo>
                    <a:pt x="943" y="1507"/>
                    <a:pt x="1035" y="1344"/>
                    <a:pt x="961" y="1217"/>
                  </a:cubicBezTo>
                  <a:lnTo>
                    <a:pt x="743" y="841"/>
                  </a:lnTo>
                  <a:cubicBezTo>
                    <a:pt x="890" y="757"/>
                    <a:pt x="985" y="592"/>
                    <a:pt x="966" y="405"/>
                  </a:cubicBezTo>
                  <a:cubicBezTo>
                    <a:pt x="945" y="188"/>
                    <a:pt x="765" y="14"/>
                    <a:pt x="547" y="1"/>
                  </a:cubicBezTo>
                  <a:cubicBezTo>
                    <a:pt x="537" y="1"/>
                    <a:pt x="526" y="0"/>
                    <a:pt x="5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 name="Google Shape;4607;p76"/>
          <p:cNvGrpSpPr/>
          <p:nvPr/>
        </p:nvGrpSpPr>
        <p:grpSpPr>
          <a:xfrm>
            <a:off x="1532094" y="3389263"/>
            <a:ext cx="371271" cy="327016"/>
            <a:chOff x="1532094" y="3179713"/>
            <a:chExt cx="371271" cy="327016"/>
          </a:xfrm>
        </p:grpSpPr>
        <p:sp>
          <p:nvSpPr>
            <p:cNvPr id="4608" name="Google Shape;4608;p76"/>
            <p:cNvSpPr/>
            <p:nvPr/>
          </p:nvSpPr>
          <p:spPr>
            <a:xfrm>
              <a:off x="1532094" y="3179713"/>
              <a:ext cx="371271" cy="327016"/>
            </a:xfrm>
            <a:custGeom>
              <a:rect b="b" l="l" r="r" t="t"/>
              <a:pathLst>
                <a:path extrusionOk="0" h="8180" w="9287">
                  <a:moveTo>
                    <a:pt x="631" y="0"/>
                  </a:moveTo>
                  <a:cubicBezTo>
                    <a:pt x="282" y="0"/>
                    <a:pt x="1" y="282"/>
                    <a:pt x="1" y="630"/>
                  </a:cubicBezTo>
                  <a:lnTo>
                    <a:pt x="1" y="7549"/>
                  </a:lnTo>
                  <a:cubicBezTo>
                    <a:pt x="1" y="7898"/>
                    <a:pt x="282" y="8179"/>
                    <a:pt x="631" y="8179"/>
                  </a:cubicBezTo>
                  <a:lnTo>
                    <a:pt x="8657" y="8179"/>
                  </a:lnTo>
                  <a:cubicBezTo>
                    <a:pt x="9005" y="8179"/>
                    <a:pt x="9286" y="7898"/>
                    <a:pt x="9286" y="7549"/>
                  </a:cubicBezTo>
                  <a:lnTo>
                    <a:pt x="9286" y="630"/>
                  </a:lnTo>
                  <a:cubicBezTo>
                    <a:pt x="9286" y="282"/>
                    <a:pt x="9005" y="0"/>
                    <a:pt x="86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6"/>
            <p:cNvSpPr/>
            <p:nvPr/>
          </p:nvSpPr>
          <p:spPr>
            <a:xfrm>
              <a:off x="1554562" y="3202181"/>
              <a:ext cx="326296" cy="282041"/>
            </a:xfrm>
            <a:custGeom>
              <a:rect b="b" l="l" r="r" t="t"/>
              <a:pathLst>
                <a:path extrusionOk="0" h="7055" w="8162">
                  <a:moveTo>
                    <a:pt x="71" y="1"/>
                  </a:moveTo>
                  <a:cubicBezTo>
                    <a:pt x="32" y="1"/>
                    <a:pt x="0" y="32"/>
                    <a:pt x="0" y="71"/>
                  </a:cubicBezTo>
                  <a:lnTo>
                    <a:pt x="0" y="6985"/>
                  </a:lnTo>
                  <a:cubicBezTo>
                    <a:pt x="0" y="7024"/>
                    <a:pt x="34" y="7055"/>
                    <a:pt x="73" y="7055"/>
                  </a:cubicBezTo>
                  <a:lnTo>
                    <a:pt x="8091" y="7055"/>
                  </a:lnTo>
                  <a:cubicBezTo>
                    <a:pt x="8129" y="7055"/>
                    <a:pt x="8161" y="7024"/>
                    <a:pt x="8161" y="6985"/>
                  </a:cubicBezTo>
                  <a:lnTo>
                    <a:pt x="8161" y="71"/>
                  </a:lnTo>
                  <a:cubicBezTo>
                    <a:pt x="8161" y="32"/>
                    <a:pt x="8129" y="1"/>
                    <a:pt x="8091" y="1"/>
                  </a:cubicBezTo>
                  <a:close/>
                </a:path>
              </a:pathLst>
            </a:custGeom>
            <a:solidFill>
              <a:srgbClr val="E7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6"/>
            <p:cNvSpPr/>
            <p:nvPr/>
          </p:nvSpPr>
          <p:spPr>
            <a:xfrm>
              <a:off x="1724466" y="3266664"/>
              <a:ext cx="56408" cy="66922"/>
            </a:xfrm>
            <a:custGeom>
              <a:rect b="b" l="l" r="r" t="t"/>
              <a:pathLst>
                <a:path extrusionOk="0" h="1674" w="1411">
                  <a:moveTo>
                    <a:pt x="220" y="1"/>
                  </a:moveTo>
                  <a:lnTo>
                    <a:pt x="1" y="175"/>
                  </a:lnTo>
                  <a:lnTo>
                    <a:pt x="1192" y="1673"/>
                  </a:lnTo>
                  <a:lnTo>
                    <a:pt x="1411" y="1499"/>
                  </a:lnTo>
                  <a:lnTo>
                    <a:pt x="2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6"/>
            <p:cNvSpPr/>
            <p:nvPr/>
          </p:nvSpPr>
          <p:spPr>
            <a:xfrm>
              <a:off x="1645990" y="3339943"/>
              <a:ext cx="89670" cy="109378"/>
            </a:xfrm>
            <a:custGeom>
              <a:rect b="b" l="l" r="r" t="t"/>
              <a:pathLst>
                <a:path extrusionOk="0" h="2736" w="2243">
                  <a:moveTo>
                    <a:pt x="2022" y="1"/>
                  </a:moveTo>
                  <a:lnTo>
                    <a:pt x="0" y="2561"/>
                  </a:lnTo>
                  <a:lnTo>
                    <a:pt x="221" y="2735"/>
                  </a:lnTo>
                  <a:lnTo>
                    <a:pt x="2242" y="176"/>
                  </a:lnTo>
                  <a:lnTo>
                    <a:pt x="20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6"/>
            <p:cNvSpPr/>
            <p:nvPr/>
          </p:nvSpPr>
          <p:spPr>
            <a:xfrm>
              <a:off x="1795506" y="3339903"/>
              <a:ext cx="44535" cy="52211"/>
            </a:xfrm>
            <a:custGeom>
              <a:rect b="b" l="l" r="r" t="t"/>
              <a:pathLst>
                <a:path extrusionOk="0" h="1306" w="1114">
                  <a:moveTo>
                    <a:pt x="893" y="1"/>
                  </a:moveTo>
                  <a:lnTo>
                    <a:pt x="1" y="1131"/>
                  </a:lnTo>
                  <a:lnTo>
                    <a:pt x="221" y="1306"/>
                  </a:lnTo>
                  <a:lnTo>
                    <a:pt x="1114" y="175"/>
                  </a:lnTo>
                  <a:lnTo>
                    <a:pt x="8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6"/>
            <p:cNvSpPr/>
            <p:nvPr/>
          </p:nvSpPr>
          <p:spPr>
            <a:xfrm>
              <a:off x="1670017" y="3331228"/>
              <a:ext cx="176661" cy="10954"/>
            </a:xfrm>
            <a:custGeom>
              <a:rect b="b" l="l" r="r" t="t"/>
              <a:pathLst>
                <a:path extrusionOk="0" h="274" w="4419">
                  <a:moveTo>
                    <a:pt x="150" y="0"/>
                  </a:moveTo>
                  <a:cubicBezTo>
                    <a:pt x="68" y="0"/>
                    <a:pt x="1" y="70"/>
                    <a:pt x="11" y="153"/>
                  </a:cubicBezTo>
                  <a:cubicBezTo>
                    <a:pt x="19" y="223"/>
                    <a:pt x="82" y="273"/>
                    <a:pt x="153" y="273"/>
                  </a:cubicBezTo>
                  <a:lnTo>
                    <a:pt x="4270" y="273"/>
                  </a:lnTo>
                  <a:cubicBezTo>
                    <a:pt x="4353" y="273"/>
                    <a:pt x="4418" y="202"/>
                    <a:pt x="4408" y="120"/>
                  </a:cubicBezTo>
                  <a:cubicBezTo>
                    <a:pt x="4400" y="50"/>
                    <a:pt x="4337" y="0"/>
                    <a:pt x="42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6"/>
            <p:cNvSpPr/>
            <p:nvPr/>
          </p:nvSpPr>
          <p:spPr>
            <a:xfrm>
              <a:off x="1595539" y="3237001"/>
              <a:ext cx="86431" cy="155033"/>
            </a:xfrm>
            <a:custGeom>
              <a:rect b="b" l="l" r="r" t="t"/>
              <a:pathLst>
                <a:path extrusionOk="0" h="3878" w="2162">
                  <a:moveTo>
                    <a:pt x="220" y="0"/>
                  </a:moveTo>
                  <a:lnTo>
                    <a:pt x="1" y="174"/>
                  </a:lnTo>
                  <a:lnTo>
                    <a:pt x="1833" y="2495"/>
                  </a:lnTo>
                  <a:lnTo>
                    <a:pt x="879" y="3703"/>
                  </a:lnTo>
                  <a:lnTo>
                    <a:pt x="1100" y="3878"/>
                  </a:lnTo>
                  <a:lnTo>
                    <a:pt x="2122" y="2583"/>
                  </a:lnTo>
                  <a:cubicBezTo>
                    <a:pt x="2161" y="2531"/>
                    <a:pt x="2161" y="2460"/>
                    <a:pt x="2122" y="2409"/>
                  </a:cubicBezTo>
                  <a:lnTo>
                    <a:pt x="22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6"/>
            <p:cNvSpPr/>
            <p:nvPr/>
          </p:nvSpPr>
          <p:spPr>
            <a:xfrm>
              <a:off x="1780594" y="3381160"/>
              <a:ext cx="28064" cy="28104"/>
            </a:xfrm>
            <a:custGeom>
              <a:rect b="b" l="l" r="r" t="t"/>
              <a:pathLst>
                <a:path extrusionOk="0" h="703" w="702">
                  <a:moveTo>
                    <a:pt x="352" y="0"/>
                  </a:moveTo>
                  <a:cubicBezTo>
                    <a:pt x="157" y="0"/>
                    <a:pt x="0" y="158"/>
                    <a:pt x="0" y="351"/>
                  </a:cubicBezTo>
                  <a:cubicBezTo>
                    <a:pt x="0" y="545"/>
                    <a:pt x="157" y="702"/>
                    <a:pt x="352" y="702"/>
                  </a:cubicBezTo>
                  <a:cubicBezTo>
                    <a:pt x="545" y="702"/>
                    <a:pt x="702" y="545"/>
                    <a:pt x="702" y="351"/>
                  </a:cubicBezTo>
                  <a:cubicBezTo>
                    <a:pt x="702" y="158"/>
                    <a:pt x="545"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6"/>
            <p:cNvSpPr/>
            <p:nvPr/>
          </p:nvSpPr>
          <p:spPr>
            <a:xfrm>
              <a:off x="1709674" y="3249634"/>
              <a:ext cx="28104" cy="28104"/>
            </a:xfrm>
            <a:custGeom>
              <a:rect b="b" l="l" r="r" t="t"/>
              <a:pathLst>
                <a:path extrusionOk="0" h="703" w="703">
                  <a:moveTo>
                    <a:pt x="351" y="1"/>
                  </a:moveTo>
                  <a:cubicBezTo>
                    <a:pt x="158" y="1"/>
                    <a:pt x="1" y="158"/>
                    <a:pt x="1" y="352"/>
                  </a:cubicBezTo>
                  <a:cubicBezTo>
                    <a:pt x="1" y="545"/>
                    <a:pt x="158" y="702"/>
                    <a:pt x="351" y="702"/>
                  </a:cubicBezTo>
                  <a:cubicBezTo>
                    <a:pt x="545" y="702"/>
                    <a:pt x="702" y="545"/>
                    <a:pt x="702" y="352"/>
                  </a:cubicBezTo>
                  <a:cubicBezTo>
                    <a:pt x="702" y="158"/>
                    <a:pt x="545" y="1"/>
                    <a:pt x="3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6"/>
            <p:cNvSpPr/>
            <p:nvPr/>
          </p:nvSpPr>
          <p:spPr>
            <a:xfrm>
              <a:off x="1580707" y="3219891"/>
              <a:ext cx="28064" cy="28104"/>
            </a:xfrm>
            <a:custGeom>
              <a:rect b="b" l="l" r="r" t="t"/>
              <a:pathLst>
                <a:path extrusionOk="0" h="703" w="702">
                  <a:moveTo>
                    <a:pt x="352" y="1"/>
                  </a:moveTo>
                  <a:cubicBezTo>
                    <a:pt x="157" y="1"/>
                    <a:pt x="0" y="158"/>
                    <a:pt x="0" y="352"/>
                  </a:cubicBezTo>
                  <a:cubicBezTo>
                    <a:pt x="0" y="545"/>
                    <a:pt x="157" y="702"/>
                    <a:pt x="352" y="702"/>
                  </a:cubicBezTo>
                  <a:cubicBezTo>
                    <a:pt x="545" y="702"/>
                    <a:pt x="702" y="545"/>
                    <a:pt x="702" y="352"/>
                  </a:cubicBezTo>
                  <a:cubicBezTo>
                    <a:pt x="702" y="158"/>
                    <a:pt x="545" y="1"/>
                    <a:pt x="3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6"/>
            <p:cNvSpPr/>
            <p:nvPr/>
          </p:nvSpPr>
          <p:spPr>
            <a:xfrm>
              <a:off x="1615847" y="3266065"/>
              <a:ext cx="28064" cy="28064"/>
            </a:xfrm>
            <a:custGeom>
              <a:rect b="b" l="l" r="r" t="t"/>
              <a:pathLst>
                <a:path extrusionOk="0" h="702" w="702">
                  <a:moveTo>
                    <a:pt x="350" y="0"/>
                  </a:moveTo>
                  <a:cubicBezTo>
                    <a:pt x="157" y="0"/>
                    <a:pt x="0" y="157"/>
                    <a:pt x="0" y="350"/>
                  </a:cubicBezTo>
                  <a:cubicBezTo>
                    <a:pt x="0" y="545"/>
                    <a:pt x="157" y="702"/>
                    <a:pt x="350" y="702"/>
                  </a:cubicBezTo>
                  <a:cubicBezTo>
                    <a:pt x="545" y="702"/>
                    <a:pt x="702" y="545"/>
                    <a:pt x="702" y="350"/>
                  </a:cubicBezTo>
                  <a:cubicBezTo>
                    <a:pt x="702" y="157"/>
                    <a:pt x="545" y="0"/>
                    <a:pt x="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6"/>
            <p:cNvSpPr/>
            <p:nvPr/>
          </p:nvSpPr>
          <p:spPr>
            <a:xfrm>
              <a:off x="1661981" y="3322793"/>
              <a:ext cx="28064" cy="28064"/>
            </a:xfrm>
            <a:custGeom>
              <a:rect b="b" l="l" r="r" t="t"/>
              <a:pathLst>
                <a:path extrusionOk="0" h="702" w="702">
                  <a:moveTo>
                    <a:pt x="351" y="0"/>
                  </a:moveTo>
                  <a:cubicBezTo>
                    <a:pt x="156" y="0"/>
                    <a:pt x="0" y="157"/>
                    <a:pt x="0" y="352"/>
                  </a:cubicBezTo>
                  <a:cubicBezTo>
                    <a:pt x="0" y="545"/>
                    <a:pt x="156" y="702"/>
                    <a:pt x="351" y="702"/>
                  </a:cubicBezTo>
                  <a:cubicBezTo>
                    <a:pt x="545" y="702"/>
                    <a:pt x="702" y="545"/>
                    <a:pt x="702" y="352"/>
                  </a:cubicBezTo>
                  <a:cubicBezTo>
                    <a:pt x="702" y="157"/>
                    <a:pt x="545" y="0"/>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6"/>
            <p:cNvSpPr/>
            <p:nvPr/>
          </p:nvSpPr>
          <p:spPr>
            <a:xfrm>
              <a:off x="1826649" y="3322793"/>
              <a:ext cx="28064" cy="28064"/>
            </a:xfrm>
            <a:custGeom>
              <a:rect b="b" l="l" r="r" t="t"/>
              <a:pathLst>
                <a:path extrusionOk="0" h="702" w="702">
                  <a:moveTo>
                    <a:pt x="352" y="0"/>
                  </a:moveTo>
                  <a:cubicBezTo>
                    <a:pt x="158" y="0"/>
                    <a:pt x="0" y="157"/>
                    <a:pt x="0" y="352"/>
                  </a:cubicBezTo>
                  <a:cubicBezTo>
                    <a:pt x="0" y="545"/>
                    <a:pt x="158" y="702"/>
                    <a:pt x="352" y="702"/>
                  </a:cubicBezTo>
                  <a:cubicBezTo>
                    <a:pt x="546" y="702"/>
                    <a:pt x="702" y="545"/>
                    <a:pt x="702" y="352"/>
                  </a:cubicBezTo>
                  <a:cubicBezTo>
                    <a:pt x="702" y="157"/>
                    <a:pt x="546"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6"/>
            <p:cNvSpPr/>
            <p:nvPr/>
          </p:nvSpPr>
          <p:spPr>
            <a:xfrm>
              <a:off x="1767682" y="3322793"/>
              <a:ext cx="28064" cy="28064"/>
            </a:xfrm>
            <a:custGeom>
              <a:rect b="b" l="l" r="r" t="t"/>
              <a:pathLst>
                <a:path extrusionOk="0" h="702" w="702">
                  <a:moveTo>
                    <a:pt x="351" y="0"/>
                  </a:moveTo>
                  <a:cubicBezTo>
                    <a:pt x="158" y="0"/>
                    <a:pt x="0" y="157"/>
                    <a:pt x="0" y="352"/>
                  </a:cubicBezTo>
                  <a:cubicBezTo>
                    <a:pt x="0" y="545"/>
                    <a:pt x="158" y="702"/>
                    <a:pt x="351" y="702"/>
                  </a:cubicBezTo>
                  <a:cubicBezTo>
                    <a:pt x="545" y="702"/>
                    <a:pt x="702" y="545"/>
                    <a:pt x="702" y="352"/>
                  </a:cubicBezTo>
                  <a:cubicBezTo>
                    <a:pt x="702" y="157"/>
                    <a:pt x="545" y="0"/>
                    <a:pt x="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6"/>
            <p:cNvSpPr/>
            <p:nvPr/>
          </p:nvSpPr>
          <p:spPr>
            <a:xfrm>
              <a:off x="1722347" y="3322793"/>
              <a:ext cx="28064" cy="28064"/>
            </a:xfrm>
            <a:custGeom>
              <a:rect b="b" l="l" r="r" t="t"/>
              <a:pathLst>
                <a:path extrusionOk="0" h="702" w="702">
                  <a:moveTo>
                    <a:pt x="350" y="0"/>
                  </a:moveTo>
                  <a:cubicBezTo>
                    <a:pt x="157" y="0"/>
                    <a:pt x="0" y="157"/>
                    <a:pt x="0" y="352"/>
                  </a:cubicBezTo>
                  <a:cubicBezTo>
                    <a:pt x="0" y="545"/>
                    <a:pt x="157" y="702"/>
                    <a:pt x="350" y="702"/>
                  </a:cubicBezTo>
                  <a:cubicBezTo>
                    <a:pt x="545" y="702"/>
                    <a:pt x="702" y="545"/>
                    <a:pt x="702" y="352"/>
                  </a:cubicBezTo>
                  <a:cubicBezTo>
                    <a:pt x="702" y="157"/>
                    <a:pt x="545" y="0"/>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6"/>
            <p:cNvSpPr/>
            <p:nvPr/>
          </p:nvSpPr>
          <p:spPr>
            <a:xfrm>
              <a:off x="1631039" y="3438328"/>
              <a:ext cx="28104" cy="28064"/>
            </a:xfrm>
            <a:custGeom>
              <a:rect b="b" l="l" r="r" t="t"/>
              <a:pathLst>
                <a:path extrusionOk="0" h="702" w="703">
                  <a:moveTo>
                    <a:pt x="351" y="0"/>
                  </a:moveTo>
                  <a:cubicBezTo>
                    <a:pt x="158" y="0"/>
                    <a:pt x="1" y="157"/>
                    <a:pt x="1" y="350"/>
                  </a:cubicBezTo>
                  <a:cubicBezTo>
                    <a:pt x="1" y="544"/>
                    <a:pt x="158" y="702"/>
                    <a:pt x="351" y="702"/>
                  </a:cubicBezTo>
                  <a:cubicBezTo>
                    <a:pt x="545" y="702"/>
                    <a:pt x="703" y="544"/>
                    <a:pt x="703" y="350"/>
                  </a:cubicBezTo>
                  <a:cubicBezTo>
                    <a:pt x="703" y="157"/>
                    <a:pt x="545" y="0"/>
                    <a:pt x="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6"/>
            <p:cNvSpPr/>
            <p:nvPr/>
          </p:nvSpPr>
          <p:spPr>
            <a:xfrm>
              <a:off x="1666019" y="3394113"/>
              <a:ext cx="28104" cy="28064"/>
            </a:xfrm>
            <a:custGeom>
              <a:rect b="b" l="l" r="r" t="t"/>
              <a:pathLst>
                <a:path extrusionOk="0" h="702" w="703">
                  <a:moveTo>
                    <a:pt x="351" y="0"/>
                  </a:moveTo>
                  <a:cubicBezTo>
                    <a:pt x="158" y="0"/>
                    <a:pt x="1" y="158"/>
                    <a:pt x="1" y="352"/>
                  </a:cubicBezTo>
                  <a:cubicBezTo>
                    <a:pt x="1" y="545"/>
                    <a:pt x="158" y="702"/>
                    <a:pt x="351" y="702"/>
                  </a:cubicBezTo>
                  <a:cubicBezTo>
                    <a:pt x="545" y="702"/>
                    <a:pt x="702" y="545"/>
                    <a:pt x="702" y="352"/>
                  </a:cubicBezTo>
                  <a:cubicBezTo>
                    <a:pt x="702" y="158"/>
                    <a:pt x="545" y="0"/>
                    <a:pt x="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6"/>
            <p:cNvSpPr/>
            <p:nvPr/>
          </p:nvSpPr>
          <p:spPr>
            <a:xfrm>
              <a:off x="1615887" y="3381160"/>
              <a:ext cx="28064" cy="28104"/>
            </a:xfrm>
            <a:custGeom>
              <a:rect b="b" l="l" r="r" t="t"/>
              <a:pathLst>
                <a:path extrusionOk="0" h="703" w="702">
                  <a:moveTo>
                    <a:pt x="350" y="0"/>
                  </a:moveTo>
                  <a:cubicBezTo>
                    <a:pt x="157" y="0"/>
                    <a:pt x="0" y="158"/>
                    <a:pt x="0" y="351"/>
                  </a:cubicBezTo>
                  <a:cubicBezTo>
                    <a:pt x="0" y="545"/>
                    <a:pt x="157" y="702"/>
                    <a:pt x="350" y="702"/>
                  </a:cubicBezTo>
                  <a:cubicBezTo>
                    <a:pt x="545" y="702"/>
                    <a:pt x="702" y="545"/>
                    <a:pt x="702" y="351"/>
                  </a:cubicBezTo>
                  <a:cubicBezTo>
                    <a:pt x="702" y="158"/>
                    <a:pt x="545" y="0"/>
                    <a:pt x="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6"/>
            <p:cNvSpPr/>
            <p:nvPr/>
          </p:nvSpPr>
          <p:spPr>
            <a:xfrm>
              <a:off x="1741816" y="3236281"/>
              <a:ext cx="39258" cy="10874"/>
            </a:xfrm>
            <a:custGeom>
              <a:rect b="b" l="l" r="r" t="t"/>
              <a:pathLst>
                <a:path extrusionOk="0" h="272" w="982">
                  <a:moveTo>
                    <a:pt x="138" y="0"/>
                  </a:moveTo>
                  <a:cubicBezTo>
                    <a:pt x="62" y="0"/>
                    <a:pt x="1" y="64"/>
                    <a:pt x="3" y="140"/>
                  </a:cubicBezTo>
                  <a:cubicBezTo>
                    <a:pt x="5" y="213"/>
                    <a:pt x="69" y="271"/>
                    <a:pt x="145" y="271"/>
                  </a:cubicBezTo>
                  <a:lnTo>
                    <a:pt x="844" y="271"/>
                  </a:lnTo>
                  <a:cubicBezTo>
                    <a:pt x="921" y="271"/>
                    <a:pt x="982" y="208"/>
                    <a:pt x="980" y="132"/>
                  </a:cubicBezTo>
                  <a:cubicBezTo>
                    <a:pt x="977" y="58"/>
                    <a:pt x="912" y="0"/>
                    <a:pt x="8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6"/>
            <p:cNvSpPr/>
            <p:nvPr/>
          </p:nvSpPr>
          <p:spPr>
            <a:xfrm>
              <a:off x="1574910" y="3366048"/>
              <a:ext cx="39258" cy="10914"/>
            </a:xfrm>
            <a:custGeom>
              <a:rect b="b" l="l" r="r" t="t"/>
              <a:pathLst>
                <a:path extrusionOk="0" h="273" w="982">
                  <a:moveTo>
                    <a:pt x="138" y="1"/>
                  </a:moveTo>
                  <a:cubicBezTo>
                    <a:pt x="61" y="1"/>
                    <a:pt x="1" y="64"/>
                    <a:pt x="2" y="141"/>
                  </a:cubicBezTo>
                  <a:cubicBezTo>
                    <a:pt x="5" y="215"/>
                    <a:pt x="69" y="273"/>
                    <a:pt x="144" y="273"/>
                  </a:cubicBezTo>
                  <a:lnTo>
                    <a:pt x="844" y="273"/>
                  </a:lnTo>
                  <a:cubicBezTo>
                    <a:pt x="920" y="273"/>
                    <a:pt x="982" y="210"/>
                    <a:pt x="979" y="133"/>
                  </a:cubicBezTo>
                  <a:cubicBezTo>
                    <a:pt x="977" y="59"/>
                    <a:pt x="911" y="1"/>
                    <a:pt x="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6"/>
            <p:cNvSpPr/>
            <p:nvPr/>
          </p:nvSpPr>
          <p:spPr>
            <a:xfrm>
              <a:off x="1674054" y="3449402"/>
              <a:ext cx="39258" cy="10914"/>
            </a:xfrm>
            <a:custGeom>
              <a:rect b="b" l="l" r="r" t="t"/>
              <a:pathLst>
                <a:path extrusionOk="0" h="273" w="982">
                  <a:moveTo>
                    <a:pt x="137" y="1"/>
                  </a:moveTo>
                  <a:cubicBezTo>
                    <a:pt x="60" y="1"/>
                    <a:pt x="0" y="65"/>
                    <a:pt x="1" y="141"/>
                  </a:cubicBezTo>
                  <a:cubicBezTo>
                    <a:pt x="4" y="215"/>
                    <a:pt x="69" y="273"/>
                    <a:pt x="144" y="273"/>
                  </a:cubicBezTo>
                  <a:lnTo>
                    <a:pt x="843" y="273"/>
                  </a:lnTo>
                  <a:cubicBezTo>
                    <a:pt x="919" y="273"/>
                    <a:pt x="981" y="210"/>
                    <a:pt x="978" y="132"/>
                  </a:cubicBezTo>
                  <a:cubicBezTo>
                    <a:pt x="976" y="59"/>
                    <a:pt x="912" y="1"/>
                    <a:pt x="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6"/>
            <p:cNvSpPr/>
            <p:nvPr/>
          </p:nvSpPr>
          <p:spPr>
            <a:xfrm>
              <a:off x="1703798" y="3409544"/>
              <a:ext cx="39298" cy="10914"/>
            </a:xfrm>
            <a:custGeom>
              <a:rect b="b" l="l" r="r" t="t"/>
              <a:pathLst>
                <a:path extrusionOk="0" h="273" w="983">
                  <a:moveTo>
                    <a:pt x="138" y="0"/>
                  </a:moveTo>
                  <a:cubicBezTo>
                    <a:pt x="62" y="0"/>
                    <a:pt x="1" y="65"/>
                    <a:pt x="2" y="141"/>
                  </a:cubicBezTo>
                  <a:cubicBezTo>
                    <a:pt x="5" y="215"/>
                    <a:pt x="70" y="273"/>
                    <a:pt x="144" y="273"/>
                  </a:cubicBezTo>
                  <a:lnTo>
                    <a:pt x="844" y="273"/>
                  </a:lnTo>
                  <a:cubicBezTo>
                    <a:pt x="920" y="273"/>
                    <a:pt x="982" y="209"/>
                    <a:pt x="978" y="132"/>
                  </a:cubicBezTo>
                  <a:cubicBezTo>
                    <a:pt x="976" y="59"/>
                    <a:pt x="911" y="0"/>
                    <a:pt x="8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6"/>
            <p:cNvSpPr/>
            <p:nvPr/>
          </p:nvSpPr>
          <p:spPr>
            <a:xfrm>
              <a:off x="1820052" y="3384918"/>
              <a:ext cx="39258" cy="10874"/>
            </a:xfrm>
            <a:custGeom>
              <a:rect b="b" l="l" r="r" t="t"/>
              <a:pathLst>
                <a:path extrusionOk="0" h="272" w="982">
                  <a:moveTo>
                    <a:pt x="138" y="0"/>
                  </a:moveTo>
                  <a:cubicBezTo>
                    <a:pt x="62" y="0"/>
                    <a:pt x="1" y="64"/>
                    <a:pt x="3" y="140"/>
                  </a:cubicBezTo>
                  <a:cubicBezTo>
                    <a:pt x="5" y="213"/>
                    <a:pt x="69" y="271"/>
                    <a:pt x="145" y="271"/>
                  </a:cubicBezTo>
                  <a:lnTo>
                    <a:pt x="844" y="271"/>
                  </a:lnTo>
                  <a:cubicBezTo>
                    <a:pt x="921" y="271"/>
                    <a:pt x="982" y="209"/>
                    <a:pt x="980" y="132"/>
                  </a:cubicBezTo>
                  <a:cubicBezTo>
                    <a:pt x="977" y="57"/>
                    <a:pt x="912" y="0"/>
                    <a:pt x="8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6"/>
            <p:cNvSpPr/>
            <p:nvPr/>
          </p:nvSpPr>
          <p:spPr>
            <a:xfrm>
              <a:off x="1808219" y="3295728"/>
              <a:ext cx="39258" cy="10914"/>
            </a:xfrm>
            <a:custGeom>
              <a:rect b="b" l="l" r="r" t="t"/>
              <a:pathLst>
                <a:path extrusionOk="0" h="273" w="982">
                  <a:moveTo>
                    <a:pt x="137" y="1"/>
                  </a:moveTo>
                  <a:cubicBezTo>
                    <a:pt x="61" y="1"/>
                    <a:pt x="0" y="64"/>
                    <a:pt x="1" y="140"/>
                  </a:cubicBezTo>
                  <a:cubicBezTo>
                    <a:pt x="4" y="214"/>
                    <a:pt x="69" y="272"/>
                    <a:pt x="144" y="272"/>
                  </a:cubicBezTo>
                  <a:lnTo>
                    <a:pt x="843" y="272"/>
                  </a:lnTo>
                  <a:cubicBezTo>
                    <a:pt x="919" y="272"/>
                    <a:pt x="981" y="209"/>
                    <a:pt x="979" y="133"/>
                  </a:cubicBezTo>
                  <a:cubicBezTo>
                    <a:pt x="976" y="59"/>
                    <a:pt x="912" y="1"/>
                    <a:pt x="8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6"/>
            <p:cNvSpPr/>
            <p:nvPr/>
          </p:nvSpPr>
          <p:spPr>
            <a:xfrm>
              <a:off x="1633077" y="3246396"/>
              <a:ext cx="39258" cy="10874"/>
            </a:xfrm>
            <a:custGeom>
              <a:rect b="b" l="l" r="r" t="t"/>
              <a:pathLst>
                <a:path extrusionOk="0" h="272" w="982">
                  <a:moveTo>
                    <a:pt x="138" y="0"/>
                  </a:moveTo>
                  <a:cubicBezTo>
                    <a:pt x="61" y="0"/>
                    <a:pt x="1" y="64"/>
                    <a:pt x="2" y="140"/>
                  </a:cubicBezTo>
                  <a:cubicBezTo>
                    <a:pt x="4" y="214"/>
                    <a:pt x="69" y="272"/>
                    <a:pt x="144" y="272"/>
                  </a:cubicBezTo>
                  <a:lnTo>
                    <a:pt x="843" y="272"/>
                  </a:lnTo>
                  <a:cubicBezTo>
                    <a:pt x="920" y="272"/>
                    <a:pt x="982" y="210"/>
                    <a:pt x="979" y="132"/>
                  </a:cubicBezTo>
                  <a:cubicBezTo>
                    <a:pt x="977" y="58"/>
                    <a:pt x="911" y="0"/>
                    <a:pt x="8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76"/>
          <p:cNvGrpSpPr/>
          <p:nvPr/>
        </p:nvGrpSpPr>
        <p:grpSpPr>
          <a:xfrm>
            <a:off x="726228" y="3984608"/>
            <a:ext cx="371271" cy="371311"/>
            <a:chOff x="726228" y="3775058"/>
            <a:chExt cx="371271" cy="371311"/>
          </a:xfrm>
        </p:grpSpPr>
        <p:sp>
          <p:nvSpPr>
            <p:cNvPr id="4634" name="Google Shape;4634;p76"/>
            <p:cNvSpPr/>
            <p:nvPr/>
          </p:nvSpPr>
          <p:spPr>
            <a:xfrm>
              <a:off x="739300" y="4025237"/>
              <a:ext cx="344446" cy="55129"/>
            </a:xfrm>
            <a:custGeom>
              <a:rect b="b" l="l" r="r" t="t"/>
              <a:pathLst>
                <a:path extrusionOk="0" h="1379" w="8616">
                  <a:moveTo>
                    <a:pt x="424" y="0"/>
                  </a:moveTo>
                  <a:cubicBezTo>
                    <a:pt x="190" y="0"/>
                    <a:pt x="1" y="190"/>
                    <a:pt x="1" y="423"/>
                  </a:cubicBezTo>
                  <a:lnTo>
                    <a:pt x="1" y="955"/>
                  </a:lnTo>
                  <a:cubicBezTo>
                    <a:pt x="1" y="1188"/>
                    <a:pt x="190" y="1378"/>
                    <a:pt x="424" y="1378"/>
                  </a:cubicBezTo>
                  <a:lnTo>
                    <a:pt x="8191" y="1378"/>
                  </a:lnTo>
                  <a:cubicBezTo>
                    <a:pt x="8425" y="1378"/>
                    <a:pt x="8615" y="1188"/>
                    <a:pt x="8615" y="955"/>
                  </a:cubicBezTo>
                  <a:lnTo>
                    <a:pt x="8615" y="423"/>
                  </a:lnTo>
                  <a:cubicBezTo>
                    <a:pt x="8615" y="190"/>
                    <a:pt x="8424" y="0"/>
                    <a:pt x="8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6"/>
            <p:cNvSpPr/>
            <p:nvPr/>
          </p:nvSpPr>
          <p:spPr>
            <a:xfrm>
              <a:off x="739980" y="4007288"/>
              <a:ext cx="344486" cy="49452"/>
            </a:xfrm>
            <a:custGeom>
              <a:rect b="b" l="l" r="r" t="t"/>
              <a:pathLst>
                <a:path extrusionOk="0" h="1237" w="8617">
                  <a:moveTo>
                    <a:pt x="3938" y="1"/>
                  </a:moveTo>
                  <a:lnTo>
                    <a:pt x="424" y="440"/>
                  </a:lnTo>
                  <a:cubicBezTo>
                    <a:pt x="191" y="440"/>
                    <a:pt x="1" y="630"/>
                    <a:pt x="1" y="863"/>
                  </a:cubicBezTo>
                  <a:lnTo>
                    <a:pt x="1" y="1236"/>
                  </a:lnTo>
                  <a:cubicBezTo>
                    <a:pt x="1" y="1003"/>
                    <a:pt x="191" y="813"/>
                    <a:pt x="424" y="813"/>
                  </a:cubicBezTo>
                  <a:lnTo>
                    <a:pt x="8193" y="813"/>
                  </a:lnTo>
                  <a:cubicBezTo>
                    <a:pt x="8426" y="813"/>
                    <a:pt x="8616" y="1003"/>
                    <a:pt x="8616" y="1236"/>
                  </a:cubicBezTo>
                  <a:lnTo>
                    <a:pt x="8616" y="863"/>
                  </a:lnTo>
                  <a:cubicBezTo>
                    <a:pt x="8616" y="629"/>
                    <a:pt x="8427" y="440"/>
                    <a:pt x="8195" y="440"/>
                  </a:cubicBezTo>
                  <a:cubicBezTo>
                    <a:pt x="8194" y="440"/>
                    <a:pt x="8194" y="440"/>
                    <a:pt x="8193" y="440"/>
                  </a:cubicBezTo>
                  <a:lnTo>
                    <a:pt x="39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6"/>
            <p:cNvSpPr/>
            <p:nvPr/>
          </p:nvSpPr>
          <p:spPr>
            <a:xfrm>
              <a:off x="726228" y="4113668"/>
              <a:ext cx="371271" cy="32702"/>
            </a:xfrm>
            <a:custGeom>
              <a:rect b="b" l="l" r="r" t="t"/>
              <a:pathLst>
                <a:path extrusionOk="0" h="818" w="9287">
                  <a:moveTo>
                    <a:pt x="1" y="1"/>
                  </a:moveTo>
                  <a:lnTo>
                    <a:pt x="1" y="817"/>
                  </a:lnTo>
                  <a:lnTo>
                    <a:pt x="9286" y="817"/>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6"/>
            <p:cNvSpPr/>
            <p:nvPr/>
          </p:nvSpPr>
          <p:spPr>
            <a:xfrm>
              <a:off x="726228" y="4129619"/>
              <a:ext cx="371271" cy="16711"/>
            </a:xfrm>
            <a:custGeom>
              <a:rect b="b" l="l" r="r" t="t"/>
              <a:pathLst>
                <a:path extrusionOk="0" h="418" w="9287">
                  <a:moveTo>
                    <a:pt x="1" y="1"/>
                  </a:moveTo>
                  <a:lnTo>
                    <a:pt x="1"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6"/>
            <p:cNvSpPr/>
            <p:nvPr/>
          </p:nvSpPr>
          <p:spPr>
            <a:xfrm>
              <a:off x="762208" y="4046905"/>
              <a:ext cx="66682" cy="66682"/>
            </a:xfrm>
            <a:custGeom>
              <a:rect b="b" l="l" r="r" t="t"/>
              <a:pathLst>
                <a:path extrusionOk="0" h="1668" w="1668">
                  <a:moveTo>
                    <a:pt x="834" y="1"/>
                  </a:moveTo>
                  <a:cubicBezTo>
                    <a:pt x="374" y="1"/>
                    <a:pt x="1" y="373"/>
                    <a:pt x="1" y="834"/>
                  </a:cubicBezTo>
                  <a:cubicBezTo>
                    <a:pt x="1" y="1294"/>
                    <a:pt x="374" y="1668"/>
                    <a:pt x="834" y="1668"/>
                  </a:cubicBezTo>
                  <a:cubicBezTo>
                    <a:pt x="1295" y="1668"/>
                    <a:pt x="1668" y="1294"/>
                    <a:pt x="1668" y="834"/>
                  </a:cubicBezTo>
                  <a:cubicBezTo>
                    <a:pt x="1668"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6"/>
            <p:cNvSpPr/>
            <p:nvPr/>
          </p:nvSpPr>
          <p:spPr>
            <a:xfrm>
              <a:off x="828930" y="4046905"/>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6"/>
            <p:cNvSpPr/>
            <p:nvPr/>
          </p:nvSpPr>
          <p:spPr>
            <a:xfrm>
              <a:off x="784355" y="4071611"/>
              <a:ext cx="89070" cy="16751"/>
            </a:xfrm>
            <a:custGeom>
              <a:rect b="b" l="l" r="r" t="t"/>
              <a:pathLst>
                <a:path extrusionOk="0" h="419" w="2228">
                  <a:moveTo>
                    <a:pt x="240" y="1"/>
                  </a:moveTo>
                  <a:cubicBezTo>
                    <a:pt x="143" y="1"/>
                    <a:pt x="56" y="65"/>
                    <a:pt x="34" y="159"/>
                  </a:cubicBezTo>
                  <a:cubicBezTo>
                    <a:pt x="1" y="296"/>
                    <a:pt x="105" y="419"/>
                    <a:pt x="237" y="419"/>
                  </a:cubicBezTo>
                  <a:lnTo>
                    <a:pt x="1989" y="419"/>
                  </a:lnTo>
                  <a:cubicBezTo>
                    <a:pt x="2086" y="419"/>
                    <a:pt x="2173" y="354"/>
                    <a:pt x="2195" y="260"/>
                  </a:cubicBezTo>
                  <a:cubicBezTo>
                    <a:pt x="2228" y="123"/>
                    <a:pt x="2124" y="1"/>
                    <a:pt x="19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6"/>
            <p:cNvSpPr/>
            <p:nvPr/>
          </p:nvSpPr>
          <p:spPr>
            <a:xfrm>
              <a:off x="928154" y="4046905"/>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6"/>
            <p:cNvSpPr/>
            <p:nvPr/>
          </p:nvSpPr>
          <p:spPr>
            <a:xfrm>
              <a:off x="994797" y="4046905"/>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6"/>
            <p:cNvSpPr/>
            <p:nvPr/>
          </p:nvSpPr>
          <p:spPr>
            <a:xfrm>
              <a:off x="950302" y="4071611"/>
              <a:ext cx="89030" cy="16751"/>
            </a:xfrm>
            <a:custGeom>
              <a:rect b="b" l="l" r="r" t="t"/>
              <a:pathLst>
                <a:path extrusionOk="0" h="419" w="2227">
                  <a:moveTo>
                    <a:pt x="239" y="1"/>
                  </a:moveTo>
                  <a:cubicBezTo>
                    <a:pt x="143" y="1"/>
                    <a:pt x="55" y="65"/>
                    <a:pt x="33" y="159"/>
                  </a:cubicBezTo>
                  <a:cubicBezTo>
                    <a:pt x="0" y="296"/>
                    <a:pt x="105" y="419"/>
                    <a:pt x="237" y="419"/>
                  </a:cubicBezTo>
                  <a:lnTo>
                    <a:pt x="1989" y="419"/>
                  </a:lnTo>
                  <a:cubicBezTo>
                    <a:pt x="2085" y="419"/>
                    <a:pt x="2173" y="354"/>
                    <a:pt x="2195" y="260"/>
                  </a:cubicBezTo>
                  <a:cubicBezTo>
                    <a:pt x="2226" y="123"/>
                    <a:pt x="2122" y="1"/>
                    <a:pt x="1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6"/>
            <p:cNvSpPr/>
            <p:nvPr/>
          </p:nvSpPr>
          <p:spPr>
            <a:xfrm>
              <a:off x="746736" y="3775058"/>
              <a:ext cx="330294" cy="129647"/>
            </a:xfrm>
            <a:custGeom>
              <a:rect b="b" l="l" r="r" t="t"/>
              <a:pathLst>
                <a:path extrusionOk="0" h="3243" w="8262">
                  <a:moveTo>
                    <a:pt x="4131" y="1"/>
                  </a:moveTo>
                  <a:cubicBezTo>
                    <a:pt x="2686" y="1"/>
                    <a:pt x="442" y="1030"/>
                    <a:pt x="0" y="1951"/>
                  </a:cubicBezTo>
                  <a:lnTo>
                    <a:pt x="4257" y="3243"/>
                  </a:lnTo>
                  <a:lnTo>
                    <a:pt x="8262" y="1951"/>
                  </a:lnTo>
                  <a:cubicBezTo>
                    <a:pt x="7818" y="1032"/>
                    <a:pt x="5576" y="1"/>
                    <a:pt x="4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6"/>
            <p:cNvSpPr/>
            <p:nvPr/>
          </p:nvSpPr>
          <p:spPr>
            <a:xfrm>
              <a:off x="746696" y="3775058"/>
              <a:ext cx="165147" cy="128128"/>
            </a:xfrm>
            <a:custGeom>
              <a:rect b="b" l="l" r="r" t="t"/>
              <a:pathLst>
                <a:path extrusionOk="0" h="3205" w="4131">
                  <a:moveTo>
                    <a:pt x="4131" y="1"/>
                  </a:moveTo>
                  <a:cubicBezTo>
                    <a:pt x="2686" y="1"/>
                    <a:pt x="443" y="1032"/>
                    <a:pt x="0" y="1951"/>
                  </a:cubicBezTo>
                  <a:lnTo>
                    <a:pt x="4131" y="3205"/>
                  </a:lnTo>
                  <a:lnTo>
                    <a:pt x="2429" y="1951"/>
                  </a:lnTo>
                  <a:cubicBezTo>
                    <a:pt x="2613" y="1032"/>
                    <a:pt x="3536" y="1"/>
                    <a:pt x="41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6"/>
            <p:cNvSpPr/>
            <p:nvPr/>
          </p:nvSpPr>
          <p:spPr>
            <a:xfrm>
              <a:off x="911883" y="3903146"/>
              <a:ext cx="2838" cy="1559"/>
            </a:xfrm>
            <a:custGeom>
              <a:rect b="b" l="l" r="r" t="t"/>
              <a:pathLst>
                <a:path extrusionOk="0" h="39" w="71">
                  <a:moveTo>
                    <a:pt x="0" y="1"/>
                  </a:moveTo>
                  <a:lnTo>
                    <a:pt x="52" y="39"/>
                  </a:lnTo>
                  <a:lnTo>
                    <a:pt x="71" y="23"/>
                  </a:lnTo>
                  <a:lnTo>
                    <a:pt x="0" y="1"/>
                  </a:lnTo>
                  <a:close/>
                </a:path>
              </a:pathLst>
            </a:custGeom>
            <a:solidFill>
              <a:srgbClr val="D82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6"/>
            <p:cNvSpPr/>
            <p:nvPr/>
          </p:nvSpPr>
          <p:spPr>
            <a:xfrm>
              <a:off x="726228" y="3853414"/>
              <a:ext cx="371271" cy="171863"/>
            </a:xfrm>
            <a:custGeom>
              <a:rect b="b" l="l" r="r" t="t"/>
              <a:pathLst>
                <a:path extrusionOk="0" h="4299" w="9287">
                  <a:moveTo>
                    <a:pt x="1" y="0"/>
                  </a:moveTo>
                  <a:lnTo>
                    <a:pt x="1" y="3949"/>
                  </a:lnTo>
                  <a:cubicBezTo>
                    <a:pt x="1" y="4141"/>
                    <a:pt x="157" y="4298"/>
                    <a:pt x="350" y="4298"/>
                  </a:cubicBezTo>
                  <a:lnTo>
                    <a:pt x="8937" y="4298"/>
                  </a:lnTo>
                  <a:cubicBezTo>
                    <a:pt x="9129" y="4298"/>
                    <a:pt x="9286" y="4141"/>
                    <a:pt x="9286" y="3949"/>
                  </a:cubicBezTo>
                  <a:lnTo>
                    <a:pt x="92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6"/>
            <p:cNvSpPr/>
            <p:nvPr/>
          </p:nvSpPr>
          <p:spPr>
            <a:xfrm>
              <a:off x="755212" y="3853414"/>
              <a:ext cx="312544" cy="132006"/>
            </a:xfrm>
            <a:custGeom>
              <a:rect b="b" l="l" r="r" t="t"/>
              <a:pathLst>
                <a:path extrusionOk="0" h="3302" w="7818">
                  <a:moveTo>
                    <a:pt x="0" y="0"/>
                  </a:moveTo>
                  <a:lnTo>
                    <a:pt x="0" y="3301"/>
                  </a:lnTo>
                  <a:lnTo>
                    <a:pt x="7817" y="3301"/>
                  </a:lnTo>
                  <a:lnTo>
                    <a:pt x="781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6"/>
            <p:cNvSpPr/>
            <p:nvPr/>
          </p:nvSpPr>
          <p:spPr>
            <a:xfrm>
              <a:off x="795069" y="3853414"/>
              <a:ext cx="10914" cy="139961"/>
            </a:xfrm>
            <a:custGeom>
              <a:rect b="b" l="l" r="r" t="t"/>
              <a:pathLst>
                <a:path extrusionOk="0" h="3501" w="273">
                  <a:moveTo>
                    <a:pt x="1" y="0"/>
                  </a:moveTo>
                  <a:lnTo>
                    <a:pt x="1" y="3501"/>
                  </a:lnTo>
                  <a:lnTo>
                    <a:pt x="273" y="3501"/>
                  </a:lnTo>
                  <a:lnTo>
                    <a:pt x="2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6"/>
            <p:cNvSpPr/>
            <p:nvPr/>
          </p:nvSpPr>
          <p:spPr>
            <a:xfrm>
              <a:off x="839324" y="3853414"/>
              <a:ext cx="10874" cy="139961"/>
            </a:xfrm>
            <a:custGeom>
              <a:rect b="b" l="l" r="r" t="t"/>
              <a:pathLst>
                <a:path extrusionOk="0" h="3501" w="272">
                  <a:moveTo>
                    <a:pt x="0" y="0"/>
                  </a:moveTo>
                  <a:lnTo>
                    <a:pt x="0" y="3501"/>
                  </a:lnTo>
                  <a:lnTo>
                    <a:pt x="271" y="3501"/>
                  </a:lnTo>
                  <a:lnTo>
                    <a:pt x="2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6"/>
            <p:cNvSpPr/>
            <p:nvPr/>
          </p:nvSpPr>
          <p:spPr>
            <a:xfrm>
              <a:off x="884259" y="3853414"/>
              <a:ext cx="10954" cy="139961"/>
            </a:xfrm>
            <a:custGeom>
              <a:rect b="b" l="l" r="r" t="t"/>
              <a:pathLst>
                <a:path extrusionOk="0" h="3501" w="274">
                  <a:moveTo>
                    <a:pt x="1" y="0"/>
                  </a:moveTo>
                  <a:lnTo>
                    <a:pt x="1" y="3501"/>
                  </a:lnTo>
                  <a:lnTo>
                    <a:pt x="273" y="3501"/>
                  </a:lnTo>
                  <a:lnTo>
                    <a:pt x="2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6"/>
            <p:cNvSpPr/>
            <p:nvPr/>
          </p:nvSpPr>
          <p:spPr>
            <a:xfrm>
              <a:off x="928514" y="3853414"/>
              <a:ext cx="10874" cy="139961"/>
            </a:xfrm>
            <a:custGeom>
              <a:rect b="b" l="l" r="r" t="t"/>
              <a:pathLst>
                <a:path extrusionOk="0" h="3501" w="272">
                  <a:moveTo>
                    <a:pt x="1" y="0"/>
                  </a:moveTo>
                  <a:lnTo>
                    <a:pt x="1" y="3501"/>
                  </a:lnTo>
                  <a:lnTo>
                    <a:pt x="272" y="3501"/>
                  </a:lnTo>
                  <a:lnTo>
                    <a:pt x="2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6"/>
            <p:cNvSpPr/>
            <p:nvPr/>
          </p:nvSpPr>
          <p:spPr>
            <a:xfrm>
              <a:off x="973489" y="3853414"/>
              <a:ext cx="10914" cy="139961"/>
            </a:xfrm>
            <a:custGeom>
              <a:rect b="b" l="l" r="r" t="t"/>
              <a:pathLst>
                <a:path extrusionOk="0" h="3501" w="273">
                  <a:moveTo>
                    <a:pt x="0" y="0"/>
                  </a:moveTo>
                  <a:lnTo>
                    <a:pt x="0" y="3501"/>
                  </a:lnTo>
                  <a:lnTo>
                    <a:pt x="273" y="3501"/>
                  </a:lnTo>
                  <a:lnTo>
                    <a:pt x="2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6"/>
            <p:cNvSpPr/>
            <p:nvPr/>
          </p:nvSpPr>
          <p:spPr>
            <a:xfrm>
              <a:off x="1017744" y="3853414"/>
              <a:ext cx="10874" cy="139961"/>
            </a:xfrm>
            <a:custGeom>
              <a:rect b="b" l="l" r="r" t="t"/>
              <a:pathLst>
                <a:path extrusionOk="0" h="3501" w="272">
                  <a:moveTo>
                    <a:pt x="0" y="0"/>
                  </a:moveTo>
                  <a:lnTo>
                    <a:pt x="0" y="3501"/>
                  </a:lnTo>
                  <a:lnTo>
                    <a:pt x="271" y="3501"/>
                  </a:lnTo>
                  <a:lnTo>
                    <a:pt x="2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6"/>
            <p:cNvSpPr/>
            <p:nvPr/>
          </p:nvSpPr>
          <p:spPr>
            <a:xfrm>
              <a:off x="1016544" y="3826189"/>
              <a:ext cx="13552" cy="11234"/>
            </a:xfrm>
            <a:custGeom>
              <a:rect b="b" l="l" r="r" t="t"/>
              <a:pathLst>
                <a:path extrusionOk="0" h="281" w="339">
                  <a:moveTo>
                    <a:pt x="189" y="0"/>
                  </a:moveTo>
                  <a:cubicBezTo>
                    <a:pt x="155" y="0"/>
                    <a:pt x="121" y="12"/>
                    <a:pt x="95" y="36"/>
                  </a:cubicBezTo>
                  <a:cubicBezTo>
                    <a:pt x="1" y="121"/>
                    <a:pt x="63" y="280"/>
                    <a:pt x="188" y="280"/>
                  </a:cubicBezTo>
                  <a:cubicBezTo>
                    <a:pt x="253" y="280"/>
                    <a:pt x="311" y="234"/>
                    <a:pt x="326" y="170"/>
                  </a:cubicBezTo>
                  <a:cubicBezTo>
                    <a:pt x="338" y="114"/>
                    <a:pt x="314" y="53"/>
                    <a:pt x="263" y="22"/>
                  </a:cubicBezTo>
                  <a:cubicBezTo>
                    <a:pt x="241" y="7"/>
                    <a:pt x="215" y="0"/>
                    <a:pt x="1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6"/>
            <p:cNvSpPr/>
            <p:nvPr/>
          </p:nvSpPr>
          <p:spPr>
            <a:xfrm>
              <a:off x="1004311" y="3815715"/>
              <a:ext cx="12553" cy="11154"/>
            </a:xfrm>
            <a:custGeom>
              <a:rect b="b" l="l" r="r" t="t"/>
              <a:pathLst>
                <a:path extrusionOk="0" h="279" w="314">
                  <a:moveTo>
                    <a:pt x="150" y="0"/>
                  </a:moveTo>
                  <a:cubicBezTo>
                    <a:pt x="125" y="0"/>
                    <a:pt x="99" y="7"/>
                    <a:pt x="75" y="23"/>
                  </a:cubicBezTo>
                  <a:cubicBezTo>
                    <a:pt x="24" y="56"/>
                    <a:pt x="1" y="121"/>
                    <a:pt x="19" y="179"/>
                  </a:cubicBezTo>
                  <a:cubicBezTo>
                    <a:pt x="37" y="237"/>
                    <a:pt x="93" y="278"/>
                    <a:pt x="153" y="278"/>
                  </a:cubicBezTo>
                  <a:cubicBezTo>
                    <a:pt x="217" y="278"/>
                    <a:pt x="273" y="234"/>
                    <a:pt x="289" y="173"/>
                  </a:cubicBezTo>
                  <a:cubicBezTo>
                    <a:pt x="313" y="79"/>
                    <a:pt x="235" y="0"/>
                    <a:pt x="1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6"/>
            <p:cNvSpPr/>
            <p:nvPr/>
          </p:nvSpPr>
          <p:spPr>
            <a:xfrm>
              <a:off x="1000074" y="3831586"/>
              <a:ext cx="13352" cy="11194"/>
            </a:xfrm>
            <a:custGeom>
              <a:rect b="b" l="l" r="r" t="t"/>
              <a:pathLst>
                <a:path extrusionOk="0" h="280" w="334">
                  <a:moveTo>
                    <a:pt x="181" y="0"/>
                  </a:moveTo>
                  <a:cubicBezTo>
                    <a:pt x="146" y="0"/>
                    <a:pt x="111" y="13"/>
                    <a:pt x="84" y="42"/>
                  </a:cubicBezTo>
                  <a:cubicBezTo>
                    <a:pt x="0" y="129"/>
                    <a:pt x="63" y="279"/>
                    <a:pt x="185" y="279"/>
                  </a:cubicBezTo>
                  <a:cubicBezTo>
                    <a:pt x="257" y="279"/>
                    <a:pt x="317" y="223"/>
                    <a:pt x="323" y="152"/>
                  </a:cubicBezTo>
                  <a:cubicBezTo>
                    <a:pt x="333" y="64"/>
                    <a:pt x="258" y="0"/>
                    <a:pt x="1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8" name="Google Shape;4658;p76"/>
          <p:cNvGrpSpPr/>
          <p:nvPr/>
        </p:nvGrpSpPr>
        <p:grpSpPr>
          <a:xfrm>
            <a:off x="1584425" y="3984608"/>
            <a:ext cx="263252" cy="371311"/>
            <a:chOff x="1584425" y="3775058"/>
            <a:chExt cx="263252" cy="371311"/>
          </a:xfrm>
        </p:grpSpPr>
        <p:sp>
          <p:nvSpPr>
            <p:cNvPr id="4659" name="Google Shape;4659;p76"/>
            <p:cNvSpPr/>
            <p:nvPr/>
          </p:nvSpPr>
          <p:spPr>
            <a:xfrm>
              <a:off x="1584425" y="3775058"/>
              <a:ext cx="263252" cy="371311"/>
            </a:xfrm>
            <a:custGeom>
              <a:rect b="b" l="l" r="r" t="t"/>
              <a:pathLst>
                <a:path extrusionOk="0" h="9288" w="6585">
                  <a:moveTo>
                    <a:pt x="950" y="1"/>
                  </a:moveTo>
                  <a:cubicBezTo>
                    <a:pt x="426" y="1"/>
                    <a:pt x="0" y="425"/>
                    <a:pt x="0" y="950"/>
                  </a:cubicBezTo>
                  <a:lnTo>
                    <a:pt x="0" y="8338"/>
                  </a:lnTo>
                  <a:cubicBezTo>
                    <a:pt x="0" y="8861"/>
                    <a:pt x="424" y="9287"/>
                    <a:pt x="950" y="9287"/>
                  </a:cubicBezTo>
                  <a:lnTo>
                    <a:pt x="5635" y="9287"/>
                  </a:lnTo>
                  <a:cubicBezTo>
                    <a:pt x="6158" y="9287"/>
                    <a:pt x="6585" y="8863"/>
                    <a:pt x="6585" y="8338"/>
                  </a:cubicBezTo>
                  <a:lnTo>
                    <a:pt x="6585" y="950"/>
                  </a:lnTo>
                  <a:cubicBezTo>
                    <a:pt x="6585" y="425"/>
                    <a:pt x="6158" y="1"/>
                    <a:pt x="5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6"/>
            <p:cNvSpPr/>
            <p:nvPr/>
          </p:nvSpPr>
          <p:spPr>
            <a:xfrm>
              <a:off x="1590941" y="3810598"/>
              <a:ext cx="250979" cy="300151"/>
            </a:xfrm>
            <a:custGeom>
              <a:rect b="b" l="l" r="r" t="t"/>
              <a:pathLst>
                <a:path extrusionOk="0" h="7508" w="6278">
                  <a:moveTo>
                    <a:pt x="833" y="0"/>
                  </a:moveTo>
                  <a:cubicBezTo>
                    <a:pt x="372" y="0"/>
                    <a:pt x="1" y="374"/>
                    <a:pt x="1" y="833"/>
                  </a:cubicBezTo>
                  <a:lnTo>
                    <a:pt x="1" y="6677"/>
                  </a:lnTo>
                  <a:cubicBezTo>
                    <a:pt x="1" y="7137"/>
                    <a:pt x="374" y="7508"/>
                    <a:pt x="833" y="7508"/>
                  </a:cubicBezTo>
                  <a:lnTo>
                    <a:pt x="5444" y="7508"/>
                  </a:lnTo>
                  <a:cubicBezTo>
                    <a:pt x="5904" y="7508"/>
                    <a:pt x="6275" y="7136"/>
                    <a:pt x="6275" y="6677"/>
                  </a:cubicBezTo>
                  <a:lnTo>
                    <a:pt x="6275" y="833"/>
                  </a:lnTo>
                  <a:cubicBezTo>
                    <a:pt x="6277" y="374"/>
                    <a:pt x="5904" y="0"/>
                    <a:pt x="54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6"/>
            <p:cNvSpPr/>
            <p:nvPr/>
          </p:nvSpPr>
          <p:spPr>
            <a:xfrm>
              <a:off x="1688886" y="3787371"/>
              <a:ext cx="54449" cy="10954"/>
            </a:xfrm>
            <a:custGeom>
              <a:rect b="b" l="l" r="r" t="t"/>
              <a:pathLst>
                <a:path extrusionOk="0" h="274" w="1362">
                  <a:moveTo>
                    <a:pt x="138" y="1"/>
                  </a:moveTo>
                  <a:cubicBezTo>
                    <a:pt x="62" y="1"/>
                    <a:pt x="0" y="64"/>
                    <a:pt x="2" y="141"/>
                  </a:cubicBezTo>
                  <a:cubicBezTo>
                    <a:pt x="5" y="215"/>
                    <a:pt x="69" y="273"/>
                    <a:pt x="145" y="273"/>
                  </a:cubicBezTo>
                  <a:lnTo>
                    <a:pt x="1223" y="273"/>
                  </a:lnTo>
                  <a:cubicBezTo>
                    <a:pt x="1300" y="273"/>
                    <a:pt x="1362" y="211"/>
                    <a:pt x="1359" y="133"/>
                  </a:cubicBezTo>
                  <a:cubicBezTo>
                    <a:pt x="1356" y="59"/>
                    <a:pt x="1292" y="1"/>
                    <a:pt x="12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6"/>
            <p:cNvSpPr/>
            <p:nvPr/>
          </p:nvSpPr>
          <p:spPr>
            <a:xfrm>
              <a:off x="1651867" y="4057140"/>
              <a:ext cx="128328" cy="18909"/>
            </a:xfrm>
            <a:custGeom>
              <a:rect b="b" l="l" r="r" t="t"/>
              <a:pathLst>
                <a:path extrusionOk="0" h="473" w="3210">
                  <a:moveTo>
                    <a:pt x="0" y="0"/>
                  </a:moveTo>
                  <a:lnTo>
                    <a:pt x="0" y="473"/>
                  </a:lnTo>
                  <a:lnTo>
                    <a:pt x="3210" y="473"/>
                  </a:lnTo>
                  <a:lnTo>
                    <a:pt x="3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6"/>
            <p:cNvSpPr/>
            <p:nvPr/>
          </p:nvSpPr>
          <p:spPr>
            <a:xfrm>
              <a:off x="1621284" y="4036071"/>
              <a:ext cx="54249" cy="52970"/>
            </a:xfrm>
            <a:custGeom>
              <a:rect b="b" l="l" r="r" t="t"/>
              <a:pathLst>
                <a:path extrusionOk="0" h="1325" w="1357">
                  <a:moveTo>
                    <a:pt x="853" y="1"/>
                  </a:moveTo>
                  <a:lnTo>
                    <a:pt x="626" y="353"/>
                  </a:lnTo>
                  <a:lnTo>
                    <a:pt x="0" y="1325"/>
                  </a:lnTo>
                  <a:lnTo>
                    <a:pt x="874" y="1325"/>
                  </a:lnTo>
                  <a:lnTo>
                    <a:pt x="1211" y="398"/>
                  </a:lnTo>
                  <a:lnTo>
                    <a:pt x="13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6"/>
            <p:cNvSpPr/>
            <p:nvPr/>
          </p:nvSpPr>
          <p:spPr>
            <a:xfrm>
              <a:off x="1621284" y="4036071"/>
              <a:ext cx="41976" cy="52970"/>
            </a:xfrm>
            <a:custGeom>
              <a:rect b="b" l="l" r="r" t="t"/>
              <a:pathLst>
                <a:path extrusionOk="0" h="1325" w="1050">
                  <a:moveTo>
                    <a:pt x="855" y="1"/>
                  </a:moveTo>
                  <a:lnTo>
                    <a:pt x="0" y="1325"/>
                  </a:lnTo>
                  <a:lnTo>
                    <a:pt x="449" y="1325"/>
                  </a:lnTo>
                  <a:lnTo>
                    <a:pt x="10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6"/>
            <p:cNvSpPr/>
            <p:nvPr/>
          </p:nvSpPr>
          <p:spPr>
            <a:xfrm>
              <a:off x="1756648" y="4036071"/>
              <a:ext cx="54289" cy="52970"/>
            </a:xfrm>
            <a:custGeom>
              <a:rect b="b" l="l" r="r" t="t"/>
              <a:pathLst>
                <a:path extrusionOk="0" h="1325" w="1358">
                  <a:moveTo>
                    <a:pt x="1" y="1"/>
                  </a:moveTo>
                  <a:lnTo>
                    <a:pt x="146" y="398"/>
                  </a:lnTo>
                  <a:lnTo>
                    <a:pt x="483" y="1325"/>
                  </a:lnTo>
                  <a:lnTo>
                    <a:pt x="1358" y="1325"/>
                  </a:lnTo>
                  <a:lnTo>
                    <a:pt x="730" y="353"/>
                  </a:lnTo>
                  <a:lnTo>
                    <a:pt x="5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6"/>
            <p:cNvSpPr/>
            <p:nvPr/>
          </p:nvSpPr>
          <p:spPr>
            <a:xfrm>
              <a:off x="1768921" y="4036071"/>
              <a:ext cx="41976" cy="52970"/>
            </a:xfrm>
            <a:custGeom>
              <a:rect b="b" l="l" r="r" t="t"/>
              <a:pathLst>
                <a:path extrusionOk="0" h="1325" w="1050">
                  <a:moveTo>
                    <a:pt x="1" y="1"/>
                  </a:moveTo>
                  <a:lnTo>
                    <a:pt x="602" y="1325"/>
                  </a:lnTo>
                  <a:lnTo>
                    <a:pt x="1050" y="1325"/>
                  </a:lnTo>
                  <a:lnTo>
                    <a:pt x="1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6"/>
            <p:cNvSpPr/>
            <p:nvPr/>
          </p:nvSpPr>
          <p:spPr>
            <a:xfrm>
              <a:off x="1646350" y="4028476"/>
              <a:ext cx="29104" cy="23627"/>
            </a:xfrm>
            <a:custGeom>
              <a:rect b="b" l="l" r="r" t="t"/>
              <a:pathLst>
                <a:path extrusionOk="0" h="591" w="728">
                  <a:moveTo>
                    <a:pt x="525" y="1"/>
                  </a:moveTo>
                  <a:lnTo>
                    <a:pt x="226" y="195"/>
                  </a:lnTo>
                  <a:lnTo>
                    <a:pt x="1" y="547"/>
                  </a:lnTo>
                  <a:cubicBezTo>
                    <a:pt x="71" y="575"/>
                    <a:pt x="147" y="590"/>
                    <a:pt x="227" y="590"/>
                  </a:cubicBezTo>
                  <a:lnTo>
                    <a:pt x="584" y="590"/>
                  </a:lnTo>
                  <a:lnTo>
                    <a:pt x="728" y="195"/>
                  </a:lnTo>
                  <a:lnTo>
                    <a:pt x="525"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6"/>
            <p:cNvSpPr/>
            <p:nvPr/>
          </p:nvSpPr>
          <p:spPr>
            <a:xfrm>
              <a:off x="1756768" y="4024838"/>
              <a:ext cx="29144" cy="27225"/>
            </a:xfrm>
            <a:custGeom>
              <a:rect b="b" l="l" r="r" t="t"/>
              <a:pathLst>
                <a:path extrusionOk="0" h="681" w="729">
                  <a:moveTo>
                    <a:pt x="177" y="1"/>
                  </a:moveTo>
                  <a:lnTo>
                    <a:pt x="0" y="285"/>
                  </a:lnTo>
                  <a:lnTo>
                    <a:pt x="144" y="680"/>
                  </a:lnTo>
                  <a:lnTo>
                    <a:pt x="501" y="680"/>
                  </a:lnTo>
                  <a:cubicBezTo>
                    <a:pt x="581" y="680"/>
                    <a:pt x="658" y="665"/>
                    <a:pt x="728" y="637"/>
                  </a:cubicBezTo>
                  <a:lnTo>
                    <a:pt x="502" y="285"/>
                  </a:lnTo>
                  <a:lnTo>
                    <a:pt x="177" y="1"/>
                  </a:ln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6"/>
            <p:cNvSpPr/>
            <p:nvPr/>
          </p:nvSpPr>
          <p:spPr>
            <a:xfrm>
              <a:off x="1671296" y="3832306"/>
              <a:ext cx="89510" cy="37819"/>
            </a:xfrm>
            <a:custGeom>
              <a:rect b="b" l="l" r="r" t="t"/>
              <a:pathLst>
                <a:path extrusionOk="0" h="946" w="2239">
                  <a:moveTo>
                    <a:pt x="207" y="0"/>
                  </a:moveTo>
                  <a:cubicBezTo>
                    <a:pt x="124" y="0"/>
                    <a:pt x="54" y="63"/>
                    <a:pt x="43" y="144"/>
                  </a:cubicBezTo>
                  <a:lnTo>
                    <a:pt x="1" y="454"/>
                  </a:lnTo>
                  <a:lnTo>
                    <a:pt x="1120" y="946"/>
                  </a:lnTo>
                  <a:lnTo>
                    <a:pt x="2238" y="454"/>
                  </a:lnTo>
                  <a:lnTo>
                    <a:pt x="2196" y="144"/>
                  </a:lnTo>
                  <a:cubicBezTo>
                    <a:pt x="2186" y="62"/>
                    <a:pt x="2115" y="0"/>
                    <a:pt x="20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6"/>
            <p:cNvSpPr/>
            <p:nvPr/>
          </p:nvSpPr>
          <p:spPr>
            <a:xfrm>
              <a:off x="1671376" y="3832346"/>
              <a:ext cx="52650" cy="37859"/>
            </a:xfrm>
            <a:custGeom>
              <a:rect b="b" l="l" r="r" t="t"/>
              <a:pathLst>
                <a:path extrusionOk="0" h="947" w="1317">
                  <a:moveTo>
                    <a:pt x="207" y="1"/>
                  </a:moveTo>
                  <a:cubicBezTo>
                    <a:pt x="125" y="1"/>
                    <a:pt x="53" y="62"/>
                    <a:pt x="43" y="145"/>
                  </a:cubicBezTo>
                  <a:lnTo>
                    <a:pt x="1" y="454"/>
                  </a:lnTo>
                  <a:lnTo>
                    <a:pt x="1119" y="947"/>
                  </a:lnTo>
                  <a:lnTo>
                    <a:pt x="1316" y="859"/>
                  </a:lnTo>
                  <a:lnTo>
                    <a:pt x="395" y="454"/>
                  </a:lnTo>
                  <a:lnTo>
                    <a:pt x="437" y="145"/>
                  </a:lnTo>
                  <a:cubicBezTo>
                    <a:pt x="449" y="63"/>
                    <a:pt x="519" y="1"/>
                    <a:pt x="6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6"/>
            <p:cNvSpPr/>
            <p:nvPr/>
          </p:nvSpPr>
          <p:spPr>
            <a:xfrm>
              <a:off x="1631598" y="3850496"/>
              <a:ext cx="169665" cy="185616"/>
            </a:xfrm>
            <a:custGeom>
              <a:rect b="b" l="l" r="r" t="t"/>
              <a:pathLst>
                <a:path extrusionOk="0" h="4643" w="4244">
                  <a:moveTo>
                    <a:pt x="605" y="0"/>
                  </a:moveTo>
                  <a:cubicBezTo>
                    <a:pt x="271" y="0"/>
                    <a:pt x="1" y="272"/>
                    <a:pt x="1" y="606"/>
                  </a:cubicBezTo>
                  <a:lnTo>
                    <a:pt x="1" y="4038"/>
                  </a:lnTo>
                  <a:cubicBezTo>
                    <a:pt x="1" y="4372"/>
                    <a:pt x="272" y="4643"/>
                    <a:pt x="605" y="4643"/>
                  </a:cubicBezTo>
                  <a:lnTo>
                    <a:pt x="3637" y="4643"/>
                  </a:lnTo>
                  <a:cubicBezTo>
                    <a:pt x="3973" y="4643"/>
                    <a:pt x="4243" y="4371"/>
                    <a:pt x="4243" y="4038"/>
                  </a:cubicBezTo>
                  <a:lnTo>
                    <a:pt x="4243" y="605"/>
                  </a:lnTo>
                  <a:cubicBezTo>
                    <a:pt x="4243" y="271"/>
                    <a:pt x="3973" y="0"/>
                    <a:pt x="36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6"/>
            <p:cNvSpPr/>
            <p:nvPr/>
          </p:nvSpPr>
          <p:spPr>
            <a:xfrm>
              <a:off x="1630839" y="3850496"/>
              <a:ext cx="38059" cy="185616"/>
            </a:xfrm>
            <a:custGeom>
              <a:rect b="b" l="l" r="r" t="t"/>
              <a:pathLst>
                <a:path extrusionOk="0" h="4643" w="952">
                  <a:moveTo>
                    <a:pt x="606" y="0"/>
                  </a:moveTo>
                  <a:cubicBezTo>
                    <a:pt x="273" y="0"/>
                    <a:pt x="1" y="271"/>
                    <a:pt x="1" y="606"/>
                  </a:cubicBezTo>
                  <a:lnTo>
                    <a:pt x="1" y="4038"/>
                  </a:lnTo>
                  <a:cubicBezTo>
                    <a:pt x="1" y="4371"/>
                    <a:pt x="271" y="4643"/>
                    <a:pt x="606" y="4643"/>
                  </a:cubicBezTo>
                  <a:lnTo>
                    <a:pt x="951" y="4643"/>
                  </a:lnTo>
                  <a:cubicBezTo>
                    <a:pt x="617" y="4643"/>
                    <a:pt x="345" y="4372"/>
                    <a:pt x="345" y="4040"/>
                  </a:cubicBezTo>
                  <a:lnTo>
                    <a:pt x="345" y="606"/>
                  </a:lnTo>
                  <a:cubicBezTo>
                    <a:pt x="345" y="271"/>
                    <a:pt x="617" y="0"/>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6"/>
            <p:cNvSpPr/>
            <p:nvPr/>
          </p:nvSpPr>
          <p:spPr>
            <a:xfrm>
              <a:off x="1645351" y="3888195"/>
              <a:ext cx="66003" cy="60926"/>
            </a:xfrm>
            <a:custGeom>
              <a:rect b="b" l="l" r="r" t="t"/>
              <a:pathLst>
                <a:path extrusionOk="0" h="1524" w="1651">
                  <a:moveTo>
                    <a:pt x="293" y="0"/>
                  </a:moveTo>
                  <a:cubicBezTo>
                    <a:pt x="131" y="0"/>
                    <a:pt x="1" y="132"/>
                    <a:pt x="1" y="294"/>
                  </a:cubicBezTo>
                  <a:lnTo>
                    <a:pt x="1" y="1231"/>
                  </a:lnTo>
                  <a:cubicBezTo>
                    <a:pt x="1" y="1393"/>
                    <a:pt x="133" y="1524"/>
                    <a:pt x="293" y="1524"/>
                  </a:cubicBezTo>
                  <a:lnTo>
                    <a:pt x="1357" y="1524"/>
                  </a:lnTo>
                  <a:cubicBezTo>
                    <a:pt x="1520" y="1524"/>
                    <a:pt x="1651" y="1392"/>
                    <a:pt x="1651" y="1231"/>
                  </a:cubicBezTo>
                  <a:lnTo>
                    <a:pt x="1651" y="294"/>
                  </a:lnTo>
                  <a:cubicBezTo>
                    <a:pt x="1651" y="131"/>
                    <a:pt x="1520" y="0"/>
                    <a:pt x="1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6"/>
            <p:cNvSpPr/>
            <p:nvPr/>
          </p:nvSpPr>
          <p:spPr>
            <a:xfrm>
              <a:off x="1720748" y="3888195"/>
              <a:ext cx="66003" cy="60926"/>
            </a:xfrm>
            <a:custGeom>
              <a:rect b="b" l="l" r="r" t="t"/>
              <a:pathLst>
                <a:path extrusionOk="0" h="1524" w="1651">
                  <a:moveTo>
                    <a:pt x="293" y="0"/>
                  </a:moveTo>
                  <a:cubicBezTo>
                    <a:pt x="131" y="0"/>
                    <a:pt x="0" y="131"/>
                    <a:pt x="0" y="294"/>
                  </a:cubicBezTo>
                  <a:lnTo>
                    <a:pt x="0" y="1231"/>
                  </a:lnTo>
                  <a:cubicBezTo>
                    <a:pt x="0" y="1393"/>
                    <a:pt x="132" y="1524"/>
                    <a:pt x="293" y="1524"/>
                  </a:cubicBezTo>
                  <a:lnTo>
                    <a:pt x="1357" y="1524"/>
                  </a:lnTo>
                  <a:cubicBezTo>
                    <a:pt x="1519" y="1524"/>
                    <a:pt x="1650" y="1392"/>
                    <a:pt x="1650" y="1231"/>
                  </a:cubicBezTo>
                  <a:lnTo>
                    <a:pt x="1650" y="294"/>
                  </a:lnTo>
                  <a:cubicBezTo>
                    <a:pt x="1650" y="131"/>
                    <a:pt x="1518" y="0"/>
                    <a:pt x="1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6"/>
            <p:cNvSpPr/>
            <p:nvPr/>
          </p:nvSpPr>
          <p:spPr>
            <a:xfrm>
              <a:off x="1641673" y="3885276"/>
              <a:ext cx="72559" cy="66762"/>
            </a:xfrm>
            <a:custGeom>
              <a:rect b="b" l="l" r="r" t="t"/>
              <a:pathLst>
                <a:path extrusionOk="0" h="1670" w="1815">
                  <a:moveTo>
                    <a:pt x="1437" y="146"/>
                  </a:moveTo>
                  <a:cubicBezTo>
                    <a:pt x="1555" y="146"/>
                    <a:pt x="1651" y="242"/>
                    <a:pt x="1651" y="360"/>
                  </a:cubicBezTo>
                  <a:lnTo>
                    <a:pt x="1651" y="1291"/>
                  </a:lnTo>
                  <a:cubicBezTo>
                    <a:pt x="1651" y="1409"/>
                    <a:pt x="1555" y="1505"/>
                    <a:pt x="1437" y="1505"/>
                  </a:cubicBezTo>
                  <a:lnTo>
                    <a:pt x="380" y="1505"/>
                  </a:lnTo>
                  <a:cubicBezTo>
                    <a:pt x="261" y="1505"/>
                    <a:pt x="164" y="1409"/>
                    <a:pt x="164" y="1291"/>
                  </a:cubicBezTo>
                  <a:lnTo>
                    <a:pt x="164" y="360"/>
                  </a:lnTo>
                  <a:cubicBezTo>
                    <a:pt x="164" y="242"/>
                    <a:pt x="261" y="146"/>
                    <a:pt x="380" y="146"/>
                  </a:cubicBezTo>
                  <a:close/>
                  <a:moveTo>
                    <a:pt x="372" y="1"/>
                  </a:moveTo>
                  <a:cubicBezTo>
                    <a:pt x="168" y="1"/>
                    <a:pt x="1" y="167"/>
                    <a:pt x="1" y="372"/>
                  </a:cubicBezTo>
                  <a:lnTo>
                    <a:pt x="1" y="1298"/>
                  </a:lnTo>
                  <a:cubicBezTo>
                    <a:pt x="1" y="1503"/>
                    <a:pt x="168" y="1670"/>
                    <a:pt x="372" y="1670"/>
                  </a:cubicBezTo>
                  <a:lnTo>
                    <a:pt x="1444" y="1670"/>
                  </a:lnTo>
                  <a:cubicBezTo>
                    <a:pt x="1649" y="1670"/>
                    <a:pt x="1815" y="1503"/>
                    <a:pt x="1815" y="1298"/>
                  </a:cubicBezTo>
                  <a:lnTo>
                    <a:pt x="1815" y="372"/>
                  </a:lnTo>
                  <a:cubicBezTo>
                    <a:pt x="1815" y="167"/>
                    <a:pt x="1649" y="1"/>
                    <a:pt x="1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6"/>
            <p:cNvSpPr/>
            <p:nvPr/>
          </p:nvSpPr>
          <p:spPr>
            <a:xfrm>
              <a:off x="1717870" y="3885276"/>
              <a:ext cx="72479" cy="66762"/>
            </a:xfrm>
            <a:custGeom>
              <a:rect b="b" l="l" r="r" t="t"/>
              <a:pathLst>
                <a:path extrusionOk="0" h="1670" w="1813">
                  <a:moveTo>
                    <a:pt x="1435" y="146"/>
                  </a:moveTo>
                  <a:cubicBezTo>
                    <a:pt x="1553" y="146"/>
                    <a:pt x="1649" y="242"/>
                    <a:pt x="1649" y="360"/>
                  </a:cubicBezTo>
                  <a:lnTo>
                    <a:pt x="1649" y="1291"/>
                  </a:lnTo>
                  <a:cubicBezTo>
                    <a:pt x="1649" y="1409"/>
                    <a:pt x="1553" y="1505"/>
                    <a:pt x="1435" y="1505"/>
                  </a:cubicBezTo>
                  <a:lnTo>
                    <a:pt x="378" y="1505"/>
                  </a:lnTo>
                  <a:cubicBezTo>
                    <a:pt x="260" y="1505"/>
                    <a:pt x="164" y="1409"/>
                    <a:pt x="164" y="1291"/>
                  </a:cubicBezTo>
                  <a:lnTo>
                    <a:pt x="164" y="360"/>
                  </a:lnTo>
                  <a:cubicBezTo>
                    <a:pt x="164" y="242"/>
                    <a:pt x="260" y="146"/>
                    <a:pt x="378" y="146"/>
                  </a:cubicBezTo>
                  <a:close/>
                  <a:moveTo>
                    <a:pt x="371" y="1"/>
                  </a:moveTo>
                  <a:cubicBezTo>
                    <a:pt x="166" y="1"/>
                    <a:pt x="0" y="167"/>
                    <a:pt x="0" y="372"/>
                  </a:cubicBezTo>
                  <a:lnTo>
                    <a:pt x="0" y="1298"/>
                  </a:lnTo>
                  <a:cubicBezTo>
                    <a:pt x="0" y="1503"/>
                    <a:pt x="166" y="1670"/>
                    <a:pt x="371" y="1670"/>
                  </a:cubicBezTo>
                  <a:lnTo>
                    <a:pt x="1442" y="1670"/>
                  </a:lnTo>
                  <a:cubicBezTo>
                    <a:pt x="1646" y="1670"/>
                    <a:pt x="1813" y="1503"/>
                    <a:pt x="1813" y="1298"/>
                  </a:cubicBezTo>
                  <a:lnTo>
                    <a:pt x="1813" y="372"/>
                  </a:lnTo>
                  <a:cubicBezTo>
                    <a:pt x="1813" y="167"/>
                    <a:pt x="1647" y="1"/>
                    <a:pt x="14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6"/>
            <p:cNvSpPr/>
            <p:nvPr/>
          </p:nvSpPr>
          <p:spPr>
            <a:xfrm>
              <a:off x="1645231" y="3977224"/>
              <a:ext cx="27984" cy="28024"/>
            </a:xfrm>
            <a:custGeom>
              <a:rect b="b" l="l" r="r" t="t"/>
              <a:pathLst>
                <a:path extrusionOk="0" h="701" w="700">
                  <a:moveTo>
                    <a:pt x="351" y="1"/>
                  </a:moveTo>
                  <a:cubicBezTo>
                    <a:pt x="158" y="1"/>
                    <a:pt x="0" y="158"/>
                    <a:pt x="0" y="351"/>
                  </a:cubicBezTo>
                  <a:cubicBezTo>
                    <a:pt x="0" y="543"/>
                    <a:pt x="158" y="700"/>
                    <a:pt x="351" y="700"/>
                  </a:cubicBezTo>
                  <a:cubicBezTo>
                    <a:pt x="543" y="700"/>
                    <a:pt x="700" y="543"/>
                    <a:pt x="700" y="351"/>
                  </a:cubicBezTo>
                  <a:cubicBezTo>
                    <a:pt x="700" y="158"/>
                    <a:pt x="543" y="1"/>
                    <a:pt x="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6"/>
            <p:cNvSpPr/>
            <p:nvPr/>
          </p:nvSpPr>
          <p:spPr>
            <a:xfrm>
              <a:off x="1758887" y="3977224"/>
              <a:ext cx="28024" cy="28024"/>
            </a:xfrm>
            <a:custGeom>
              <a:rect b="b" l="l" r="r" t="t"/>
              <a:pathLst>
                <a:path extrusionOk="0" h="701" w="701">
                  <a:moveTo>
                    <a:pt x="351" y="1"/>
                  </a:moveTo>
                  <a:cubicBezTo>
                    <a:pt x="158" y="1"/>
                    <a:pt x="1" y="158"/>
                    <a:pt x="1" y="351"/>
                  </a:cubicBezTo>
                  <a:cubicBezTo>
                    <a:pt x="1" y="543"/>
                    <a:pt x="158" y="700"/>
                    <a:pt x="351" y="700"/>
                  </a:cubicBezTo>
                  <a:cubicBezTo>
                    <a:pt x="543" y="700"/>
                    <a:pt x="700" y="543"/>
                    <a:pt x="700" y="351"/>
                  </a:cubicBezTo>
                  <a:cubicBezTo>
                    <a:pt x="700" y="158"/>
                    <a:pt x="543" y="1"/>
                    <a:pt x="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6"/>
            <p:cNvSpPr/>
            <p:nvPr/>
          </p:nvSpPr>
          <p:spPr>
            <a:xfrm>
              <a:off x="1641393" y="3973387"/>
              <a:ext cx="35660" cy="35700"/>
            </a:xfrm>
            <a:custGeom>
              <a:rect b="b" l="l" r="r" t="t"/>
              <a:pathLst>
                <a:path extrusionOk="0" h="893" w="892">
                  <a:moveTo>
                    <a:pt x="447" y="195"/>
                  </a:moveTo>
                  <a:cubicBezTo>
                    <a:pt x="586" y="195"/>
                    <a:pt x="698" y="308"/>
                    <a:pt x="698" y="447"/>
                  </a:cubicBezTo>
                  <a:cubicBezTo>
                    <a:pt x="698" y="585"/>
                    <a:pt x="585" y="698"/>
                    <a:pt x="447" y="698"/>
                  </a:cubicBezTo>
                  <a:cubicBezTo>
                    <a:pt x="307" y="698"/>
                    <a:pt x="195" y="585"/>
                    <a:pt x="195" y="447"/>
                  </a:cubicBezTo>
                  <a:cubicBezTo>
                    <a:pt x="195" y="308"/>
                    <a:pt x="307" y="195"/>
                    <a:pt x="447" y="195"/>
                  </a:cubicBezTo>
                  <a:close/>
                  <a:moveTo>
                    <a:pt x="447" y="1"/>
                  </a:moveTo>
                  <a:cubicBezTo>
                    <a:pt x="201" y="1"/>
                    <a:pt x="0" y="201"/>
                    <a:pt x="0" y="447"/>
                  </a:cubicBezTo>
                  <a:cubicBezTo>
                    <a:pt x="0" y="692"/>
                    <a:pt x="200" y="892"/>
                    <a:pt x="447" y="892"/>
                  </a:cubicBezTo>
                  <a:cubicBezTo>
                    <a:pt x="693" y="892"/>
                    <a:pt x="892" y="692"/>
                    <a:pt x="892" y="447"/>
                  </a:cubicBezTo>
                  <a:cubicBezTo>
                    <a:pt x="892" y="201"/>
                    <a:pt x="692" y="1"/>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6"/>
            <p:cNvSpPr/>
            <p:nvPr/>
          </p:nvSpPr>
          <p:spPr>
            <a:xfrm>
              <a:off x="1755049" y="3973387"/>
              <a:ext cx="35700" cy="35700"/>
            </a:xfrm>
            <a:custGeom>
              <a:rect b="b" l="l" r="r" t="t"/>
              <a:pathLst>
                <a:path extrusionOk="0" h="893" w="893">
                  <a:moveTo>
                    <a:pt x="447" y="195"/>
                  </a:moveTo>
                  <a:cubicBezTo>
                    <a:pt x="586" y="195"/>
                    <a:pt x="698" y="308"/>
                    <a:pt x="698" y="447"/>
                  </a:cubicBezTo>
                  <a:cubicBezTo>
                    <a:pt x="698" y="585"/>
                    <a:pt x="585" y="698"/>
                    <a:pt x="447" y="698"/>
                  </a:cubicBezTo>
                  <a:cubicBezTo>
                    <a:pt x="308" y="698"/>
                    <a:pt x="195" y="585"/>
                    <a:pt x="195" y="447"/>
                  </a:cubicBezTo>
                  <a:cubicBezTo>
                    <a:pt x="195" y="308"/>
                    <a:pt x="308" y="195"/>
                    <a:pt x="447" y="195"/>
                  </a:cubicBezTo>
                  <a:close/>
                  <a:moveTo>
                    <a:pt x="447" y="1"/>
                  </a:moveTo>
                  <a:cubicBezTo>
                    <a:pt x="201" y="1"/>
                    <a:pt x="1" y="201"/>
                    <a:pt x="1" y="447"/>
                  </a:cubicBezTo>
                  <a:cubicBezTo>
                    <a:pt x="1" y="692"/>
                    <a:pt x="201" y="892"/>
                    <a:pt x="447" y="892"/>
                  </a:cubicBezTo>
                  <a:cubicBezTo>
                    <a:pt x="693" y="892"/>
                    <a:pt x="892" y="692"/>
                    <a:pt x="892" y="447"/>
                  </a:cubicBezTo>
                  <a:cubicBezTo>
                    <a:pt x="892" y="201"/>
                    <a:pt x="693" y="1"/>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6"/>
            <p:cNvSpPr/>
            <p:nvPr/>
          </p:nvSpPr>
          <p:spPr>
            <a:xfrm>
              <a:off x="1773838" y="3863129"/>
              <a:ext cx="12593" cy="12633"/>
            </a:xfrm>
            <a:custGeom>
              <a:rect b="b" l="l" r="r" t="t"/>
              <a:pathLst>
                <a:path extrusionOk="0" h="316" w="315">
                  <a:moveTo>
                    <a:pt x="158" y="1"/>
                  </a:moveTo>
                  <a:cubicBezTo>
                    <a:pt x="71" y="1"/>
                    <a:pt x="0" y="71"/>
                    <a:pt x="0" y="158"/>
                  </a:cubicBezTo>
                  <a:cubicBezTo>
                    <a:pt x="0" y="244"/>
                    <a:pt x="71" y="315"/>
                    <a:pt x="158" y="315"/>
                  </a:cubicBezTo>
                  <a:cubicBezTo>
                    <a:pt x="244" y="315"/>
                    <a:pt x="315" y="244"/>
                    <a:pt x="315" y="158"/>
                  </a:cubicBezTo>
                  <a:cubicBezTo>
                    <a:pt x="315" y="71"/>
                    <a:pt x="244" y="1"/>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6"/>
            <p:cNvSpPr/>
            <p:nvPr/>
          </p:nvSpPr>
          <p:spPr>
            <a:xfrm>
              <a:off x="1645790" y="3863129"/>
              <a:ext cx="12553" cy="12633"/>
            </a:xfrm>
            <a:custGeom>
              <a:rect b="b" l="l" r="r" t="t"/>
              <a:pathLst>
                <a:path extrusionOk="0" h="316" w="314">
                  <a:moveTo>
                    <a:pt x="156" y="1"/>
                  </a:moveTo>
                  <a:cubicBezTo>
                    <a:pt x="70" y="1"/>
                    <a:pt x="0" y="71"/>
                    <a:pt x="0" y="158"/>
                  </a:cubicBezTo>
                  <a:cubicBezTo>
                    <a:pt x="0" y="244"/>
                    <a:pt x="70" y="315"/>
                    <a:pt x="156" y="315"/>
                  </a:cubicBezTo>
                  <a:cubicBezTo>
                    <a:pt x="244" y="315"/>
                    <a:pt x="314" y="244"/>
                    <a:pt x="314" y="158"/>
                  </a:cubicBezTo>
                  <a:cubicBezTo>
                    <a:pt x="314" y="71"/>
                    <a:pt x="244" y="1"/>
                    <a:pt x="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6"/>
            <p:cNvSpPr/>
            <p:nvPr/>
          </p:nvSpPr>
          <p:spPr>
            <a:xfrm>
              <a:off x="1686487" y="4010726"/>
              <a:ext cx="59247" cy="25306"/>
            </a:xfrm>
            <a:custGeom>
              <a:rect b="b" l="l" r="r" t="t"/>
              <a:pathLst>
                <a:path extrusionOk="0" h="633" w="1482">
                  <a:moveTo>
                    <a:pt x="292" y="0"/>
                  </a:moveTo>
                  <a:cubicBezTo>
                    <a:pt x="185" y="0"/>
                    <a:pt x="93" y="76"/>
                    <a:pt x="76" y="182"/>
                  </a:cubicBezTo>
                  <a:lnTo>
                    <a:pt x="0" y="632"/>
                  </a:lnTo>
                  <a:lnTo>
                    <a:pt x="1482" y="632"/>
                  </a:lnTo>
                  <a:lnTo>
                    <a:pt x="1405" y="182"/>
                  </a:lnTo>
                  <a:cubicBezTo>
                    <a:pt x="1387" y="78"/>
                    <a:pt x="1297" y="0"/>
                    <a:pt x="1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6"/>
            <p:cNvSpPr/>
            <p:nvPr/>
          </p:nvSpPr>
          <p:spPr>
            <a:xfrm>
              <a:off x="1690965" y="3862849"/>
              <a:ext cx="50212" cy="13792"/>
            </a:xfrm>
            <a:custGeom>
              <a:rect b="b" l="l" r="r" t="t"/>
              <a:pathLst>
                <a:path extrusionOk="0" h="345" w="1256">
                  <a:moveTo>
                    <a:pt x="193" y="0"/>
                  </a:moveTo>
                  <a:cubicBezTo>
                    <a:pt x="85" y="0"/>
                    <a:pt x="0" y="101"/>
                    <a:pt x="25" y="212"/>
                  </a:cubicBezTo>
                  <a:cubicBezTo>
                    <a:pt x="43" y="290"/>
                    <a:pt x="117" y="344"/>
                    <a:pt x="199" y="344"/>
                  </a:cubicBezTo>
                  <a:lnTo>
                    <a:pt x="1064" y="344"/>
                  </a:lnTo>
                  <a:cubicBezTo>
                    <a:pt x="1171" y="344"/>
                    <a:pt x="1256" y="244"/>
                    <a:pt x="1229" y="133"/>
                  </a:cubicBezTo>
                  <a:cubicBezTo>
                    <a:pt x="1212" y="54"/>
                    <a:pt x="1139" y="0"/>
                    <a:pt x="10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6"/>
            <p:cNvSpPr/>
            <p:nvPr/>
          </p:nvSpPr>
          <p:spPr>
            <a:xfrm>
              <a:off x="1682570" y="3965751"/>
              <a:ext cx="67042" cy="8035"/>
            </a:xfrm>
            <a:custGeom>
              <a:rect b="b" l="l" r="r" t="t"/>
              <a:pathLst>
                <a:path extrusionOk="0" h="201" w="1677">
                  <a:moveTo>
                    <a:pt x="116" y="1"/>
                  </a:moveTo>
                  <a:cubicBezTo>
                    <a:pt x="51" y="1"/>
                    <a:pt x="0" y="64"/>
                    <a:pt x="21" y="133"/>
                  </a:cubicBezTo>
                  <a:cubicBezTo>
                    <a:pt x="35" y="174"/>
                    <a:pt x="74" y="200"/>
                    <a:pt x="117" y="200"/>
                  </a:cubicBezTo>
                  <a:lnTo>
                    <a:pt x="1561" y="200"/>
                  </a:lnTo>
                  <a:cubicBezTo>
                    <a:pt x="1625" y="200"/>
                    <a:pt x="1677" y="138"/>
                    <a:pt x="1656" y="68"/>
                  </a:cubicBezTo>
                  <a:cubicBezTo>
                    <a:pt x="1643" y="27"/>
                    <a:pt x="1603" y="1"/>
                    <a:pt x="15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6"/>
            <p:cNvSpPr/>
            <p:nvPr/>
          </p:nvSpPr>
          <p:spPr>
            <a:xfrm>
              <a:off x="1682570" y="3979543"/>
              <a:ext cx="67042" cy="8035"/>
            </a:xfrm>
            <a:custGeom>
              <a:rect b="b" l="l" r="r" t="t"/>
              <a:pathLst>
                <a:path extrusionOk="0" h="201" w="1677">
                  <a:moveTo>
                    <a:pt x="116" y="1"/>
                  </a:moveTo>
                  <a:cubicBezTo>
                    <a:pt x="51" y="1"/>
                    <a:pt x="0" y="64"/>
                    <a:pt x="21" y="133"/>
                  </a:cubicBezTo>
                  <a:cubicBezTo>
                    <a:pt x="35" y="174"/>
                    <a:pt x="74" y="200"/>
                    <a:pt x="117" y="200"/>
                  </a:cubicBezTo>
                  <a:lnTo>
                    <a:pt x="1561" y="200"/>
                  </a:lnTo>
                  <a:cubicBezTo>
                    <a:pt x="1625" y="200"/>
                    <a:pt x="1677" y="137"/>
                    <a:pt x="1656" y="68"/>
                  </a:cubicBezTo>
                  <a:cubicBezTo>
                    <a:pt x="1643" y="27"/>
                    <a:pt x="1603" y="1"/>
                    <a:pt x="15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76"/>
          <p:cNvGrpSpPr/>
          <p:nvPr/>
        </p:nvGrpSpPr>
        <p:grpSpPr>
          <a:xfrm>
            <a:off x="720031" y="2190698"/>
            <a:ext cx="383664" cy="358838"/>
            <a:chOff x="720031" y="1981148"/>
            <a:chExt cx="383664" cy="358838"/>
          </a:xfrm>
        </p:grpSpPr>
        <p:sp>
          <p:nvSpPr>
            <p:cNvPr id="4688" name="Google Shape;4688;p76"/>
            <p:cNvSpPr/>
            <p:nvPr/>
          </p:nvSpPr>
          <p:spPr>
            <a:xfrm>
              <a:off x="739300" y="2218135"/>
              <a:ext cx="344446" cy="55169"/>
            </a:xfrm>
            <a:custGeom>
              <a:rect b="b" l="l" r="r" t="t"/>
              <a:pathLst>
                <a:path extrusionOk="0" h="1380" w="8616">
                  <a:moveTo>
                    <a:pt x="424" y="1"/>
                  </a:moveTo>
                  <a:cubicBezTo>
                    <a:pt x="190" y="1"/>
                    <a:pt x="1" y="191"/>
                    <a:pt x="1" y="425"/>
                  </a:cubicBezTo>
                  <a:lnTo>
                    <a:pt x="1" y="956"/>
                  </a:lnTo>
                  <a:cubicBezTo>
                    <a:pt x="1" y="1190"/>
                    <a:pt x="190" y="1380"/>
                    <a:pt x="424" y="1380"/>
                  </a:cubicBezTo>
                  <a:lnTo>
                    <a:pt x="8191" y="1380"/>
                  </a:lnTo>
                  <a:cubicBezTo>
                    <a:pt x="8425" y="1380"/>
                    <a:pt x="8615" y="1190"/>
                    <a:pt x="8615" y="956"/>
                  </a:cubicBezTo>
                  <a:lnTo>
                    <a:pt x="8615" y="425"/>
                  </a:lnTo>
                  <a:cubicBezTo>
                    <a:pt x="8615" y="191"/>
                    <a:pt x="8424" y="1"/>
                    <a:pt x="81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6"/>
            <p:cNvSpPr/>
            <p:nvPr/>
          </p:nvSpPr>
          <p:spPr>
            <a:xfrm>
              <a:off x="739980" y="2194108"/>
              <a:ext cx="344486" cy="56648"/>
            </a:xfrm>
            <a:custGeom>
              <a:rect b="b" l="l" r="r" t="t"/>
              <a:pathLst>
                <a:path extrusionOk="0" h="1417" w="8617">
                  <a:moveTo>
                    <a:pt x="4441" y="1"/>
                  </a:moveTo>
                  <a:lnTo>
                    <a:pt x="1123" y="602"/>
                  </a:lnTo>
                  <a:lnTo>
                    <a:pt x="424" y="602"/>
                  </a:lnTo>
                  <a:cubicBezTo>
                    <a:pt x="191" y="602"/>
                    <a:pt x="1" y="792"/>
                    <a:pt x="1" y="1026"/>
                  </a:cubicBezTo>
                  <a:lnTo>
                    <a:pt x="1" y="1416"/>
                  </a:lnTo>
                  <a:cubicBezTo>
                    <a:pt x="1" y="1177"/>
                    <a:pt x="191" y="984"/>
                    <a:pt x="424" y="984"/>
                  </a:cubicBezTo>
                  <a:lnTo>
                    <a:pt x="8193" y="984"/>
                  </a:lnTo>
                  <a:cubicBezTo>
                    <a:pt x="8426" y="984"/>
                    <a:pt x="8616" y="1177"/>
                    <a:pt x="8616" y="1416"/>
                  </a:cubicBezTo>
                  <a:lnTo>
                    <a:pt x="8616" y="1034"/>
                  </a:lnTo>
                  <a:cubicBezTo>
                    <a:pt x="8616" y="796"/>
                    <a:pt x="8427" y="602"/>
                    <a:pt x="8195" y="602"/>
                  </a:cubicBezTo>
                  <a:cubicBezTo>
                    <a:pt x="8194" y="602"/>
                    <a:pt x="8194" y="602"/>
                    <a:pt x="8193" y="602"/>
                  </a:cubicBezTo>
                  <a:lnTo>
                    <a:pt x="7494" y="602"/>
                  </a:lnTo>
                  <a:lnTo>
                    <a:pt x="44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6"/>
            <p:cNvSpPr/>
            <p:nvPr/>
          </p:nvSpPr>
          <p:spPr>
            <a:xfrm>
              <a:off x="726228" y="2306605"/>
              <a:ext cx="371271" cy="32622"/>
            </a:xfrm>
            <a:custGeom>
              <a:rect b="b" l="l" r="r" t="t"/>
              <a:pathLst>
                <a:path extrusionOk="0" h="816" w="9287">
                  <a:moveTo>
                    <a:pt x="1" y="0"/>
                  </a:moveTo>
                  <a:lnTo>
                    <a:pt x="1" y="816"/>
                  </a:lnTo>
                  <a:lnTo>
                    <a:pt x="9286" y="816"/>
                  </a:lnTo>
                  <a:lnTo>
                    <a:pt x="92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6"/>
            <p:cNvSpPr/>
            <p:nvPr/>
          </p:nvSpPr>
          <p:spPr>
            <a:xfrm>
              <a:off x="726228" y="2323315"/>
              <a:ext cx="371271" cy="16671"/>
            </a:xfrm>
            <a:custGeom>
              <a:rect b="b" l="l" r="r" t="t"/>
              <a:pathLst>
                <a:path extrusionOk="0" h="417" w="9287">
                  <a:moveTo>
                    <a:pt x="1" y="0"/>
                  </a:moveTo>
                  <a:lnTo>
                    <a:pt x="1" y="417"/>
                  </a:lnTo>
                  <a:lnTo>
                    <a:pt x="9286" y="417"/>
                  </a:lnTo>
                  <a:lnTo>
                    <a:pt x="9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6"/>
            <p:cNvSpPr/>
            <p:nvPr/>
          </p:nvSpPr>
          <p:spPr>
            <a:xfrm>
              <a:off x="762208" y="2240042"/>
              <a:ext cx="66682" cy="66682"/>
            </a:xfrm>
            <a:custGeom>
              <a:rect b="b" l="l" r="r" t="t"/>
              <a:pathLst>
                <a:path extrusionOk="0" h="1668" w="1668">
                  <a:moveTo>
                    <a:pt x="834" y="0"/>
                  </a:moveTo>
                  <a:cubicBezTo>
                    <a:pt x="374" y="0"/>
                    <a:pt x="1" y="374"/>
                    <a:pt x="1" y="834"/>
                  </a:cubicBezTo>
                  <a:cubicBezTo>
                    <a:pt x="1" y="1294"/>
                    <a:pt x="374" y="1668"/>
                    <a:pt x="834" y="1668"/>
                  </a:cubicBezTo>
                  <a:cubicBezTo>
                    <a:pt x="1295" y="1668"/>
                    <a:pt x="1668" y="1294"/>
                    <a:pt x="1668" y="834"/>
                  </a:cubicBezTo>
                  <a:cubicBezTo>
                    <a:pt x="1668" y="374"/>
                    <a:pt x="1295"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6"/>
            <p:cNvSpPr/>
            <p:nvPr/>
          </p:nvSpPr>
          <p:spPr>
            <a:xfrm>
              <a:off x="828930" y="2240042"/>
              <a:ext cx="66682" cy="66682"/>
            </a:xfrm>
            <a:custGeom>
              <a:rect b="b" l="l" r="r" t="t"/>
              <a:pathLst>
                <a:path extrusionOk="0" h="1668" w="1668">
                  <a:moveTo>
                    <a:pt x="834" y="0"/>
                  </a:moveTo>
                  <a:cubicBezTo>
                    <a:pt x="373" y="0"/>
                    <a:pt x="1" y="374"/>
                    <a:pt x="1" y="834"/>
                  </a:cubicBezTo>
                  <a:cubicBezTo>
                    <a:pt x="1" y="1294"/>
                    <a:pt x="373" y="1668"/>
                    <a:pt x="834" y="1668"/>
                  </a:cubicBezTo>
                  <a:cubicBezTo>
                    <a:pt x="1294" y="1668"/>
                    <a:pt x="1668" y="1294"/>
                    <a:pt x="1668" y="834"/>
                  </a:cubicBezTo>
                  <a:cubicBezTo>
                    <a:pt x="1668"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6"/>
            <p:cNvSpPr/>
            <p:nvPr/>
          </p:nvSpPr>
          <p:spPr>
            <a:xfrm>
              <a:off x="784355" y="2265268"/>
              <a:ext cx="89070" cy="16751"/>
            </a:xfrm>
            <a:custGeom>
              <a:rect b="b" l="l" r="r" t="t"/>
              <a:pathLst>
                <a:path extrusionOk="0" h="419" w="2228">
                  <a:moveTo>
                    <a:pt x="240" y="0"/>
                  </a:moveTo>
                  <a:cubicBezTo>
                    <a:pt x="143" y="0"/>
                    <a:pt x="56" y="65"/>
                    <a:pt x="34" y="159"/>
                  </a:cubicBezTo>
                  <a:cubicBezTo>
                    <a:pt x="1" y="296"/>
                    <a:pt x="105" y="418"/>
                    <a:pt x="237" y="418"/>
                  </a:cubicBezTo>
                  <a:lnTo>
                    <a:pt x="1989" y="418"/>
                  </a:lnTo>
                  <a:cubicBezTo>
                    <a:pt x="2086" y="418"/>
                    <a:pt x="2173" y="354"/>
                    <a:pt x="2195" y="260"/>
                  </a:cubicBezTo>
                  <a:cubicBezTo>
                    <a:pt x="2228" y="123"/>
                    <a:pt x="2124" y="0"/>
                    <a:pt x="19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6"/>
            <p:cNvSpPr/>
            <p:nvPr/>
          </p:nvSpPr>
          <p:spPr>
            <a:xfrm>
              <a:off x="928154" y="2240042"/>
              <a:ext cx="66682" cy="66682"/>
            </a:xfrm>
            <a:custGeom>
              <a:rect b="b" l="l" r="r" t="t"/>
              <a:pathLst>
                <a:path extrusionOk="0" h="1668" w="1668">
                  <a:moveTo>
                    <a:pt x="834" y="0"/>
                  </a:moveTo>
                  <a:cubicBezTo>
                    <a:pt x="374" y="0"/>
                    <a:pt x="0" y="374"/>
                    <a:pt x="0" y="834"/>
                  </a:cubicBezTo>
                  <a:cubicBezTo>
                    <a:pt x="0" y="1294"/>
                    <a:pt x="374" y="1668"/>
                    <a:pt x="834" y="1668"/>
                  </a:cubicBezTo>
                  <a:cubicBezTo>
                    <a:pt x="1294" y="1668"/>
                    <a:pt x="1667" y="1294"/>
                    <a:pt x="1667" y="834"/>
                  </a:cubicBezTo>
                  <a:cubicBezTo>
                    <a:pt x="1667"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6"/>
            <p:cNvSpPr/>
            <p:nvPr/>
          </p:nvSpPr>
          <p:spPr>
            <a:xfrm>
              <a:off x="994797" y="2240042"/>
              <a:ext cx="66682" cy="66682"/>
            </a:xfrm>
            <a:custGeom>
              <a:rect b="b" l="l" r="r" t="t"/>
              <a:pathLst>
                <a:path extrusionOk="0" h="1668" w="1668">
                  <a:moveTo>
                    <a:pt x="834" y="0"/>
                  </a:moveTo>
                  <a:cubicBezTo>
                    <a:pt x="374" y="0"/>
                    <a:pt x="0" y="374"/>
                    <a:pt x="0" y="834"/>
                  </a:cubicBezTo>
                  <a:cubicBezTo>
                    <a:pt x="0" y="1294"/>
                    <a:pt x="374" y="1668"/>
                    <a:pt x="834" y="1668"/>
                  </a:cubicBezTo>
                  <a:cubicBezTo>
                    <a:pt x="1294" y="1668"/>
                    <a:pt x="1667" y="1294"/>
                    <a:pt x="1667" y="834"/>
                  </a:cubicBezTo>
                  <a:cubicBezTo>
                    <a:pt x="1667" y="374"/>
                    <a:pt x="1294"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6"/>
            <p:cNvSpPr/>
            <p:nvPr/>
          </p:nvSpPr>
          <p:spPr>
            <a:xfrm>
              <a:off x="950302" y="2265268"/>
              <a:ext cx="89030" cy="16751"/>
            </a:xfrm>
            <a:custGeom>
              <a:rect b="b" l="l" r="r" t="t"/>
              <a:pathLst>
                <a:path extrusionOk="0" h="419" w="2227">
                  <a:moveTo>
                    <a:pt x="239" y="0"/>
                  </a:moveTo>
                  <a:cubicBezTo>
                    <a:pt x="143" y="0"/>
                    <a:pt x="55" y="65"/>
                    <a:pt x="33" y="159"/>
                  </a:cubicBezTo>
                  <a:cubicBezTo>
                    <a:pt x="0" y="296"/>
                    <a:pt x="105" y="418"/>
                    <a:pt x="237" y="418"/>
                  </a:cubicBezTo>
                  <a:lnTo>
                    <a:pt x="1989" y="418"/>
                  </a:lnTo>
                  <a:cubicBezTo>
                    <a:pt x="2085" y="418"/>
                    <a:pt x="2173" y="354"/>
                    <a:pt x="2195" y="260"/>
                  </a:cubicBezTo>
                  <a:cubicBezTo>
                    <a:pt x="2226" y="123"/>
                    <a:pt x="2122" y="0"/>
                    <a:pt x="19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6"/>
            <p:cNvSpPr/>
            <p:nvPr/>
          </p:nvSpPr>
          <p:spPr>
            <a:xfrm>
              <a:off x="720031" y="2007133"/>
              <a:ext cx="383664" cy="211001"/>
            </a:xfrm>
            <a:custGeom>
              <a:rect b="b" l="l" r="r" t="t"/>
              <a:pathLst>
                <a:path extrusionOk="0" h="5278" w="9597">
                  <a:moveTo>
                    <a:pt x="1612" y="0"/>
                  </a:moveTo>
                  <a:cubicBezTo>
                    <a:pt x="1288" y="0"/>
                    <a:pt x="988" y="169"/>
                    <a:pt x="821" y="445"/>
                  </a:cubicBezTo>
                  <a:cubicBezTo>
                    <a:pt x="1" y="1790"/>
                    <a:pt x="1" y="3487"/>
                    <a:pt x="821" y="4833"/>
                  </a:cubicBezTo>
                  <a:cubicBezTo>
                    <a:pt x="990" y="5109"/>
                    <a:pt x="1290" y="5278"/>
                    <a:pt x="1613" y="5278"/>
                  </a:cubicBezTo>
                  <a:lnTo>
                    <a:pt x="7987" y="5278"/>
                  </a:lnTo>
                  <a:cubicBezTo>
                    <a:pt x="8311" y="5278"/>
                    <a:pt x="8610" y="5109"/>
                    <a:pt x="8778" y="4834"/>
                  </a:cubicBezTo>
                  <a:cubicBezTo>
                    <a:pt x="9596" y="3488"/>
                    <a:pt x="9596" y="1791"/>
                    <a:pt x="8778" y="446"/>
                  </a:cubicBezTo>
                  <a:cubicBezTo>
                    <a:pt x="8609" y="169"/>
                    <a:pt x="8309" y="0"/>
                    <a:pt x="7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6"/>
            <p:cNvSpPr/>
            <p:nvPr/>
          </p:nvSpPr>
          <p:spPr>
            <a:xfrm>
              <a:off x="728906" y="2113034"/>
              <a:ext cx="365874" cy="105141"/>
            </a:xfrm>
            <a:custGeom>
              <a:rect b="b" l="l" r="r" t="t"/>
              <a:pathLst>
                <a:path extrusionOk="0" h="2630" w="9152">
                  <a:moveTo>
                    <a:pt x="0" y="1"/>
                  </a:moveTo>
                  <a:cubicBezTo>
                    <a:pt x="0" y="759"/>
                    <a:pt x="205" y="1517"/>
                    <a:pt x="614" y="2187"/>
                  </a:cubicBezTo>
                  <a:cubicBezTo>
                    <a:pt x="781" y="2461"/>
                    <a:pt x="1079" y="2630"/>
                    <a:pt x="1401" y="2630"/>
                  </a:cubicBezTo>
                  <a:lnTo>
                    <a:pt x="7753" y="2630"/>
                  </a:lnTo>
                  <a:cubicBezTo>
                    <a:pt x="8075" y="2630"/>
                    <a:pt x="8372" y="2461"/>
                    <a:pt x="8540" y="2187"/>
                  </a:cubicBezTo>
                  <a:cubicBezTo>
                    <a:pt x="8947" y="1516"/>
                    <a:pt x="9152" y="759"/>
                    <a:pt x="9152" y="1"/>
                  </a:cubicBezTo>
                  <a:lnTo>
                    <a:pt x="9152" y="1"/>
                  </a:lnTo>
                  <a:cubicBezTo>
                    <a:pt x="9152" y="288"/>
                    <a:pt x="8947" y="576"/>
                    <a:pt x="8540" y="829"/>
                  </a:cubicBezTo>
                  <a:cubicBezTo>
                    <a:pt x="8372" y="933"/>
                    <a:pt x="8075" y="997"/>
                    <a:pt x="7753" y="997"/>
                  </a:cubicBezTo>
                  <a:lnTo>
                    <a:pt x="1401" y="997"/>
                  </a:lnTo>
                  <a:cubicBezTo>
                    <a:pt x="1079" y="997"/>
                    <a:pt x="781" y="933"/>
                    <a:pt x="614" y="829"/>
                  </a:cubicBezTo>
                  <a:cubicBezTo>
                    <a:pt x="205" y="576"/>
                    <a:pt x="0" y="288"/>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6"/>
            <p:cNvSpPr/>
            <p:nvPr/>
          </p:nvSpPr>
          <p:spPr>
            <a:xfrm>
              <a:off x="789272" y="1995620"/>
              <a:ext cx="23986" cy="222515"/>
            </a:xfrm>
            <a:custGeom>
              <a:rect b="b" l="l" r="r" t="t"/>
              <a:pathLst>
                <a:path extrusionOk="0" h="5566" w="600">
                  <a:moveTo>
                    <a:pt x="300" y="0"/>
                  </a:moveTo>
                  <a:cubicBezTo>
                    <a:pt x="286" y="0"/>
                    <a:pt x="271" y="1"/>
                    <a:pt x="256" y="4"/>
                  </a:cubicBezTo>
                  <a:cubicBezTo>
                    <a:pt x="115" y="23"/>
                    <a:pt x="1" y="163"/>
                    <a:pt x="1" y="305"/>
                  </a:cubicBezTo>
                  <a:lnTo>
                    <a:pt x="1" y="5566"/>
                  </a:lnTo>
                  <a:lnTo>
                    <a:pt x="599" y="5566"/>
                  </a:lnTo>
                  <a:lnTo>
                    <a:pt x="599" y="299"/>
                  </a:lnTo>
                  <a:cubicBezTo>
                    <a:pt x="599" y="134"/>
                    <a:pt x="465" y="0"/>
                    <a:pt x="3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6"/>
            <p:cNvSpPr/>
            <p:nvPr/>
          </p:nvSpPr>
          <p:spPr>
            <a:xfrm>
              <a:off x="1010428" y="1995620"/>
              <a:ext cx="23986" cy="222515"/>
            </a:xfrm>
            <a:custGeom>
              <a:rect b="b" l="l" r="r" t="t"/>
              <a:pathLst>
                <a:path extrusionOk="0" h="5566" w="600">
                  <a:moveTo>
                    <a:pt x="301" y="0"/>
                  </a:moveTo>
                  <a:cubicBezTo>
                    <a:pt x="287" y="0"/>
                    <a:pt x="272" y="1"/>
                    <a:pt x="257" y="4"/>
                  </a:cubicBezTo>
                  <a:cubicBezTo>
                    <a:pt x="116" y="23"/>
                    <a:pt x="1" y="163"/>
                    <a:pt x="1" y="305"/>
                  </a:cubicBezTo>
                  <a:lnTo>
                    <a:pt x="1" y="5566"/>
                  </a:lnTo>
                  <a:lnTo>
                    <a:pt x="600" y="5566"/>
                  </a:lnTo>
                  <a:lnTo>
                    <a:pt x="600" y="299"/>
                  </a:lnTo>
                  <a:cubicBezTo>
                    <a:pt x="600" y="134"/>
                    <a:pt x="466" y="0"/>
                    <a:pt x="3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6"/>
            <p:cNvSpPr/>
            <p:nvPr/>
          </p:nvSpPr>
          <p:spPr>
            <a:xfrm>
              <a:off x="789272" y="2156489"/>
              <a:ext cx="23986" cy="61645"/>
            </a:xfrm>
            <a:custGeom>
              <a:rect b="b" l="l" r="r" t="t"/>
              <a:pathLst>
                <a:path extrusionOk="0" h="1542" w="600">
                  <a:moveTo>
                    <a:pt x="1" y="0"/>
                  </a:moveTo>
                  <a:lnTo>
                    <a:pt x="1" y="1542"/>
                  </a:lnTo>
                  <a:lnTo>
                    <a:pt x="599" y="1542"/>
                  </a:lnTo>
                  <a:lnTo>
                    <a:pt x="599" y="0"/>
                  </a:lnTo>
                  <a:cubicBezTo>
                    <a:pt x="599" y="165"/>
                    <a:pt x="466" y="298"/>
                    <a:pt x="300" y="298"/>
                  </a:cubicBezTo>
                  <a:cubicBezTo>
                    <a:pt x="218" y="298"/>
                    <a:pt x="144" y="265"/>
                    <a:pt x="89" y="211"/>
                  </a:cubicBezTo>
                  <a:cubicBezTo>
                    <a:pt x="34" y="158"/>
                    <a:pt x="1" y="82"/>
                    <a:pt x="1"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6"/>
            <p:cNvSpPr/>
            <p:nvPr/>
          </p:nvSpPr>
          <p:spPr>
            <a:xfrm>
              <a:off x="1010428" y="2156489"/>
              <a:ext cx="23986" cy="61645"/>
            </a:xfrm>
            <a:custGeom>
              <a:rect b="b" l="l" r="r" t="t"/>
              <a:pathLst>
                <a:path extrusionOk="0" h="1542" w="600">
                  <a:moveTo>
                    <a:pt x="1" y="0"/>
                  </a:moveTo>
                  <a:lnTo>
                    <a:pt x="1" y="1542"/>
                  </a:lnTo>
                  <a:lnTo>
                    <a:pt x="600" y="1542"/>
                  </a:lnTo>
                  <a:lnTo>
                    <a:pt x="600" y="0"/>
                  </a:lnTo>
                  <a:cubicBezTo>
                    <a:pt x="600" y="165"/>
                    <a:pt x="465" y="298"/>
                    <a:pt x="300" y="298"/>
                  </a:cubicBezTo>
                  <a:cubicBezTo>
                    <a:pt x="217" y="298"/>
                    <a:pt x="142" y="265"/>
                    <a:pt x="88" y="211"/>
                  </a:cubicBezTo>
                  <a:cubicBezTo>
                    <a:pt x="34" y="158"/>
                    <a:pt x="1" y="82"/>
                    <a:pt x="1" y="0"/>
                  </a:cubicBezTo>
                  <a:close/>
                </a:path>
              </a:pathLst>
            </a:custGeom>
            <a:solidFill>
              <a:srgbClr val="302D2A">
                <a:alpha val="27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6"/>
            <p:cNvSpPr/>
            <p:nvPr/>
          </p:nvSpPr>
          <p:spPr>
            <a:xfrm>
              <a:off x="841443" y="1981148"/>
              <a:ext cx="61006" cy="198488"/>
            </a:xfrm>
            <a:custGeom>
              <a:rect b="b" l="l" r="r" t="t"/>
              <a:pathLst>
                <a:path extrusionOk="0" h="4965" w="1526">
                  <a:moveTo>
                    <a:pt x="1255" y="795"/>
                  </a:moveTo>
                  <a:lnTo>
                    <a:pt x="1255" y="1719"/>
                  </a:lnTo>
                  <a:lnTo>
                    <a:pt x="292" y="1719"/>
                  </a:lnTo>
                  <a:lnTo>
                    <a:pt x="292" y="795"/>
                  </a:lnTo>
                  <a:close/>
                  <a:moveTo>
                    <a:pt x="1255" y="2011"/>
                  </a:moveTo>
                  <a:lnTo>
                    <a:pt x="1255" y="2936"/>
                  </a:lnTo>
                  <a:lnTo>
                    <a:pt x="292" y="2936"/>
                  </a:lnTo>
                  <a:lnTo>
                    <a:pt x="292" y="2011"/>
                  </a:lnTo>
                  <a:close/>
                  <a:moveTo>
                    <a:pt x="1255" y="3227"/>
                  </a:moveTo>
                  <a:lnTo>
                    <a:pt x="1255" y="4151"/>
                  </a:lnTo>
                  <a:lnTo>
                    <a:pt x="292" y="4151"/>
                  </a:lnTo>
                  <a:lnTo>
                    <a:pt x="292" y="3227"/>
                  </a:lnTo>
                  <a:close/>
                  <a:moveTo>
                    <a:pt x="136" y="0"/>
                  </a:moveTo>
                  <a:cubicBezTo>
                    <a:pt x="60" y="0"/>
                    <a:pt x="0" y="63"/>
                    <a:pt x="0" y="141"/>
                  </a:cubicBezTo>
                  <a:lnTo>
                    <a:pt x="0" y="4823"/>
                  </a:lnTo>
                  <a:cubicBezTo>
                    <a:pt x="0" y="4893"/>
                    <a:pt x="50" y="4956"/>
                    <a:pt x="120" y="4964"/>
                  </a:cubicBezTo>
                  <a:cubicBezTo>
                    <a:pt x="126" y="4964"/>
                    <a:pt x="132" y="4965"/>
                    <a:pt x="138" y="4965"/>
                  </a:cubicBezTo>
                  <a:cubicBezTo>
                    <a:pt x="212" y="4965"/>
                    <a:pt x="273" y="4902"/>
                    <a:pt x="273" y="4824"/>
                  </a:cubicBezTo>
                  <a:lnTo>
                    <a:pt x="273" y="4441"/>
                  </a:lnTo>
                  <a:lnTo>
                    <a:pt x="1252" y="4441"/>
                  </a:lnTo>
                  <a:lnTo>
                    <a:pt x="1252" y="4823"/>
                  </a:lnTo>
                  <a:cubicBezTo>
                    <a:pt x="1252" y="4893"/>
                    <a:pt x="1303" y="4956"/>
                    <a:pt x="1373" y="4964"/>
                  </a:cubicBezTo>
                  <a:cubicBezTo>
                    <a:pt x="1379" y="4964"/>
                    <a:pt x="1384" y="4965"/>
                    <a:pt x="1390" y="4965"/>
                  </a:cubicBezTo>
                  <a:cubicBezTo>
                    <a:pt x="1466" y="4965"/>
                    <a:pt x="1526" y="4902"/>
                    <a:pt x="1526" y="4824"/>
                  </a:cubicBezTo>
                  <a:lnTo>
                    <a:pt x="1526" y="142"/>
                  </a:lnTo>
                  <a:cubicBezTo>
                    <a:pt x="1526" y="72"/>
                    <a:pt x="1476" y="9"/>
                    <a:pt x="1405" y="2"/>
                  </a:cubicBezTo>
                  <a:cubicBezTo>
                    <a:pt x="1400" y="1"/>
                    <a:pt x="1394" y="0"/>
                    <a:pt x="1388" y="0"/>
                  </a:cubicBezTo>
                  <a:cubicBezTo>
                    <a:pt x="1313" y="0"/>
                    <a:pt x="1252" y="63"/>
                    <a:pt x="1252" y="141"/>
                  </a:cubicBezTo>
                  <a:lnTo>
                    <a:pt x="1252" y="524"/>
                  </a:lnTo>
                  <a:lnTo>
                    <a:pt x="273" y="524"/>
                  </a:lnTo>
                  <a:lnTo>
                    <a:pt x="273" y="142"/>
                  </a:lnTo>
                  <a:cubicBezTo>
                    <a:pt x="273" y="72"/>
                    <a:pt x="223" y="9"/>
                    <a:pt x="153" y="2"/>
                  </a:cubicBezTo>
                  <a:cubicBezTo>
                    <a:pt x="147" y="1"/>
                    <a:pt x="141"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76"/>
          <p:cNvGrpSpPr/>
          <p:nvPr/>
        </p:nvGrpSpPr>
        <p:grpSpPr>
          <a:xfrm>
            <a:off x="726228" y="3392102"/>
            <a:ext cx="371271" cy="363116"/>
            <a:chOff x="726228" y="3182552"/>
            <a:chExt cx="371271" cy="363116"/>
          </a:xfrm>
        </p:grpSpPr>
        <p:sp>
          <p:nvSpPr>
            <p:cNvPr id="4706" name="Google Shape;4706;p76"/>
            <p:cNvSpPr/>
            <p:nvPr/>
          </p:nvSpPr>
          <p:spPr>
            <a:xfrm>
              <a:off x="772642" y="3196824"/>
              <a:ext cx="90629" cy="39218"/>
            </a:xfrm>
            <a:custGeom>
              <a:rect b="b" l="l" r="r" t="t"/>
              <a:pathLst>
                <a:path extrusionOk="0" h="981" w="2267">
                  <a:moveTo>
                    <a:pt x="307" y="1"/>
                  </a:moveTo>
                  <a:cubicBezTo>
                    <a:pt x="137" y="1"/>
                    <a:pt x="0" y="138"/>
                    <a:pt x="0" y="308"/>
                  </a:cubicBezTo>
                  <a:lnTo>
                    <a:pt x="0" y="981"/>
                  </a:lnTo>
                  <a:lnTo>
                    <a:pt x="2267" y="981"/>
                  </a:lnTo>
                  <a:lnTo>
                    <a:pt x="2267" y="305"/>
                  </a:lnTo>
                  <a:cubicBezTo>
                    <a:pt x="2267" y="138"/>
                    <a:pt x="2129" y="1"/>
                    <a:pt x="19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6"/>
            <p:cNvSpPr/>
            <p:nvPr/>
          </p:nvSpPr>
          <p:spPr>
            <a:xfrm>
              <a:off x="772642" y="3196824"/>
              <a:ext cx="35580" cy="39138"/>
            </a:xfrm>
            <a:custGeom>
              <a:rect b="b" l="l" r="r" t="t"/>
              <a:pathLst>
                <a:path extrusionOk="0" h="979" w="890">
                  <a:moveTo>
                    <a:pt x="307" y="1"/>
                  </a:moveTo>
                  <a:cubicBezTo>
                    <a:pt x="137" y="1"/>
                    <a:pt x="0" y="138"/>
                    <a:pt x="0" y="308"/>
                  </a:cubicBezTo>
                  <a:lnTo>
                    <a:pt x="0" y="979"/>
                  </a:lnTo>
                  <a:lnTo>
                    <a:pt x="581" y="979"/>
                  </a:lnTo>
                  <a:lnTo>
                    <a:pt x="581" y="306"/>
                  </a:lnTo>
                  <a:cubicBezTo>
                    <a:pt x="581" y="137"/>
                    <a:pt x="719" y="1"/>
                    <a:pt x="8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6"/>
            <p:cNvSpPr/>
            <p:nvPr/>
          </p:nvSpPr>
          <p:spPr>
            <a:xfrm>
              <a:off x="807422" y="3182552"/>
              <a:ext cx="21828" cy="44735"/>
            </a:xfrm>
            <a:custGeom>
              <a:rect b="b" l="l" r="r" t="t"/>
              <a:pathLst>
                <a:path extrusionOk="0" h="1119" w="546">
                  <a:moveTo>
                    <a:pt x="273" y="1"/>
                  </a:moveTo>
                  <a:cubicBezTo>
                    <a:pt x="257" y="1"/>
                    <a:pt x="240" y="2"/>
                    <a:pt x="223" y="5"/>
                  </a:cubicBezTo>
                  <a:cubicBezTo>
                    <a:pt x="92" y="31"/>
                    <a:pt x="1" y="148"/>
                    <a:pt x="1" y="280"/>
                  </a:cubicBezTo>
                  <a:lnTo>
                    <a:pt x="1" y="1118"/>
                  </a:lnTo>
                  <a:lnTo>
                    <a:pt x="545" y="1118"/>
                  </a:lnTo>
                  <a:lnTo>
                    <a:pt x="545" y="271"/>
                  </a:lnTo>
                  <a:cubicBezTo>
                    <a:pt x="545" y="123"/>
                    <a:pt x="424" y="1"/>
                    <a:pt x="2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6"/>
            <p:cNvSpPr/>
            <p:nvPr/>
          </p:nvSpPr>
          <p:spPr>
            <a:xfrm>
              <a:off x="807422" y="3182672"/>
              <a:ext cx="14432" cy="44655"/>
            </a:xfrm>
            <a:custGeom>
              <a:rect b="b" l="l" r="r" t="t"/>
              <a:pathLst>
                <a:path extrusionOk="0" h="1117" w="361">
                  <a:moveTo>
                    <a:pt x="268" y="0"/>
                  </a:moveTo>
                  <a:cubicBezTo>
                    <a:pt x="118" y="0"/>
                    <a:pt x="1" y="126"/>
                    <a:pt x="1" y="278"/>
                  </a:cubicBezTo>
                  <a:lnTo>
                    <a:pt x="1" y="1117"/>
                  </a:lnTo>
                  <a:lnTo>
                    <a:pt x="182" y="1117"/>
                  </a:lnTo>
                  <a:lnTo>
                    <a:pt x="182" y="270"/>
                  </a:lnTo>
                  <a:cubicBezTo>
                    <a:pt x="182" y="153"/>
                    <a:pt x="256" y="52"/>
                    <a:pt x="360" y="16"/>
                  </a:cubicBezTo>
                  <a:cubicBezTo>
                    <a:pt x="338" y="8"/>
                    <a:pt x="315" y="2"/>
                    <a:pt x="291" y="1"/>
                  </a:cubicBezTo>
                  <a:cubicBezTo>
                    <a:pt x="283" y="1"/>
                    <a:pt x="275" y="0"/>
                    <a:pt x="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6"/>
            <p:cNvSpPr/>
            <p:nvPr/>
          </p:nvSpPr>
          <p:spPr>
            <a:xfrm>
              <a:off x="960416" y="3196824"/>
              <a:ext cx="90669" cy="39218"/>
            </a:xfrm>
            <a:custGeom>
              <a:rect b="b" l="l" r="r" t="t"/>
              <a:pathLst>
                <a:path extrusionOk="0" h="981" w="2268">
                  <a:moveTo>
                    <a:pt x="307" y="1"/>
                  </a:moveTo>
                  <a:cubicBezTo>
                    <a:pt x="138" y="1"/>
                    <a:pt x="0" y="138"/>
                    <a:pt x="0" y="308"/>
                  </a:cubicBezTo>
                  <a:lnTo>
                    <a:pt x="0" y="981"/>
                  </a:lnTo>
                  <a:lnTo>
                    <a:pt x="2268" y="981"/>
                  </a:lnTo>
                  <a:lnTo>
                    <a:pt x="2268" y="308"/>
                  </a:lnTo>
                  <a:cubicBezTo>
                    <a:pt x="2268" y="139"/>
                    <a:pt x="2131" y="1"/>
                    <a:pt x="19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6"/>
            <p:cNvSpPr/>
            <p:nvPr/>
          </p:nvSpPr>
          <p:spPr>
            <a:xfrm>
              <a:off x="960416" y="3196824"/>
              <a:ext cx="35620" cy="39138"/>
            </a:xfrm>
            <a:custGeom>
              <a:rect b="b" l="l" r="r" t="t"/>
              <a:pathLst>
                <a:path extrusionOk="0" h="979" w="891">
                  <a:moveTo>
                    <a:pt x="307" y="1"/>
                  </a:moveTo>
                  <a:cubicBezTo>
                    <a:pt x="138" y="1"/>
                    <a:pt x="0" y="138"/>
                    <a:pt x="0" y="308"/>
                  </a:cubicBezTo>
                  <a:lnTo>
                    <a:pt x="0" y="979"/>
                  </a:lnTo>
                  <a:lnTo>
                    <a:pt x="581" y="979"/>
                  </a:lnTo>
                  <a:lnTo>
                    <a:pt x="581" y="306"/>
                  </a:lnTo>
                  <a:cubicBezTo>
                    <a:pt x="581" y="137"/>
                    <a:pt x="719" y="1"/>
                    <a:pt x="8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6"/>
            <p:cNvSpPr/>
            <p:nvPr/>
          </p:nvSpPr>
          <p:spPr>
            <a:xfrm>
              <a:off x="994477" y="3182552"/>
              <a:ext cx="21828" cy="44735"/>
            </a:xfrm>
            <a:custGeom>
              <a:rect b="b" l="l" r="r" t="t"/>
              <a:pathLst>
                <a:path extrusionOk="0" h="1119" w="546">
                  <a:moveTo>
                    <a:pt x="274" y="1"/>
                  </a:moveTo>
                  <a:cubicBezTo>
                    <a:pt x="257" y="1"/>
                    <a:pt x="240" y="2"/>
                    <a:pt x="224" y="5"/>
                  </a:cubicBezTo>
                  <a:cubicBezTo>
                    <a:pt x="93" y="31"/>
                    <a:pt x="1" y="148"/>
                    <a:pt x="1" y="280"/>
                  </a:cubicBezTo>
                  <a:lnTo>
                    <a:pt x="1" y="1118"/>
                  </a:lnTo>
                  <a:lnTo>
                    <a:pt x="545" y="1118"/>
                  </a:lnTo>
                  <a:lnTo>
                    <a:pt x="545" y="271"/>
                  </a:lnTo>
                  <a:cubicBezTo>
                    <a:pt x="545" y="123"/>
                    <a:pt x="424" y="1"/>
                    <a:pt x="2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6"/>
            <p:cNvSpPr/>
            <p:nvPr/>
          </p:nvSpPr>
          <p:spPr>
            <a:xfrm>
              <a:off x="995196" y="3182672"/>
              <a:ext cx="14432" cy="44655"/>
            </a:xfrm>
            <a:custGeom>
              <a:rect b="b" l="l" r="r" t="t"/>
              <a:pathLst>
                <a:path extrusionOk="0" h="1117" w="361">
                  <a:moveTo>
                    <a:pt x="268" y="0"/>
                  </a:moveTo>
                  <a:cubicBezTo>
                    <a:pt x="119" y="0"/>
                    <a:pt x="1" y="126"/>
                    <a:pt x="1" y="278"/>
                  </a:cubicBezTo>
                  <a:lnTo>
                    <a:pt x="1" y="1117"/>
                  </a:lnTo>
                  <a:lnTo>
                    <a:pt x="183" y="1117"/>
                  </a:lnTo>
                  <a:lnTo>
                    <a:pt x="183" y="270"/>
                  </a:lnTo>
                  <a:cubicBezTo>
                    <a:pt x="183" y="153"/>
                    <a:pt x="257" y="52"/>
                    <a:pt x="361" y="16"/>
                  </a:cubicBezTo>
                  <a:cubicBezTo>
                    <a:pt x="338" y="8"/>
                    <a:pt x="316" y="2"/>
                    <a:pt x="291" y="1"/>
                  </a:cubicBezTo>
                  <a:cubicBezTo>
                    <a:pt x="283" y="1"/>
                    <a:pt x="276" y="0"/>
                    <a:pt x="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6"/>
            <p:cNvSpPr/>
            <p:nvPr/>
          </p:nvSpPr>
          <p:spPr>
            <a:xfrm>
              <a:off x="726228" y="3220730"/>
              <a:ext cx="371271" cy="231830"/>
            </a:xfrm>
            <a:custGeom>
              <a:rect b="b" l="l" r="r" t="t"/>
              <a:pathLst>
                <a:path extrusionOk="0" h="5799" w="9287">
                  <a:moveTo>
                    <a:pt x="1" y="1"/>
                  </a:moveTo>
                  <a:lnTo>
                    <a:pt x="1" y="1082"/>
                  </a:lnTo>
                  <a:lnTo>
                    <a:pt x="172" y="1465"/>
                  </a:lnTo>
                  <a:lnTo>
                    <a:pt x="588" y="2396"/>
                  </a:lnTo>
                  <a:lnTo>
                    <a:pt x="714" y="2678"/>
                  </a:lnTo>
                  <a:lnTo>
                    <a:pt x="1130" y="3603"/>
                  </a:lnTo>
                  <a:lnTo>
                    <a:pt x="1254" y="3884"/>
                  </a:lnTo>
                  <a:lnTo>
                    <a:pt x="1786" y="5071"/>
                  </a:lnTo>
                  <a:lnTo>
                    <a:pt x="2001" y="5128"/>
                  </a:lnTo>
                  <a:lnTo>
                    <a:pt x="4564" y="5799"/>
                  </a:lnTo>
                  <a:lnTo>
                    <a:pt x="7499" y="5071"/>
                  </a:lnTo>
                  <a:lnTo>
                    <a:pt x="8031" y="3884"/>
                  </a:lnTo>
                  <a:lnTo>
                    <a:pt x="8156" y="3603"/>
                  </a:lnTo>
                  <a:lnTo>
                    <a:pt x="8571" y="2678"/>
                  </a:lnTo>
                  <a:lnTo>
                    <a:pt x="8697" y="2396"/>
                  </a:lnTo>
                  <a:lnTo>
                    <a:pt x="9113" y="1468"/>
                  </a:lnTo>
                  <a:lnTo>
                    <a:pt x="9286" y="1082"/>
                  </a:lnTo>
                  <a:lnTo>
                    <a:pt x="92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6"/>
            <p:cNvSpPr/>
            <p:nvPr/>
          </p:nvSpPr>
          <p:spPr>
            <a:xfrm>
              <a:off x="726228" y="3264306"/>
              <a:ext cx="371271" cy="159870"/>
            </a:xfrm>
            <a:custGeom>
              <a:rect b="b" l="l" r="r" t="t"/>
              <a:pathLst>
                <a:path extrusionOk="0" h="3999" w="9287">
                  <a:moveTo>
                    <a:pt x="1" y="1"/>
                  </a:moveTo>
                  <a:lnTo>
                    <a:pt x="1787" y="3943"/>
                  </a:lnTo>
                  <a:lnTo>
                    <a:pt x="2002" y="3999"/>
                  </a:lnTo>
                  <a:lnTo>
                    <a:pt x="2222" y="3943"/>
                  </a:lnTo>
                  <a:lnTo>
                    <a:pt x="953" y="381"/>
                  </a:lnTo>
                  <a:lnTo>
                    <a:pt x="9113" y="381"/>
                  </a:lnTo>
                  <a:lnTo>
                    <a:pt x="92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6"/>
            <p:cNvSpPr/>
            <p:nvPr/>
          </p:nvSpPr>
          <p:spPr>
            <a:xfrm>
              <a:off x="824133" y="3264266"/>
              <a:ext cx="10874" cy="159590"/>
            </a:xfrm>
            <a:custGeom>
              <a:rect b="b" l="l" r="r" t="t"/>
              <a:pathLst>
                <a:path extrusionOk="0" h="3992" w="272">
                  <a:moveTo>
                    <a:pt x="0" y="1"/>
                  </a:moveTo>
                  <a:lnTo>
                    <a:pt x="0" y="3991"/>
                  </a:lnTo>
                  <a:lnTo>
                    <a:pt x="272" y="3991"/>
                  </a:lnTo>
                  <a:lnTo>
                    <a:pt x="2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6"/>
            <p:cNvSpPr/>
            <p:nvPr/>
          </p:nvSpPr>
          <p:spPr>
            <a:xfrm>
              <a:off x="988680" y="3264266"/>
              <a:ext cx="10914" cy="159590"/>
            </a:xfrm>
            <a:custGeom>
              <a:rect b="b" l="l" r="r" t="t"/>
              <a:pathLst>
                <a:path extrusionOk="0" h="3992" w="273">
                  <a:moveTo>
                    <a:pt x="0" y="1"/>
                  </a:moveTo>
                  <a:lnTo>
                    <a:pt x="0" y="3991"/>
                  </a:lnTo>
                  <a:lnTo>
                    <a:pt x="272" y="3991"/>
                  </a:lnTo>
                  <a:lnTo>
                    <a:pt x="2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6"/>
            <p:cNvSpPr/>
            <p:nvPr/>
          </p:nvSpPr>
          <p:spPr>
            <a:xfrm>
              <a:off x="843282" y="3317116"/>
              <a:ext cx="137163" cy="10994"/>
            </a:xfrm>
            <a:custGeom>
              <a:rect b="b" l="l" r="r" t="t"/>
              <a:pathLst>
                <a:path extrusionOk="0" h="275" w="3431">
                  <a:moveTo>
                    <a:pt x="149" y="1"/>
                  </a:moveTo>
                  <a:cubicBezTo>
                    <a:pt x="67" y="1"/>
                    <a:pt x="0" y="72"/>
                    <a:pt x="11" y="154"/>
                  </a:cubicBezTo>
                  <a:cubicBezTo>
                    <a:pt x="18" y="224"/>
                    <a:pt x="82" y="274"/>
                    <a:pt x="151" y="274"/>
                  </a:cubicBezTo>
                  <a:lnTo>
                    <a:pt x="3282" y="274"/>
                  </a:lnTo>
                  <a:cubicBezTo>
                    <a:pt x="3364" y="274"/>
                    <a:pt x="3430" y="204"/>
                    <a:pt x="3420" y="121"/>
                  </a:cubicBezTo>
                  <a:cubicBezTo>
                    <a:pt x="3412" y="51"/>
                    <a:pt x="3348" y="1"/>
                    <a:pt x="32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6"/>
            <p:cNvSpPr/>
            <p:nvPr/>
          </p:nvSpPr>
          <p:spPr>
            <a:xfrm>
              <a:off x="843282" y="3365009"/>
              <a:ext cx="137163" cy="10954"/>
            </a:xfrm>
            <a:custGeom>
              <a:rect b="b" l="l" r="r" t="t"/>
              <a:pathLst>
                <a:path extrusionOk="0" h="274" w="3431">
                  <a:moveTo>
                    <a:pt x="149" y="0"/>
                  </a:moveTo>
                  <a:cubicBezTo>
                    <a:pt x="67" y="0"/>
                    <a:pt x="0" y="71"/>
                    <a:pt x="11" y="153"/>
                  </a:cubicBezTo>
                  <a:cubicBezTo>
                    <a:pt x="18" y="224"/>
                    <a:pt x="82" y="274"/>
                    <a:pt x="151" y="274"/>
                  </a:cubicBezTo>
                  <a:lnTo>
                    <a:pt x="3282" y="274"/>
                  </a:lnTo>
                  <a:cubicBezTo>
                    <a:pt x="3364" y="274"/>
                    <a:pt x="3430" y="204"/>
                    <a:pt x="3420" y="121"/>
                  </a:cubicBezTo>
                  <a:cubicBezTo>
                    <a:pt x="3412" y="51"/>
                    <a:pt x="3348" y="0"/>
                    <a:pt x="32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6"/>
            <p:cNvSpPr/>
            <p:nvPr/>
          </p:nvSpPr>
          <p:spPr>
            <a:xfrm>
              <a:off x="1027019" y="3317116"/>
              <a:ext cx="47293" cy="10994"/>
            </a:xfrm>
            <a:custGeom>
              <a:rect b="b" l="l" r="r" t="t"/>
              <a:pathLst>
                <a:path extrusionOk="0" h="275" w="1183">
                  <a:moveTo>
                    <a:pt x="144" y="1"/>
                  </a:moveTo>
                  <a:cubicBezTo>
                    <a:pt x="64" y="1"/>
                    <a:pt x="0" y="72"/>
                    <a:pt x="10" y="154"/>
                  </a:cubicBezTo>
                  <a:cubicBezTo>
                    <a:pt x="17" y="224"/>
                    <a:pt x="81" y="274"/>
                    <a:pt x="150" y="274"/>
                  </a:cubicBezTo>
                  <a:lnTo>
                    <a:pt x="1061" y="274"/>
                  </a:lnTo>
                  <a:lnTo>
                    <a:pt x="1182" y="3"/>
                  </a:lnTo>
                  <a:lnTo>
                    <a:pt x="1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6"/>
            <p:cNvSpPr/>
            <p:nvPr/>
          </p:nvSpPr>
          <p:spPr>
            <a:xfrm>
              <a:off x="1025699" y="3365009"/>
              <a:ext cx="26265" cy="10954"/>
            </a:xfrm>
            <a:custGeom>
              <a:rect b="b" l="l" r="r" t="t"/>
              <a:pathLst>
                <a:path extrusionOk="0" h="274" w="657">
                  <a:moveTo>
                    <a:pt x="144" y="0"/>
                  </a:moveTo>
                  <a:cubicBezTo>
                    <a:pt x="63" y="0"/>
                    <a:pt x="1" y="71"/>
                    <a:pt x="9" y="153"/>
                  </a:cubicBezTo>
                  <a:cubicBezTo>
                    <a:pt x="18" y="224"/>
                    <a:pt x="81" y="274"/>
                    <a:pt x="150" y="274"/>
                  </a:cubicBezTo>
                  <a:lnTo>
                    <a:pt x="536" y="274"/>
                  </a:lnTo>
                  <a:lnTo>
                    <a:pt x="657" y="1"/>
                  </a:lnTo>
                  <a:lnTo>
                    <a:pt x="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6"/>
            <p:cNvSpPr/>
            <p:nvPr/>
          </p:nvSpPr>
          <p:spPr>
            <a:xfrm>
              <a:off x="750494" y="3317196"/>
              <a:ext cx="47253" cy="10914"/>
            </a:xfrm>
            <a:custGeom>
              <a:rect b="b" l="l" r="r" t="t"/>
              <a:pathLst>
                <a:path extrusionOk="0" h="273" w="1182">
                  <a:moveTo>
                    <a:pt x="0" y="1"/>
                  </a:moveTo>
                  <a:lnTo>
                    <a:pt x="122" y="272"/>
                  </a:lnTo>
                  <a:lnTo>
                    <a:pt x="1031" y="272"/>
                  </a:lnTo>
                  <a:cubicBezTo>
                    <a:pt x="1101" y="272"/>
                    <a:pt x="1163" y="221"/>
                    <a:pt x="1171" y="154"/>
                  </a:cubicBezTo>
                  <a:cubicBezTo>
                    <a:pt x="1182" y="71"/>
                    <a:pt x="1117" y="1"/>
                    <a:pt x="10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6"/>
            <p:cNvSpPr/>
            <p:nvPr/>
          </p:nvSpPr>
          <p:spPr>
            <a:xfrm>
              <a:off x="771802" y="3365049"/>
              <a:ext cx="26265" cy="10914"/>
            </a:xfrm>
            <a:custGeom>
              <a:rect b="b" l="l" r="r" t="t"/>
              <a:pathLst>
                <a:path extrusionOk="0" h="273" w="657">
                  <a:moveTo>
                    <a:pt x="0" y="0"/>
                  </a:moveTo>
                  <a:lnTo>
                    <a:pt x="121" y="273"/>
                  </a:lnTo>
                  <a:lnTo>
                    <a:pt x="507" y="273"/>
                  </a:lnTo>
                  <a:cubicBezTo>
                    <a:pt x="576" y="273"/>
                    <a:pt x="638" y="223"/>
                    <a:pt x="646" y="154"/>
                  </a:cubicBezTo>
                  <a:cubicBezTo>
                    <a:pt x="656" y="71"/>
                    <a:pt x="592" y="0"/>
                    <a:pt x="5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6"/>
            <p:cNvSpPr/>
            <p:nvPr/>
          </p:nvSpPr>
          <p:spPr>
            <a:xfrm>
              <a:off x="739300" y="3423816"/>
              <a:ext cx="344446" cy="55129"/>
            </a:xfrm>
            <a:custGeom>
              <a:rect b="b" l="l" r="r" t="t"/>
              <a:pathLst>
                <a:path extrusionOk="0" h="1379" w="8616">
                  <a:moveTo>
                    <a:pt x="424" y="0"/>
                  </a:moveTo>
                  <a:cubicBezTo>
                    <a:pt x="190" y="0"/>
                    <a:pt x="1" y="190"/>
                    <a:pt x="1" y="423"/>
                  </a:cubicBezTo>
                  <a:lnTo>
                    <a:pt x="1" y="955"/>
                  </a:lnTo>
                  <a:cubicBezTo>
                    <a:pt x="1" y="1188"/>
                    <a:pt x="190" y="1378"/>
                    <a:pt x="424" y="1378"/>
                  </a:cubicBezTo>
                  <a:lnTo>
                    <a:pt x="8191" y="1378"/>
                  </a:lnTo>
                  <a:cubicBezTo>
                    <a:pt x="8425" y="1378"/>
                    <a:pt x="8615" y="1188"/>
                    <a:pt x="8615" y="955"/>
                  </a:cubicBezTo>
                  <a:lnTo>
                    <a:pt x="8615" y="423"/>
                  </a:lnTo>
                  <a:cubicBezTo>
                    <a:pt x="8615" y="190"/>
                    <a:pt x="8424" y="0"/>
                    <a:pt x="8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6"/>
            <p:cNvSpPr/>
            <p:nvPr/>
          </p:nvSpPr>
          <p:spPr>
            <a:xfrm>
              <a:off x="739980" y="3423816"/>
              <a:ext cx="344486" cy="32542"/>
            </a:xfrm>
            <a:custGeom>
              <a:rect b="b" l="l" r="r" t="t"/>
              <a:pathLst>
                <a:path extrusionOk="0" h="814" w="8617">
                  <a:moveTo>
                    <a:pt x="424" y="0"/>
                  </a:moveTo>
                  <a:cubicBezTo>
                    <a:pt x="191" y="0"/>
                    <a:pt x="1" y="190"/>
                    <a:pt x="1" y="423"/>
                  </a:cubicBezTo>
                  <a:lnTo>
                    <a:pt x="1" y="814"/>
                  </a:lnTo>
                  <a:cubicBezTo>
                    <a:pt x="1" y="575"/>
                    <a:pt x="191" y="381"/>
                    <a:pt x="424" y="381"/>
                  </a:cubicBezTo>
                  <a:lnTo>
                    <a:pt x="8193" y="381"/>
                  </a:lnTo>
                  <a:cubicBezTo>
                    <a:pt x="8426" y="381"/>
                    <a:pt x="8616" y="575"/>
                    <a:pt x="8616" y="814"/>
                  </a:cubicBezTo>
                  <a:lnTo>
                    <a:pt x="8616" y="423"/>
                  </a:lnTo>
                  <a:cubicBezTo>
                    <a:pt x="8616" y="190"/>
                    <a:pt x="8426" y="0"/>
                    <a:pt x="81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6"/>
            <p:cNvSpPr/>
            <p:nvPr/>
          </p:nvSpPr>
          <p:spPr>
            <a:xfrm>
              <a:off x="726228" y="3512286"/>
              <a:ext cx="371271" cy="32662"/>
            </a:xfrm>
            <a:custGeom>
              <a:rect b="b" l="l" r="r" t="t"/>
              <a:pathLst>
                <a:path extrusionOk="0" h="817" w="9287">
                  <a:moveTo>
                    <a:pt x="1" y="1"/>
                  </a:moveTo>
                  <a:lnTo>
                    <a:pt x="1" y="816"/>
                  </a:lnTo>
                  <a:lnTo>
                    <a:pt x="9286" y="816"/>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6"/>
            <p:cNvSpPr/>
            <p:nvPr/>
          </p:nvSpPr>
          <p:spPr>
            <a:xfrm>
              <a:off x="726228" y="3528957"/>
              <a:ext cx="371271" cy="16711"/>
            </a:xfrm>
            <a:custGeom>
              <a:rect b="b" l="l" r="r" t="t"/>
              <a:pathLst>
                <a:path extrusionOk="0" h="418" w="9287">
                  <a:moveTo>
                    <a:pt x="1" y="0"/>
                  </a:moveTo>
                  <a:lnTo>
                    <a:pt x="1" y="417"/>
                  </a:lnTo>
                  <a:lnTo>
                    <a:pt x="9286" y="417"/>
                  </a:lnTo>
                  <a:lnTo>
                    <a:pt x="92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6"/>
            <p:cNvSpPr/>
            <p:nvPr/>
          </p:nvSpPr>
          <p:spPr>
            <a:xfrm>
              <a:off x="762208" y="3445684"/>
              <a:ext cx="66682" cy="66682"/>
            </a:xfrm>
            <a:custGeom>
              <a:rect b="b" l="l" r="r" t="t"/>
              <a:pathLst>
                <a:path extrusionOk="0" h="1668" w="1668">
                  <a:moveTo>
                    <a:pt x="834" y="1"/>
                  </a:moveTo>
                  <a:cubicBezTo>
                    <a:pt x="374" y="1"/>
                    <a:pt x="1" y="373"/>
                    <a:pt x="1" y="834"/>
                  </a:cubicBezTo>
                  <a:cubicBezTo>
                    <a:pt x="1" y="1294"/>
                    <a:pt x="374" y="1668"/>
                    <a:pt x="834" y="1668"/>
                  </a:cubicBezTo>
                  <a:cubicBezTo>
                    <a:pt x="1295" y="1668"/>
                    <a:pt x="1668" y="1294"/>
                    <a:pt x="1668" y="834"/>
                  </a:cubicBezTo>
                  <a:cubicBezTo>
                    <a:pt x="1668"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6"/>
            <p:cNvSpPr/>
            <p:nvPr/>
          </p:nvSpPr>
          <p:spPr>
            <a:xfrm>
              <a:off x="828930" y="3445684"/>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6"/>
            <p:cNvSpPr/>
            <p:nvPr/>
          </p:nvSpPr>
          <p:spPr>
            <a:xfrm>
              <a:off x="784355" y="3470949"/>
              <a:ext cx="89070" cy="16751"/>
            </a:xfrm>
            <a:custGeom>
              <a:rect b="b" l="l" r="r" t="t"/>
              <a:pathLst>
                <a:path extrusionOk="0" h="419" w="2228">
                  <a:moveTo>
                    <a:pt x="240" y="1"/>
                  </a:moveTo>
                  <a:cubicBezTo>
                    <a:pt x="143" y="1"/>
                    <a:pt x="56" y="64"/>
                    <a:pt x="34" y="159"/>
                  </a:cubicBezTo>
                  <a:cubicBezTo>
                    <a:pt x="1" y="296"/>
                    <a:pt x="105" y="418"/>
                    <a:pt x="237" y="418"/>
                  </a:cubicBezTo>
                  <a:lnTo>
                    <a:pt x="1989" y="418"/>
                  </a:lnTo>
                  <a:cubicBezTo>
                    <a:pt x="2086" y="418"/>
                    <a:pt x="2173" y="354"/>
                    <a:pt x="2195" y="260"/>
                  </a:cubicBezTo>
                  <a:cubicBezTo>
                    <a:pt x="2228" y="121"/>
                    <a:pt x="2124" y="1"/>
                    <a:pt x="19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6"/>
            <p:cNvSpPr/>
            <p:nvPr/>
          </p:nvSpPr>
          <p:spPr>
            <a:xfrm>
              <a:off x="928154" y="3445684"/>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6"/>
            <p:cNvSpPr/>
            <p:nvPr/>
          </p:nvSpPr>
          <p:spPr>
            <a:xfrm>
              <a:off x="994797" y="3445684"/>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6"/>
            <p:cNvSpPr/>
            <p:nvPr/>
          </p:nvSpPr>
          <p:spPr>
            <a:xfrm>
              <a:off x="950302" y="3470949"/>
              <a:ext cx="89030" cy="16751"/>
            </a:xfrm>
            <a:custGeom>
              <a:rect b="b" l="l" r="r" t="t"/>
              <a:pathLst>
                <a:path extrusionOk="0" h="419" w="2227">
                  <a:moveTo>
                    <a:pt x="239" y="1"/>
                  </a:moveTo>
                  <a:cubicBezTo>
                    <a:pt x="143" y="1"/>
                    <a:pt x="55" y="64"/>
                    <a:pt x="33" y="159"/>
                  </a:cubicBezTo>
                  <a:cubicBezTo>
                    <a:pt x="0" y="296"/>
                    <a:pt x="105" y="418"/>
                    <a:pt x="237" y="418"/>
                  </a:cubicBezTo>
                  <a:lnTo>
                    <a:pt x="1989" y="418"/>
                  </a:lnTo>
                  <a:cubicBezTo>
                    <a:pt x="2085" y="418"/>
                    <a:pt x="2173" y="354"/>
                    <a:pt x="2195" y="260"/>
                  </a:cubicBezTo>
                  <a:cubicBezTo>
                    <a:pt x="2226" y="121"/>
                    <a:pt x="2122" y="1"/>
                    <a:pt x="1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6"/>
            <p:cNvSpPr/>
            <p:nvPr/>
          </p:nvSpPr>
          <p:spPr>
            <a:xfrm>
              <a:off x="726228" y="3220730"/>
              <a:ext cx="36979" cy="58607"/>
            </a:xfrm>
            <a:custGeom>
              <a:rect b="b" l="l" r="r" t="t"/>
              <a:pathLst>
                <a:path extrusionOk="0" h="1466" w="925">
                  <a:moveTo>
                    <a:pt x="1" y="1"/>
                  </a:moveTo>
                  <a:lnTo>
                    <a:pt x="1" y="1082"/>
                  </a:lnTo>
                  <a:lnTo>
                    <a:pt x="173" y="1465"/>
                  </a:lnTo>
                  <a:lnTo>
                    <a:pt x="925" y="1188"/>
                  </a:lnTo>
                  <a:lnTo>
                    <a:pt x="9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76"/>
          <p:cNvGrpSpPr/>
          <p:nvPr/>
        </p:nvGrpSpPr>
        <p:grpSpPr>
          <a:xfrm>
            <a:off x="726228" y="2802753"/>
            <a:ext cx="371311" cy="327816"/>
            <a:chOff x="726228" y="2593203"/>
            <a:chExt cx="371311" cy="327816"/>
          </a:xfrm>
        </p:grpSpPr>
        <p:sp>
          <p:nvSpPr>
            <p:cNvPr id="4736" name="Google Shape;4736;p76"/>
            <p:cNvSpPr/>
            <p:nvPr/>
          </p:nvSpPr>
          <p:spPr>
            <a:xfrm>
              <a:off x="739300" y="2799927"/>
              <a:ext cx="344446" cy="55129"/>
            </a:xfrm>
            <a:custGeom>
              <a:rect b="b" l="l" r="r" t="t"/>
              <a:pathLst>
                <a:path extrusionOk="0" h="1379" w="8616">
                  <a:moveTo>
                    <a:pt x="424" y="1"/>
                  </a:moveTo>
                  <a:cubicBezTo>
                    <a:pt x="190" y="1"/>
                    <a:pt x="1" y="190"/>
                    <a:pt x="1" y="424"/>
                  </a:cubicBezTo>
                  <a:lnTo>
                    <a:pt x="1" y="955"/>
                  </a:lnTo>
                  <a:cubicBezTo>
                    <a:pt x="1" y="1189"/>
                    <a:pt x="190" y="1378"/>
                    <a:pt x="424" y="1378"/>
                  </a:cubicBezTo>
                  <a:lnTo>
                    <a:pt x="8191" y="1378"/>
                  </a:lnTo>
                  <a:cubicBezTo>
                    <a:pt x="8425" y="1378"/>
                    <a:pt x="8615" y="1189"/>
                    <a:pt x="8615" y="955"/>
                  </a:cubicBezTo>
                  <a:lnTo>
                    <a:pt x="8615" y="424"/>
                  </a:lnTo>
                  <a:cubicBezTo>
                    <a:pt x="8615" y="190"/>
                    <a:pt x="8424" y="1"/>
                    <a:pt x="81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6"/>
            <p:cNvSpPr/>
            <p:nvPr/>
          </p:nvSpPr>
          <p:spPr>
            <a:xfrm>
              <a:off x="739980" y="2781937"/>
              <a:ext cx="344486" cy="49452"/>
            </a:xfrm>
            <a:custGeom>
              <a:rect b="b" l="l" r="r" t="t"/>
              <a:pathLst>
                <a:path extrusionOk="0" h="1237" w="8617">
                  <a:moveTo>
                    <a:pt x="3938" y="0"/>
                  </a:moveTo>
                  <a:lnTo>
                    <a:pt x="424" y="440"/>
                  </a:lnTo>
                  <a:cubicBezTo>
                    <a:pt x="191" y="440"/>
                    <a:pt x="1" y="630"/>
                    <a:pt x="1" y="863"/>
                  </a:cubicBezTo>
                  <a:lnTo>
                    <a:pt x="1" y="1237"/>
                  </a:lnTo>
                  <a:cubicBezTo>
                    <a:pt x="1" y="1002"/>
                    <a:pt x="191" y="813"/>
                    <a:pt x="424" y="813"/>
                  </a:cubicBezTo>
                  <a:lnTo>
                    <a:pt x="8193" y="813"/>
                  </a:lnTo>
                  <a:cubicBezTo>
                    <a:pt x="8426" y="813"/>
                    <a:pt x="8616" y="1003"/>
                    <a:pt x="8616" y="1237"/>
                  </a:cubicBezTo>
                  <a:lnTo>
                    <a:pt x="8616" y="863"/>
                  </a:lnTo>
                  <a:cubicBezTo>
                    <a:pt x="8616" y="630"/>
                    <a:pt x="8426" y="440"/>
                    <a:pt x="8193" y="440"/>
                  </a:cubicBezTo>
                  <a:lnTo>
                    <a:pt x="39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6"/>
            <p:cNvSpPr/>
            <p:nvPr/>
          </p:nvSpPr>
          <p:spPr>
            <a:xfrm>
              <a:off x="726228" y="2888317"/>
              <a:ext cx="371271" cy="32702"/>
            </a:xfrm>
            <a:custGeom>
              <a:rect b="b" l="l" r="r" t="t"/>
              <a:pathLst>
                <a:path extrusionOk="0" h="818" w="9287">
                  <a:moveTo>
                    <a:pt x="1" y="1"/>
                  </a:moveTo>
                  <a:lnTo>
                    <a:pt x="1" y="818"/>
                  </a:lnTo>
                  <a:lnTo>
                    <a:pt x="9286" y="818"/>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6"/>
            <p:cNvSpPr/>
            <p:nvPr/>
          </p:nvSpPr>
          <p:spPr>
            <a:xfrm>
              <a:off x="726228" y="2904308"/>
              <a:ext cx="371271" cy="16711"/>
            </a:xfrm>
            <a:custGeom>
              <a:rect b="b" l="l" r="r" t="t"/>
              <a:pathLst>
                <a:path extrusionOk="0" h="418" w="9287">
                  <a:moveTo>
                    <a:pt x="1" y="1"/>
                  </a:moveTo>
                  <a:lnTo>
                    <a:pt x="1" y="418"/>
                  </a:lnTo>
                  <a:lnTo>
                    <a:pt x="9286" y="418"/>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6"/>
            <p:cNvSpPr/>
            <p:nvPr/>
          </p:nvSpPr>
          <p:spPr>
            <a:xfrm>
              <a:off x="762208" y="2821435"/>
              <a:ext cx="66682" cy="66682"/>
            </a:xfrm>
            <a:custGeom>
              <a:rect b="b" l="l" r="r" t="t"/>
              <a:pathLst>
                <a:path extrusionOk="0" h="1668" w="1668">
                  <a:moveTo>
                    <a:pt x="834" y="1"/>
                  </a:moveTo>
                  <a:cubicBezTo>
                    <a:pt x="374" y="1"/>
                    <a:pt x="1" y="373"/>
                    <a:pt x="1" y="834"/>
                  </a:cubicBezTo>
                  <a:cubicBezTo>
                    <a:pt x="1" y="1294"/>
                    <a:pt x="374" y="1668"/>
                    <a:pt x="834" y="1668"/>
                  </a:cubicBezTo>
                  <a:cubicBezTo>
                    <a:pt x="1295" y="1668"/>
                    <a:pt x="1668" y="1294"/>
                    <a:pt x="1668" y="834"/>
                  </a:cubicBezTo>
                  <a:cubicBezTo>
                    <a:pt x="1668" y="373"/>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6"/>
            <p:cNvSpPr/>
            <p:nvPr/>
          </p:nvSpPr>
          <p:spPr>
            <a:xfrm>
              <a:off x="828930" y="2821435"/>
              <a:ext cx="66682" cy="66682"/>
            </a:xfrm>
            <a:custGeom>
              <a:rect b="b" l="l" r="r" t="t"/>
              <a:pathLst>
                <a:path extrusionOk="0" h="1668" w="1668">
                  <a:moveTo>
                    <a:pt x="834" y="1"/>
                  </a:moveTo>
                  <a:cubicBezTo>
                    <a:pt x="373" y="1"/>
                    <a:pt x="1" y="373"/>
                    <a:pt x="1" y="834"/>
                  </a:cubicBezTo>
                  <a:cubicBezTo>
                    <a:pt x="1" y="1294"/>
                    <a:pt x="373" y="1668"/>
                    <a:pt x="834" y="1668"/>
                  </a:cubicBezTo>
                  <a:cubicBezTo>
                    <a:pt x="1294" y="1668"/>
                    <a:pt x="1668" y="1294"/>
                    <a:pt x="1668" y="834"/>
                  </a:cubicBezTo>
                  <a:cubicBezTo>
                    <a:pt x="1668"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6"/>
            <p:cNvSpPr/>
            <p:nvPr/>
          </p:nvSpPr>
          <p:spPr>
            <a:xfrm>
              <a:off x="784355" y="2846341"/>
              <a:ext cx="89070" cy="16711"/>
            </a:xfrm>
            <a:custGeom>
              <a:rect b="b" l="l" r="r" t="t"/>
              <a:pathLst>
                <a:path extrusionOk="0" h="418" w="2228">
                  <a:moveTo>
                    <a:pt x="240" y="0"/>
                  </a:moveTo>
                  <a:cubicBezTo>
                    <a:pt x="143" y="0"/>
                    <a:pt x="56" y="64"/>
                    <a:pt x="34" y="158"/>
                  </a:cubicBezTo>
                  <a:cubicBezTo>
                    <a:pt x="1" y="296"/>
                    <a:pt x="105" y="418"/>
                    <a:pt x="237" y="418"/>
                  </a:cubicBezTo>
                  <a:lnTo>
                    <a:pt x="1989" y="418"/>
                  </a:lnTo>
                  <a:cubicBezTo>
                    <a:pt x="2086" y="418"/>
                    <a:pt x="2173" y="355"/>
                    <a:pt x="2195" y="260"/>
                  </a:cubicBezTo>
                  <a:cubicBezTo>
                    <a:pt x="2228" y="121"/>
                    <a:pt x="2124" y="0"/>
                    <a:pt x="19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6"/>
            <p:cNvSpPr/>
            <p:nvPr/>
          </p:nvSpPr>
          <p:spPr>
            <a:xfrm>
              <a:off x="928154" y="2821435"/>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6"/>
            <p:cNvSpPr/>
            <p:nvPr/>
          </p:nvSpPr>
          <p:spPr>
            <a:xfrm>
              <a:off x="994797" y="2821435"/>
              <a:ext cx="66682" cy="66682"/>
            </a:xfrm>
            <a:custGeom>
              <a:rect b="b" l="l" r="r" t="t"/>
              <a:pathLst>
                <a:path extrusionOk="0" h="1668" w="1668">
                  <a:moveTo>
                    <a:pt x="834" y="1"/>
                  </a:moveTo>
                  <a:cubicBezTo>
                    <a:pt x="374" y="1"/>
                    <a:pt x="0" y="373"/>
                    <a:pt x="0" y="834"/>
                  </a:cubicBezTo>
                  <a:cubicBezTo>
                    <a:pt x="0" y="1294"/>
                    <a:pt x="374" y="1668"/>
                    <a:pt x="834" y="1668"/>
                  </a:cubicBezTo>
                  <a:cubicBezTo>
                    <a:pt x="1294" y="1668"/>
                    <a:pt x="1667" y="1294"/>
                    <a:pt x="1667" y="834"/>
                  </a:cubicBezTo>
                  <a:cubicBezTo>
                    <a:pt x="1667" y="373"/>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6"/>
            <p:cNvSpPr/>
            <p:nvPr/>
          </p:nvSpPr>
          <p:spPr>
            <a:xfrm>
              <a:off x="950302" y="2846341"/>
              <a:ext cx="89030" cy="16711"/>
            </a:xfrm>
            <a:custGeom>
              <a:rect b="b" l="l" r="r" t="t"/>
              <a:pathLst>
                <a:path extrusionOk="0" h="418" w="2227">
                  <a:moveTo>
                    <a:pt x="239" y="0"/>
                  </a:moveTo>
                  <a:cubicBezTo>
                    <a:pt x="143" y="0"/>
                    <a:pt x="55" y="64"/>
                    <a:pt x="33" y="158"/>
                  </a:cubicBezTo>
                  <a:cubicBezTo>
                    <a:pt x="0" y="296"/>
                    <a:pt x="105" y="418"/>
                    <a:pt x="237" y="418"/>
                  </a:cubicBezTo>
                  <a:lnTo>
                    <a:pt x="1989" y="418"/>
                  </a:lnTo>
                  <a:cubicBezTo>
                    <a:pt x="2085" y="418"/>
                    <a:pt x="2173" y="355"/>
                    <a:pt x="2195" y="260"/>
                  </a:cubicBezTo>
                  <a:cubicBezTo>
                    <a:pt x="2226" y="121"/>
                    <a:pt x="2122" y="0"/>
                    <a:pt x="19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6"/>
            <p:cNvSpPr/>
            <p:nvPr/>
          </p:nvSpPr>
          <p:spPr>
            <a:xfrm>
              <a:off x="726228" y="2767265"/>
              <a:ext cx="371311" cy="32022"/>
            </a:xfrm>
            <a:custGeom>
              <a:rect b="b" l="l" r="r" t="t"/>
              <a:pathLst>
                <a:path extrusionOk="0" h="801" w="9288">
                  <a:moveTo>
                    <a:pt x="207" y="1"/>
                  </a:moveTo>
                  <a:cubicBezTo>
                    <a:pt x="92" y="1"/>
                    <a:pt x="1" y="94"/>
                    <a:pt x="1" y="208"/>
                  </a:cubicBezTo>
                  <a:lnTo>
                    <a:pt x="1" y="593"/>
                  </a:lnTo>
                  <a:cubicBezTo>
                    <a:pt x="1" y="708"/>
                    <a:pt x="92" y="801"/>
                    <a:pt x="207" y="801"/>
                  </a:cubicBezTo>
                  <a:lnTo>
                    <a:pt x="9081" y="801"/>
                  </a:lnTo>
                  <a:cubicBezTo>
                    <a:pt x="9196" y="801"/>
                    <a:pt x="9287" y="708"/>
                    <a:pt x="9287" y="593"/>
                  </a:cubicBezTo>
                  <a:lnTo>
                    <a:pt x="9287" y="208"/>
                  </a:lnTo>
                  <a:cubicBezTo>
                    <a:pt x="9287" y="94"/>
                    <a:pt x="9196" y="1"/>
                    <a:pt x="90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6"/>
            <p:cNvSpPr/>
            <p:nvPr/>
          </p:nvSpPr>
          <p:spPr>
            <a:xfrm>
              <a:off x="726228" y="2593243"/>
              <a:ext cx="364035" cy="174062"/>
            </a:xfrm>
            <a:custGeom>
              <a:rect b="b" l="l" r="r" t="t"/>
              <a:pathLst>
                <a:path extrusionOk="0" h="4354" w="9106">
                  <a:moveTo>
                    <a:pt x="2916" y="1"/>
                  </a:moveTo>
                  <a:lnTo>
                    <a:pt x="2334" y="581"/>
                  </a:lnTo>
                  <a:lnTo>
                    <a:pt x="526" y="581"/>
                  </a:lnTo>
                  <a:lnTo>
                    <a:pt x="526" y="1851"/>
                  </a:lnTo>
                  <a:lnTo>
                    <a:pt x="1" y="1851"/>
                  </a:lnTo>
                  <a:lnTo>
                    <a:pt x="1" y="3103"/>
                  </a:lnTo>
                  <a:lnTo>
                    <a:pt x="345" y="3103"/>
                  </a:lnTo>
                  <a:lnTo>
                    <a:pt x="345" y="4354"/>
                  </a:lnTo>
                  <a:lnTo>
                    <a:pt x="8942" y="4354"/>
                  </a:lnTo>
                  <a:lnTo>
                    <a:pt x="8942" y="3103"/>
                  </a:lnTo>
                  <a:lnTo>
                    <a:pt x="8579" y="3103"/>
                  </a:lnTo>
                  <a:lnTo>
                    <a:pt x="8579" y="1851"/>
                  </a:lnTo>
                  <a:lnTo>
                    <a:pt x="9106" y="1851"/>
                  </a:lnTo>
                  <a:lnTo>
                    <a:pt x="9106" y="581"/>
                  </a:lnTo>
                  <a:lnTo>
                    <a:pt x="3181" y="581"/>
                  </a:lnTo>
                  <a:lnTo>
                    <a:pt x="3280" y="140"/>
                  </a:lnTo>
                  <a:lnTo>
                    <a:pt x="29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6"/>
            <p:cNvSpPr/>
            <p:nvPr/>
          </p:nvSpPr>
          <p:spPr>
            <a:xfrm>
              <a:off x="739980" y="2750595"/>
              <a:ext cx="343767" cy="16671"/>
            </a:xfrm>
            <a:custGeom>
              <a:rect b="b" l="l" r="r" t="t"/>
              <a:pathLst>
                <a:path extrusionOk="0" h="417" w="8599">
                  <a:moveTo>
                    <a:pt x="1" y="0"/>
                  </a:moveTo>
                  <a:lnTo>
                    <a:pt x="1" y="417"/>
                  </a:lnTo>
                  <a:lnTo>
                    <a:pt x="8598" y="417"/>
                  </a:lnTo>
                  <a:lnTo>
                    <a:pt x="85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6"/>
            <p:cNvSpPr/>
            <p:nvPr/>
          </p:nvSpPr>
          <p:spPr>
            <a:xfrm>
              <a:off x="726228" y="2698344"/>
              <a:ext cx="343007" cy="18949"/>
            </a:xfrm>
            <a:custGeom>
              <a:rect b="b" l="l" r="r" t="t"/>
              <a:pathLst>
                <a:path extrusionOk="0" h="474" w="8580">
                  <a:moveTo>
                    <a:pt x="1" y="1"/>
                  </a:moveTo>
                  <a:lnTo>
                    <a:pt x="1" y="474"/>
                  </a:lnTo>
                  <a:lnTo>
                    <a:pt x="8579" y="474"/>
                  </a:lnTo>
                  <a:lnTo>
                    <a:pt x="85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6"/>
            <p:cNvSpPr/>
            <p:nvPr/>
          </p:nvSpPr>
          <p:spPr>
            <a:xfrm>
              <a:off x="747256" y="2648332"/>
              <a:ext cx="343007" cy="18190"/>
            </a:xfrm>
            <a:custGeom>
              <a:rect b="b" l="l" r="r" t="t"/>
              <a:pathLst>
                <a:path extrusionOk="0" h="455" w="8580">
                  <a:moveTo>
                    <a:pt x="0" y="1"/>
                  </a:moveTo>
                  <a:lnTo>
                    <a:pt x="0" y="454"/>
                  </a:lnTo>
                  <a:lnTo>
                    <a:pt x="8580" y="454"/>
                  </a:lnTo>
                  <a:lnTo>
                    <a:pt x="85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6"/>
            <p:cNvSpPr/>
            <p:nvPr/>
          </p:nvSpPr>
          <p:spPr>
            <a:xfrm>
              <a:off x="772642" y="2604837"/>
              <a:ext cx="19549" cy="162469"/>
            </a:xfrm>
            <a:custGeom>
              <a:rect b="b" l="l" r="r" t="t"/>
              <a:pathLst>
                <a:path extrusionOk="0" h="4064" w="489">
                  <a:moveTo>
                    <a:pt x="0" y="1"/>
                  </a:moveTo>
                  <a:lnTo>
                    <a:pt x="0" y="4064"/>
                  </a:lnTo>
                  <a:lnTo>
                    <a:pt x="489" y="4064"/>
                  </a:lnTo>
                  <a:lnTo>
                    <a:pt x="4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6"/>
            <p:cNvSpPr/>
            <p:nvPr/>
          </p:nvSpPr>
          <p:spPr>
            <a:xfrm>
              <a:off x="1031496" y="2604837"/>
              <a:ext cx="19589" cy="162469"/>
            </a:xfrm>
            <a:custGeom>
              <a:rect b="b" l="l" r="r" t="t"/>
              <a:pathLst>
                <a:path extrusionOk="0" h="4064" w="490">
                  <a:moveTo>
                    <a:pt x="0" y="1"/>
                  </a:moveTo>
                  <a:lnTo>
                    <a:pt x="0" y="4064"/>
                  </a:lnTo>
                  <a:lnTo>
                    <a:pt x="490" y="4064"/>
                  </a:lnTo>
                  <a:lnTo>
                    <a:pt x="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6"/>
            <p:cNvSpPr/>
            <p:nvPr/>
          </p:nvSpPr>
          <p:spPr>
            <a:xfrm>
              <a:off x="902409" y="2604837"/>
              <a:ext cx="19629" cy="162469"/>
            </a:xfrm>
            <a:custGeom>
              <a:rect b="b" l="l" r="r" t="t"/>
              <a:pathLst>
                <a:path extrusionOk="0" h="4064" w="491">
                  <a:moveTo>
                    <a:pt x="1" y="1"/>
                  </a:moveTo>
                  <a:lnTo>
                    <a:pt x="1" y="4064"/>
                  </a:lnTo>
                  <a:lnTo>
                    <a:pt x="490" y="4064"/>
                  </a:lnTo>
                  <a:lnTo>
                    <a:pt x="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6"/>
            <p:cNvSpPr/>
            <p:nvPr/>
          </p:nvSpPr>
          <p:spPr>
            <a:xfrm>
              <a:off x="772642" y="2736843"/>
              <a:ext cx="19549" cy="30463"/>
            </a:xfrm>
            <a:custGeom>
              <a:rect b="b" l="l" r="r" t="t"/>
              <a:pathLst>
                <a:path extrusionOk="0" h="762" w="489">
                  <a:moveTo>
                    <a:pt x="0" y="0"/>
                  </a:moveTo>
                  <a:lnTo>
                    <a:pt x="0" y="762"/>
                  </a:lnTo>
                  <a:lnTo>
                    <a:pt x="489" y="762"/>
                  </a:lnTo>
                  <a:lnTo>
                    <a:pt x="48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6"/>
            <p:cNvSpPr/>
            <p:nvPr/>
          </p:nvSpPr>
          <p:spPr>
            <a:xfrm>
              <a:off x="1031496" y="2736843"/>
              <a:ext cx="19589" cy="30463"/>
            </a:xfrm>
            <a:custGeom>
              <a:rect b="b" l="l" r="r" t="t"/>
              <a:pathLst>
                <a:path extrusionOk="0" h="762" w="490">
                  <a:moveTo>
                    <a:pt x="0" y="0"/>
                  </a:moveTo>
                  <a:lnTo>
                    <a:pt x="0" y="762"/>
                  </a:lnTo>
                  <a:lnTo>
                    <a:pt x="490" y="762"/>
                  </a:lnTo>
                  <a:lnTo>
                    <a:pt x="49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6"/>
            <p:cNvSpPr/>
            <p:nvPr/>
          </p:nvSpPr>
          <p:spPr>
            <a:xfrm>
              <a:off x="902409" y="2736843"/>
              <a:ext cx="19629" cy="30463"/>
            </a:xfrm>
            <a:custGeom>
              <a:rect b="b" l="l" r="r" t="t"/>
              <a:pathLst>
                <a:path extrusionOk="0" h="762" w="491">
                  <a:moveTo>
                    <a:pt x="1" y="0"/>
                  </a:moveTo>
                  <a:lnTo>
                    <a:pt x="1" y="762"/>
                  </a:lnTo>
                  <a:lnTo>
                    <a:pt x="490" y="762"/>
                  </a:lnTo>
                  <a:lnTo>
                    <a:pt x="49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6"/>
            <p:cNvSpPr/>
            <p:nvPr/>
          </p:nvSpPr>
          <p:spPr>
            <a:xfrm>
              <a:off x="819535" y="2593203"/>
              <a:ext cx="28544" cy="23267"/>
            </a:xfrm>
            <a:custGeom>
              <a:rect b="b" l="l" r="r" t="t"/>
              <a:pathLst>
                <a:path extrusionOk="0" h="582" w="714">
                  <a:moveTo>
                    <a:pt x="582" y="1"/>
                  </a:moveTo>
                  <a:lnTo>
                    <a:pt x="0" y="582"/>
                  </a:lnTo>
                  <a:lnTo>
                    <a:pt x="349" y="582"/>
                  </a:lnTo>
                  <a:lnTo>
                    <a:pt x="714" y="51"/>
                  </a:lnTo>
                  <a:lnTo>
                    <a:pt x="5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76"/>
          <p:cNvGrpSpPr/>
          <p:nvPr/>
        </p:nvGrpSpPr>
        <p:grpSpPr>
          <a:xfrm>
            <a:off x="726228" y="1577403"/>
            <a:ext cx="371271" cy="371351"/>
            <a:chOff x="726228" y="1367853"/>
            <a:chExt cx="371271" cy="371351"/>
          </a:xfrm>
        </p:grpSpPr>
        <p:sp>
          <p:nvSpPr>
            <p:cNvPr id="4759" name="Google Shape;4759;p76"/>
            <p:cNvSpPr/>
            <p:nvPr/>
          </p:nvSpPr>
          <p:spPr>
            <a:xfrm>
              <a:off x="739300" y="1618072"/>
              <a:ext cx="344446" cy="55129"/>
            </a:xfrm>
            <a:custGeom>
              <a:rect b="b" l="l" r="r" t="t"/>
              <a:pathLst>
                <a:path extrusionOk="0" h="1379" w="8616">
                  <a:moveTo>
                    <a:pt x="424" y="0"/>
                  </a:moveTo>
                  <a:cubicBezTo>
                    <a:pt x="190" y="0"/>
                    <a:pt x="1" y="190"/>
                    <a:pt x="1" y="423"/>
                  </a:cubicBezTo>
                  <a:lnTo>
                    <a:pt x="1" y="955"/>
                  </a:lnTo>
                  <a:cubicBezTo>
                    <a:pt x="1" y="1188"/>
                    <a:pt x="190" y="1378"/>
                    <a:pt x="424" y="1378"/>
                  </a:cubicBezTo>
                  <a:lnTo>
                    <a:pt x="8191" y="1378"/>
                  </a:lnTo>
                  <a:cubicBezTo>
                    <a:pt x="8425" y="1378"/>
                    <a:pt x="8615" y="1188"/>
                    <a:pt x="8615" y="955"/>
                  </a:cubicBezTo>
                  <a:lnTo>
                    <a:pt x="8615" y="423"/>
                  </a:lnTo>
                  <a:cubicBezTo>
                    <a:pt x="8615" y="190"/>
                    <a:pt x="8424" y="0"/>
                    <a:pt x="8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6"/>
            <p:cNvSpPr/>
            <p:nvPr/>
          </p:nvSpPr>
          <p:spPr>
            <a:xfrm>
              <a:off x="739980" y="1600082"/>
              <a:ext cx="344486" cy="49452"/>
            </a:xfrm>
            <a:custGeom>
              <a:rect b="b" l="l" r="r" t="t"/>
              <a:pathLst>
                <a:path extrusionOk="0" h="1237" w="8617">
                  <a:moveTo>
                    <a:pt x="3938" y="1"/>
                  </a:moveTo>
                  <a:lnTo>
                    <a:pt x="424" y="440"/>
                  </a:lnTo>
                  <a:cubicBezTo>
                    <a:pt x="191" y="440"/>
                    <a:pt x="1" y="630"/>
                    <a:pt x="1" y="863"/>
                  </a:cubicBezTo>
                  <a:lnTo>
                    <a:pt x="1" y="1236"/>
                  </a:lnTo>
                  <a:cubicBezTo>
                    <a:pt x="1" y="1003"/>
                    <a:pt x="191" y="813"/>
                    <a:pt x="424" y="813"/>
                  </a:cubicBezTo>
                  <a:lnTo>
                    <a:pt x="8193" y="813"/>
                  </a:lnTo>
                  <a:cubicBezTo>
                    <a:pt x="8426" y="813"/>
                    <a:pt x="8616" y="1003"/>
                    <a:pt x="8616" y="1236"/>
                  </a:cubicBezTo>
                  <a:lnTo>
                    <a:pt x="8616" y="863"/>
                  </a:lnTo>
                  <a:cubicBezTo>
                    <a:pt x="8616" y="630"/>
                    <a:pt x="8426" y="440"/>
                    <a:pt x="8193" y="440"/>
                  </a:cubicBezTo>
                  <a:lnTo>
                    <a:pt x="39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6"/>
            <p:cNvSpPr/>
            <p:nvPr/>
          </p:nvSpPr>
          <p:spPr>
            <a:xfrm>
              <a:off x="726228" y="1706502"/>
              <a:ext cx="371271" cy="32702"/>
            </a:xfrm>
            <a:custGeom>
              <a:rect b="b" l="l" r="r" t="t"/>
              <a:pathLst>
                <a:path extrusionOk="0" h="818" w="9287">
                  <a:moveTo>
                    <a:pt x="1" y="1"/>
                  </a:moveTo>
                  <a:lnTo>
                    <a:pt x="1" y="818"/>
                  </a:lnTo>
                  <a:lnTo>
                    <a:pt x="9286" y="818"/>
                  </a:lnTo>
                  <a:lnTo>
                    <a:pt x="92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6"/>
            <p:cNvSpPr/>
            <p:nvPr/>
          </p:nvSpPr>
          <p:spPr>
            <a:xfrm>
              <a:off x="726228" y="1722454"/>
              <a:ext cx="371271" cy="16711"/>
            </a:xfrm>
            <a:custGeom>
              <a:rect b="b" l="l" r="r" t="t"/>
              <a:pathLst>
                <a:path extrusionOk="0" h="418" w="9287">
                  <a:moveTo>
                    <a:pt x="1" y="1"/>
                  </a:moveTo>
                  <a:lnTo>
                    <a:pt x="1" y="417"/>
                  </a:lnTo>
                  <a:lnTo>
                    <a:pt x="9286" y="417"/>
                  </a:lnTo>
                  <a:lnTo>
                    <a:pt x="92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6"/>
            <p:cNvSpPr/>
            <p:nvPr/>
          </p:nvSpPr>
          <p:spPr>
            <a:xfrm>
              <a:off x="762208" y="1639660"/>
              <a:ext cx="66682" cy="66682"/>
            </a:xfrm>
            <a:custGeom>
              <a:rect b="b" l="l" r="r" t="t"/>
              <a:pathLst>
                <a:path extrusionOk="0" h="1668" w="1668">
                  <a:moveTo>
                    <a:pt x="834" y="1"/>
                  </a:moveTo>
                  <a:cubicBezTo>
                    <a:pt x="374" y="1"/>
                    <a:pt x="1" y="374"/>
                    <a:pt x="1" y="834"/>
                  </a:cubicBezTo>
                  <a:cubicBezTo>
                    <a:pt x="1" y="1295"/>
                    <a:pt x="374" y="1668"/>
                    <a:pt x="834" y="1668"/>
                  </a:cubicBezTo>
                  <a:cubicBezTo>
                    <a:pt x="1295" y="1668"/>
                    <a:pt x="1668" y="1295"/>
                    <a:pt x="1668" y="834"/>
                  </a:cubicBezTo>
                  <a:cubicBezTo>
                    <a:pt x="1668" y="374"/>
                    <a:pt x="1295"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6"/>
            <p:cNvSpPr/>
            <p:nvPr/>
          </p:nvSpPr>
          <p:spPr>
            <a:xfrm>
              <a:off x="828930" y="1639660"/>
              <a:ext cx="66682" cy="66682"/>
            </a:xfrm>
            <a:custGeom>
              <a:rect b="b" l="l" r="r" t="t"/>
              <a:pathLst>
                <a:path extrusionOk="0" h="1668" w="1668">
                  <a:moveTo>
                    <a:pt x="834" y="1"/>
                  </a:moveTo>
                  <a:cubicBezTo>
                    <a:pt x="373" y="1"/>
                    <a:pt x="1" y="374"/>
                    <a:pt x="1" y="834"/>
                  </a:cubicBezTo>
                  <a:cubicBezTo>
                    <a:pt x="1" y="1295"/>
                    <a:pt x="373" y="1668"/>
                    <a:pt x="834" y="1668"/>
                  </a:cubicBezTo>
                  <a:cubicBezTo>
                    <a:pt x="1294" y="1668"/>
                    <a:pt x="1668" y="1295"/>
                    <a:pt x="1668" y="834"/>
                  </a:cubicBezTo>
                  <a:cubicBezTo>
                    <a:pt x="1668" y="374"/>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6"/>
            <p:cNvSpPr/>
            <p:nvPr/>
          </p:nvSpPr>
          <p:spPr>
            <a:xfrm>
              <a:off x="784355" y="1664446"/>
              <a:ext cx="89070" cy="16751"/>
            </a:xfrm>
            <a:custGeom>
              <a:rect b="b" l="l" r="r" t="t"/>
              <a:pathLst>
                <a:path extrusionOk="0" h="419" w="2228">
                  <a:moveTo>
                    <a:pt x="240" y="1"/>
                  </a:moveTo>
                  <a:cubicBezTo>
                    <a:pt x="143" y="1"/>
                    <a:pt x="56" y="65"/>
                    <a:pt x="34" y="159"/>
                  </a:cubicBezTo>
                  <a:cubicBezTo>
                    <a:pt x="1" y="296"/>
                    <a:pt x="105" y="419"/>
                    <a:pt x="237" y="419"/>
                  </a:cubicBezTo>
                  <a:lnTo>
                    <a:pt x="1989" y="419"/>
                  </a:lnTo>
                  <a:cubicBezTo>
                    <a:pt x="2086" y="419"/>
                    <a:pt x="2173" y="354"/>
                    <a:pt x="2195" y="261"/>
                  </a:cubicBezTo>
                  <a:cubicBezTo>
                    <a:pt x="2228" y="123"/>
                    <a:pt x="2124" y="1"/>
                    <a:pt x="19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6"/>
            <p:cNvSpPr/>
            <p:nvPr/>
          </p:nvSpPr>
          <p:spPr>
            <a:xfrm>
              <a:off x="928154" y="1639660"/>
              <a:ext cx="66682" cy="66682"/>
            </a:xfrm>
            <a:custGeom>
              <a:rect b="b" l="l" r="r" t="t"/>
              <a:pathLst>
                <a:path extrusionOk="0" h="1668" w="1668">
                  <a:moveTo>
                    <a:pt x="834" y="1"/>
                  </a:moveTo>
                  <a:cubicBezTo>
                    <a:pt x="374" y="1"/>
                    <a:pt x="0" y="374"/>
                    <a:pt x="0" y="834"/>
                  </a:cubicBezTo>
                  <a:cubicBezTo>
                    <a:pt x="0" y="1295"/>
                    <a:pt x="374" y="1668"/>
                    <a:pt x="834" y="1668"/>
                  </a:cubicBezTo>
                  <a:cubicBezTo>
                    <a:pt x="1294" y="1668"/>
                    <a:pt x="1667" y="1295"/>
                    <a:pt x="1667" y="834"/>
                  </a:cubicBezTo>
                  <a:cubicBezTo>
                    <a:pt x="1667" y="374"/>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6"/>
            <p:cNvSpPr/>
            <p:nvPr/>
          </p:nvSpPr>
          <p:spPr>
            <a:xfrm>
              <a:off x="994797" y="1639660"/>
              <a:ext cx="66682" cy="66682"/>
            </a:xfrm>
            <a:custGeom>
              <a:rect b="b" l="l" r="r" t="t"/>
              <a:pathLst>
                <a:path extrusionOk="0" h="1668" w="1668">
                  <a:moveTo>
                    <a:pt x="834" y="1"/>
                  </a:moveTo>
                  <a:cubicBezTo>
                    <a:pt x="374" y="1"/>
                    <a:pt x="0" y="374"/>
                    <a:pt x="0" y="834"/>
                  </a:cubicBezTo>
                  <a:cubicBezTo>
                    <a:pt x="0" y="1295"/>
                    <a:pt x="374" y="1668"/>
                    <a:pt x="834" y="1668"/>
                  </a:cubicBezTo>
                  <a:cubicBezTo>
                    <a:pt x="1294" y="1668"/>
                    <a:pt x="1667" y="1295"/>
                    <a:pt x="1667" y="834"/>
                  </a:cubicBezTo>
                  <a:cubicBezTo>
                    <a:pt x="1667" y="374"/>
                    <a:pt x="1294" y="1"/>
                    <a:pt x="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6"/>
            <p:cNvSpPr/>
            <p:nvPr/>
          </p:nvSpPr>
          <p:spPr>
            <a:xfrm>
              <a:off x="950302" y="1664446"/>
              <a:ext cx="89030" cy="16751"/>
            </a:xfrm>
            <a:custGeom>
              <a:rect b="b" l="l" r="r" t="t"/>
              <a:pathLst>
                <a:path extrusionOk="0" h="419" w="2227">
                  <a:moveTo>
                    <a:pt x="239" y="1"/>
                  </a:moveTo>
                  <a:cubicBezTo>
                    <a:pt x="143" y="1"/>
                    <a:pt x="55" y="65"/>
                    <a:pt x="33" y="159"/>
                  </a:cubicBezTo>
                  <a:cubicBezTo>
                    <a:pt x="0" y="296"/>
                    <a:pt x="105" y="419"/>
                    <a:pt x="237" y="419"/>
                  </a:cubicBezTo>
                  <a:lnTo>
                    <a:pt x="1989" y="419"/>
                  </a:lnTo>
                  <a:cubicBezTo>
                    <a:pt x="2085" y="419"/>
                    <a:pt x="2173" y="354"/>
                    <a:pt x="2195" y="261"/>
                  </a:cubicBezTo>
                  <a:cubicBezTo>
                    <a:pt x="2226" y="123"/>
                    <a:pt x="2122" y="1"/>
                    <a:pt x="19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6"/>
            <p:cNvSpPr/>
            <p:nvPr/>
          </p:nvSpPr>
          <p:spPr>
            <a:xfrm>
              <a:off x="737821" y="1367853"/>
              <a:ext cx="348084" cy="236587"/>
            </a:xfrm>
            <a:custGeom>
              <a:rect b="b" l="l" r="r" t="t"/>
              <a:pathLst>
                <a:path extrusionOk="0" h="5918" w="8707">
                  <a:moveTo>
                    <a:pt x="582" y="1"/>
                  </a:moveTo>
                  <a:cubicBezTo>
                    <a:pt x="261" y="1"/>
                    <a:pt x="1" y="261"/>
                    <a:pt x="1" y="583"/>
                  </a:cubicBezTo>
                  <a:lnTo>
                    <a:pt x="1" y="5448"/>
                  </a:lnTo>
                  <a:lnTo>
                    <a:pt x="5719" y="5918"/>
                  </a:lnTo>
                  <a:lnTo>
                    <a:pt x="8706" y="5448"/>
                  </a:lnTo>
                  <a:lnTo>
                    <a:pt x="8706" y="583"/>
                  </a:lnTo>
                  <a:cubicBezTo>
                    <a:pt x="8706" y="262"/>
                    <a:pt x="8447" y="2"/>
                    <a:pt x="8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6"/>
            <p:cNvSpPr/>
            <p:nvPr/>
          </p:nvSpPr>
          <p:spPr>
            <a:xfrm>
              <a:off x="737821" y="1367893"/>
              <a:ext cx="40377" cy="217558"/>
            </a:xfrm>
            <a:custGeom>
              <a:rect b="b" l="l" r="r" t="t"/>
              <a:pathLst>
                <a:path extrusionOk="0" h="5442" w="1010">
                  <a:moveTo>
                    <a:pt x="582" y="1"/>
                  </a:moveTo>
                  <a:cubicBezTo>
                    <a:pt x="261" y="1"/>
                    <a:pt x="1" y="260"/>
                    <a:pt x="1" y="582"/>
                  </a:cubicBezTo>
                  <a:lnTo>
                    <a:pt x="1" y="5442"/>
                  </a:lnTo>
                  <a:lnTo>
                    <a:pt x="418" y="5442"/>
                  </a:lnTo>
                  <a:lnTo>
                    <a:pt x="418" y="582"/>
                  </a:lnTo>
                  <a:cubicBezTo>
                    <a:pt x="418" y="260"/>
                    <a:pt x="682" y="1"/>
                    <a:pt x="10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6"/>
            <p:cNvSpPr/>
            <p:nvPr/>
          </p:nvSpPr>
          <p:spPr>
            <a:xfrm>
              <a:off x="738341" y="1367893"/>
              <a:ext cx="346965" cy="23267"/>
            </a:xfrm>
            <a:custGeom>
              <a:rect b="b" l="l" r="r" t="t"/>
              <a:pathLst>
                <a:path extrusionOk="0" h="582" w="8679">
                  <a:moveTo>
                    <a:pt x="581" y="1"/>
                  </a:moveTo>
                  <a:cubicBezTo>
                    <a:pt x="260" y="1"/>
                    <a:pt x="0" y="260"/>
                    <a:pt x="0" y="581"/>
                  </a:cubicBezTo>
                  <a:lnTo>
                    <a:pt x="8678" y="581"/>
                  </a:lnTo>
                  <a:cubicBezTo>
                    <a:pt x="8678" y="260"/>
                    <a:pt x="8419" y="1"/>
                    <a:pt x="80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6"/>
            <p:cNvSpPr/>
            <p:nvPr/>
          </p:nvSpPr>
          <p:spPr>
            <a:xfrm>
              <a:off x="814698" y="1428779"/>
              <a:ext cx="194371" cy="163188"/>
            </a:xfrm>
            <a:custGeom>
              <a:rect b="b" l="l" r="r" t="t"/>
              <a:pathLst>
                <a:path extrusionOk="0" h="4082" w="4862">
                  <a:moveTo>
                    <a:pt x="0" y="0"/>
                  </a:moveTo>
                  <a:lnTo>
                    <a:pt x="0" y="4081"/>
                  </a:lnTo>
                  <a:lnTo>
                    <a:pt x="4862" y="4081"/>
                  </a:lnTo>
                  <a:lnTo>
                    <a:pt x="48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6"/>
            <p:cNvSpPr/>
            <p:nvPr/>
          </p:nvSpPr>
          <p:spPr>
            <a:xfrm>
              <a:off x="903168" y="1429538"/>
              <a:ext cx="18190" cy="155912"/>
            </a:xfrm>
            <a:custGeom>
              <a:rect b="b" l="l" r="r" t="t"/>
              <a:pathLst>
                <a:path extrusionOk="0" h="3900" w="455">
                  <a:moveTo>
                    <a:pt x="1" y="0"/>
                  </a:moveTo>
                  <a:lnTo>
                    <a:pt x="1" y="3900"/>
                  </a:lnTo>
                  <a:lnTo>
                    <a:pt x="454" y="3900"/>
                  </a:lnTo>
                  <a:lnTo>
                    <a:pt x="4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6"/>
            <p:cNvSpPr/>
            <p:nvPr/>
          </p:nvSpPr>
          <p:spPr>
            <a:xfrm>
              <a:off x="737861" y="1470116"/>
              <a:ext cx="50012" cy="10914"/>
            </a:xfrm>
            <a:custGeom>
              <a:rect b="b" l="l" r="r" t="t"/>
              <a:pathLst>
                <a:path extrusionOk="0" h="273" w="1251">
                  <a:moveTo>
                    <a:pt x="1" y="0"/>
                  </a:moveTo>
                  <a:lnTo>
                    <a:pt x="1" y="272"/>
                  </a:lnTo>
                  <a:lnTo>
                    <a:pt x="1114" y="272"/>
                  </a:lnTo>
                  <a:cubicBezTo>
                    <a:pt x="1189" y="272"/>
                    <a:pt x="1250" y="211"/>
                    <a:pt x="1250" y="136"/>
                  </a:cubicBezTo>
                  <a:cubicBezTo>
                    <a:pt x="1250" y="61"/>
                    <a:pt x="1189" y="0"/>
                    <a:pt x="1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6"/>
            <p:cNvSpPr/>
            <p:nvPr/>
          </p:nvSpPr>
          <p:spPr>
            <a:xfrm>
              <a:off x="737861" y="1528163"/>
              <a:ext cx="50012" cy="10914"/>
            </a:xfrm>
            <a:custGeom>
              <a:rect b="b" l="l" r="r" t="t"/>
              <a:pathLst>
                <a:path extrusionOk="0" h="273" w="1251">
                  <a:moveTo>
                    <a:pt x="1118" y="1"/>
                  </a:moveTo>
                  <a:cubicBezTo>
                    <a:pt x="1116" y="1"/>
                    <a:pt x="1115" y="1"/>
                    <a:pt x="1114" y="1"/>
                  </a:cubicBezTo>
                  <a:lnTo>
                    <a:pt x="1" y="1"/>
                  </a:lnTo>
                  <a:lnTo>
                    <a:pt x="1" y="272"/>
                  </a:lnTo>
                  <a:lnTo>
                    <a:pt x="1114" y="272"/>
                  </a:lnTo>
                  <a:cubicBezTo>
                    <a:pt x="1189" y="272"/>
                    <a:pt x="1250" y="212"/>
                    <a:pt x="1250" y="136"/>
                  </a:cubicBezTo>
                  <a:cubicBezTo>
                    <a:pt x="1250" y="62"/>
                    <a:pt x="1191" y="1"/>
                    <a:pt x="1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6"/>
            <p:cNvSpPr/>
            <p:nvPr/>
          </p:nvSpPr>
          <p:spPr>
            <a:xfrm>
              <a:off x="1035734" y="1470116"/>
              <a:ext cx="50172" cy="10914"/>
            </a:xfrm>
            <a:custGeom>
              <a:rect b="b" l="l" r="r" t="t"/>
              <a:pathLst>
                <a:path extrusionOk="0" h="273" w="1255">
                  <a:moveTo>
                    <a:pt x="140" y="0"/>
                  </a:moveTo>
                  <a:cubicBezTo>
                    <a:pt x="63" y="0"/>
                    <a:pt x="1" y="64"/>
                    <a:pt x="4" y="141"/>
                  </a:cubicBezTo>
                  <a:cubicBezTo>
                    <a:pt x="6" y="214"/>
                    <a:pt x="71" y="272"/>
                    <a:pt x="146" y="272"/>
                  </a:cubicBezTo>
                  <a:lnTo>
                    <a:pt x="1254" y="272"/>
                  </a:lnTo>
                  <a:lnTo>
                    <a:pt x="12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6"/>
            <p:cNvSpPr/>
            <p:nvPr/>
          </p:nvSpPr>
          <p:spPr>
            <a:xfrm>
              <a:off x="1035734" y="1528083"/>
              <a:ext cx="50172" cy="10954"/>
            </a:xfrm>
            <a:custGeom>
              <a:rect b="b" l="l" r="r" t="t"/>
              <a:pathLst>
                <a:path extrusionOk="0" h="274" w="1255">
                  <a:moveTo>
                    <a:pt x="140" y="1"/>
                  </a:moveTo>
                  <a:cubicBezTo>
                    <a:pt x="63" y="1"/>
                    <a:pt x="1" y="64"/>
                    <a:pt x="4" y="141"/>
                  </a:cubicBezTo>
                  <a:cubicBezTo>
                    <a:pt x="6" y="215"/>
                    <a:pt x="71" y="273"/>
                    <a:pt x="146" y="273"/>
                  </a:cubicBezTo>
                  <a:lnTo>
                    <a:pt x="1254" y="273"/>
                  </a:lnTo>
                  <a:lnTo>
                    <a:pt x="1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6"/>
            <p:cNvSpPr/>
            <p:nvPr/>
          </p:nvSpPr>
          <p:spPr>
            <a:xfrm>
              <a:off x="937749" y="1470156"/>
              <a:ext cx="55569" cy="10914"/>
            </a:xfrm>
            <a:custGeom>
              <a:rect b="b" l="l" r="r" t="t"/>
              <a:pathLst>
                <a:path extrusionOk="0" h="273" w="1390">
                  <a:moveTo>
                    <a:pt x="138" y="0"/>
                  </a:moveTo>
                  <a:cubicBezTo>
                    <a:pt x="61" y="0"/>
                    <a:pt x="1" y="65"/>
                    <a:pt x="2" y="141"/>
                  </a:cubicBezTo>
                  <a:cubicBezTo>
                    <a:pt x="4" y="214"/>
                    <a:pt x="69" y="272"/>
                    <a:pt x="144" y="272"/>
                  </a:cubicBezTo>
                  <a:lnTo>
                    <a:pt x="1252" y="272"/>
                  </a:lnTo>
                  <a:cubicBezTo>
                    <a:pt x="1328" y="272"/>
                    <a:pt x="1389" y="209"/>
                    <a:pt x="1388" y="132"/>
                  </a:cubicBezTo>
                  <a:cubicBezTo>
                    <a:pt x="1385" y="58"/>
                    <a:pt x="1321" y="0"/>
                    <a:pt x="12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6"/>
            <p:cNvSpPr/>
            <p:nvPr/>
          </p:nvSpPr>
          <p:spPr>
            <a:xfrm>
              <a:off x="937749" y="1528123"/>
              <a:ext cx="55569" cy="10954"/>
            </a:xfrm>
            <a:custGeom>
              <a:rect b="b" l="l" r="r" t="t"/>
              <a:pathLst>
                <a:path extrusionOk="0" h="274" w="1390">
                  <a:moveTo>
                    <a:pt x="138" y="1"/>
                  </a:moveTo>
                  <a:cubicBezTo>
                    <a:pt x="61" y="1"/>
                    <a:pt x="1" y="65"/>
                    <a:pt x="2" y="141"/>
                  </a:cubicBezTo>
                  <a:cubicBezTo>
                    <a:pt x="4" y="215"/>
                    <a:pt x="69" y="273"/>
                    <a:pt x="144" y="273"/>
                  </a:cubicBezTo>
                  <a:lnTo>
                    <a:pt x="1252" y="273"/>
                  </a:lnTo>
                  <a:cubicBezTo>
                    <a:pt x="1328" y="273"/>
                    <a:pt x="1389" y="210"/>
                    <a:pt x="1388" y="133"/>
                  </a:cubicBezTo>
                  <a:cubicBezTo>
                    <a:pt x="1385" y="59"/>
                    <a:pt x="1321" y="1"/>
                    <a:pt x="12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6"/>
            <p:cNvSpPr/>
            <p:nvPr/>
          </p:nvSpPr>
          <p:spPr>
            <a:xfrm>
              <a:off x="830409" y="1470156"/>
              <a:ext cx="55609" cy="10914"/>
            </a:xfrm>
            <a:custGeom>
              <a:rect b="b" l="l" r="r" t="t"/>
              <a:pathLst>
                <a:path extrusionOk="0" h="273" w="1391">
                  <a:moveTo>
                    <a:pt x="138" y="0"/>
                  </a:moveTo>
                  <a:cubicBezTo>
                    <a:pt x="61" y="0"/>
                    <a:pt x="1" y="65"/>
                    <a:pt x="2" y="141"/>
                  </a:cubicBezTo>
                  <a:cubicBezTo>
                    <a:pt x="4" y="214"/>
                    <a:pt x="69" y="272"/>
                    <a:pt x="144" y="272"/>
                  </a:cubicBezTo>
                  <a:lnTo>
                    <a:pt x="1252" y="272"/>
                  </a:lnTo>
                  <a:cubicBezTo>
                    <a:pt x="1328" y="272"/>
                    <a:pt x="1390" y="209"/>
                    <a:pt x="1388" y="132"/>
                  </a:cubicBezTo>
                  <a:cubicBezTo>
                    <a:pt x="1385" y="58"/>
                    <a:pt x="1321" y="0"/>
                    <a:pt x="12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6"/>
            <p:cNvSpPr/>
            <p:nvPr/>
          </p:nvSpPr>
          <p:spPr>
            <a:xfrm>
              <a:off x="830409" y="1528123"/>
              <a:ext cx="55609" cy="10954"/>
            </a:xfrm>
            <a:custGeom>
              <a:rect b="b" l="l" r="r" t="t"/>
              <a:pathLst>
                <a:path extrusionOk="0" h="274" w="1391">
                  <a:moveTo>
                    <a:pt x="138" y="1"/>
                  </a:moveTo>
                  <a:cubicBezTo>
                    <a:pt x="61" y="1"/>
                    <a:pt x="1" y="65"/>
                    <a:pt x="2" y="141"/>
                  </a:cubicBezTo>
                  <a:cubicBezTo>
                    <a:pt x="4" y="215"/>
                    <a:pt x="69" y="273"/>
                    <a:pt x="144" y="273"/>
                  </a:cubicBezTo>
                  <a:lnTo>
                    <a:pt x="1252" y="273"/>
                  </a:lnTo>
                  <a:cubicBezTo>
                    <a:pt x="1328" y="273"/>
                    <a:pt x="1390" y="210"/>
                    <a:pt x="1388" y="133"/>
                  </a:cubicBezTo>
                  <a:cubicBezTo>
                    <a:pt x="1385" y="59"/>
                    <a:pt x="1321" y="1"/>
                    <a:pt x="12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6"/>
            <p:cNvSpPr/>
            <p:nvPr/>
          </p:nvSpPr>
          <p:spPr>
            <a:xfrm>
              <a:off x="738061" y="1367893"/>
              <a:ext cx="39538" cy="23267"/>
            </a:xfrm>
            <a:custGeom>
              <a:rect b="b" l="l" r="r" t="t"/>
              <a:pathLst>
                <a:path extrusionOk="0" h="582" w="989">
                  <a:moveTo>
                    <a:pt x="580" y="1"/>
                  </a:moveTo>
                  <a:cubicBezTo>
                    <a:pt x="260" y="1"/>
                    <a:pt x="0" y="260"/>
                    <a:pt x="0" y="581"/>
                  </a:cubicBezTo>
                  <a:lnTo>
                    <a:pt x="408" y="581"/>
                  </a:lnTo>
                  <a:cubicBezTo>
                    <a:pt x="408" y="260"/>
                    <a:pt x="668" y="1"/>
                    <a:pt x="9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6"/>
            <p:cNvSpPr/>
            <p:nvPr/>
          </p:nvSpPr>
          <p:spPr>
            <a:xfrm>
              <a:off x="795829" y="1414987"/>
              <a:ext cx="232109" cy="21108"/>
            </a:xfrm>
            <a:custGeom>
              <a:rect b="b" l="l" r="r" t="t"/>
              <a:pathLst>
                <a:path extrusionOk="0" h="528" w="5806">
                  <a:moveTo>
                    <a:pt x="181" y="0"/>
                  </a:moveTo>
                  <a:cubicBezTo>
                    <a:pt x="81" y="0"/>
                    <a:pt x="1" y="81"/>
                    <a:pt x="1" y="181"/>
                  </a:cubicBezTo>
                  <a:lnTo>
                    <a:pt x="1" y="347"/>
                  </a:lnTo>
                  <a:cubicBezTo>
                    <a:pt x="1" y="448"/>
                    <a:pt x="82" y="528"/>
                    <a:pt x="181" y="528"/>
                  </a:cubicBezTo>
                  <a:lnTo>
                    <a:pt x="5625" y="528"/>
                  </a:lnTo>
                  <a:cubicBezTo>
                    <a:pt x="5724" y="528"/>
                    <a:pt x="5804" y="445"/>
                    <a:pt x="5805" y="345"/>
                  </a:cubicBezTo>
                  <a:lnTo>
                    <a:pt x="5805" y="181"/>
                  </a:lnTo>
                  <a:cubicBezTo>
                    <a:pt x="5805" y="80"/>
                    <a:pt x="5724" y="0"/>
                    <a:pt x="56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6"/>
            <p:cNvSpPr/>
            <p:nvPr/>
          </p:nvSpPr>
          <p:spPr>
            <a:xfrm>
              <a:off x="726228" y="1585411"/>
              <a:ext cx="371271" cy="31942"/>
            </a:xfrm>
            <a:custGeom>
              <a:rect b="b" l="l" r="r" t="t"/>
              <a:pathLst>
                <a:path extrusionOk="0" h="799" w="9287">
                  <a:moveTo>
                    <a:pt x="214" y="1"/>
                  </a:moveTo>
                  <a:cubicBezTo>
                    <a:pt x="97" y="1"/>
                    <a:pt x="1" y="97"/>
                    <a:pt x="1" y="215"/>
                  </a:cubicBezTo>
                  <a:lnTo>
                    <a:pt x="1" y="585"/>
                  </a:lnTo>
                  <a:cubicBezTo>
                    <a:pt x="1" y="702"/>
                    <a:pt x="96" y="798"/>
                    <a:pt x="214" y="798"/>
                  </a:cubicBezTo>
                  <a:lnTo>
                    <a:pt x="9072" y="798"/>
                  </a:lnTo>
                  <a:cubicBezTo>
                    <a:pt x="9190" y="798"/>
                    <a:pt x="9286" y="703"/>
                    <a:pt x="9286" y="585"/>
                  </a:cubicBezTo>
                  <a:lnTo>
                    <a:pt x="9286" y="215"/>
                  </a:lnTo>
                  <a:cubicBezTo>
                    <a:pt x="9286" y="97"/>
                    <a:pt x="9191" y="1"/>
                    <a:pt x="9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76"/>
          <p:cNvGrpSpPr/>
          <p:nvPr/>
        </p:nvGrpSpPr>
        <p:grpSpPr>
          <a:xfrm>
            <a:off x="3980596" y="2783564"/>
            <a:ext cx="371471" cy="371511"/>
            <a:chOff x="3980596" y="2574014"/>
            <a:chExt cx="371471" cy="371511"/>
          </a:xfrm>
        </p:grpSpPr>
        <p:sp>
          <p:nvSpPr>
            <p:cNvPr id="4786" name="Google Shape;4786;p76"/>
            <p:cNvSpPr/>
            <p:nvPr/>
          </p:nvSpPr>
          <p:spPr>
            <a:xfrm>
              <a:off x="4235972" y="2574014"/>
              <a:ext cx="52211" cy="71320"/>
            </a:xfrm>
            <a:custGeom>
              <a:rect b="b" l="l" r="r" t="t"/>
              <a:pathLst>
                <a:path extrusionOk="0" h="1784" w="1306">
                  <a:moveTo>
                    <a:pt x="656" y="0"/>
                  </a:moveTo>
                  <a:cubicBezTo>
                    <a:pt x="650" y="0"/>
                    <a:pt x="645" y="0"/>
                    <a:pt x="640" y="1"/>
                  </a:cubicBezTo>
                  <a:cubicBezTo>
                    <a:pt x="288" y="7"/>
                    <a:pt x="1" y="314"/>
                    <a:pt x="1" y="666"/>
                  </a:cubicBezTo>
                  <a:lnTo>
                    <a:pt x="1" y="1784"/>
                  </a:lnTo>
                  <a:lnTo>
                    <a:pt x="1306" y="1784"/>
                  </a:lnTo>
                  <a:lnTo>
                    <a:pt x="1306" y="655"/>
                  </a:lnTo>
                  <a:cubicBezTo>
                    <a:pt x="1306" y="294"/>
                    <a:pt x="1016" y="0"/>
                    <a:pt x="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6"/>
            <p:cNvSpPr/>
            <p:nvPr/>
          </p:nvSpPr>
          <p:spPr>
            <a:xfrm>
              <a:off x="4235972" y="2574014"/>
              <a:ext cx="26065" cy="71320"/>
            </a:xfrm>
            <a:custGeom>
              <a:rect b="b" l="l" r="r" t="t"/>
              <a:pathLst>
                <a:path extrusionOk="0" h="1784" w="652">
                  <a:moveTo>
                    <a:pt x="652" y="1"/>
                  </a:moveTo>
                  <a:cubicBezTo>
                    <a:pt x="292" y="1"/>
                    <a:pt x="1" y="293"/>
                    <a:pt x="1" y="655"/>
                  </a:cubicBezTo>
                  <a:lnTo>
                    <a:pt x="1" y="1784"/>
                  </a:lnTo>
                  <a:lnTo>
                    <a:pt x="401" y="1784"/>
                  </a:lnTo>
                  <a:lnTo>
                    <a:pt x="401" y="655"/>
                  </a:lnTo>
                  <a:cubicBezTo>
                    <a:pt x="401" y="293"/>
                    <a:pt x="513" y="1"/>
                    <a:pt x="6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6"/>
            <p:cNvSpPr/>
            <p:nvPr/>
          </p:nvSpPr>
          <p:spPr>
            <a:xfrm>
              <a:off x="4203031" y="2629343"/>
              <a:ext cx="118693" cy="33381"/>
            </a:xfrm>
            <a:custGeom>
              <a:rect b="b" l="l" r="r" t="t"/>
              <a:pathLst>
                <a:path extrusionOk="0" h="835" w="2969">
                  <a:moveTo>
                    <a:pt x="297" y="1"/>
                  </a:moveTo>
                  <a:cubicBezTo>
                    <a:pt x="157" y="1"/>
                    <a:pt x="34" y="104"/>
                    <a:pt x="19" y="243"/>
                  </a:cubicBezTo>
                  <a:cubicBezTo>
                    <a:pt x="1" y="408"/>
                    <a:pt x="130" y="548"/>
                    <a:pt x="291" y="548"/>
                  </a:cubicBezTo>
                  <a:lnTo>
                    <a:pt x="1241" y="834"/>
                  </a:lnTo>
                  <a:lnTo>
                    <a:pt x="2651" y="548"/>
                  </a:lnTo>
                  <a:cubicBezTo>
                    <a:pt x="2831" y="548"/>
                    <a:pt x="2969" y="376"/>
                    <a:pt x="2911" y="189"/>
                  </a:cubicBezTo>
                  <a:cubicBezTo>
                    <a:pt x="2877" y="75"/>
                    <a:pt x="2768" y="1"/>
                    <a:pt x="26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6"/>
            <p:cNvSpPr/>
            <p:nvPr/>
          </p:nvSpPr>
          <p:spPr>
            <a:xfrm>
              <a:off x="4203551" y="2629343"/>
              <a:ext cx="31622" cy="21788"/>
            </a:xfrm>
            <a:custGeom>
              <a:rect b="b" l="l" r="r" t="t"/>
              <a:pathLst>
                <a:path extrusionOk="0" h="545" w="791">
                  <a:moveTo>
                    <a:pt x="285" y="1"/>
                  </a:moveTo>
                  <a:cubicBezTo>
                    <a:pt x="141" y="1"/>
                    <a:pt x="15" y="111"/>
                    <a:pt x="6" y="254"/>
                  </a:cubicBezTo>
                  <a:cubicBezTo>
                    <a:pt x="1" y="337"/>
                    <a:pt x="32" y="412"/>
                    <a:pt x="85" y="465"/>
                  </a:cubicBezTo>
                  <a:cubicBezTo>
                    <a:pt x="133" y="514"/>
                    <a:pt x="202" y="544"/>
                    <a:pt x="278" y="544"/>
                  </a:cubicBezTo>
                  <a:lnTo>
                    <a:pt x="791" y="544"/>
                  </a:lnTo>
                  <a:cubicBezTo>
                    <a:pt x="716" y="544"/>
                    <a:pt x="647" y="514"/>
                    <a:pt x="598" y="465"/>
                  </a:cubicBezTo>
                  <a:cubicBezTo>
                    <a:pt x="549" y="417"/>
                    <a:pt x="519" y="348"/>
                    <a:pt x="519" y="273"/>
                  </a:cubicBezTo>
                  <a:cubicBezTo>
                    <a:pt x="519" y="122"/>
                    <a:pt x="640" y="1"/>
                    <a:pt x="7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6"/>
            <p:cNvSpPr/>
            <p:nvPr/>
          </p:nvSpPr>
          <p:spPr>
            <a:xfrm>
              <a:off x="4027210" y="2669241"/>
              <a:ext cx="83393" cy="56288"/>
            </a:xfrm>
            <a:custGeom>
              <a:rect b="b" l="l" r="r" t="t"/>
              <a:pathLst>
                <a:path extrusionOk="0" h="1408" w="2086">
                  <a:moveTo>
                    <a:pt x="143" y="1"/>
                  </a:moveTo>
                  <a:cubicBezTo>
                    <a:pt x="64" y="1"/>
                    <a:pt x="0" y="64"/>
                    <a:pt x="0" y="143"/>
                  </a:cubicBezTo>
                  <a:lnTo>
                    <a:pt x="0" y="1271"/>
                  </a:lnTo>
                  <a:cubicBezTo>
                    <a:pt x="0" y="1347"/>
                    <a:pt x="61" y="1408"/>
                    <a:pt x="136" y="1408"/>
                  </a:cubicBezTo>
                  <a:cubicBezTo>
                    <a:pt x="176" y="1408"/>
                    <a:pt x="219" y="1391"/>
                    <a:pt x="259" y="1351"/>
                  </a:cubicBezTo>
                  <a:cubicBezTo>
                    <a:pt x="266" y="1344"/>
                    <a:pt x="271" y="1331"/>
                    <a:pt x="271" y="1320"/>
                  </a:cubicBezTo>
                  <a:lnTo>
                    <a:pt x="271" y="332"/>
                  </a:lnTo>
                  <a:cubicBezTo>
                    <a:pt x="271" y="299"/>
                    <a:pt x="298" y="273"/>
                    <a:pt x="332" y="273"/>
                  </a:cubicBezTo>
                  <a:lnTo>
                    <a:pt x="1678" y="273"/>
                  </a:lnTo>
                  <a:cubicBezTo>
                    <a:pt x="1753" y="273"/>
                    <a:pt x="1814" y="333"/>
                    <a:pt x="1814" y="409"/>
                  </a:cubicBezTo>
                  <a:lnTo>
                    <a:pt x="1814" y="1311"/>
                  </a:lnTo>
                  <a:cubicBezTo>
                    <a:pt x="1814" y="1364"/>
                    <a:pt x="1857" y="1407"/>
                    <a:pt x="1910" y="1407"/>
                  </a:cubicBezTo>
                  <a:lnTo>
                    <a:pt x="1949" y="1407"/>
                  </a:lnTo>
                  <a:cubicBezTo>
                    <a:pt x="2024" y="1407"/>
                    <a:pt x="2085" y="1346"/>
                    <a:pt x="2085" y="1271"/>
                  </a:cubicBezTo>
                  <a:lnTo>
                    <a:pt x="2085" y="329"/>
                  </a:lnTo>
                  <a:cubicBezTo>
                    <a:pt x="2085" y="149"/>
                    <a:pt x="1938" y="1"/>
                    <a:pt x="17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6"/>
            <p:cNvSpPr/>
            <p:nvPr/>
          </p:nvSpPr>
          <p:spPr>
            <a:xfrm>
              <a:off x="4013378" y="2849059"/>
              <a:ext cx="225553" cy="96466"/>
            </a:xfrm>
            <a:custGeom>
              <a:rect b="b" l="l" r="r" t="t"/>
              <a:pathLst>
                <a:path extrusionOk="0" h="2413" w="5642">
                  <a:moveTo>
                    <a:pt x="5642" y="1"/>
                  </a:moveTo>
                  <a:lnTo>
                    <a:pt x="0" y="998"/>
                  </a:lnTo>
                  <a:lnTo>
                    <a:pt x="0" y="2413"/>
                  </a:lnTo>
                  <a:lnTo>
                    <a:pt x="5642" y="2413"/>
                  </a:lnTo>
                  <a:lnTo>
                    <a:pt x="56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6"/>
            <p:cNvSpPr/>
            <p:nvPr/>
          </p:nvSpPr>
          <p:spPr>
            <a:xfrm>
              <a:off x="4152659" y="2849059"/>
              <a:ext cx="86311" cy="96466"/>
            </a:xfrm>
            <a:custGeom>
              <a:rect b="b" l="l" r="r" t="t"/>
              <a:pathLst>
                <a:path extrusionOk="0" h="2413" w="2159">
                  <a:moveTo>
                    <a:pt x="2159" y="1"/>
                  </a:moveTo>
                  <a:lnTo>
                    <a:pt x="0" y="998"/>
                  </a:lnTo>
                  <a:lnTo>
                    <a:pt x="0" y="2413"/>
                  </a:lnTo>
                  <a:lnTo>
                    <a:pt x="2159" y="2413"/>
                  </a:lnTo>
                  <a:lnTo>
                    <a:pt x="21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6"/>
            <p:cNvSpPr/>
            <p:nvPr/>
          </p:nvSpPr>
          <p:spPr>
            <a:xfrm>
              <a:off x="4013378" y="2849779"/>
              <a:ext cx="225553" cy="60966"/>
            </a:xfrm>
            <a:custGeom>
              <a:rect b="b" l="l" r="r" t="t"/>
              <a:pathLst>
                <a:path extrusionOk="0" h="1525" w="5642">
                  <a:moveTo>
                    <a:pt x="5642" y="1"/>
                  </a:moveTo>
                  <a:lnTo>
                    <a:pt x="0" y="109"/>
                  </a:lnTo>
                  <a:lnTo>
                    <a:pt x="0" y="1524"/>
                  </a:lnTo>
                  <a:lnTo>
                    <a:pt x="5642" y="1524"/>
                  </a:lnTo>
                  <a:lnTo>
                    <a:pt x="56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6"/>
            <p:cNvSpPr/>
            <p:nvPr/>
          </p:nvSpPr>
          <p:spPr>
            <a:xfrm>
              <a:off x="3980596" y="2823714"/>
              <a:ext cx="216998" cy="65283"/>
            </a:xfrm>
            <a:custGeom>
              <a:rect b="b" l="l" r="r" t="t"/>
              <a:pathLst>
                <a:path extrusionOk="0" h="1633" w="5428">
                  <a:moveTo>
                    <a:pt x="860" y="1"/>
                  </a:moveTo>
                  <a:cubicBezTo>
                    <a:pt x="387" y="1"/>
                    <a:pt x="0" y="394"/>
                    <a:pt x="28" y="867"/>
                  </a:cubicBezTo>
                  <a:cubicBezTo>
                    <a:pt x="53" y="1294"/>
                    <a:pt x="409" y="1633"/>
                    <a:pt x="842" y="1633"/>
                  </a:cubicBezTo>
                  <a:lnTo>
                    <a:pt x="5428" y="1633"/>
                  </a:lnTo>
                  <a:lnTo>
                    <a:pt x="54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6"/>
            <p:cNvSpPr/>
            <p:nvPr/>
          </p:nvSpPr>
          <p:spPr>
            <a:xfrm>
              <a:off x="4171449" y="2651850"/>
              <a:ext cx="180618" cy="293675"/>
            </a:xfrm>
            <a:custGeom>
              <a:rect b="b" l="l" r="r" t="t"/>
              <a:pathLst>
                <a:path extrusionOk="0" h="7346" w="4518">
                  <a:moveTo>
                    <a:pt x="424" y="0"/>
                  </a:moveTo>
                  <a:cubicBezTo>
                    <a:pt x="191" y="0"/>
                    <a:pt x="1" y="190"/>
                    <a:pt x="1" y="423"/>
                  </a:cubicBezTo>
                  <a:lnTo>
                    <a:pt x="1" y="7346"/>
                  </a:lnTo>
                  <a:lnTo>
                    <a:pt x="4516" y="7346"/>
                  </a:lnTo>
                  <a:lnTo>
                    <a:pt x="4516" y="423"/>
                  </a:lnTo>
                  <a:cubicBezTo>
                    <a:pt x="4517" y="190"/>
                    <a:pt x="4327" y="0"/>
                    <a:pt x="40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6"/>
            <p:cNvSpPr/>
            <p:nvPr/>
          </p:nvSpPr>
          <p:spPr>
            <a:xfrm>
              <a:off x="3990151" y="2700423"/>
              <a:ext cx="158151" cy="123331"/>
            </a:xfrm>
            <a:custGeom>
              <a:rect b="b" l="l" r="r" t="t"/>
              <a:pathLst>
                <a:path extrusionOk="0" h="3085" w="3956">
                  <a:moveTo>
                    <a:pt x="596" y="1"/>
                  </a:moveTo>
                  <a:cubicBezTo>
                    <a:pt x="268" y="1"/>
                    <a:pt x="1" y="268"/>
                    <a:pt x="1" y="596"/>
                  </a:cubicBezTo>
                  <a:lnTo>
                    <a:pt x="1" y="2490"/>
                  </a:lnTo>
                  <a:cubicBezTo>
                    <a:pt x="1" y="2818"/>
                    <a:pt x="268" y="3085"/>
                    <a:pt x="596" y="3085"/>
                  </a:cubicBezTo>
                  <a:lnTo>
                    <a:pt x="3360" y="3085"/>
                  </a:lnTo>
                  <a:cubicBezTo>
                    <a:pt x="3688" y="3085"/>
                    <a:pt x="3955" y="2818"/>
                    <a:pt x="3955" y="2490"/>
                  </a:cubicBezTo>
                  <a:lnTo>
                    <a:pt x="3955" y="596"/>
                  </a:lnTo>
                  <a:cubicBezTo>
                    <a:pt x="3955" y="268"/>
                    <a:pt x="3688" y="1"/>
                    <a:pt x="3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6"/>
            <p:cNvSpPr/>
            <p:nvPr/>
          </p:nvSpPr>
          <p:spPr>
            <a:xfrm>
              <a:off x="3990151" y="2700423"/>
              <a:ext cx="36340" cy="123331"/>
            </a:xfrm>
            <a:custGeom>
              <a:rect b="b" l="l" r="r" t="t"/>
              <a:pathLst>
                <a:path extrusionOk="0" h="3085" w="909">
                  <a:moveTo>
                    <a:pt x="596" y="1"/>
                  </a:moveTo>
                  <a:cubicBezTo>
                    <a:pt x="268" y="1"/>
                    <a:pt x="1" y="268"/>
                    <a:pt x="1" y="596"/>
                  </a:cubicBezTo>
                  <a:lnTo>
                    <a:pt x="1" y="2490"/>
                  </a:lnTo>
                  <a:cubicBezTo>
                    <a:pt x="1" y="2818"/>
                    <a:pt x="268" y="3085"/>
                    <a:pt x="596" y="3085"/>
                  </a:cubicBezTo>
                  <a:lnTo>
                    <a:pt x="908" y="3085"/>
                  </a:lnTo>
                  <a:cubicBezTo>
                    <a:pt x="589" y="3085"/>
                    <a:pt x="328" y="2818"/>
                    <a:pt x="328" y="2491"/>
                  </a:cubicBezTo>
                  <a:lnTo>
                    <a:pt x="328" y="596"/>
                  </a:lnTo>
                  <a:cubicBezTo>
                    <a:pt x="328" y="266"/>
                    <a:pt x="589" y="1"/>
                    <a:pt x="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6"/>
            <p:cNvSpPr/>
            <p:nvPr/>
          </p:nvSpPr>
          <p:spPr>
            <a:xfrm>
              <a:off x="4002304" y="2844942"/>
              <a:ext cx="22507" cy="22507"/>
            </a:xfrm>
            <a:custGeom>
              <a:rect b="b" l="l" r="r" t="t"/>
              <a:pathLst>
                <a:path extrusionOk="0" h="563" w="563">
                  <a:moveTo>
                    <a:pt x="281" y="0"/>
                  </a:moveTo>
                  <a:cubicBezTo>
                    <a:pt x="126" y="0"/>
                    <a:pt x="1" y="126"/>
                    <a:pt x="1" y="281"/>
                  </a:cubicBezTo>
                  <a:cubicBezTo>
                    <a:pt x="1" y="437"/>
                    <a:pt x="126" y="563"/>
                    <a:pt x="281" y="563"/>
                  </a:cubicBezTo>
                  <a:cubicBezTo>
                    <a:pt x="437" y="563"/>
                    <a:pt x="562" y="437"/>
                    <a:pt x="562" y="281"/>
                  </a:cubicBezTo>
                  <a:cubicBezTo>
                    <a:pt x="562" y="126"/>
                    <a:pt x="437" y="0"/>
                    <a:pt x="2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6"/>
            <p:cNvSpPr/>
            <p:nvPr/>
          </p:nvSpPr>
          <p:spPr>
            <a:xfrm>
              <a:off x="4045240" y="2844942"/>
              <a:ext cx="22547" cy="22507"/>
            </a:xfrm>
            <a:custGeom>
              <a:rect b="b" l="l" r="r" t="t"/>
              <a:pathLst>
                <a:path extrusionOk="0" h="563" w="564">
                  <a:moveTo>
                    <a:pt x="283" y="0"/>
                  </a:moveTo>
                  <a:cubicBezTo>
                    <a:pt x="127" y="0"/>
                    <a:pt x="1" y="126"/>
                    <a:pt x="1" y="281"/>
                  </a:cubicBezTo>
                  <a:cubicBezTo>
                    <a:pt x="1" y="437"/>
                    <a:pt x="127" y="563"/>
                    <a:pt x="283" y="563"/>
                  </a:cubicBezTo>
                  <a:cubicBezTo>
                    <a:pt x="438" y="563"/>
                    <a:pt x="563" y="437"/>
                    <a:pt x="563" y="281"/>
                  </a:cubicBezTo>
                  <a:cubicBezTo>
                    <a:pt x="563" y="126"/>
                    <a:pt x="438" y="0"/>
                    <a:pt x="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6"/>
            <p:cNvSpPr/>
            <p:nvPr/>
          </p:nvSpPr>
          <p:spPr>
            <a:xfrm>
              <a:off x="4088176" y="2844942"/>
              <a:ext cx="22507" cy="22507"/>
            </a:xfrm>
            <a:custGeom>
              <a:rect b="b" l="l" r="r" t="t"/>
              <a:pathLst>
                <a:path extrusionOk="0" h="563" w="563">
                  <a:moveTo>
                    <a:pt x="282" y="0"/>
                  </a:moveTo>
                  <a:cubicBezTo>
                    <a:pt x="126" y="0"/>
                    <a:pt x="1" y="126"/>
                    <a:pt x="1" y="281"/>
                  </a:cubicBezTo>
                  <a:cubicBezTo>
                    <a:pt x="1" y="437"/>
                    <a:pt x="126" y="563"/>
                    <a:pt x="282" y="563"/>
                  </a:cubicBezTo>
                  <a:cubicBezTo>
                    <a:pt x="437" y="563"/>
                    <a:pt x="562" y="437"/>
                    <a:pt x="562" y="281"/>
                  </a:cubicBezTo>
                  <a:cubicBezTo>
                    <a:pt x="562" y="126"/>
                    <a:pt x="437" y="0"/>
                    <a:pt x="2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6"/>
            <p:cNvSpPr/>
            <p:nvPr/>
          </p:nvSpPr>
          <p:spPr>
            <a:xfrm>
              <a:off x="4131191" y="2844942"/>
              <a:ext cx="22467" cy="22507"/>
            </a:xfrm>
            <a:custGeom>
              <a:rect b="b" l="l" r="r" t="t"/>
              <a:pathLst>
                <a:path extrusionOk="0" h="563" w="562">
                  <a:moveTo>
                    <a:pt x="281" y="0"/>
                  </a:moveTo>
                  <a:cubicBezTo>
                    <a:pt x="126" y="0"/>
                    <a:pt x="0" y="126"/>
                    <a:pt x="0" y="281"/>
                  </a:cubicBezTo>
                  <a:cubicBezTo>
                    <a:pt x="0" y="437"/>
                    <a:pt x="126" y="563"/>
                    <a:pt x="281" y="563"/>
                  </a:cubicBezTo>
                  <a:cubicBezTo>
                    <a:pt x="436" y="563"/>
                    <a:pt x="561" y="437"/>
                    <a:pt x="561" y="281"/>
                  </a:cubicBezTo>
                  <a:cubicBezTo>
                    <a:pt x="561" y="126"/>
                    <a:pt x="436" y="0"/>
                    <a:pt x="2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6"/>
            <p:cNvSpPr/>
            <p:nvPr/>
          </p:nvSpPr>
          <p:spPr>
            <a:xfrm>
              <a:off x="4194676" y="2680154"/>
              <a:ext cx="134204" cy="109498"/>
            </a:xfrm>
            <a:custGeom>
              <a:rect b="b" l="l" r="r" t="t"/>
              <a:pathLst>
                <a:path extrusionOk="0" h="2739" w="3357">
                  <a:moveTo>
                    <a:pt x="379" y="0"/>
                  </a:moveTo>
                  <a:cubicBezTo>
                    <a:pt x="170" y="0"/>
                    <a:pt x="1" y="169"/>
                    <a:pt x="1" y="377"/>
                  </a:cubicBezTo>
                  <a:lnTo>
                    <a:pt x="1" y="2360"/>
                  </a:lnTo>
                  <a:cubicBezTo>
                    <a:pt x="1" y="2569"/>
                    <a:pt x="170" y="2738"/>
                    <a:pt x="379" y="2738"/>
                  </a:cubicBezTo>
                  <a:lnTo>
                    <a:pt x="2977" y="2738"/>
                  </a:lnTo>
                  <a:cubicBezTo>
                    <a:pt x="3186" y="2738"/>
                    <a:pt x="3356" y="2569"/>
                    <a:pt x="3355" y="2360"/>
                  </a:cubicBezTo>
                  <a:lnTo>
                    <a:pt x="3355" y="377"/>
                  </a:lnTo>
                  <a:cubicBezTo>
                    <a:pt x="3355" y="169"/>
                    <a:pt x="3186" y="0"/>
                    <a:pt x="2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6"/>
            <p:cNvSpPr/>
            <p:nvPr/>
          </p:nvSpPr>
          <p:spPr>
            <a:xfrm>
              <a:off x="4189599" y="2674957"/>
              <a:ext cx="145078" cy="120452"/>
            </a:xfrm>
            <a:custGeom>
              <a:rect b="b" l="l" r="r" t="t"/>
              <a:pathLst>
                <a:path extrusionOk="0" h="3013" w="3629">
                  <a:moveTo>
                    <a:pt x="3118" y="275"/>
                  </a:moveTo>
                  <a:cubicBezTo>
                    <a:pt x="3249" y="275"/>
                    <a:pt x="3355" y="382"/>
                    <a:pt x="3355" y="512"/>
                  </a:cubicBezTo>
                  <a:lnTo>
                    <a:pt x="3355" y="2485"/>
                  </a:lnTo>
                  <a:cubicBezTo>
                    <a:pt x="3355" y="2616"/>
                    <a:pt x="3249" y="2722"/>
                    <a:pt x="3118" y="2722"/>
                  </a:cubicBezTo>
                  <a:lnTo>
                    <a:pt x="509" y="2722"/>
                  </a:lnTo>
                  <a:cubicBezTo>
                    <a:pt x="379" y="2722"/>
                    <a:pt x="271" y="2616"/>
                    <a:pt x="271" y="2485"/>
                  </a:cubicBezTo>
                  <a:lnTo>
                    <a:pt x="271" y="512"/>
                  </a:lnTo>
                  <a:cubicBezTo>
                    <a:pt x="271" y="380"/>
                    <a:pt x="379" y="275"/>
                    <a:pt x="511" y="275"/>
                  </a:cubicBezTo>
                  <a:close/>
                  <a:moveTo>
                    <a:pt x="518" y="0"/>
                  </a:moveTo>
                  <a:cubicBezTo>
                    <a:pt x="232" y="0"/>
                    <a:pt x="0" y="232"/>
                    <a:pt x="0" y="519"/>
                  </a:cubicBezTo>
                  <a:lnTo>
                    <a:pt x="0" y="2495"/>
                  </a:lnTo>
                  <a:cubicBezTo>
                    <a:pt x="0" y="2780"/>
                    <a:pt x="232" y="3013"/>
                    <a:pt x="518" y="3013"/>
                  </a:cubicBezTo>
                  <a:lnTo>
                    <a:pt x="3112" y="3013"/>
                  </a:lnTo>
                  <a:cubicBezTo>
                    <a:pt x="3397" y="3013"/>
                    <a:pt x="3629" y="2780"/>
                    <a:pt x="3629" y="2495"/>
                  </a:cubicBezTo>
                  <a:lnTo>
                    <a:pt x="3629" y="519"/>
                  </a:lnTo>
                  <a:cubicBezTo>
                    <a:pt x="3629" y="232"/>
                    <a:pt x="3396" y="0"/>
                    <a:pt x="31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6"/>
            <p:cNvSpPr/>
            <p:nvPr/>
          </p:nvSpPr>
          <p:spPr>
            <a:xfrm>
              <a:off x="4219342" y="2709778"/>
              <a:ext cx="84113" cy="67482"/>
            </a:xfrm>
            <a:custGeom>
              <a:rect b="b" l="l" r="r" t="t"/>
              <a:pathLst>
                <a:path extrusionOk="0" h="1688" w="2104">
                  <a:moveTo>
                    <a:pt x="1699" y="274"/>
                  </a:moveTo>
                  <a:cubicBezTo>
                    <a:pt x="1772" y="274"/>
                    <a:pt x="1831" y="334"/>
                    <a:pt x="1831" y="406"/>
                  </a:cubicBezTo>
                  <a:lnTo>
                    <a:pt x="1831" y="1284"/>
                  </a:lnTo>
                  <a:cubicBezTo>
                    <a:pt x="1831" y="1356"/>
                    <a:pt x="1772" y="1416"/>
                    <a:pt x="1699" y="1416"/>
                  </a:cubicBezTo>
                  <a:lnTo>
                    <a:pt x="422" y="1416"/>
                  </a:lnTo>
                  <a:cubicBezTo>
                    <a:pt x="349" y="1416"/>
                    <a:pt x="290" y="1356"/>
                    <a:pt x="290" y="1284"/>
                  </a:cubicBezTo>
                  <a:lnTo>
                    <a:pt x="290" y="406"/>
                  </a:lnTo>
                  <a:cubicBezTo>
                    <a:pt x="290" y="334"/>
                    <a:pt x="349" y="274"/>
                    <a:pt x="422" y="274"/>
                  </a:cubicBezTo>
                  <a:close/>
                  <a:moveTo>
                    <a:pt x="413" y="1"/>
                  </a:moveTo>
                  <a:cubicBezTo>
                    <a:pt x="185" y="1"/>
                    <a:pt x="0" y="185"/>
                    <a:pt x="0" y="414"/>
                  </a:cubicBezTo>
                  <a:lnTo>
                    <a:pt x="0" y="1275"/>
                  </a:lnTo>
                  <a:cubicBezTo>
                    <a:pt x="0" y="1503"/>
                    <a:pt x="185" y="1688"/>
                    <a:pt x="413" y="1688"/>
                  </a:cubicBezTo>
                  <a:lnTo>
                    <a:pt x="1689" y="1688"/>
                  </a:lnTo>
                  <a:cubicBezTo>
                    <a:pt x="1917" y="1688"/>
                    <a:pt x="2104" y="1505"/>
                    <a:pt x="2104" y="1276"/>
                  </a:cubicBezTo>
                  <a:lnTo>
                    <a:pt x="2104" y="414"/>
                  </a:lnTo>
                  <a:cubicBezTo>
                    <a:pt x="2104" y="185"/>
                    <a:pt x="1919" y="1"/>
                    <a:pt x="1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6"/>
            <p:cNvSpPr/>
            <p:nvPr/>
          </p:nvSpPr>
          <p:spPr>
            <a:xfrm>
              <a:off x="4239610" y="2693147"/>
              <a:ext cx="44295" cy="27105"/>
            </a:xfrm>
            <a:custGeom>
              <a:rect b="b" l="l" r="r" t="t"/>
              <a:pathLst>
                <a:path extrusionOk="0" h="678" w="1108">
                  <a:moveTo>
                    <a:pt x="143" y="0"/>
                  </a:moveTo>
                  <a:cubicBezTo>
                    <a:pt x="64" y="0"/>
                    <a:pt x="1" y="63"/>
                    <a:pt x="1" y="143"/>
                  </a:cubicBezTo>
                  <a:lnTo>
                    <a:pt x="1" y="540"/>
                  </a:lnTo>
                  <a:cubicBezTo>
                    <a:pt x="1" y="616"/>
                    <a:pt x="62" y="676"/>
                    <a:pt x="137" y="676"/>
                  </a:cubicBezTo>
                  <a:cubicBezTo>
                    <a:pt x="174" y="676"/>
                    <a:pt x="214" y="662"/>
                    <a:pt x="252" y="628"/>
                  </a:cubicBezTo>
                  <a:cubicBezTo>
                    <a:pt x="265" y="615"/>
                    <a:pt x="274" y="597"/>
                    <a:pt x="274" y="577"/>
                  </a:cubicBezTo>
                  <a:lnTo>
                    <a:pt x="274" y="281"/>
                  </a:lnTo>
                  <a:cubicBezTo>
                    <a:pt x="274" y="277"/>
                    <a:pt x="276" y="273"/>
                    <a:pt x="280" y="273"/>
                  </a:cubicBezTo>
                  <a:lnTo>
                    <a:pt x="821" y="273"/>
                  </a:lnTo>
                  <a:cubicBezTo>
                    <a:pt x="829" y="273"/>
                    <a:pt x="835" y="281"/>
                    <a:pt x="835" y="288"/>
                  </a:cubicBezTo>
                  <a:lnTo>
                    <a:pt x="835" y="541"/>
                  </a:lnTo>
                  <a:cubicBezTo>
                    <a:pt x="835" y="616"/>
                    <a:pt x="896" y="677"/>
                    <a:pt x="971" y="677"/>
                  </a:cubicBezTo>
                  <a:cubicBezTo>
                    <a:pt x="1046" y="677"/>
                    <a:pt x="1107" y="615"/>
                    <a:pt x="1107" y="541"/>
                  </a:cubicBezTo>
                  <a:lnTo>
                    <a:pt x="1107" y="295"/>
                  </a:lnTo>
                  <a:cubicBezTo>
                    <a:pt x="1107" y="132"/>
                    <a:pt x="976"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6"/>
            <p:cNvSpPr/>
            <p:nvPr/>
          </p:nvSpPr>
          <p:spPr>
            <a:xfrm>
              <a:off x="3996707" y="2839385"/>
              <a:ext cx="33741" cy="33621"/>
            </a:xfrm>
            <a:custGeom>
              <a:rect b="b" l="l" r="r" t="t"/>
              <a:pathLst>
                <a:path extrusionOk="0" h="841" w="844">
                  <a:moveTo>
                    <a:pt x="421" y="280"/>
                  </a:moveTo>
                  <a:cubicBezTo>
                    <a:pt x="500" y="280"/>
                    <a:pt x="563" y="343"/>
                    <a:pt x="563" y="421"/>
                  </a:cubicBezTo>
                  <a:cubicBezTo>
                    <a:pt x="563" y="498"/>
                    <a:pt x="500" y="561"/>
                    <a:pt x="421" y="561"/>
                  </a:cubicBezTo>
                  <a:cubicBezTo>
                    <a:pt x="343" y="561"/>
                    <a:pt x="280" y="498"/>
                    <a:pt x="280" y="421"/>
                  </a:cubicBezTo>
                  <a:cubicBezTo>
                    <a:pt x="280" y="343"/>
                    <a:pt x="343" y="280"/>
                    <a:pt x="421" y="280"/>
                  </a:cubicBezTo>
                  <a:close/>
                  <a:moveTo>
                    <a:pt x="421" y="0"/>
                  </a:moveTo>
                  <a:cubicBezTo>
                    <a:pt x="189" y="0"/>
                    <a:pt x="0" y="189"/>
                    <a:pt x="0" y="421"/>
                  </a:cubicBezTo>
                  <a:cubicBezTo>
                    <a:pt x="0" y="653"/>
                    <a:pt x="189" y="841"/>
                    <a:pt x="421" y="841"/>
                  </a:cubicBezTo>
                  <a:cubicBezTo>
                    <a:pt x="654" y="841"/>
                    <a:pt x="843" y="653"/>
                    <a:pt x="842" y="421"/>
                  </a:cubicBezTo>
                  <a:cubicBezTo>
                    <a:pt x="842" y="189"/>
                    <a:pt x="654" y="0"/>
                    <a:pt x="4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6"/>
            <p:cNvSpPr/>
            <p:nvPr/>
          </p:nvSpPr>
          <p:spPr>
            <a:xfrm>
              <a:off x="4039683" y="2839385"/>
              <a:ext cx="33701" cy="33621"/>
            </a:xfrm>
            <a:custGeom>
              <a:rect b="b" l="l" r="r" t="t"/>
              <a:pathLst>
                <a:path extrusionOk="0" h="841" w="843">
                  <a:moveTo>
                    <a:pt x="422" y="280"/>
                  </a:moveTo>
                  <a:cubicBezTo>
                    <a:pt x="500" y="280"/>
                    <a:pt x="563" y="343"/>
                    <a:pt x="563" y="421"/>
                  </a:cubicBezTo>
                  <a:cubicBezTo>
                    <a:pt x="563" y="498"/>
                    <a:pt x="499" y="561"/>
                    <a:pt x="422" y="561"/>
                  </a:cubicBezTo>
                  <a:cubicBezTo>
                    <a:pt x="343" y="561"/>
                    <a:pt x="280" y="498"/>
                    <a:pt x="280" y="421"/>
                  </a:cubicBezTo>
                  <a:cubicBezTo>
                    <a:pt x="280" y="343"/>
                    <a:pt x="343" y="280"/>
                    <a:pt x="422" y="280"/>
                  </a:cubicBezTo>
                  <a:close/>
                  <a:moveTo>
                    <a:pt x="422" y="0"/>
                  </a:moveTo>
                  <a:cubicBezTo>
                    <a:pt x="189" y="0"/>
                    <a:pt x="1" y="189"/>
                    <a:pt x="1" y="421"/>
                  </a:cubicBezTo>
                  <a:cubicBezTo>
                    <a:pt x="1" y="653"/>
                    <a:pt x="189" y="841"/>
                    <a:pt x="422" y="841"/>
                  </a:cubicBezTo>
                  <a:cubicBezTo>
                    <a:pt x="654" y="841"/>
                    <a:pt x="843" y="653"/>
                    <a:pt x="841" y="421"/>
                  </a:cubicBezTo>
                  <a:cubicBezTo>
                    <a:pt x="841" y="189"/>
                    <a:pt x="654" y="0"/>
                    <a:pt x="4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6"/>
            <p:cNvSpPr/>
            <p:nvPr/>
          </p:nvSpPr>
          <p:spPr>
            <a:xfrm>
              <a:off x="4082619" y="2839385"/>
              <a:ext cx="33661" cy="33621"/>
            </a:xfrm>
            <a:custGeom>
              <a:rect b="b" l="l" r="r" t="t"/>
              <a:pathLst>
                <a:path extrusionOk="0" h="841" w="842">
                  <a:moveTo>
                    <a:pt x="421" y="280"/>
                  </a:moveTo>
                  <a:cubicBezTo>
                    <a:pt x="499" y="280"/>
                    <a:pt x="562" y="343"/>
                    <a:pt x="562" y="421"/>
                  </a:cubicBezTo>
                  <a:cubicBezTo>
                    <a:pt x="562" y="498"/>
                    <a:pt x="499" y="561"/>
                    <a:pt x="421" y="561"/>
                  </a:cubicBezTo>
                  <a:cubicBezTo>
                    <a:pt x="344" y="561"/>
                    <a:pt x="280" y="498"/>
                    <a:pt x="280" y="421"/>
                  </a:cubicBezTo>
                  <a:cubicBezTo>
                    <a:pt x="280" y="343"/>
                    <a:pt x="344" y="280"/>
                    <a:pt x="421" y="280"/>
                  </a:cubicBezTo>
                  <a:close/>
                  <a:moveTo>
                    <a:pt x="421" y="0"/>
                  </a:moveTo>
                  <a:cubicBezTo>
                    <a:pt x="188" y="0"/>
                    <a:pt x="1" y="189"/>
                    <a:pt x="1" y="421"/>
                  </a:cubicBezTo>
                  <a:cubicBezTo>
                    <a:pt x="1" y="653"/>
                    <a:pt x="188" y="841"/>
                    <a:pt x="421" y="841"/>
                  </a:cubicBezTo>
                  <a:cubicBezTo>
                    <a:pt x="653" y="841"/>
                    <a:pt x="842" y="653"/>
                    <a:pt x="842" y="421"/>
                  </a:cubicBezTo>
                  <a:cubicBezTo>
                    <a:pt x="842" y="189"/>
                    <a:pt x="653" y="0"/>
                    <a:pt x="4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6"/>
            <p:cNvSpPr/>
            <p:nvPr/>
          </p:nvSpPr>
          <p:spPr>
            <a:xfrm>
              <a:off x="4125555" y="2839385"/>
              <a:ext cx="33701" cy="33621"/>
            </a:xfrm>
            <a:custGeom>
              <a:rect b="b" l="l" r="r" t="t"/>
              <a:pathLst>
                <a:path extrusionOk="0" h="841" w="843">
                  <a:moveTo>
                    <a:pt x="422" y="280"/>
                  </a:moveTo>
                  <a:cubicBezTo>
                    <a:pt x="500" y="280"/>
                    <a:pt x="563" y="343"/>
                    <a:pt x="563" y="421"/>
                  </a:cubicBezTo>
                  <a:cubicBezTo>
                    <a:pt x="563" y="498"/>
                    <a:pt x="500" y="561"/>
                    <a:pt x="422" y="561"/>
                  </a:cubicBezTo>
                  <a:cubicBezTo>
                    <a:pt x="344" y="561"/>
                    <a:pt x="280" y="498"/>
                    <a:pt x="280" y="421"/>
                  </a:cubicBezTo>
                  <a:cubicBezTo>
                    <a:pt x="280" y="343"/>
                    <a:pt x="344" y="280"/>
                    <a:pt x="422" y="280"/>
                  </a:cubicBezTo>
                  <a:close/>
                  <a:moveTo>
                    <a:pt x="422" y="0"/>
                  </a:moveTo>
                  <a:cubicBezTo>
                    <a:pt x="190" y="0"/>
                    <a:pt x="1" y="189"/>
                    <a:pt x="1" y="421"/>
                  </a:cubicBezTo>
                  <a:cubicBezTo>
                    <a:pt x="1" y="653"/>
                    <a:pt x="190" y="841"/>
                    <a:pt x="422" y="841"/>
                  </a:cubicBezTo>
                  <a:cubicBezTo>
                    <a:pt x="654" y="841"/>
                    <a:pt x="843" y="653"/>
                    <a:pt x="843" y="421"/>
                  </a:cubicBezTo>
                  <a:cubicBezTo>
                    <a:pt x="843" y="189"/>
                    <a:pt x="654" y="0"/>
                    <a:pt x="4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3" name="Shape 4813"/>
        <p:cNvGrpSpPr/>
        <p:nvPr/>
      </p:nvGrpSpPr>
      <p:grpSpPr>
        <a:xfrm>
          <a:off x="0" y="0"/>
          <a:ext cx="0" cy="0"/>
          <a:chOff x="0" y="0"/>
          <a:chExt cx="0" cy="0"/>
        </a:xfrm>
      </p:grpSpPr>
      <p:sp>
        <p:nvSpPr>
          <p:cNvPr id="4814" name="Google Shape;4814;p7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4815" name="Google Shape;4815;p77"/>
          <p:cNvSpPr txBox="1"/>
          <p:nvPr>
            <p:ph idx="1" type="body"/>
          </p:nvPr>
        </p:nvSpPr>
        <p:spPr>
          <a:xfrm>
            <a:off x="720000" y="1237075"/>
            <a:ext cx="5748900" cy="322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of this template? Get them for free at our other websites!</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b="1" lang="en">
                <a:solidFill>
                  <a:schemeClr val="dk1"/>
                </a:solidFill>
              </a:rPr>
              <a:t>Vectors:</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3"/>
              </a:rPr>
              <a:t>Train station with orange train in flat design</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4"/>
              </a:rPr>
              <a:t>Assortment of colored trains in flat design</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5"/>
              </a:rPr>
              <a:t>Set of vintage toy trains</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6"/>
              </a:rPr>
              <a:t>Landscape scene with train at the station</a:t>
            </a:r>
            <a:endParaRPr>
              <a:solidFill>
                <a:schemeClr val="dk1"/>
              </a:solidFill>
            </a:endParaRPr>
          </a:p>
          <a:p>
            <a:pPr indent="0" lvl="0" marL="0" rtl="0" algn="l">
              <a:spcBef>
                <a:spcPts val="0"/>
              </a:spcBef>
              <a:spcAft>
                <a:spcPts val="0"/>
              </a:spcAft>
              <a:buNone/>
            </a:pPr>
            <a:r>
              <a:rPr b="1" lang="en">
                <a:solidFill>
                  <a:schemeClr val="dk1"/>
                </a:solidFill>
              </a:rPr>
              <a:t>Photos:</a:t>
            </a:r>
            <a:endParaRPr b="1">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7"/>
              </a:rPr>
              <a:t>Medium shot man correcting grammar mistakes</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8"/>
              </a:rPr>
              <a:t>Smiley businesswoman posing outdoors with arms crossed and copy space</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9"/>
              </a:rPr>
              <a:t>Medium shot woman at train station</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10"/>
              </a:rPr>
              <a:t>Pop punk aesthetic portrait of woman posing in locomotive</a:t>
            </a:r>
            <a:endParaRPr>
              <a:solidFill>
                <a:schemeClr val="dk1"/>
              </a:solidFill>
            </a:endParaRPr>
          </a:p>
          <a:p>
            <a:pPr indent="0" lvl="0" marL="0" rtl="0" algn="l">
              <a:spcBef>
                <a:spcPts val="0"/>
              </a:spcBef>
              <a:spcAft>
                <a:spcPts val="0"/>
              </a:spcAft>
              <a:buNone/>
            </a:pPr>
            <a:r>
              <a:rPr b="1" lang="en">
                <a:solidFill>
                  <a:schemeClr val="dk1"/>
                </a:solidFill>
              </a:rPr>
              <a:t>Icons:</a:t>
            </a:r>
            <a:endParaRPr b="1">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11"/>
              </a:rPr>
              <a:t>Icon Pack: Railway | Flat</a:t>
            </a:r>
            <a:endParaRPr>
              <a:solidFill>
                <a:schemeClr val="dk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9" name="Shape 4819"/>
        <p:cNvGrpSpPr/>
        <p:nvPr/>
      </p:nvGrpSpPr>
      <p:grpSpPr>
        <a:xfrm>
          <a:off x="0" y="0"/>
          <a:ext cx="0" cy="0"/>
          <a:chOff x="0" y="0"/>
          <a:chExt cx="0" cy="0"/>
        </a:xfrm>
      </p:grpSpPr>
      <p:sp>
        <p:nvSpPr>
          <p:cNvPr id="4820" name="Google Shape;4820;p78"/>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4821" name="Google Shape;4821;p78"/>
          <p:cNvSpPr txBox="1"/>
          <p:nvPr>
            <p:ph idx="1" type="body"/>
          </p:nvPr>
        </p:nvSpPr>
        <p:spPr>
          <a:xfrm>
            <a:off x="720000" y="1237076"/>
            <a:ext cx="7704000" cy="133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that of this template</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3"/>
              </a:rPr>
              <a:t>Landscape scene with train at the station</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4"/>
              </a:rPr>
              <a:t>Vintage transport composition with outdoor scenery and steam engine car with huge wheels and locomotive boile</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hlink"/>
                </a:solidFill>
                <a:uFill>
                  <a:noFill/>
                </a:uFill>
                <a:hlinkClick r:id="rId5"/>
              </a:rPr>
              <a:t>Set of vintage toy trains</a:t>
            </a:r>
            <a:endParaRPr>
              <a:solidFill>
                <a:schemeClr val="dk1"/>
              </a:solidFill>
            </a:endParaRPr>
          </a:p>
        </p:txBody>
      </p:sp>
      <p:sp>
        <p:nvSpPr>
          <p:cNvPr id="4822" name="Google Shape;4822;p78"/>
          <p:cNvSpPr/>
          <p:nvPr/>
        </p:nvSpPr>
        <p:spPr>
          <a:xfrm flipH="1" rot="568949">
            <a:off x="1273443" y="851833"/>
            <a:ext cx="140216" cy="140216"/>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8"/>
          <p:cNvSpPr/>
          <p:nvPr/>
        </p:nvSpPr>
        <p:spPr>
          <a:xfrm>
            <a:off x="3524554" y="3782194"/>
            <a:ext cx="113546" cy="113432"/>
          </a:xfrm>
          <a:custGeom>
            <a:rect b="b" l="l" r="r" t="t"/>
            <a:pathLst>
              <a:path extrusionOk="0" h="974" w="975">
                <a:moveTo>
                  <a:pt x="489" y="215"/>
                </a:moveTo>
                <a:cubicBezTo>
                  <a:pt x="638" y="215"/>
                  <a:pt x="759" y="336"/>
                  <a:pt x="761" y="490"/>
                </a:cubicBezTo>
                <a:cubicBezTo>
                  <a:pt x="761" y="642"/>
                  <a:pt x="638" y="765"/>
                  <a:pt x="489" y="765"/>
                </a:cubicBezTo>
                <a:cubicBezTo>
                  <a:pt x="337" y="765"/>
                  <a:pt x="214" y="642"/>
                  <a:pt x="214" y="490"/>
                </a:cubicBezTo>
                <a:cubicBezTo>
                  <a:pt x="214" y="338"/>
                  <a:pt x="337" y="215"/>
                  <a:pt x="489" y="215"/>
                </a:cubicBezTo>
                <a:close/>
                <a:moveTo>
                  <a:pt x="489" y="0"/>
                </a:moveTo>
                <a:cubicBezTo>
                  <a:pt x="218" y="0"/>
                  <a:pt x="1" y="217"/>
                  <a:pt x="1" y="488"/>
                </a:cubicBezTo>
                <a:cubicBezTo>
                  <a:pt x="1" y="756"/>
                  <a:pt x="218" y="974"/>
                  <a:pt x="489" y="974"/>
                </a:cubicBezTo>
                <a:cubicBezTo>
                  <a:pt x="757" y="974"/>
                  <a:pt x="975" y="756"/>
                  <a:pt x="975" y="488"/>
                </a:cubicBezTo>
                <a:cubicBezTo>
                  <a:pt x="975" y="217"/>
                  <a:pt x="757" y="0"/>
                  <a:pt x="489"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8"/>
          <p:cNvSpPr/>
          <p:nvPr/>
        </p:nvSpPr>
        <p:spPr>
          <a:xfrm>
            <a:off x="3622727" y="3827031"/>
            <a:ext cx="165719" cy="32376"/>
          </a:xfrm>
          <a:custGeom>
            <a:rect b="b" l="l" r="r" t="t"/>
            <a:pathLst>
              <a:path extrusionOk="0" h="278" w="1423">
                <a:moveTo>
                  <a:pt x="47" y="0"/>
                </a:moveTo>
                <a:lnTo>
                  <a:pt x="0" y="207"/>
                </a:lnTo>
                <a:cubicBezTo>
                  <a:pt x="19" y="210"/>
                  <a:pt x="318" y="277"/>
                  <a:pt x="728" y="277"/>
                </a:cubicBezTo>
                <a:cubicBezTo>
                  <a:pt x="941" y="277"/>
                  <a:pt x="1179" y="259"/>
                  <a:pt x="1423" y="207"/>
                </a:cubicBezTo>
                <a:lnTo>
                  <a:pt x="1378" y="0"/>
                </a:lnTo>
                <a:cubicBezTo>
                  <a:pt x="1153" y="49"/>
                  <a:pt x="930" y="65"/>
                  <a:pt x="733" y="65"/>
                </a:cubicBezTo>
                <a:cubicBezTo>
                  <a:pt x="342" y="65"/>
                  <a:pt x="53" y="2"/>
                  <a:pt x="47"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8"/>
          <p:cNvSpPr/>
          <p:nvPr/>
        </p:nvSpPr>
        <p:spPr>
          <a:xfrm>
            <a:off x="1984299" y="3514336"/>
            <a:ext cx="52639" cy="167237"/>
          </a:xfrm>
          <a:custGeom>
            <a:rect b="b" l="l" r="r" t="t"/>
            <a:pathLst>
              <a:path extrusionOk="0" h="1436" w="452">
                <a:moveTo>
                  <a:pt x="0" y="0"/>
                </a:moveTo>
                <a:lnTo>
                  <a:pt x="0" y="1435"/>
                </a:lnTo>
                <a:lnTo>
                  <a:pt x="451" y="1435"/>
                </a:lnTo>
                <a:lnTo>
                  <a:pt x="451" y="0"/>
                </a:lnTo>
                <a:close/>
              </a:path>
            </a:pathLst>
          </a:custGeom>
          <a:solidFill>
            <a:srgbClr val="C65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8"/>
          <p:cNvSpPr/>
          <p:nvPr/>
        </p:nvSpPr>
        <p:spPr>
          <a:xfrm>
            <a:off x="2567164" y="3163442"/>
            <a:ext cx="166068" cy="232105"/>
          </a:xfrm>
          <a:custGeom>
            <a:rect b="b" l="l" r="r" t="t"/>
            <a:pathLst>
              <a:path extrusionOk="0" h="1993" w="1426">
                <a:moveTo>
                  <a:pt x="712" y="0"/>
                </a:moveTo>
                <a:cubicBezTo>
                  <a:pt x="318" y="0"/>
                  <a:pt x="1" y="318"/>
                  <a:pt x="1" y="711"/>
                </a:cubicBezTo>
                <a:lnTo>
                  <a:pt x="1" y="1993"/>
                </a:lnTo>
                <a:lnTo>
                  <a:pt x="1425" y="1993"/>
                </a:lnTo>
                <a:lnTo>
                  <a:pt x="1425" y="711"/>
                </a:lnTo>
                <a:cubicBezTo>
                  <a:pt x="1425" y="316"/>
                  <a:pt x="1107" y="0"/>
                  <a:pt x="712" y="0"/>
                </a:cubicBezTo>
                <a:close/>
              </a:path>
            </a:pathLst>
          </a:custGeom>
          <a:solidFill>
            <a:srgbClr val="F8F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8"/>
          <p:cNvSpPr/>
          <p:nvPr/>
        </p:nvSpPr>
        <p:spPr>
          <a:xfrm>
            <a:off x="2131733" y="2977223"/>
            <a:ext cx="141263" cy="61724"/>
          </a:xfrm>
          <a:custGeom>
            <a:rect b="b" l="l" r="r" t="t"/>
            <a:pathLst>
              <a:path extrusionOk="0" h="530" w="1213">
                <a:moveTo>
                  <a:pt x="17" y="0"/>
                </a:moveTo>
                <a:cubicBezTo>
                  <a:pt x="9" y="0"/>
                  <a:pt x="1" y="7"/>
                  <a:pt x="1" y="15"/>
                </a:cubicBezTo>
                <a:lnTo>
                  <a:pt x="1" y="529"/>
                </a:lnTo>
                <a:lnTo>
                  <a:pt x="1212" y="529"/>
                </a:lnTo>
                <a:lnTo>
                  <a:pt x="1212" y="15"/>
                </a:lnTo>
                <a:cubicBezTo>
                  <a:pt x="1212" y="5"/>
                  <a:pt x="1206" y="0"/>
                  <a:pt x="1198" y="0"/>
                </a:cubicBezTo>
                <a:close/>
              </a:path>
            </a:pathLst>
          </a:custGeom>
          <a:solidFill>
            <a:srgbClr val="C65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8"/>
          <p:cNvSpPr/>
          <p:nvPr/>
        </p:nvSpPr>
        <p:spPr>
          <a:xfrm>
            <a:off x="2118224" y="3188248"/>
            <a:ext cx="168630" cy="207299"/>
          </a:xfrm>
          <a:custGeom>
            <a:rect b="b" l="l" r="r" t="t"/>
            <a:pathLst>
              <a:path extrusionOk="0" h="1780" w="1448">
                <a:moveTo>
                  <a:pt x="0" y="0"/>
                </a:moveTo>
                <a:cubicBezTo>
                  <a:pt x="361" y="1236"/>
                  <a:pt x="230" y="1780"/>
                  <a:pt x="230" y="1780"/>
                </a:cubicBezTo>
                <a:lnTo>
                  <a:pt x="1216" y="1780"/>
                </a:lnTo>
                <a:cubicBezTo>
                  <a:pt x="1216" y="1780"/>
                  <a:pt x="1086" y="1236"/>
                  <a:pt x="1447" y="0"/>
                </a:cubicBezTo>
                <a:close/>
              </a:path>
            </a:pathLst>
          </a:custGeom>
          <a:solidFill>
            <a:srgbClr val="C65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8"/>
          <p:cNvSpPr/>
          <p:nvPr/>
        </p:nvSpPr>
        <p:spPr>
          <a:xfrm>
            <a:off x="2072573" y="3036385"/>
            <a:ext cx="259584" cy="160133"/>
          </a:xfrm>
          <a:custGeom>
            <a:rect b="b" l="l" r="r" t="t"/>
            <a:pathLst>
              <a:path extrusionOk="0" h="1375" w="2229">
                <a:moveTo>
                  <a:pt x="689" y="1"/>
                </a:moveTo>
                <a:cubicBezTo>
                  <a:pt x="312" y="1"/>
                  <a:pt x="1" y="308"/>
                  <a:pt x="1" y="687"/>
                </a:cubicBezTo>
                <a:cubicBezTo>
                  <a:pt x="1" y="1065"/>
                  <a:pt x="308" y="1374"/>
                  <a:pt x="689" y="1374"/>
                </a:cubicBezTo>
                <a:lnTo>
                  <a:pt x="1542" y="1374"/>
                </a:lnTo>
                <a:cubicBezTo>
                  <a:pt x="1921" y="1374"/>
                  <a:pt x="2229" y="1065"/>
                  <a:pt x="2229" y="687"/>
                </a:cubicBezTo>
                <a:cubicBezTo>
                  <a:pt x="2229" y="312"/>
                  <a:pt x="1921" y="1"/>
                  <a:pt x="1542" y="1"/>
                </a:cubicBezTo>
                <a:close/>
              </a:path>
            </a:pathLst>
          </a:custGeom>
          <a:solidFill>
            <a:srgbClr val="D37B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8"/>
          <p:cNvSpPr/>
          <p:nvPr/>
        </p:nvSpPr>
        <p:spPr>
          <a:xfrm>
            <a:off x="2110538" y="3358163"/>
            <a:ext cx="183653" cy="37384"/>
          </a:xfrm>
          <a:custGeom>
            <a:rect b="b" l="l" r="r" t="t"/>
            <a:pathLst>
              <a:path extrusionOk="0" h="321" w="1577">
                <a:moveTo>
                  <a:pt x="17" y="1"/>
                </a:moveTo>
                <a:cubicBezTo>
                  <a:pt x="9" y="1"/>
                  <a:pt x="0" y="9"/>
                  <a:pt x="0" y="15"/>
                </a:cubicBezTo>
                <a:lnTo>
                  <a:pt x="0" y="321"/>
                </a:lnTo>
                <a:lnTo>
                  <a:pt x="1577" y="321"/>
                </a:lnTo>
                <a:lnTo>
                  <a:pt x="1577" y="15"/>
                </a:lnTo>
                <a:cubicBezTo>
                  <a:pt x="1577" y="9"/>
                  <a:pt x="1568" y="1"/>
                  <a:pt x="1562" y="1"/>
                </a:cubicBezTo>
                <a:close/>
              </a:path>
            </a:pathLst>
          </a:custGeom>
          <a:solidFill>
            <a:srgbClr val="D37B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8"/>
          <p:cNvSpPr/>
          <p:nvPr/>
        </p:nvSpPr>
        <p:spPr>
          <a:xfrm>
            <a:off x="2036588" y="3395431"/>
            <a:ext cx="862018" cy="378728"/>
          </a:xfrm>
          <a:custGeom>
            <a:rect b="b" l="l" r="r" t="t"/>
            <a:pathLst>
              <a:path extrusionOk="0" h="3252" w="7402">
                <a:moveTo>
                  <a:pt x="0" y="1"/>
                </a:moveTo>
                <a:lnTo>
                  <a:pt x="0" y="3251"/>
                </a:lnTo>
                <a:lnTo>
                  <a:pt x="7402" y="3251"/>
                </a:lnTo>
                <a:lnTo>
                  <a:pt x="7402" y="1"/>
                </a:lnTo>
                <a:close/>
              </a:path>
            </a:pathLst>
          </a:custGeom>
          <a:solidFill>
            <a:srgbClr val="C9DA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8"/>
          <p:cNvSpPr/>
          <p:nvPr/>
        </p:nvSpPr>
        <p:spPr>
          <a:xfrm>
            <a:off x="2036588" y="3774042"/>
            <a:ext cx="1450478" cy="201825"/>
          </a:xfrm>
          <a:custGeom>
            <a:rect b="b" l="l" r="r" t="t"/>
            <a:pathLst>
              <a:path extrusionOk="0" h="1733" w="12455">
                <a:moveTo>
                  <a:pt x="0" y="0"/>
                </a:moveTo>
                <a:lnTo>
                  <a:pt x="0" y="1732"/>
                </a:lnTo>
                <a:lnTo>
                  <a:pt x="12454" y="1732"/>
                </a:lnTo>
                <a:lnTo>
                  <a:pt x="12454" y="0"/>
                </a:lnTo>
                <a:close/>
              </a:path>
            </a:pathLst>
          </a:custGeom>
          <a:solidFill>
            <a:srgbClr val="AEB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8"/>
          <p:cNvSpPr/>
          <p:nvPr/>
        </p:nvSpPr>
        <p:spPr>
          <a:xfrm>
            <a:off x="2898949" y="3108008"/>
            <a:ext cx="649367" cy="699342"/>
          </a:xfrm>
          <a:custGeom>
            <a:rect b="b" l="l" r="r" t="t"/>
            <a:pathLst>
              <a:path extrusionOk="0" h="6005" w="5576">
                <a:moveTo>
                  <a:pt x="1" y="1"/>
                </a:moveTo>
                <a:lnTo>
                  <a:pt x="1" y="6004"/>
                </a:lnTo>
                <a:lnTo>
                  <a:pt x="5576" y="6004"/>
                </a:lnTo>
                <a:lnTo>
                  <a:pt x="5576" y="1"/>
                </a:lnTo>
                <a:close/>
              </a:path>
            </a:pathLst>
          </a:custGeom>
          <a:solidFill>
            <a:srgbClr val="AEB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8"/>
          <p:cNvSpPr/>
          <p:nvPr/>
        </p:nvSpPr>
        <p:spPr>
          <a:xfrm>
            <a:off x="3119518" y="3112317"/>
            <a:ext cx="206829" cy="206833"/>
          </a:xfrm>
          <a:custGeom>
            <a:rect b="b" l="l" r="r" t="t"/>
            <a:pathLst>
              <a:path extrusionOk="0" h="1776" w="1776">
                <a:moveTo>
                  <a:pt x="1" y="1"/>
                </a:moveTo>
                <a:lnTo>
                  <a:pt x="1" y="1776"/>
                </a:lnTo>
                <a:lnTo>
                  <a:pt x="1776" y="1776"/>
                </a:lnTo>
                <a:lnTo>
                  <a:pt x="1776" y="1"/>
                </a:lnTo>
                <a:close/>
              </a:path>
            </a:pathLst>
          </a:custGeom>
          <a:solidFill>
            <a:srgbClr val="C9DA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8"/>
          <p:cNvSpPr/>
          <p:nvPr/>
        </p:nvSpPr>
        <p:spPr>
          <a:xfrm>
            <a:off x="2805668" y="2858550"/>
            <a:ext cx="834302" cy="251787"/>
          </a:xfrm>
          <a:custGeom>
            <a:rect b="b" l="l" r="r" t="t"/>
            <a:pathLst>
              <a:path extrusionOk="0" h="2162" w="7164">
                <a:moveTo>
                  <a:pt x="0" y="1"/>
                </a:moveTo>
                <a:lnTo>
                  <a:pt x="0" y="2161"/>
                </a:lnTo>
                <a:lnTo>
                  <a:pt x="7164" y="2161"/>
                </a:lnTo>
                <a:lnTo>
                  <a:pt x="7164" y="1"/>
                </a:lnTo>
                <a:close/>
              </a:path>
            </a:pathLst>
          </a:custGeom>
          <a:solidFill>
            <a:srgbClr val="C65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8"/>
          <p:cNvSpPr/>
          <p:nvPr/>
        </p:nvSpPr>
        <p:spPr>
          <a:xfrm>
            <a:off x="2058482" y="3806417"/>
            <a:ext cx="316182" cy="286957"/>
          </a:xfrm>
          <a:custGeom>
            <a:rect b="b" l="l" r="r" t="t"/>
            <a:pathLst>
              <a:path extrusionOk="0" h="2464" w="2715">
                <a:moveTo>
                  <a:pt x="1360" y="0"/>
                </a:moveTo>
                <a:cubicBezTo>
                  <a:pt x="1265" y="0"/>
                  <a:pt x="1169" y="11"/>
                  <a:pt x="1073" y="34"/>
                </a:cubicBezTo>
                <a:cubicBezTo>
                  <a:pt x="411" y="192"/>
                  <a:pt x="1" y="856"/>
                  <a:pt x="160" y="1518"/>
                </a:cubicBezTo>
                <a:cubicBezTo>
                  <a:pt x="295" y="2084"/>
                  <a:pt x="800" y="2464"/>
                  <a:pt x="1357" y="2464"/>
                </a:cubicBezTo>
                <a:cubicBezTo>
                  <a:pt x="1452" y="2464"/>
                  <a:pt x="1548" y="2453"/>
                  <a:pt x="1644" y="2430"/>
                </a:cubicBezTo>
                <a:cubicBezTo>
                  <a:pt x="2307" y="2272"/>
                  <a:pt x="2714" y="1608"/>
                  <a:pt x="2557" y="946"/>
                </a:cubicBezTo>
                <a:cubicBezTo>
                  <a:pt x="2422" y="380"/>
                  <a:pt x="1917" y="0"/>
                  <a:pt x="1360"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8"/>
          <p:cNvSpPr/>
          <p:nvPr/>
        </p:nvSpPr>
        <p:spPr>
          <a:xfrm>
            <a:off x="2191708" y="3926138"/>
            <a:ext cx="49727" cy="49496"/>
          </a:xfrm>
          <a:custGeom>
            <a:rect b="b" l="l" r="r" t="t"/>
            <a:pathLst>
              <a:path extrusionOk="0" h="425" w="427">
                <a:moveTo>
                  <a:pt x="214" y="0"/>
                </a:moveTo>
                <a:cubicBezTo>
                  <a:pt x="97" y="0"/>
                  <a:pt x="0" y="94"/>
                  <a:pt x="0" y="211"/>
                </a:cubicBezTo>
                <a:cubicBezTo>
                  <a:pt x="0" y="330"/>
                  <a:pt x="95" y="424"/>
                  <a:pt x="214" y="424"/>
                </a:cubicBezTo>
                <a:cubicBezTo>
                  <a:pt x="215" y="424"/>
                  <a:pt x="216" y="424"/>
                  <a:pt x="217" y="424"/>
                </a:cubicBezTo>
                <a:cubicBezTo>
                  <a:pt x="330" y="424"/>
                  <a:pt x="427" y="329"/>
                  <a:pt x="427" y="211"/>
                </a:cubicBezTo>
                <a:cubicBezTo>
                  <a:pt x="427" y="94"/>
                  <a:pt x="332" y="0"/>
                  <a:pt x="214" y="0"/>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8"/>
          <p:cNvSpPr/>
          <p:nvPr/>
        </p:nvSpPr>
        <p:spPr>
          <a:xfrm>
            <a:off x="2492166" y="3807116"/>
            <a:ext cx="315250" cy="287190"/>
          </a:xfrm>
          <a:custGeom>
            <a:rect b="b" l="l" r="r" t="t"/>
            <a:pathLst>
              <a:path extrusionOk="0" h="2466" w="2707">
                <a:moveTo>
                  <a:pt x="1355" y="1"/>
                </a:moveTo>
                <a:cubicBezTo>
                  <a:pt x="1039" y="1"/>
                  <a:pt x="723" y="121"/>
                  <a:pt x="483" y="362"/>
                </a:cubicBezTo>
                <a:cubicBezTo>
                  <a:pt x="1" y="844"/>
                  <a:pt x="1" y="1623"/>
                  <a:pt x="483" y="2104"/>
                </a:cubicBezTo>
                <a:cubicBezTo>
                  <a:pt x="723" y="2345"/>
                  <a:pt x="1039" y="2466"/>
                  <a:pt x="1355" y="2466"/>
                </a:cubicBezTo>
                <a:cubicBezTo>
                  <a:pt x="1670" y="2466"/>
                  <a:pt x="1985" y="2345"/>
                  <a:pt x="2225" y="2104"/>
                </a:cubicBezTo>
                <a:cubicBezTo>
                  <a:pt x="2707" y="1623"/>
                  <a:pt x="2707" y="844"/>
                  <a:pt x="2225" y="362"/>
                </a:cubicBezTo>
                <a:cubicBezTo>
                  <a:pt x="1985" y="121"/>
                  <a:pt x="1670" y="1"/>
                  <a:pt x="1355"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8"/>
          <p:cNvSpPr/>
          <p:nvPr/>
        </p:nvSpPr>
        <p:spPr>
          <a:xfrm>
            <a:off x="2625160" y="3925905"/>
            <a:ext cx="49727" cy="49728"/>
          </a:xfrm>
          <a:custGeom>
            <a:rect b="b" l="l" r="r" t="t"/>
            <a:pathLst>
              <a:path extrusionOk="0" h="427" w="427">
                <a:moveTo>
                  <a:pt x="214" y="0"/>
                </a:moveTo>
                <a:cubicBezTo>
                  <a:pt x="97" y="0"/>
                  <a:pt x="1" y="96"/>
                  <a:pt x="1" y="213"/>
                </a:cubicBezTo>
                <a:cubicBezTo>
                  <a:pt x="1" y="332"/>
                  <a:pt x="97" y="426"/>
                  <a:pt x="214" y="426"/>
                </a:cubicBezTo>
                <a:cubicBezTo>
                  <a:pt x="333" y="426"/>
                  <a:pt x="427" y="332"/>
                  <a:pt x="427" y="213"/>
                </a:cubicBezTo>
                <a:cubicBezTo>
                  <a:pt x="427" y="96"/>
                  <a:pt x="333" y="0"/>
                  <a:pt x="214" y="0"/>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8"/>
          <p:cNvSpPr/>
          <p:nvPr/>
        </p:nvSpPr>
        <p:spPr>
          <a:xfrm>
            <a:off x="3036717" y="3583047"/>
            <a:ext cx="511598" cy="511725"/>
          </a:xfrm>
          <a:custGeom>
            <a:rect b="b" l="l" r="r" t="t"/>
            <a:pathLst>
              <a:path extrusionOk="0" h="4394" w="4393">
                <a:moveTo>
                  <a:pt x="2198" y="1"/>
                </a:moveTo>
                <a:cubicBezTo>
                  <a:pt x="984" y="1"/>
                  <a:pt x="0" y="984"/>
                  <a:pt x="0" y="2196"/>
                </a:cubicBezTo>
                <a:cubicBezTo>
                  <a:pt x="0" y="3409"/>
                  <a:pt x="984" y="4393"/>
                  <a:pt x="2198" y="4393"/>
                </a:cubicBezTo>
                <a:cubicBezTo>
                  <a:pt x="3409" y="4393"/>
                  <a:pt x="4393" y="3409"/>
                  <a:pt x="4393" y="2196"/>
                </a:cubicBezTo>
                <a:cubicBezTo>
                  <a:pt x="4393" y="984"/>
                  <a:pt x="3409" y="1"/>
                  <a:pt x="2198"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8"/>
          <p:cNvSpPr/>
          <p:nvPr/>
        </p:nvSpPr>
        <p:spPr>
          <a:xfrm>
            <a:off x="3267767" y="3814104"/>
            <a:ext cx="49494" cy="49612"/>
          </a:xfrm>
          <a:custGeom>
            <a:rect b="b" l="l" r="r" t="t"/>
            <a:pathLst>
              <a:path extrusionOk="0" h="426" w="425">
                <a:moveTo>
                  <a:pt x="214" y="1"/>
                </a:moveTo>
                <a:cubicBezTo>
                  <a:pt x="95" y="1"/>
                  <a:pt x="0" y="95"/>
                  <a:pt x="0" y="212"/>
                </a:cubicBezTo>
                <a:cubicBezTo>
                  <a:pt x="0" y="331"/>
                  <a:pt x="95" y="425"/>
                  <a:pt x="214" y="425"/>
                </a:cubicBezTo>
                <a:cubicBezTo>
                  <a:pt x="330" y="425"/>
                  <a:pt x="425" y="331"/>
                  <a:pt x="425" y="212"/>
                </a:cubicBezTo>
                <a:cubicBezTo>
                  <a:pt x="425" y="95"/>
                  <a:pt x="330" y="1"/>
                  <a:pt x="214" y="1"/>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8"/>
          <p:cNvSpPr/>
          <p:nvPr/>
        </p:nvSpPr>
        <p:spPr>
          <a:xfrm>
            <a:off x="4699252" y="3826565"/>
            <a:ext cx="233847" cy="37850"/>
          </a:xfrm>
          <a:custGeom>
            <a:rect b="b" l="l" r="r" t="t"/>
            <a:pathLst>
              <a:path extrusionOk="0" h="325" w="2008">
                <a:moveTo>
                  <a:pt x="54" y="0"/>
                </a:moveTo>
                <a:lnTo>
                  <a:pt x="0" y="209"/>
                </a:lnTo>
                <a:cubicBezTo>
                  <a:pt x="27" y="216"/>
                  <a:pt x="460" y="324"/>
                  <a:pt x="1036" y="324"/>
                </a:cubicBezTo>
                <a:cubicBezTo>
                  <a:pt x="1333" y="324"/>
                  <a:pt x="1669" y="295"/>
                  <a:pt x="2007" y="209"/>
                </a:cubicBezTo>
                <a:lnTo>
                  <a:pt x="1954" y="0"/>
                </a:lnTo>
                <a:cubicBezTo>
                  <a:pt x="1639" y="81"/>
                  <a:pt x="1322" y="108"/>
                  <a:pt x="1040" y="108"/>
                </a:cubicBezTo>
                <a:cubicBezTo>
                  <a:pt x="484" y="108"/>
                  <a:pt x="62" y="3"/>
                  <a:pt x="54"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8"/>
          <p:cNvSpPr/>
          <p:nvPr/>
        </p:nvSpPr>
        <p:spPr>
          <a:xfrm>
            <a:off x="4601429" y="3782194"/>
            <a:ext cx="113430" cy="113432"/>
          </a:xfrm>
          <a:custGeom>
            <a:rect b="b" l="l" r="r" t="t"/>
            <a:pathLst>
              <a:path extrusionOk="0" h="974" w="974">
                <a:moveTo>
                  <a:pt x="488" y="215"/>
                </a:moveTo>
                <a:cubicBezTo>
                  <a:pt x="640" y="215"/>
                  <a:pt x="759" y="336"/>
                  <a:pt x="763" y="490"/>
                </a:cubicBezTo>
                <a:cubicBezTo>
                  <a:pt x="763" y="642"/>
                  <a:pt x="640" y="765"/>
                  <a:pt x="488" y="765"/>
                </a:cubicBezTo>
                <a:cubicBezTo>
                  <a:pt x="336" y="765"/>
                  <a:pt x="213" y="642"/>
                  <a:pt x="213" y="490"/>
                </a:cubicBezTo>
                <a:cubicBezTo>
                  <a:pt x="213" y="338"/>
                  <a:pt x="336" y="215"/>
                  <a:pt x="488" y="215"/>
                </a:cubicBezTo>
                <a:close/>
                <a:moveTo>
                  <a:pt x="488" y="0"/>
                </a:moveTo>
                <a:cubicBezTo>
                  <a:pt x="219" y="0"/>
                  <a:pt x="0" y="217"/>
                  <a:pt x="0" y="488"/>
                </a:cubicBezTo>
                <a:cubicBezTo>
                  <a:pt x="0" y="756"/>
                  <a:pt x="219" y="974"/>
                  <a:pt x="488" y="974"/>
                </a:cubicBezTo>
                <a:cubicBezTo>
                  <a:pt x="756" y="974"/>
                  <a:pt x="974" y="756"/>
                  <a:pt x="974" y="488"/>
                </a:cubicBezTo>
                <a:cubicBezTo>
                  <a:pt x="974" y="217"/>
                  <a:pt x="756" y="0"/>
                  <a:pt x="488"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8"/>
          <p:cNvSpPr/>
          <p:nvPr/>
        </p:nvSpPr>
        <p:spPr>
          <a:xfrm>
            <a:off x="3768997" y="3497799"/>
            <a:ext cx="864697" cy="453495"/>
          </a:xfrm>
          <a:custGeom>
            <a:rect b="b" l="l" r="r" t="t"/>
            <a:pathLst>
              <a:path extrusionOk="0" h="3894" w="7425">
                <a:moveTo>
                  <a:pt x="1" y="1"/>
                </a:moveTo>
                <a:lnTo>
                  <a:pt x="1" y="3893"/>
                </a:lnTo>
                <a:lnTo>
                  <a:pt x="7425" y="3893"/>
                </a:lnTo>
                <a:lnTo>
                  <a:pt x="7425" y="1"/>
                </a:lnTo>
                <a:close/>
              </a:path>
            </a:pathLst>
          </a:custGeom>
          <a:solidFill>
            <a:srgbClr val="E1AE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8"/>
          <p:cNvSpPr/>
          <p:nvPr/>
        </p:nvSpPr>
        <p:spPr>
          <a:xfrm>
            <a:off x="3682120" y="3395431"/>
            <a:ext cx="1039034" cy="102485"/>
          </a:xfrm>
          <a:custGeom>
            <a:rect b="b" l="l" r="r" t="t"/>
            <a:pathLst>
              <a:path extrusionOk="0" h="880" w="8922">
                <a:moveTo>
                  <a:pt x="1" y="1"/>
                </a:moveTo>
                <a:lnTo>
                  <a:pt x="1" y="880"/>
                </a:lnTo>
                <a:lnTo>
                  <a:pt x="8921" y="880"/>
                </a:lnTo>
                <a:lnTo>
                  <a:pt x="8921" y="1"/>
                </a:lnTo>
                <a:close/>
              </a:path>
            </a:pathLst>
          </a:custGeom>
          <a:solidFill>
            <a:srgbClr val="EAC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8"/>
          <p:cNvSpPr/>
          <p:nvPr/>
        </p:nvSpPr>
        <p:spPr>
          <a:xfrm>
            <a:off x="3754905" y="3807116"/>
            <a:ext cx="315250" cy="287190"/>
          </a:xfrm>
          <a:custGeom>
            <a:rect b="b" l="l" r="r" t="t"/>
            <a:pathLst>
              <a:path extrusionOk="0" h="2466" w="2707">
                <a:moveTo>
                  <a:pt x="1354" y="1"/>
                </a:moveTo>
                <a:cubicBezTo>
                  <a:pt x="1039" y="1"/>
                  <a:pt x="723" y="121"/>
                  <a:pt x="483" y="362"/>
                </a:cubicBezTo>
                <a:cubicBezTo>
                  <a:pt x="1" y="842"/>
                  <a:pt x="1" y="1623"/>
                  <a:pt x="483" y="2104"/>
                </a:cubicBezTo>
                <a:cubicBezTo>
                  <a:pt x="723" y="2345"/>
                  <a:pt x="1039" y="2466"/>
                  <a:pt x="1354" y="2466"/>
                </a:cubicBezTo>
                <a:cubicBezTo>
                  <a:pt x="1670" y="2466"/>
                  <a:pt x="1985" y="2345"/>
                  <a:pt x="2225" y="2104"/>
                </a:cubicBezTo>
                <a:cubicBezTo>
                  <a:pt x="2706" y="1623"/>
                  <a:pt x="2706" y="842"/>
                  <a:pt x="2225" y="362"/>
                </a:cubicBezTo>
                <a:cubicBezTo>
                  <a:pt x="1985" y="121"/>
                  <a:pt x="1670" y="1"/>
                  <a:pt x="1354"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8"/>
          <p:cNvSpPr/>
          <p:nvPr/>
        </p:nvSpPr>
        <p:spPr>
          <a:xfrm>
            <a:off x="3888365" y="3926138"/>
            <a:ext cx="49494" cy="49496"/>
          </a:xfrm>
          <a:custGeom>
            <a:rect b="b" l="l" r="r" t="t"/>
            <a:pathLst>
              <a:path extrusionOk="0" h="425" w="425">
                <a:moveTo>
                  <a:pt x="214" y="0"/>
                </a:moveTo>
                <a:cubicBezTo>
                  <a:pt x="95" y="0"/>
                  <a:pt x="1" y="94"/>
                  <a:pt x="1" y="211"/>
                </a:cubicBezTo>
                <a:cubicBezTo>
                  <a:pt x="1" y="330"/>
                  <a:pt x="95" y="424"/>
                  <a:pt x="214" y="424"/>
                </a:cubicBezTo>
                <a:cubicBezTo>
                  <a:pt x="215" y="424"/>
                  <a:pt x="216" y="424"/>
                  <a:pt x="217" y="424"/>
                </a:cubicBezTo>
                <a:cubicBezTo>
                  <a:pt x="331" y="424"/>
                  <a:pt x="425" y="329"/>
                  <a:pt x="425" y="211"/>
                </a:cubicBezTo>
                <a:cubicBezTo>
                  <a:pt x="425" y="94"/>
                  <a:pt x="331" y="0"/>
                  <a:pt x="214" y="0"/>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8"/>
          <p:cNvSpPr/>
          <p:nvPr/>
        </p:nvSpPr>
        <p:spPr>
          <a:xfrm>
            <a:off x="4332414" y="3807116"/>
            <a:ext cx="315134" cy="287190"/>
          </a:xfrm>
          <a:custGeom>
            <a:rect b="b" l="l" r="r" t="t"/>
            <a:pathLst>
              <a:path extrusionOk="0" h="2466" w="2706">
                <a:moveTo>
                  <a:pt x="1353" y="1"/>
                </a:moveTo>
                <a:cubicBezTo>
                  <a:pt x="1038" y="1"/>
                  <a:pt x="723" y="121"/>
                  <a:pt x="482" y="362"/>
                </a:cubicBezTo>
                <a:cubicBezTo>
                  <a:pt x="0" y="844"/>
                  <a:pt x="0" y="1623"/>
                  <a:pt x="482" y="2104"/>
                </a:cubicBezTo>
                <a:cubicBezTo>
                  <a:pt x="723" y="2345"/>
                  <a:pt x="1038" y="2466"/>
                  <a:pt x="1353" y="2466"/>
                </a:cubicBezTo>
                <a:cubicBezTo>
                  <a:pt x="1668" y="2466"/>
                  <a:pt x="1983" y="2345"/>
                  <a:pt x="2224" y="2104"/>
                </a:cubicBezTo>
                <a:cubicBezTo>
                  <a:pt x="2706" y="1623"/>
                  <a:pt x="2706" y="844"/>
                  <a:pt x="2224" y="362"/>
                </a:cubicBezTo>
                <a:cubicBezTo>
                  <a:pt x="1983" y="121"/>
                  <a:pt x="1668" y="1"/>
                  <a:pt x="1353"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8"/>
          <p:cNvSpPr/>
          <p:nvPr/>
        </p:nvSpPr>
        <p:spPr>
          <a:xfrm>
            <a:off x="4465524" y="3926138"/>
            <a:ext cx="49844" cy="49496"/>
          </a:xfrm>
          <a:custGeom>
            <a:rect b="b" l="l" r="r" t="t"/>
            <a:pathLst>
              <a:path extrusionOk="0" h="425" w="428">
                <a:moveTo>
                  <a:pt x="214" y="0"/>
                </a:moveTo>
                <a:cubicBezTo>
                  <a:pt x="97" y="0"/>
                  <a:pt x="1" y="94"/>
                  <a:pt x="1" y="211"/>
                </a:cubicBezTo>
                <a:cubicBezTo>
                  <a:pt x="1" y="330"/>
                  <a:pt x="97" y="424"/>
                  <a:pt x="214" y="424"/>
                </a:cubicBezTo>
                <a:cubicBezTo>
                  <a:pt x="333" y="424"/>
                  <a:pt x="427" y="330"/>
                  <a:pt x="427" y="211"/>
                </a:cubicBezTo>
                <a:cubicBezTo>
                  <a:pt x="427" y="94"/>
                  <a:pt x="333" y="0"/>
                  <a:pt x="214" y="0"/>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8"/>
          <p:cNvSpPr/>
          <p:nvPr/>
        </p:nvSpPr>
        <p:spPr>
          <a:xfrm>
            <a:off x="5843555" y="3826565"/>
            <a:ext cx="232449" cy="35870"/>
          </a:xfrm>
          <a:custGeom>
            <a:rect b="b" l="l" r="r" t="t"/>
            <a:pathLst>
              <a:path extrusionOk="0" h="308" w="1996">
                <a:moveTo>
                  <a:pt x="1956" y="0"/>
                </a:moveTo>
                <a:cubicBezTo>
                  <a:pt x="1583" y="71"/>
                  <a:pt x="1245" y="95"/>
                  <a:pt x="961" y="95"/>
                </a:cubicBezTo>
                <a:cubicBezTo>
                  <a:pt x="408" y="95"/>
                  <a:pt x="59" y="6"/>
                  <a:pt x="54" y="4"/>
                </a:cubicBezTo>
                <a:lnTo>
                  <a:pt x="1" y="209"/>
                </a:lnTo>
                <a:cubicBezTo>
                  <a:pt x="23" y="216"/>
                  <a:pt x="386" y="308"/>
                  <a:pt x="962" y="308"/>
                </a:cubicBezTo>
                <a:cubicBezTo>
                  <a:pt x="1257" y="308"/>
                  <a:pt x="1606" y="285"/>
                  <a:pt x="1995" y="211"/>
                </a:cubicBezTo>
                <a:lnTo>
                  <a:pt x="1956" y="0"/>
                </a:ln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8"/>
          <p:cNvSpPr/>
          <p:nvPr/>
        </p:nvSpPr>
        <p:spPr>
          <a:xfrm>
            <a:off x="5745731" y="3782194"/>
            <a:ext cx="113779" cy="113432"/>
          </a:xfrm>
          <a:custGeom>
            <a:rect b="b" l="l" r="r" t="t"/>
            <a:pathLst>
              <a:path extrusionOk="0" h="974" w="977">
                <a:moveTo>
                  <a:pt x="488" y="215"/>
                </a:moveTo>
                <a:cubicBezTo>
                  <a:pt x="638" y="215"/>
                  <a:pt x="761" y="336"/>
                  <a:pt x="761" y="490"/>
                </a:cubicBezTo>
                <a:cubicBezTo>
                  <a:pt x="761" y="642"/>
                  <a:pt x="638" y="765"/>
                  <a:pt x="488" y="765"/>
                </a:cubicBezTo>
                <a:cubicBezTo>
                  <a:pt x="337" y="765"/>
                  <a:pt x="214" y="642"/>
                  <a:pt x="214" y="490"/>
                </a:cubicBezTo>
                <a:cubicBezTo>
                  <a:pt x="214" y="338"/>
                  <a:pt x="337" y="215"/>
                  <a:pt x="488" y="215"/>
                </a:cubicBezTo>
                <a:close/>
                <a:moveTo>
                  <a:pt x="488" y="0"/>
                </a:moveTo>
                <a:cubicBezTo>
                  <a:pt x="218" y="0"/>
                  <a:pt x="0" y="217"/>
                  <a:pt x="0" y="488"/>
                </a:cubicBezTo>
                <a:cubicBezTo>
                  <a:pt x="0" y="756"/>
                  <a:pt x="218" y="974"/>
                  <a:pt x="488" y="974"/>
                </a:cubicBezTo>
                <a:cubicBezTo>
                  <a:pt x="757" y="974"/>
                  <a:pt x="976" y="756"/>
                  <a:pt x="974" y="488"/>
                </a:cubicBezTo>
                <a:cubicBezTo>
                  <a:pt x="974" y="217"/>
                  <a:pt x="757" y="0"/>
                  <a:pt x="488"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8"/>
          <p:cNvSpPr/>
          <p:nvPr/>
        </p:nvSpPr>
        <p:spPr>
          <a:xfrm>
            <a:off x="4912833" y="3497799"/>
            <a:ext cx="865046" cy="453495"/>
          </a:xfrm>
          <a:custGeom>
            <a:rect b="b" l="l" r="r" t="t"/>
            <a:pathLst>
              <a:path extrusionOk="0" h="3894" w="7428">
                <a:moveTo>
                  <a:pt x="1" y="1"/>
                </a:moveTo>
                <a:lnTo>
                  <a:pt x="1" y="3893"/>
                </a:lnTo>
                <a:lnTo>
                  <a:pt x="7427" y="3893"/>
                </a:lnTo>
                <a:lnTo>
                  <a:pt x="7427" y="1"/>
                </a:lnTo>
                <a:close/>
              </a:path>
            </a:pathLst>
          </a:custGeom>
          <a:solidFill>
            <a:srgbClr val="C65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8"/>
          <p:cNvSpPr/>
          <p:nvPr/>
        </p:nvSpPr>
        <p:spPr>
          <a:xfrm>
            <a:off x="4825724" y="3395431"/>
            <a:ext cx="1039267" cy="102485"/>
          </a:xfrm>
          <a:custGeom>
            <a:rect b="b" l="l" r="r" t="t"/>
            <a:pathLst>
              <a:path extrusionOk="0" h="880" w="8924">
                <a:moveTo>
                  <a:pt x="1" y="1"/>
                </a:moveTo>
                <a:lnTo>
                  <a:pt x="1" y="880"/>
                </a:lnTo>
                <a:lnTo>
                  <a:pt x="8923" y="880"/>
                </a:lnTo>
                <a:lnTo>
                  <a:pt x="8923" y="1"/>
                </a:lnTo>
                <a:close/>
              </a:path>
            </a:pathLst>
          </a:custGeom>
          <a:solidFill>
            <a:srgbClr val="D37B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8"/>
          <p:cNvSpPr/>
          <p:nvPr/>
        </p:nvSpPr>
        <p:spPr>
          <a:xfrm>
            <a:off x="4897811" y="3806883"/>
            <a:ext cx="315949" cy="287190"/>
          </a:xfrm>
          <a:custGeom>
            <a:rect b="b" l="l" r="r" t="t"/>
            <a:pathLst>
              <a:path extrusionOk="0" h="2466" w="2713">
                <a:moveTo>
                  <a:pt x="1359" y="0"/>
                </a:moveTo>
                <a:cubicBezTo>
                  <a:pt x="1265" y="0"/>
                  <a:pt x="1169" y="11"/>
                  <a:pt x="1073" y="34"/>
                </a:cubicBezTo>
                <a:cubicBezTo>
                  <a:pt x="411" y="190"/>
                  <a:pt x="1" y="854"/>
                  <a:pt x="159" y="1518"/>
                </a:cubicBezTo>
                <a:cubicBezTo>
                  <a:pt x="292" y="2085"/>
                  <a:pt x="798" y="2465"/>
                  <a:pt x="1356" y="2465"/>
                </a:cubicBezTo>
                <a:cubicBezTo>
                  <a:pt x="1450" y="2465"/>
                  <a:pt x="1545" y="2455"/>
                  <a:pt x="1641" y="2432"/>
                </a:cubicBezTo>
                <a:cubicBezTo>
                  <a:pt x="2303" y="2274"/>
                  <a:pt x="2713" y="1610"/>
                  <a:pt x="2557" y="948"/>
                </a:cubicBezTo>
                <a:cubicBezTo>
                  <a:pt x="2422" y="382"/>
                  <a:pt x="1917" y="0"/>
                  <a:pt x="1359"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8"/>
          <p:cNvSpPr/>
          <p:nvPr/>
        </p:nvSpPr>
        <p:spPr>
          <a:xfrm>
            <a:off x="5031969" y="3925905"/>
            <a:ext cx="49844" cy="49728"/>
          </a:xfrm>
          <a:custGeom>
            <a:rect b="b" l="l" r="r" t="t"/>
            <a:pathLst>
              <a:path extrusionOk="0" h="427" w="428">
                <a:moveTo>
                  <a:pt x="214" y="0"/>
                </a:moveTo>
                <a:cubicBezTo>
                  <a:pt x="95" y="0"/>
                  <a:pt x="1" y="96"/>
                  <a:pt x="1" y="213"/>
                </a:cubicBezTo>
                <a:cubicBezTo>
                  <a:pt x="1" y="332"/>
                  <a:pt x="95" y="426"/>
                  <a:pt x="214" y="426"/>
                </a:cubicBezTo>
                <a:cubicBezTo>
                  <a:pt x="331" y="426"/>
                  <a:pt x="427" y="332"/>
                  <a:pt x="427" y="213"/>
                </a:cubicBezTo>
                <a:cubicBezTo>
                  <a:pt x="427" y="96"/>
                  <a:pt x="331" y="0"/>
                  <a:pt x="214" y="0"/>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8"/>
          <p:cNvSpPr/>
          <p:nvPr/>
        </p:nvSpPr>
        <p:spPr>
          <a:xfrm>
            <a:off x="5475319" y="3807116"/>
            <a:ext cx="315833" cy="287307"/>
          </a:xfrm>
          <a:custGeom>
            <a:rect b="b" l="l" r="r" t="t"/>
            <a:pathLst>
              <a:path extrusionOk="0" h="2467" w="2712">
                <a:moveTo>
                  <a:pt x="1358" y="0"/>
                </a:moveTo>
                <a:cubicBezTo>
                  <a:pt x="1264" y="0"/>
                  <a:pt x="1168" y="11"/>
                  <a:pt x="1072" y="34"/>
                </a:cubicBezTo>
                <a:cubicBezTo>
                  <a:pt x="410" y="192"/>
                  <a:pt x="0" y="856"/>
                  <a:pt x="158" y="1518"/>
                </a:cubicBezTo>
                <a:cubicBezTo>
                  <a:pt x="291" y="2084"/>
                  <a:pt x="796" y="2466"/>
                  <a:pt x="1354" y="2466"/>
                </a:cubicBezTo>
                <a:cubicBezTo>
                  <a:pt x="1448" y="2466"/>
                  <a:pt x="1544" y="2455"/>
                  <a:pt x="1640" y="2432"/>
                </a:cubicBezTo>
                <a:cubicBezTo>
                  <a:pt x="2302" y="2276"/>
                  <a:pt x="2712" y="1610"/>
                  <a:pt x="2556" y="948"/>
                </a:cubicBezTo>
                <a:cubicBezTo>
                  <a:pt x="2421" y="382"/>
                  <a:pt x="1916" y="0"/>
                  <a:pt x="1358"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8"/>
          <p:cNvSpPr/>
          <p:nvPr/>
        </p:nvSpPr>
        <p:spPr>
          <a:xfrm>
            <a:off x="5609477" y="3925905"/>
            <a:ext cx="49494" cy="49728"/>
          </a:xfrm>
          <a:custGeom>
            <a:rect b="b" l="l" r="r" t="t"/>
            <a:pathLst>
              <a:path extrusionOk="0" h="427" w="425">
                <a:moveTo>
                  <a:pt x="213" y="0"/>
                </a:moveTo>
                <a:cubicBezTo>
                  <a:pt x="94" y="0"/>
                  <a:pt x="0" y="96"/>
                  <a:pt x="0" y="213"/>
                </a:cubicBezTo>
                <a:cubicBezTo>
                  <a:pt x="0" y="332"/>
                  <a:pt x="94" y="426"/>
                  <a:pt x="213" y="426"/>
                </a:cubicBezTo>
                <a:cubicBezTo>
                  <a:pt x="330" y="426"/>
                  <a:pt x="424" y="332"/>
                  <a:pt x="424" y="213"/>
                </a:cubicBezTo>
                <a:cubicBezTo>
                  <a:pt x="424" y="96"/>
                  <a:pt x="330" y="0"/>
                  <a:pt x="213" y="0"/>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8"/>
          <p:cNvSpPr/>
          <p:nvPr/>
        </p:nvSpPr>
        <p:spPr>
          <a:xfrm>
            <a:off x="6884327" y="3782194"/>
            <a:ext cx="113546" cy="113432"/>
          </a:xfrm>
          <a:custGeom>
            <a:rect b="b" l="l" r="r" t="t"/>
            <a:pathLst>
              <a:path extrusionOk="0" h="974" w="975">
                <a:moveTo>
                  <a:pt x="488" y="215"/>
                </a:moveTo>
                <a:cubicBezTo>
                  <a:pt x="638" y="215"/>
                  <a:pt x="761" y="336"/>
                  <a:pt x="761" y="490"/>
                </a:cubicBezTo>
                <a:cubicBezTo>
                  <a:pt x="761" y="642"/>
                  <a:pt x="638" y="765"/>
                  <a:pt x="488" y="765"/>
                </a:cubicBezTo>
                <a:cubicBezTo>
                  <a:pt x="337" y="765"/>
                  <a:pt x="214" y="642"/>
                  <a:pt x="214" y="490"/>
                </a:cubicBezTo>
                <a:cubicBezTo>
                  <a:pt x="214" y="338"/>
                  <a:pt x="337" y="215"/>
                  <a:pt x="488" y="215"/>
                </a:cubicBezTo>
                <a:close/>
                <a:moveTo>
                  <a:pt x="488" y="0"/>
                </a:moveTo>
                <a:cubicBezTo>
                  <a:pt x="218" y="0"/>
                  <a:pt x="0" y="217"/>
                  <a:pt x="0" y="488"/>
                </a:cubicBezTo>
                <a:cubicBezTo>
                  <a:pt x="0" y="756"/>
                  <a:pt x="218" y="974"/>
                  <a:pt x="488" y="974"/>
                </a:cubicBezTo>
                <a:cubicBezTo>
                  <a:pt x="757" y="974"/>
                  <a:pt x="974" y="756"/>
                  <a:pt x="974" y="488"/>
                </a:cubicBezTo>
                <a:cubicBezTo>
                  <a:pt x="974" y="217"/>
                  <a:pt x="757" y="0"/>
                  <a:pt x="488"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8"/>
          <p:cNvSpPr/>
          <p:nvPr/>
        </p:nvSpPr>
        <p:spPr>
          <a:xfrm>
            <a:off x="6059582" y="3497799"/>
            <a:ext cx="864697" cy="453495"/>
          </a:xfrm>
          <a:custGeom>
            <a:rect b="b" l="l" r="r" t="t"/>
            <a:pathLst>
              <a:path extrusionOk="0" h="3894" w="7425">
                <a:moveTo>
                  <a:pt x="1" y="1"/>
                </a:moveTo>
                <a:lnTo>
                  <a:pt x="1" y="3893"/>
                </a:lnTo>
                <a:lnTo>
                  <a:pt x="7425" y="3893"/>
                </a:lnTo>
                <a:lnTo>
                  <a:pt x="7425" y="1"/>
                </a:lnTo>
                <a:close/>
              </a:path>
            </a:pathLst>
          </a:custGeom>
          <a:solidFill>
            <a:srgbClr val="AEB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8"/>
          <p:cNvSpPr/>
          <p:nvPr/>
        </p:nvSpPr>
        <p:spPr>
          <a:xfrm>
            <a:off x="5972472" y="3395431"/>
            <a:ext cx="1039150" cy="102485"/>
          </a:xfrm>
          <a:custGeom>
            <a:rect b="b" l="l" r="r" t="t"/>
            <a:pathLst>
              <a:path extrusionOk="0" h="880" w="8923">
                <a:moveTo>
                  <a:pt x="1" y="1"/>
                </a:moveTo>
                <a:lnTo>
                  <a:pt x="1" y="880"/>
                </a:lnTo>
                <a:lnTo>
                  <a:pt x="8923" y="880"/>
                </a:lnTo>
                <a:lnTo>
                  <a:pt x="8923" y="1"/>
                </a:lnTo>
                <a:close/>
              </a:path>
            </a:pathLst>
          </a:custGeom>
          <a:solidFill>
            <a:srgbClr val="C9DA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8"/>
          <p:cNvSpPr/>
          <p:nvPr/>
        </p:nvSpPr>
        <p:spPr>
          <a:xfrm>
            <a:off x="6045491" y="3807116"/>
            <a:ext cx="315018" cy="287307"/>
          </a:xfrm>
          <a:custGeom>
            <a:rect b="b" l="l" r="r" t="t"/>
            <a:pathLst>
              <a:path extrusionOk="0" h="2467" w="2705">
                <a:moveTo>
                  <a:pt x="1353" y="1"/>
                </a:moveTo>
                <a:cubicBezTo>
                  <a:pt x="1037" y="1"/>
                  <a:pt x="721" y="121"/>
                  <a:pt x="480" y="362"/>
                </a:cubicBezTo>
                <a:cubicBezTo>
                  <a:pt x="1" y="844"/>
                  <a:pt x="1" y="1625"/>
                  <a:pt x="480" y="2106"/>
                </a:cubicBezTo>
                <a:cubicBezTo>
                  <a:pt x="721" y="2346"/>
                  <a:pt x="1037" y="2466"/>
                  <a:pt x="1353" y="2466"/>
                </a:cubicBezTo>
                <a:cubicBezTo>
                  <a:pt x="1668" y="2466"/>
                  <a:pt x="1984" y="2346"/>
                  <a:pt x="2225" y="2106"/>
                </a:cubicBezTo>
                <a:cubicBezTo>
                  <a:pt x="2704" y="1625"/>
                  <a:pt x="2704" y="844"/>
                  <a:pt x="2225" y="362"/>
                </a:cubicBezTo>
                <a:cubicBezTo>
                  <a:pt x="1984" y="121"/>
                  <a:pt x="1668" y="1"/>
                  <a:pt x="1353" y="1"/>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8"/>
          <p:cNvSpPr/>
          <p:nvPr/>
        </p:nvSpPr>
        <p:spPr>
          <a:xfrm>
            <a:off x="6178717" y="3925905"/>
            <a:ext cx="49494" cy="49728"/>
          </a:xfrm>
          <a:custGeom>
            <a:rect b="b" l="l" r="r" t="t"/>
            <a:pathLst>
              <a:path extrusionOk="0" h="427" w="425">
                <a:moveTo>
                  <a:pt x="212" y="0"/>
                </a:moveTo>
                <a:cubicBezTo>
                  <a:pt x="95" y="0"/>
                  <a:pt x="1" y="96"/>
                  <a:pt x="1" y="213"/>
                </a:cubicBezTo>
                <a:cubicBezTo>
                  <a:pt x="1" y="332"/>
                  <a:pt x="95" y="426"/>
                  <a:pt x="212" y="426"/>
                </a:cubicBezTo>
                <a:cubicBezTo>
                  <a:pt x="331" y="426"/>
                  <a:pt x="425" y="332"/>
                  <a:pt x="425" y="213"/>
                </a:cubicBezTo>
                <a:cubicBezTo>
                  <a:pt x="425" y="96"/>
                  <a:pt x="331" y="0"/>
                  <a:pt x="212" y="0"/>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8"/>
          <p:cNvSpPr/>
          <p:nvPr/>
        </p:nvSpPr>
        <p:spPr>
          <a:xfrm>
            <a:off x="6636974" y="3807233"/>
            <a:ext cx="287068" cy="287074"/>
          </a:xfrm>
          <a:custGeom>
            <a:rect b="b" l="l" r="r" t="t"/>
            <a:pathLst>
              <a:path extrusionOk="0" h="2465" w="2465">
                <a:moveTo>
                  <a:pt x="1233" y="0"/>
                </a:moveTo>
                <a:cubicBezTo>
                  <a:pt x="552" y="0"/>
                  <a:pt x="1" y="552"/>
                  <a:pt x="1" y="1232"/>
                </a:cubicBezTo>
                <a:cubicBezTo>
                  <a:pt x="1" y="1913"/>
                  <a:pt x="552" y="2464"/>
                  <a:pt x="1233" y="2464"/>
                </a:cubicBezTo>
                <a:cubicBezTo>
                  <a:pt x="1913" y="2464"/>
                  <a:pt x="2465" y="1913"/>
                  <a:pt x="2465" y="1232"/>
                </a:cubicBezTo>
                <a:cubicBezTo>
                  <a:pt x="2465" y="552"/>
                  <a:pt x="1913" y="0"/>
                  <a:pt x="1233" y="0"/>
                </a:cubicBezTo>
                <a:close/>
              </a:path>
            </a:pathLst>
          </a:custGeom>
          <a:solidFill>
            <a:srgbClr val="2022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8"/>
          <p:cNvSpPr/>
          <p:nvPr/>
        </p:nvSpPr>
        <p:spPr>
          <a:xfrm>
            <a:off x="6755876" y="3925905"/>
            <a:ext cx="49844" cy="49728"/>
          </a:xfrm>
          <a:custGeom>
            <a:rect b="b" l="l" r="r" t="t"/>
            <a:pathLst>
              <a:path extrusionOk="0" h="427" w="428">
                <a:moveTo>
                  <a:pt x="214" y="0"/>
                </a:moveTo>
                <a:cubicBezTo>
                  <a:pt x="97" y="0"/>
                  <a:pt x="1" y="96"/>
                  <a:pt x="1" y="213"/>
                </a:cubicBezTo>
                <a:cubicBezTo>
                  <a:pt x="1" y="332"/>
                  <a:pt x="97" y="426"/>
                  <a:pt x="214" y="426"/>
                </a:cubicBezTo>
                <a:cubicBezTo>
                  <a:pt x="333" y="426"/>
                  <a:pt x="427" y="332"/>
                  <a:pt x="427" y="213"/>
                </a:cubicBezTo>
                <a:cubicBezTo>
                  <a:pt x="427" y="96"/>
                  <a:pt x="333" y="0"/>
                  <a:pt x="214" y="0"/>
                </a:cubicBezTo>
                <a:close/>
              </a:path>
            </a:pathLst>
          </a:custGeom>
          <a:solidFill>
            <a:srgbClr val="EEDB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68" name="Shape 4868"/>
        <p:cNvGrpSpPr/>
        <p:nvPr/>
      </p:nvGrpSpPr>
      <p:grpSpPr>
        <a:xfrm>
          <a:off x="0" y="0"/>
          <a:ext cx="0" cy="0"/>
          <a:chOff x="0" y="0"/>
          <a:chExt cx="0" cy="0"/>
        </a:xfrm>
      </p:grpSpPr>
      <p:sp>
        <p:nvSpPr>
          <p:cNvPr id="4869" name="Google Shape;4869;p7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4870" name="Google Shape;4870;p7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74" name="Shape 4874"/>
        <p:cNvGrpSpPr/>
        <p:nvPr/>
      </p:nvGrpSpPr>
      <p:grpSpPr>
        <a:xfrm>
          <a:off x="0" y="0"/>
          <a:ext cx="0" cy="0"/>
          <a:chOff x="0" y="0"/>
          <a:chExt cx="0" cy="0"/>
        </a:xfrm>
      </p:grpSpPr>
      <p:sp>
        <p:nvSpPr>
          <p:cNvPr id="4875" name="Google Shape;4875;p8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4876" name="Google Shape;4876;p8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80" name="Shape 4880"/>
        <p:cNvGrpSpPr/>
        <p:nvPr/>
      </p:nvGrpSpPr>
      <p:grpSpPr>
        <a:xfrm>
          <a:off x="0" y="0"/>
          <a:ext cx="0" cy="0"/>
          <a:chOff x="0" y="0"/>
          <a:chExt cx="0" cy="0"/>
        </a:xfrm>
      </p:grpSpPr>
      <p:sp>
        <p:nvSpPr>
          <p:cNvPr id="4881" name="Google Shape;4881;p81"/>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Alfa Slab One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https://fonts.google.com/specimen/Alfa+Slab+One</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Cabin</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https://fonts.google.com/specimen/Cabin</a:t>
            </a:r>
            <a:r>
              <a:rPr lang="en" sz="1100">
                <a:solidFill>
                  <a:schemeClr val="lt1"/>
                </a:solidFill>
              </a:rPr>
              <a:t>)</a:t>
            </a:r>
            <a:endParaRPr sz="1100">
              <a:solidFill>
                <a:schemeClr val="lt1"/>
              </a:solidFill>
            </a:endParaRPr>
          </a:p>
        </p:txBody>
      </p:sp>
      <p:sp>
        <p:nvSpPr>
          <p:cNvPr id="4882" name="Google Shape;4882;p81"/>
          <p:cNvSpPr/>
          <p:nvPr/>
        </p:nvSpPr>
        <p:spPr>
          <a:xfrm>
            <a:off x="2052650" y="2947175"/>
            <a:ext cx="791400" cy="754200"/>
          </a:xfrm>
          <a:prstGeom prst="roundRect">
            <a:avLst>
              <a:gd fmla="val 16667" name="adj"/>
            </a:avLst>
          </a:prstGeom>
          <a:solidFill>
            <a:srgbClr val="302D2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1"/>
          <p:cNvSpPr/>
          <p:nvPr/>
        </p:nvSpPr>
        <p:spPr>
          <a:xfrm>
            <a:off x="3114470" y="2947175"/>
            <a:ext cx="791400" cy="754200"/>
          </a:xfrm>
          <a:prstGeom prst="roundRect">
            <a:avLst>
              <a:gd fmla="val 16667" name="adj"/>
            </a:avLst>
          </a:prstGeom>
          <a:solidFill>
            <a:srgbClr val="F8F0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1"/>
          <p:cNvSpPr/>
          <p:nvPr/>
        </p:nvSpPr>
        <p:spPr>
          <a:xfrm>
            <a:off x="4176289" y="2947175"/>
            <a:ext cx="791400" cy="754200"/>
          </a:xfrm>
          <a:prstGeom prst="roundRect">
            <a:avLst>
              <a:gd fmla="val 16667" name="adj"/>
            </a:avLst>
          </a:prstGeom>
          <a:solidFill>
            <a:srgbClr val="EEDBA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1"/>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#302d2a</a:t>
            </a:r>
            <a:endParaRPr sz="1000">
              <a:solidFill>
                <a:srgbClr val="FFFFFF"/>
              </a:solidFill>
            </a:endParaRPr>
          </a:p>
        </p:txBody>
      </p:sp>
      <p:sp>
        <p:nvSpPr>
          <p:cNvPr id="4886" name="Google Shape;4886;p81"/>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#f8f0d9</a:t>
            </a:r>
            <a:endParaRPr sz="1000">
              <a:solidFill>
                <a:schemeClr val="dk1"/>
              </a:solidFill>
            </a:endParaRPr>
          </a:p>
        </p:txBody>
      </p:sp>
      <p:sp>
        <p:nvSpPr>
          <p:cNvPr id="4887" name="Google Shape;4887;p81"/>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#eedba2</a:t>
            </a:r>
            <a:endParaRPr sz="1000">
              <a:solidFill>
                <a:srgbClr val="FFFFFF"/>
              </a:solidFill>
            </a:endParaRPr>
          </a:p>
        </p:txBody>
      </p:sp>
      <p:sp>
        <p:nvSpPr>
          <p:cNvPr id="4888" name="Google Shape;4888;p81"/>
          <p:cNvSpPr/>
          <p:nvPr/>
        </p:nvSpPr>
        <p:spPr>
          <a:xfrm>
            <a:off x="5238125" y="2947175"/>
            <a:ext cx="791400" cy="754200"/>
          </a:xfrm>
          <a:prstGeom prst="roundRect">
            <a:avLst>
              <a:gd fmla="val 16667" name="adj"/>
            </a:avLst>
          </a:prstGeom>
          <a:solidFill>
            <a:srgbClr val="EAC3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1"/>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#eac37d</a:t>
            </a:r>
            <a:endParaRPr sz="1000">
              <a:solidFill>
                <a:srgbClr val="FFFFFF"/>
              </a:solidFill>
            </a:endParaRPr>
          </a:p>
        </p:txBody>
      </p:sp>
      <p:sp>
        <p:nvSpPr>
          <p:cNvPr id="4890" name="Google Shape;4890;p81"/>
          <p:cNvSpPr/>
          <p:nvPr/>
        </p:nvSpPr>
        <p:spPr>
          <a:xfrm>
            <a:off x="2052650" y="3878275"/>
            <a:ext cx="791400" cy="754200"/>
          </a:xfrm>
          <a:prstGeom prst="roundRect">
            <a:avLst>
              <a:gd fmla="val 16667" name="adj"/>
            </a:avLst>
          </a:prstGeom>
          <a:solidFill>
            <a:srgbClr val="C65C3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1"/>
          <p:cNvSpPr/>
          <p:nvPr/>
        </p:nvSpPr>
        <p:spPr>
          <a:xfrm>
            <a:off x="3114470" y="3878275"/>
            <a:ext cx="791400" cy="754200"/>
          </a:xfrm>
          <a:prstGeom prst="roundRect">
            <a:avLst>
              <a:gd fmla="val 16667" name="adj"/>
            </a:avLst>
          </a:prstGeom>
          <a:solidFill>
            <a:srgbClr val="C9DAB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1"/>
          <p:cNvSpPr/>
          <p:nvPr/>
        </p:nvSpPr>
        <p:spPr>
          <a:xfrm>
            <a:off x="4176289" y="3878275"/>
            <a:ext cx="791400" cy="754200"/>
          </a:xfrm>
          <a:prstGeom prst="roundRect">
            <a:avLst>
              <a:gd fmla="val 16667" name="adj"/>
            </a:avLst>
          </a:prstGeom>
          <a:solidFill>
            <a:srgbClr val="AEBC9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1"/>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#c65c3c</a:t>
            </a:r>
            <a:endParaRPr sz="1000">
              <a:solidFill>
                <a:srgbClr val="FFFFFF"/>
              </a:solidFill>
            </a:endParaRPr>
          </a:p>
        </p:txBody>
      </p:sp>
      <p:sp>
        <p:nvSpPr>
          <p:cNvPr id="4894" name="Google Shape;4894;p81"/>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#c9dab9</a:t>
            </a:r>
            <a:endParaRPr sz="1000">
              <a:solidFill>
                <a:srgbClr val="FFFFFF"/>
              </a:solidFill>
            </a:endParaRPr>
          </a:p>
        </p:txBody>
      </p:sp>
      <p:sp>
        <p:nvSpPr>
          <p:cNvPr id="4895" name="Google Shape;4895;p8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#aebc9f</a:t>
            </a:r>
            <a:endParaRPr sz="1000">
              <a:solidFill>
                <a:srgbClr val="FFFFFF"/>
              </a:solidFill>
            </a:endParaRPr>
          </a:p>
        </p:txBody>
      </p:sp>
      <p:sp>
        <p:nvSpPr>
          <p:cNvPr id="4896" name="Google Shape;4896;p81"/>
          <p:cNvSpPr/>
          <p:nvPr/>
        </p:nvSpPr>
        <p:spPr>
          <a:xfrm>
            <a:off x="5238125" y="3878275"/>
            <a:ext cx="791400" cy="754200"/>
          </a:xfrm>
          <a:prstGeom prst="roundRect">
            <a:avLst>
              <a:gd fmla="val 16667" name="adj"/>
            </a:avLst>
          </a:prstGeom>
          <a:solidFill>
            <a:srgbClr val="E1AE6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#e1ae61</a:t>
            </a:r>
            <a:endParaRPr sz="1000">
              <a:solidFill>
                <a:srgbClr val="FFFFFF"/>
              </a:solidFill>
            </a:endParaRPr>
          </a:p>
        </p:txBody>
      </p:sp>
      <p:sp>
        <p:nvSpPr>
          <p:cNvPr id="4898" name="Google Shape;4898;p81"/>
          <p:cNvSpPr/>
          <p:nvPr/>
        </p:nvSpPr>
        <p:spPr>
          <a:xfrm>
            <a:off x="6299950" y="2947175"/>
            <a:ext cx="791400" cy="754200"/>
          </a:xfrm>
          <a:prstGeom prst="roundRect">
            <a:avLst>
              <a:gd fmla="val 16667" name="adj"/>
            </a:avLst>
          </a:prstGeom>
          <a:solidFill>
            <a:srgbClr val="D37B6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1"/>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#d37b61</a:t>
            </a:r>
            <a:endParaRPr sz="1000">
              <a:solidFill>
                <a:srgbClr val="FFFFFF"/>
              </a:solidFill>
            </a:endParaRPr>
          </a:p>
        </p:txBody>
      </p:sp>
      <p:sp>
        <p:nvSpPr>
          <p:cNvPr id="4900" name="Google Shape;4900;p81"/>
          <p:cNvSpPr/>
          <p:nvPr/>
        </p:nvSpPr>
        <p:spPr>
          <a:xfrm>
            <a:off x="6299950"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1"/>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4902" name="Google Shape;4902;p8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06" name="Shape 4906"/>
        <p:cNvGrpSpPr/>
        <p:nvPr/>
      </p:nvGrpSpPr>
      <p:grpSpPr>
        <a:xfrm>
          <a:off x="0" y="0"/>
          <a:ext cx="0" cy="0"/>
          <a:chOff x="0" y="0"/>
          <a:chExt cx="0" cy="0"/>
        </a:xfrm>
      </p:grpSpPr>
      <p:sp>
        <p:nvSpPr>
          <p:cNvPr id="4907" name="Google Shape;4907;p82"/>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4908" name="Google Shape;4908;p8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4909" name="Google Shape;4909;p8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4910" name="Google Shape;4910;p8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4911" name="Google Shape;4911;p8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4912" name="Google Shape;4912;p8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4913" name="Google Shape;4913;p8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4914" name="Google Shape;4914;p8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4915" name="Google Shape;4915;p8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4916" name="Google Shape;4916;p8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4917" name="Google Shape;4917;p8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4918" name="Google Shape;4918;p8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22" name="Shape 4922"/>
        <p:cNvGrpSpPr/>
        <p:nvPr/>
      </p:nvGrpSpPr>
      <p:grpSpPr>
        <a:xfrm>
          <a:off x="0" y="0"/>
          <a:ext cx="0" cy="0"/>
          <a:chOff x="0" y="0"/>
          <a:chExt cx="0" cy="0"/>
        </a:xfrm>
      </p:grpSpPr>
      <p:sp>
        <p:nvSpPr>
          <p:cNvPr id="4923" name="Google Shape;4923;p83"/>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4924" name="Google Shape;4924;p8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4925" name="Google Shape;4925;p83"/>
          <p:cNvGrpSpPr/>
          <p:nvPr/>
        </p:nvGrpSpPr>
        <p:grpSpPr>
          <a:xfrm>
            <a:off x="5048544" y="3019584"/>
            <a:ext cx="442841" cy="514271"/>
            <a:chOff x="4727025" y="1332775"/>
            <a:chExt cx="59900" cy="69625"/>
          </a:xfrm>
        </p:grpSpPr>
        <p:sp>
          <p:nvSpPr>
            <p:cNvPr id="4926" name="Google Shape;4926;p8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83"/>
          <p:cNvGrpSpPr/>
          <p:nvPr/>
        </p:nvGrpSpPr>
        <p:grpSpPr>
          <a:xfrm>
            <a:off x="5723860" y="2267072"/>
            <a:ext cx="500909" cy="500899"/>
            <a:chOff x="4820425" y="1329900"/>
            <a:chExt cx="70175" cy="70350"/>
          </a:xfrm>
        </p:grpSpPr>
        <p:sp>
          <p:nvSpPr>
            <p:cNvPr id="4929" name="Google Shape;4929;p8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83"/>
          <p:cNvGrpSpPr/>
          <p:nvPr/>
        </p:nvGrpSpPr>
        <p:grpSpPr>
          <a:xfrm>
            <a:off x="6376484" y="2278862"/>
            <a:ext cx="538135" cy="493119"/>
            <a:chOff x="4903200" y="1331525"/>
            <a:chExt cx="73575" cy="67425"/>
          </a:xfrm>
        </p:grpSpPr>
        <p:sp>
          <p:nvSpPr>
            <p:cNvPr id="4934" name="Google Shape;4934;p8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935" name="Google Shape;4935;p8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83"/>
          <p:cNvGrpSpPr/>
          <p:nvPr/>
        </p:nvGrpSpPr>
        <p:grpSpPr>
          <a:xfrm>
            <a:off x="5636435" y="3020840"/>
            <a:ext cx="544563" cy="511895"/>
            <a:chOff x="4815575" y="1416800"/>
            <a:chExt cx="73750" cy="71400"/>
          </a:xfrm>
        </p:grpSpPr>
        <p:sp>
          <p:nvSpPr>
            <p:cNvPr id="4937" name="Google Shape;4937;p8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83"/>
          <p:cNvGrpSpPr/>
          <p:nvPr/>
        </p:nvGrpSpPr>
        <p:grpSpPr>
          <a:xfrm>
            <a:off x="6333060" y="3020546"/>
            <a:ext cx="602914" cy="512477"/>
            <a:chOff x="4902475" y="1418875"/>
            <a:chExt cx="74500" cy="63775"/>
          </a:xfrm>
        </p:grpSpPr>
        <p:sp>
          <p:nvSpPr>
            <p:cNvPr id="4941" name="Google Shape;4941;p8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83"/>
          <p:cNvGrpSpPr/>
          <p:nvPr/>
        </p:nvGrpSpPr>
        <p:grpSpPr>
          <a:xfrm>
            <a:off x="5748932" y="3759785"/>
            <a:ext cx="515391" cy="525699"/>
            <a:chOff x="4818100" y="1507675"/>
            <a:chExt cx="71225" cy="71625"/>
          </a:xfrm>
        </p:grpSpPr>
        <p:sp>
          <p:nvSpPr>
            <p:cNvPr id="4944" name="Google Shape;4944;p8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83"/>
          <p:cNvGrpSpPr/>
          <p:nvPr/>
        </p:nvGrpSpPr>
        <p:grpSpPr>
          <a:xfrm>
            <a:off x="5087034" y="3781317"/>
            <a:ext cx="522956" cy="489869"/>
            <a:chOff x="4721450" y="1509475"/>
            <a:chExt cx="79350" cy="74325"/>
          </a:xfrm>
        </p:grpSpPr>
        <p:sp>
          <p:nvSpPr>
            <p:cNvPr id="4949" name="Google Shape;4949;p8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83"/>
          <p:cNvGrpSpPr/>
          <p:nvPr/>
        </p:nvGrpSpPr>
        <p:grpSpPr>
          <a:xfrm>
            <a:off x="6410277" y="3761069"/>
            <a:ext cx="525704" cy="535436"/>
            <a:chOff x="4906800" y="1507500"/>
            <a:chExt cx="70350" cy="71075"/>
          </a:xfrm>
        </p:grpSpPr>
        <p:sp>
          <p:nvSpPr>
            <p:cNvPr id="4954" name="Google Shape;4954;p8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83"/>
          <p:cNvGrpSpPr/>
          <p:nvPr/>
        </p:nvGrpSpPr>
        <p:grpSpPr>
          <a:xfrm>
            <a:off x="4443099" y="2267050"/>
            <a:ext cx="508054" cy="508095"/>
            <a:chOff x="3736598" y="2170606"/>
            <a:chExt cx="404889" cy="404889"/>
          </a:xfrm>
        </p:grpSpPr>
        <p:sp>
          <p:nvSpPr>
            <p:cNvPr id="4960" name="Google Shape;4960;p8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83"/>
          <p:cNvGrpSpPr/>
          <p:nvPr/>
        </p:nvGrpSpPr>
        <p:grpSpPr>
          <a:xfrm>
            <a:off x="3731139" y="2267145"/>
            <a:ext cx="575790" cy="507904"/>
            <a:chOff x="3161917" y="2170682"/>
            <a:chExt cx="458870" cy="404737"/>
          </a:xfrm>
        </p:grpSpPr>
        <p:sp>
          <p:nvSpPr>
            <p:cNvPr id="4965" name="Google Shape;4965;p8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966" name="Google Shape;4966;p8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83"/>
          <p:cNvGrpSpPr/>
          <p:nvPr/>
        </p:nvGrpSpPr>
        <p:grpSpPr>
          <a:xfrm>
            <a:off x="3758669" y="3027517"/>
            <a:ext cx="520730" cy="498567"/>
            <a:chOff x="3179914" y="2889488"/>
            <a:chExt cx="422876" cy="404911"/>
          </a:xfrm>
        </p:grpSpPr>
        <p:sp>
          <p:nvSpPr>
            <p:cNvPr id="4969" name="Google Shape;4969;p8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83"/>
          <p:cNvGrpSpPr/>
          <p:nvPr/>
        </p:nvGrpSpPr>
        <p:grpSpPr>
          <a:xfrm>
            <a:off x="4387349" y="3027477"/>
            <a:ext cx="516145" cy="498648"/>
            <a:chOff x="3729467" y="2889422"/>
            <a:chExt cx="419153" cy="404977"/>
          </a:xfrm>
        </p:grpSpPr>
        <p:sp>
          <p:nvSpPr>
            <p:cNvPr id="4976" name="Google Shape;4976;p8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3" name="Google Shape;4983;p8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7" name="Google Shape;4987;p83"/>
          <p:cNvGrpSpPr/>
          <p:nvPr/>
        </p:nvGrpSpPr>
        <p:grpSpPr>
          <a:xfrm>
            <a:off x="7107677" y="2474362"/>
            <a:ext cx="166473" cy="141497"/>
            <a:chOff x="4660325" y="1866850"/>
            <a:chExt cx="68350" cy="58100"/>
          </a:xfrm>
        </p:grpSpPr>
        <p:sp>
          <p:nvSpPr>
            <p:cNvPr id="4988" name="Google Shape;4988;p8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 name="Google Shape;4990;p83"/>
          <p:cNvGrpSpPr/>
          <p:nvPr/>
        </p:nvGrpSpPr>
        <p:grpSpPr>
          <a:xfrm>
            <a:off x="7417022" y="2500086"/>
            <a:ext cx="162515" cy="90049"/>
            <a:chOff x="4791775" y="1877500"/>
            <a:chExt cx="66725" cy="36975"/>
          </a:xfrm>
        </p:grpSpPr>
        <p:sp>
          <p:nvSpPr>
            <p:cNvPr id="4991" name="Google Shape;4991;p8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83"/>
          <p:cNvGrpSpPr/>
          <p:nvPr/>
        </p:nvGrpSpPr>
        <p:grpSpPr>
          <a:xfrm>
            <a:off x="7738734" y="2500086"/>
            <a:ext cx="144979" cy="90049"/>
            <a:chOff x="4923925" y="1877500"/>
            <a:chExt cx="59525" cy="36975"/>
          </a:xfrm>
        </p:grpSpPr>
        <p:sp>
          <p:nvSpPr>
            <p:cNvPr id="4994" name="Google Shape;4994;p8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83"/>
          <p:cNvGrpSpPr/>
          <p:nvPr/>
        </p:nvGrpSpPr>
        <p:grpSpPr>
          <a:xfrm>
            <a:off x="8033226" y="2482277"/>
            <a:ext cx="141447" cy="125667"/>
            <a:chOff x="5058450" y="1870100"/>
            <a:chExt cx="58075" cy="51600"/>
          </a:xfrm>
        </p:grpSpPr>
        <p:sp>
          <p:nvSpPr>
            <p:cNvPr id="4997" name="Google Shape;4997;p8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83"/>
          <p:cNvGrpSpPr/>
          <p:nvPr/>
        </p:nvGrpSpPr>
        <p:grpSpPr>
          <a:xfrm>
            <a:off x="7447741" y="2904685"/>
            <a:ext cx="101077" cy="107645"/>
            <a:chOff x="4811425" y="2065025"/>
            <a:chExt cx="41500" cy="44200"/>
          </a:xfrm>
        </p:grpSpPr>
        <p:sp>
          <p:nvSpPr>
            <p:cNvPr id="5000" name="Google Shape;5000;p8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83"/>
          <p:cNvGrpSpPr/>
          <p:nvPr/>
        </p:nvGrpSpPr>
        <p:grpSpPr>
          <a:xfrm>
            <a:off x="7740178" y="2904898"/>
            <a:ext cx="120867" cy="107218"/>
            <a:chOff x="4929875" y="2065025"/>
            <a:chExt cx="49625" cy="44025"/>
          </a:xfrm>
        </p:grpSpPr>
        <p:sp>
          <p:nvSpPr>
            <p:cNvPr id="5003" name="Google Shape;5003;p8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83"/>
          <p:cNvGrpSpPr/>
          <p:nvPr/>
        </p:nvGrpSpPr>
        <p:grpSpPr>
          <a:xfrm>
            <a:off x="8068847" y="2907912"/>
            <a:ext cx="70206" cy="101191"/>
            <a:chOff x="5083925" y="2066350"/>
            <a:chExt cx="28825" cy="41550"/>
          </a:xfrm>
        </p:grpSpPr>
        <p:sp>
          <p:nvSpPr>
            <p:cNvPr id="5006" name="Google Shape;5006;p8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83"/>
          <p:cNvGrpSpPr/>
          <p:nvPr/>
        </p:nvGrpSpPr>
        <p:grpSpPr>
          <a:xfrm>
            <a:off x="7100401" y="2923559"/>
            <a:ext cx="181026" cy="69896"/>
            <a:chOff x="4659775" y="2072775"/>
            <a:chExt cx="74325" cy="28700"/>
          </a:xfrm>
        </p:grpSpPr>
        <p:sp>
          <p:nvSpPr>
            <p:cNvPr id="5009" name="Google Shape;5009;p8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83"/>
          <p:cNvGrpSpPr/>
          <p:nvPr/>
        </p:nvGrpSpPr>
        <p:grpSpPr>
          <a:xfrm>
            <a:off x="8020257" y="2714124"/>
            <a:ext cx="167387" cy="89197"/>
            <a:chOff x="4662475" y="1976500"/>
            <a:chExt cx="68725" cy="36625"/>
          </a:xfrm>
        </p:grpSpPr>
        <p:sp>
          <p:nvSpPr>
            <p:cNvPr id="5013" name="Google Shape;5013;p8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83"/>
          <p:cNvGrpSpPr/>
          <p:nvPr/>
        </p:nvGrpSpPr>
        <p:grpSpPr>
          <a:xfrm>
            <a:off x="7717162" y="2717564"/>
            <a:ext cx="166899" cy="82317"/>
            <a:chOff x="4920150" y="1977875"/>
            <a:chExt cx="68525" cy="33800"/>
          </a:xfrm>
        </p:grpSpPr>
        <p:sp>
          <p:nvSpPr>
            <p:cNvPr id="5017" name="Google Shape;5017;p8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83"/>
          <p:cNvGrpSpPr/>
          <p:nvPr/>
        </p:nvGrpSpPr>
        <p:grpSpPr>
          <a:xfrm>
            <a:off x="7128319" y="3121482"/>
            <a:ext cx="125190" cy="127858"/>
            <a:chOff x="4676550" y="2160575"/>
            <a:chExt cx="51400" cy="52500"/>
          </a:xfrm>
        </p:grpSpPr>
        <p:sp>
          <p:nvSpPr>
            <p:cNvPr id="5021" name="Google Shape;5021;p8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83"/>
          <p:cNvGrpSpPr/>
          <p:nvPr/>
        </p:nvGrpSpPr>
        <p:grpSpPr>
          <a:xfrm>
            <a:off x="7425577" y="3128514"/>
            <a:ext cx="145405" cy="113794"/>
            <a:chOff x="4768325" y="2163475"/>
            <a:chExt cx="59700" cy="46725"/>
          </a:xfrm>
        </p:grpSpPr>
        <p:sp>
          <p:nvSpPr>
            <p:cNvPr id="5025" name="Google Shape;5025;p8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7" name="Google Shape;5027;p8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3" name="Google Shape;5033;p83"/>
          <p:cNvGrpSpPr/>
          <p:nvPr/>
        </p:nvGrpSpPr>
        <p:grpSpPr>
          <a:xfrm>
            <a:off x="7441895" y="3383608"/>
            <a:ext cx="112768" cy="106853"/>
            <a:chOff x="4768575" y="2253950"/>
            <a:chExt cx="46300" cy="43875"/>
          </a:xfrm>
        </p:grpSpPr>
        <p:sp>
          <p:nvSpPr>
            <p:cNvPr id="5034" name="Google Shape;5034;p8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6" name="Google Shape;5036;p83"/>
          <p:cNvGrpSpPr/>
          <p:nvPr/>
        </p:nvGrpSpPr>
        <p:grpSpPr>
          <a:xfrm>
            <a:off x="7741518" y="3872634"/>
            <a:ext cx="118187" cy="146246"/>
            <a:chOff x="4960900" y="2433225"/>
            <a:chExt cx="48525" cy="60050"/>
          </a:xfrm>
        </p:grpSpPr>
        <p:sp>
          <p:nvSpPr>
            <p:cNvPr id="5037" name="Google Shape;5037;p8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83"/>
          <p:cNvGrpSpPr/>
          <p:nvPr/>
        </p:nvGrpSpPr>
        <p:grpSpPr>
          <a:xfrm>
            <a:off x="7430083" y="4136695"/>
            <a:ext cx="136394" cy="143810"/>
            <a:chOff x="4854075" y="2527625"/>
            <a:chExt cx="56000" cy="59050"/>
          </a:xfrm>
        </p:grpSpPr>
        <p:sp>
          <p:nvSpPr>
            <p:cNvPr id="5040" name="Google Shape;5040;p8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2" name="Google Shape;5042;p8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5" name="Google Shape;5045;p83"/>
          <p:cNvGrpSpPr/>
          <p:nvPr/>
        </p:nvGrpSpPr>
        <p:grpSpPr>
          <a:xfrm>
            <a:off x="8054294" y="3600439"/>
            <a:ext cx="99312" cy="160797"/>
            <a:chOff x="5059700" y="2334775"/>
            <a:chExt cx="40775" cy="66025"/>
          </a:xfrm>
        </p:grpSpPr>
        <p:sp>
          <p:nvSpPr>
            <p:cNvPr id="5046" name="Google Shape;5046;p8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83"/>
          <p:cNvGrpSpPr/>
          <p:nvPr/>
        </p:nvGrpSpPr>
        <p:grpSpPr>
          <a:xfrm>
            <a:off x="8011458" y="3865571"/>
            <a:ext cx="184984" cy="160371"/>
            <a:chOff x="5037700" y="2430325"/>
            <a:chExt cx="75950" cy="65850"/>
          </a:xfrm>
        </p:grpSpPr>
        <p:sp>
          <p:nvSpPr>
            <p:cNvPr id="5056" name="Google Shape;5056;p8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83"/>
          <p:cNvGrpSpPr/>
          <p:nvPr/>
        </p:nvGrpSpPr>
        <p:grpSpPr>
          <a:xfrm>
            <a:off x="7430964" y="3632023"/>
            <a:ext cx="173014" cy="97629"/>
            <a:chOff x="4756975" y="2341800"/>
            <a:chExt cx="91975" cy="51925"/>
          </a:xfrm>
        </p:grpSpPr>
        <p:sp>
          <p:nvSpPr>
            <p:cNvPr id="5059" name="Google Shape;5059;p8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83"/>
          <p:cNvGrpSpPr/>
          <p:nvPr/>
        </p:nvGrpSpPr>
        <p:grpSpPr>
          <a:xfrm>
            <a:off x="7697901" y="4120720"/>
            <a:ext cx="212497" cy="175761"/>
            <a:chOff x="4943575" y="2516350"/>
            <a:chExt cx="98675" cy="81700"/>
          </a:xfrm>
        </p:grpSpPr>
        <p:sp>
          <p:nvSpPr>
            <p:cNvPr id="5080" name="Google Shape;5080;p8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83"/>
          <p:cNvGrpSpPr/>
          <p:nvPr/>
        </p:nvGrpSpPr>
        <p:grpSpPr>
          <a:xfrm>
            <a:off x="1955962" y="3346963"/>
            <a:ext cx="965351" cy="134611"/>
            <a:chOff x="4411970" y="2962952"/>
            <a:chExt cx="706544" cy="104212"/>
          </a:xfrm>
        </p:grpSpPr>
        <p:sp>
          <p:nvSpPr>
            <p:cNvPr id="5159" name="Google Shape;5159;p8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83"/>
          <p:cNvGrpSpPr/>
          <p:nvPr/>
        </p:nvGrpSpPr>
        <p:grpSpPr>
          <a:xfrm>
            <a:off x="1955962" y="2935877"/>
            <a:ext cx="960158" cy="289172"/>
            <a:chOff x="4411970" y="2726085"/>
            <a:chExt cx="643107" cy="193659"/>
          </a:xfrm>
        </p:grpSpPr>
        <p:sp>
          <p:nvSpPr>
            <p:cNvPr id="5164" name="Google Shape;5164;p8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83"/>
          <p:cNvGrpSpPr/>
          <p:nvPr/>
        </p:nvGrpSpPr>
        <p:grpSpPr>
          <a:xfrm>
            <a:off x="958854" y="3201987"/>
            <a:ext cx="833173" cy="259209"/>
            <a:chOff x="4411970" y="4340222"/>
            <a:chExt cx="779467" cy="242683"/>
          </a:xfrm>
        </p:grpSpPr>
        <p:sp>
          <p:nvSpPr>
            <p:cNvPr id="5168" name="Google Shape;5168;p8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83"/>
          <p:cNvGrpSpPr/>
          <p:nvPr/>
        </p:nvGrpSpPr>
        <p:grpSpPr>
          <a:xfrm>
            <a:off x="1955962" y="2597733"/>
            <a:ext cx="965160" cy="216230"/>
            <a:chOff x="4411970" y="2468674"/>
            <a:chExt cx="747317" cy="167425"/>
          </a:xfrm>
        </p:grpSpPr>
        <p:sp>
          <p:nvSpPr>
            <p:cNvPr id="5172" name="Google Shape;5172;p8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83"/>
          <p:cNvGrpSpPr/>
          <p:nvPr/>
        </p:nvGrpSpPr>
        <p:grpSpPr>
          <a:xfrm>
            <a:off x="954709" y="2502450"/>
            <a:ext cx="810451" cy="319148"/>
            <a:chOff x="4411970" y="3686602"/>
            <a:chExt cx="797845" cy="314215"/>
          </a:xfrm>
        </p:grpSpPr>
        <p:sp>
          <p:nvSpPr>
            <p:cNvPr id="5175" name="Google Shape;5175;p8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0" name="Google Shape;5180;p8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1" name="Google Shape;5181;p83"/>
          <p:cNvGrpSpPr/>
          <p:nvPr/>
        </p:nvGrpSpPr>
        <p:grpSpPr>
          <a:xfrm>
            <a:off x="954806" y="2256974"/>
            <a:ext cx="1970333" cy="208784"/>
            <a:chOff x="6336019" y="3733725"/>
            <a:chExt cx="2566206" cy="351310"/>
          </a:xfrm>
        </p:grpSpPr>
        <p:sp>
          <p:nvSpPr>
            <p:cNvPr id="5182" name="Google Shape;5182;p8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83"/>
          <p:cNvGrpSpPr/>
          <p:nvPr/>
        </p:nvGrpSpPr>
        <p:grpSpPr>
          <a:xfrm>
            <a:off x="1955962" y="3864529"/>
            <a:ext cx="946551" cy="153200"/>
            <a:chOff x="4404545" y="3301592"/>
            <a:chExt cx="782403" cy="129272"/>
          </a:xfrm>
        </p:grpSpPr>
        <p:sp>
          <p:nvSpPr>
            <p:cNvPr id="5187" name="Google Shape;5187;p8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83"/>
          <p:cNvGrpSpPr/>
          <p:nvPr/>
        </p:nvGrpSpPr>
        <p:grpSpPr>
          <a:xfrm>
            <a:off x="1955962" y="3603488"/>
            <a:ext cx="962257" cy="139127"/>
            <a:chOff x="4411970" y="3131459"/>
            <a:chExt cx="710520" cy="117397"/>
          </a:xfrm>
        </p:grpSpPr>
        <p:sp>
          <p:nvSpPr>
            <p:cNvPr id="5190" name="Google Shape;5190;p8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192" name="Google Shape;5192;p8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3" name="Google Shape;5193;p83"/>
          <p:cNvGrpSpPr/>
          <p:nvPr/>
        </p:nvGrpSpPr>
        <p:grpSpPr>
          <a:xfrm>
            <a:off x="956107" y="3538282"/>
            <a:ext cx="823838" cy="458988"/>
            <a:chOff x="4411970" y="1801825"/>
            <a:chExt cx="734586" cy="409262"/>
          </a:xfrm>
        </p:grpSpPr>
        <p:sp>
          <p:nvSpPr>
            <p:cNvPr id="5194" name="Google Shape;5194;p8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83"/>
          <p:cNvGrpSpPr/>
          <p:nvPr/>
        </p:nvGrpSpPr>
        <p:grpSpPr>
          <a:xfrm>
            <a:off x="956107" y="4086708"/>
            <a:ext cx="856348" cy="212039"/>
            <a:chOff x="4411970" y="2233974"/>
            <a:chExt cx="763574" cy="189068"/>
          </a:xfrm>
        </p:grpSpPr>
        <p:sp>
          <p:nvSpPr>
            <p:cNvPr id="5197" name="Google Shape;5197;p8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83"/>
          <p:cNvGrpSpPr/>
          <p:nvPr/>
        </p:nvGrpSpPr>
        <p:grpSpPr>
          <a:xfrm>
            <a:off x="3066303" y="2262044"/>
            <a:ext cx="511602" cy="511602"/>
            <a:chOff x="5681300" y="2527788"/>
            <a:chExt cx="805800" cy="805800"/>
          </a:xfrm>
        </p:grpSpPr>
        <p:sp>
          <p:nvSpPr>
            <p:cNvPr id="5200" name="Google Shape;5200;p8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83"/>
          <p:cNvGrpSpPr/>
          <p:nvPr/>
        </p:nvGrpSpPr>
        <p:grpSpPr>
          <a:xfrm>
            <a:off x="3063497" y="3028627"/>
            <a:ext cx="513021" cy="512935"/>
            <a:chOff x="4049800" y="640400"/>
            <a:chExt cx="858900" cy="858900"/>
          </a:xfrm>
        </p:grpSpPr>
        <p:sp>
          <p:nvSpPr>
            <p:cNvPr id="5203" name="Google Shape;5203;p8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83"/>
          <p:cNvGrpSpPr/>
          <p:nvPr/>
        </p:nvGrpSpPr>
        <p:grpSpPr>
          <a:xfrm>
            <a:off x="2980696" y="3680519"/>
            <a:ext cx="686489" cy="686585"/>
            <a:chOff x="5080188" y="927900"/>
            <a:chExt cx="961200" cy="961200"/>
          </a:xfrm>
        </p:grpSpPr>
        <p:sp>
          <p:nvSpPr>
            <p:cNvPr id="5206" name="Google Shape;5206;p8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83"/>
          <p:cNvGrpSpPr/>
          <p:nvPr/>
        </p:nvGrpSpPr>
        <p:grpSpPr>
          <a:xfrm>
            <a:off x="3763848" y="3773248"/>
            <a:ext cx="510373" cy="510937"/>
            <a:chOff x="7508249" y="1522825"/>
            <a:chExt cx="1326332" cy="1322987"/>
          </a:xfrm>
        </p:grpSpPr>
        <p:sp>
          <p:nvSpPr>
            <p:cNvPr id="5215" name="Google Shape;5215;p8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83"/>
          <p:cNvGrpSpPr/>
          <p:nvPr/>
        </p:nvGrpSpPr>
        <p:grpSpPr>
          <a:xfrm>
            <a:off x="4455441" y="3774653"/>
            <a:ext cx="492652" cy="503348"/>
            <a:chOff x="6039282" y="1042577"/>
            <a:chExt cx="734315" cy="731929"/>
          </a:xfrm>
        </p:grpSpPr>
        <p:sp>
          <p:nvSpPr>
            <p:cNvPr id="5226" name="Google Shape;5226;p8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83"/>
          <p:cNvGrpSpPr/>
          <p:nvPr/>
        </p:nvGrpSpPr>
        <p:grpSpPr>
          <a:xfrm>
            <a:off x="5095855" y="2270694"/>
            <a:ext cx="483304" cy="504902"/>
            <a:chOff x="1825800" y="1651625"/>
            <a:chExt cx="568125" cy="591775"/>
          </a:xfrm>
        </p:grpSpPr>
        <p:sp>
          <p:nvSpPr>
            <p:cNvPr id="5248" name="Google Shape;5248;p8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4" name="Google Shape;5254;p8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61" name="Shape 5261"/>
        <p:cNvGrpSpPr/>
        <p:nvPr/>
      </p:nvGrpSpPr>
      <p:grpSpPr>
        <a:xfrm>
          <a:off x="0" y="0"/>
          <a:ext cx="0" cy="0"/>
          <a:chOff x="0" y="0"/>
          <a:chExt cx="0" cy="0"/>
        </a:xfrm>
      </p:grpSpPr>
      <p:grpSp>
        <p:nvGrpSpPr>
          <p:cNvPr id="5262" name="Google Shape;5262;p84"/>
          <p:cNvGrpSpPr/>
          <p:nvPr/>
        </p:nvGrpSpPr>
        <p:grpSpPr>
          <a:xfrm>
            <a:off x="722059" y="974193"/>
            <a:ext cx="2492868" cy="1379876"/>
            <a:chOff x="2654821" y="2311071"/>
            <a:chExt cx="2279715" cy="1262120"/>
          </a:xfrm>
        </p:grpSpPr>
        <p:grpSp>
          <p:nvGrpSpPr>
            <p:cNvPr id="5263" name="Google Shape;5263;p84"/>
            <p:cNvGrpSpPr/>
            <p:nvPr/>
          </p:nvGrpSpPr>
          <p:grpSpPr>
            <a:xfrm>
              <a:off x="4034269" y="2840745"/>
              <a:ext cx="40212" cy="36437"/>
              <a:chOff x="4293400" y="2574725"/>
              <a:chExt cx="84425" cy="80100"/>
            </a:xfrm>
          </p:grpSpPr>
          <p:sp>
            <p:nvSpPr>
              <p:cNvPr id="5264" name="Google Shape;5264;p8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265" name="Google Shape;5265;p8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84"/>
            <p:cNvGrpSpPr/>
            <p:nvPr/>
          </p:nvGrpSpPr>
          <p:grpSpPr>
            <a:xfrm>
              <a:off x="3894606" y="2334874"/>
              <a:ext cx="913198" cy="518984"/>
              <a:chOff x="4000175" y="1462675"/>
              <a:chExt cx="1917275" cy="1140875"/>
            </a:xfrm>
          </p:grpSpPr>
          <p:sp>
            <p:nvSpPr>
              <p:cNvPr id="5267" name="Google Shape;5267;p8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268" name="Google Shape;5268;p84"/>
              <p:cNvGrpSpPr/>
              <p:nvPr/>
            </p:nvGrpSpPr>
            <p:grpSpPr>
              <a:xfrm>
                <a:off x="4000175" y="1462675"/>
                <a:ext cx="1917275" cy="1140875"/>
                <a:chOff x="4000175" y="1462675"/>
                <a:chExt cx="1917275" cy="1140875"/>
              </a:xfrm>
            </p:grpSpPr>
            <p:sp>
              <p:nvSpPr>
                <p:cNvPr id="5269" name="Google Shape;5269;p8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270" name="Google Shape;5270;p8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274" name="Google Shape;5274;p8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5" name="Google Shape;5275;p84"/>
            <p:cNvGrpSpPr/>
            <p:nvPr/>
          </p:nvGrpSpPr>
          <p:grpSpPr>
            <a:xfrm>
              <a:off x="3875768" y="2846704"/>
              <a:ext cx="44796" cy="47366"/>
              <a:chOff x="3960625" y="2587825"/>
              <a:chExt cx="94050" cy="104125"/>
            </a:xfrm>
          </p:grpSpPr>
          <p:sp>
            <p:nvSpPr>
              <p:cNvPr id="5276" name="Google Shape;5276;p8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277" name="Google Shape;5277;p8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84"/>
            <p:cNvGrpSpPr/>
            <p:nvPr/>
          </p:nvGrpSpPr>
          <p:grpSpPr>
            <a:xfrm>
              <a:off x="3782759" y="2807162"/>
              <a:ext cx="82686" cy="85487"/>
              <a:chOff x="3765350" y="2500900"/>
              <a:chExt cx="173600" cy="187925"/>
            </a:xfrm>
          </p:grpSpPr>
          <p:sp>
            <p:nvSpPr>
              <p:cNvPr id="5279" name="Google Shape;5279;p8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280" name="Google Shape;5280;p8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84"/>
            <p:cNvGrpSpPr/>
            <p:nvPr/>
          </p:nvGrpSpPr>
          <p:grpSpPr>
            <a:xfrm>
              <a:off x="3775674" y="2798496"/>
              <a:ext cx="40545" cy="23564"/>
              <a:chOff x="3750475" y="2481850"/>
              <a:chExt cx="85125" cy="51800"/>
            </a:xfrm>
          </p:grpSpPr>
          <p:sp>
            <p:nvSpPr>
              <p:cNvPr id="5286" name="Google Shape;5286;p8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288" name="Google Shape;5288;p84"/>
            <p:cNvGrpSpPr/>
            <p:nvPr/>
          </p:nvGrpSpPr>
          <p:grpSpPr>
            <a:xfrm>
              <a:off x="3716946" y="2776024"/>
              <a:ext cx="81971" cy="76912"/>
              <a:chOff x="3627175" y="2432450"/>
              <a:chExt cx="172100" cy="169075"/>
            </a:xfrm>
          </p:grpSpPr>
          <p:sp>
            <p:nvSpPr>
              <p:cNvPr id="5289" name="Google Shape;5289;p8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291" name="Google Shape;5291;p8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292" name="Google Shape;5292;p84"/>
            <p:cNvGrpSpPr/>
            <p:nvPr/>
          </p:nvGrpSpPr>
          <p:grpSpPr>
            <a:xfrm>
              <a:off x="3685682" y="2845624"/>
              <a:ext cx="29311" cy="45055"/>
              <a:chOff x="3561536" y="2585450"/>
              <a:chExt cx="61539" cy="99045"/>
            </a:xfrm>
          </p:grpSpPr>
          <p:sp>
            <p:nvSpPr>
              <p:cNvPr id="5293" name="Google Shape;5293;p8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295" name="Google Shape;5295;p84"/>
            <p:cNvGrpSpPr/>
            <p:nvPr/>
          </p:nvGrpSpPr>
          <p:grpSpPr>
            <a:xfrm>
              <a:off x="3849905" y="2572252"/>
              <a:ext cx="74339" cy="119559"/>
              <a:chOff x="3906325" y="1984500"/>
              <a:chExt cx="156075" cy="262825"/>
            </a:xfrm>
          </p:grpSpPr>
          <p:sp>
            <p:nvSpPr>
              <p:cNvPr id="5296" name="Google Shape;5296;p8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297" name="Google Shape;5297;p8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84"/>
            <p:cNvGrpSpPr/>
            <p:nvPr/>
          </p:nvGrpSpPr>
          <p:grpSpPr>
            <a:xfrm>
              <a:off x="2654821" y="2414345"/>
              <a:ext cx="667570" cy="558731"/>
              <a:chOff x="1397225" y="1637375"/>
              <a:chExt cx="1401575" cy="1228250"/>
            </a:xfrm>
          </p:grpSpPr>
          <p:sp>
            <p:nvSpPr>
              <p:cNvPr id="5299" name="Google Shape;5299;p8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300" name="Google Shape;5300;p84"/>
              <p:cNvGrpSpPr/>
              <p:nvPr/>
            </p:nvGrpSpPr>
            <p:grpSpPr>
              <a:xfrm>
                <a:off x="1397225" y="1637375"/>
                <a:ext cx="1398775" cy="1228250"/>
                <a:chOff x="1397225" y="1637375"/>
                <a:chExt cx="1398775" cy="1228250"/>
              </a:xfrm>
            </p:grpSpPr>
            <p:sp>
              <p:nvSpPr>
                <p:cNvPr id="5301" name="Google Shape;5301;p8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3" name="Google Shape;5303;p84"/>
            <p:cNvGrpSpPr/>
            <p:nvPr/>
          </p:nvGrpSpPr>
          <p:grpSpPr>
            <a:xfrm>
              <a:off x="3230417" y="3103734"/>
              <a:ext cx="282982" cy="280332"/>
              <a:chOff x="2605700" y="3152850"/>
              <a:chExt cx="594125" cy="616250"/>
            </a:xfrm>
          </p:grpSpPr>
          <p:sp>
            <p:nvSpPr>
              <p:cNvPr id="5304" name="Google Shape;5304;p8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305" name="Google Shape;5305;p8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306" name="Google Shape;5306;p84"/>
            <p:cNvGrpSpPr/>
            <p:nvPr/>
          </p:nvGrpSpPr>
          <p:grpSpPr>
            <a:xfrm>
              <a:off x="3265985" y="3226989"/>
              <a:ext cx="87151" cy="346202"/>
              <a:chOff x="2680375" y="3423800"/>
              <a:chExt cx="182975" cy="761050"/>
            </a:xfrm>
          </p:grpSpPr>
          <p:sp>
            <p:nvSpPr>
              <p:cNvPr id="5307" name="Google Shape;5307;p8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308" name="Google Shape;5308;p8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84"/>
            <p:cNvGrpSpPr/>
            <p:nvPr/>
          </p:nvGrpSpPr>
          <p:grpSpPr>
            <a:xfrm>
              <a:off x="3855466" y="3289811"/>
              <a:ext cx="112514" cy="94210"/>
              <a:chOff x="3918000" y="3561900"/>
              <a:chExt cx="236225" cy="207100"/>
            </a:xfrm>
          </p:grpSpPr>
          <p:sp>
            <p:nvSpPr>
              <p:cNvPr id="5310" name="Google Shape;5310;p8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311" name="Google Shape;5311;p8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2" name="Google Shape;5312;p8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315" name="Google Shape;5315;p84"/>
            <p:cNvGrpSpPr/>
            <p:nvPr/>
          </p:nvGrpSpPr>
          <p:grpSpPr>
            <a:xfrm>
              <a:off x="2905224" y="2311071"/>
              <a:ext cx="596721" cy="528992"/>
              <a:chOff x="1922950" y="1410350"/>
              <a:chExt cx="1252825" cy="1162875"/>
            </a:xfrm>
          </p:grpSpPr>
          <p:sp>
            <p:nvSpPr>
              <p:cNvPr id="5316" name="Google Shape;5316;p8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332" name="Google Shape;5332;p8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352" name="Google Shape;5352;p8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353" name="Google Shape;5353;p8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4" name="Google Shape;5354;p84"/>
            <p:cNvGrpSpPr/>
            <p:nvPr/>
          </p:nvGrpSpPr>
          <p:grpSpPr>
            <a:xfrm>
              <a:off x="3280929" y="3294542"/>
              <a:ext cx="109894" cy="272224"/>
              <a:chOff x="2711750" y="3572300"/>
              <a:chExt cx="230725" cy="598425"/>
            </a:xfrm>
          </p:grpSpPr>
          <p:sp>
            <p:nvSpPr>
              <p:cNvPr id="5355" name="Google Shape;5355;p8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7" name="Google Shape;5357;p8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8" name="Google Shape;5358;p84"/>
            <p:cNvGrpSpPr/>
            <p:nvPr/>
          </p:nvGrpSpPr>
          <p:grpSpPr>
            <a:xfrm>
              <a:off x="3790439" y="2408636"/>
              <a:ext cx="73017" cy="75684"/>
              <a:chOff x="3781475" y="1624825"/>
              <a:chExt cx="153300" cy="166375"/>
            </a:xfrm>
          </p:grpSpPr>
          <p:sp>
            <p:nvSpPr>
              <p:cNvPr id="5359" name="Google Shape;5359;p8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3" name="Google Shape;5363;p8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0" name="Google Shape;5370;p84"/>
            <p:cNvGrpSpPr/>
            <p:nvPr/>
          </p:nvGrpSpPr>
          <p:grpSpPr>
            <a:xfrm>
              <a:off x="4403342" y="3107749"/>
              <a:ext cx="316680" cy="101374"/>
              <a:chOff x="5068275" y="3161675"/>
              <a:chExt cx="664875" cy="222850"/>
            </a:xfrm>
          </p:grpSpPr>
          <p:sp>
            <p:nvSpPr>
              <p:cNvPr id="5371" name="Google Shape;5371;p8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5" name="Google Shape;5375;p8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4" name="Google Shape;5404;p84"/>
            <p:cNvGrpSpPr/>
            <p:nvPr/>
          </p:nvGrpSpPr>
          <p:grpSpPr>
            <a:xfrm>
              <a:off x="3697513" y="2707266"/>
              <a:ext cx="59549" cy="79733"/>
              <a:chOff x="3586375" y="2281300"/>
              <a:chExt cx="125025" cy="175275"/>
            </a:xfrm>
          </p:grpSpPr>
          <p:sp>
            <p:nvSpPr>
              <p:cNvPr id="5405" name="Google Shape;5405;p8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7" name="Google Shape;5407;p8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8" name="Google Shape;5408;p84"/>
            <p:cNvGrpSpPr/>
            <p:nvPr/>
          </p:nvGrpSpPr>
          <p:grpSpPr>
            <a:xfrm>
              <a:off x="4513224" y="3221724"/>
              <a:ext cx="274563" cy="280321"/>
              <a:chOff x="5298975" y="3412225"/>
              <a:chExt cx="576450" cy="616225"/>
            </a:xfrm>
          </p:grpSpPr>
          <p:sp>
            <p:nvSpPr>
              <p:cNvPr id="5409" name="Google Shape;5409;p8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10" name="Google Shape;5410;p8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84"/>
            <p:cNvGrpSpPr/>
            <p:nvPr/>
          </p:nvGrpSpPr>
          <p:grpSpPr>
            <a:xfrm>
              <a:off x="4824403" y="3421846"/>
              <a:ext cx="110132" cy="130647"/>
              <a:chOff x="5952300" y="3852150"/>
              <a:chExt cx="231225" cy="287200"/>
            </a:xfrm>
          </p:grpSpPr>
          <p:sp>
            <p:nvSpPr>
              <p:cNvPr id="5412" name="Google Shape;5412;p8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4" name="Google Shape;5414;p8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2" name="Google Shape;5422;p84"/>
            <p:cNvGrpSpPr/>
            <p:nvPr/>
          </p:nvGrpSpPr>
          <p:grpSpPr>
            <a:xfrm>
              <a:off x="4295710" y="3079670"/>
              <a:ext cx="14968" cy="27135"/>
              <a:chOff x="4842300" y="3099950"/>
              <a:chExt cx="31425" cy="59650"/>
            </a:xfrm>
          </p:grpSpPr>
          <p:sp>
            <p:nvSpPr>
              <p:cNvPr id="5423" name="Google Shape;5423;p8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7" name="Google Shape;5427;p8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5" name="Google Shape;5435;p84"/>
            <p:cNvGrpSpPr/>
            <p:nvPr/>
          </p:nvGrpSpPr>
          <p:grpSpPr>
            <a:xfrm>
              <a:off x="3831056" y="2816010"/>
              <a:ext cx="37378" cy="27612"/>
              <a:chOff x="3866750" y="2520350"/>
              <a:chExt cx="78475" cy="60700"/>
            </a:xfrm>
          </p:grpSpPr>
          <p:sp>
            <p:nvSpPr>
              <p:cNvPr id="5436" name="Google Shape;5436;p8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0" name="Google Shape;5440;p8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57" name="Google Shape;5457;p8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69" name="Google Shape;5469;p8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2" name="Google Shape;5482;p84"/>
            <p:cNvGrpSpPr/>
            <p:nvPr/>
          </p:nvGrpSpPr>
          <p:grpSpPr>
            <a:xfrm>
              <a:off x="3632736" y="3051591"/>
              <a:ext cx="63288" cy="45217"/>
              <a:chOff x="3450375" y="3038225"/>
              <a:chExt cx="132875" cy="99400"/>
            </a:xfrm>
          </p:grpSpPr>
          <p:sp>
            <p:nvSpPr>
              <p:cNvPr id="5483" name="Google Shape;5483;p8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5" name="Google Shape;5485;p8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94" name="Google Shape;5494;p8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504" name="Google Shape;5504;p8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510" name="Google Shape;5510;p8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84"/>
          <p:cNvGrpSpPr/>
          <p:nvPr/>
        </p:nvGrpSpPr>
        <p:grpSpPr>
          <a:xfrm>
            <a:off x="719116" y="2869970"/>
            <a:ext cx="2622876" cy="1333540"/>
            <a:chOff x="238125" y="1038125"/>
            <a:chExt cx="7146800" cy="3633625"/>
          </a:xfrm>
        </p:grpSpPr>
        <p:sp>
          <p:nvSpPr>
            <p:cNvPr id="5521" name="Google Shape;5521;p8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84"/>
          <p:cNvGrpSpPr/>
          <p:nvPr/>
        </p:nvGrpSpPr>
        <p:grpSpPr>
          <a:xfrm>
            <a:off x="5834044" y="1012080"/>
            <a:ext cx="2590840" cy="1380235"/>
            <a:chOff x="233350" y="949250"/>
            <a:chExt cx="7137300" cy="3802300"/>
          </a:xfrm>
        </p:grpSpPr>
        <p:sp>
          <p:nvSpPr>
            <p:cNvPr id="7094" name="Google Shape;7094;p8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84"/>
          <p:cNvGrpSpPr/>
          <p:nvPr/>
        </p:nvGrpSpPr>
        <p:grpSpPr>
          <a:xfrm>
            <a:off x="7648473" y="3056853"/>
            <a:ext cx="104231" cy="320340"/>
            <a:chOff x="7564426" y="3224343"/>
            <a:chExt cx="119985" cy="368801"/>
          </a:xfrm>
        </p:grpSpPr>
        <p:sp>
          <p:nvSpPr>
            <p:cNvPr id="7146" name="Google Shape;7146;p8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84"/>
          <p:cNvGrpSpPr/>
          <p:nvPr/>
        </p:nvGrpSpPr>
        <p:grpSpPr>
          <a:xfrm>
            <a:off x="7347962" y="3050954"/>
            <a:ext cx="189489" cy="332132"/>
            <a:chOff x="8370831" y="3202002"/>
            <a:chExt cx="218129" cy="382376"/>
          </a:xfrm>
        </p:grpSpPr>
        <p:sp>
          <p:nvSpPr>
            <p:cNvPr id="7149" name="Google Shape;7149;p8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84"/>
          <p:cNvGrpSpPr/>
          <p:nvPr/>
        </p:nvGrpSpPr>
        <p:grpSpPr>
          <a:xfrm>
            <a:off x="8071351" y="3462086"/>
            <a:ext cx="309429" cy="267000"/>
            <a:chOff x="6742064" y="3750480"/>
            <a:chExt cx="399315" cy="344560"/>
          </a:xfrm>
        </p:grpSpPr>
        <p:sp>
          <p:nvSpPr>
            <p:cNvPr id="7152" name="Google Shape;7152;p8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84"/>
          <p:cNvGrpSpPr/>
          <p:nvPr/>
        </p:nvGrpSpPr>
        <p:grpSpPr>
          <a:xfrm>
            <a:off x="7610370" y="3813134"/>
            <a:ext cx="180437" cy="281608"/>
            <a:chOff x="7248525" y="3739696"/>
            <a:chExt cx="230531" cy="359790"/>
          </a:xfrm>
        </p:grpSpPr>
        <p:sp>
          <p:nvSpPr>
            <p:cNvPr id="7155" name="Google Shape;7155;p8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84"/>
          <p:cNvGrpSpPr/>
          <p:nvPr/>
        </p:nvGrpSpPr>
        <p:grpSpPr>
          <a:xfrm>
            <a:off x="7856289" y="3456358"/>
            <a:ext cx="162896" cy="278710"/>
            <a:chOff x="7601242" y="3729267"/>
            <a:chExt cx="222566" cy="380803"/>
          </a:xfrm>
        </p:grpSpPr>
        <p:sp>
          <p:nvSpPr>
            <p:cNvPr id="7158" name="Google Shape;7158;p8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0" name="Google Shape;7160;p84"/>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1" name="Google Shape;7161;p84"/>
          <p:cNvGrpSpPr/>
          <p:nvPr/>
        </p:nvGrpSpPr>
        <p:grpSpPr>
          <a:xfrm>
            <a:off x="7345935" y="3457498"/>
            <a:ext cx="193543" cy="275990"/>
            <a:chOff x="8304647" y="3738687"/>
            <a:chExt cx="225076" cy="320956"/>
          </a:xfrm>
        </p:grpSpPr>
        <p:sp>
          <p:nvSpPr>
            <p:cNvPr id="7162" name="Google Shape;7162;p8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84"/>
          <p:cNvGrpSpPr/>
          <p:nvPr/>
        </p:nvGrpSpPr>
        <p:grpSpPr>
          <a:xfrm>
            <a:off x="7618427" y="3457498"/>
            <a:ext cx="178492" cy="275990"/>
            <a:chOff x="8615101" y="3738687"/>
            <a:chExt cx="207573" cy="320956"/>
          </a:xfrm>
        </p:grpSpPr>
        <p:sp>
          <p:nvSpPr>
            <p:cNvPr id="7166" name="Google Shape;7166;p8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9" name="Google Shape;7169;p84"/>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0" name="Google Shape;7170;p84"/>
          <p:cNvGrpSpPr/>
          <p:nvPr/>
        </p:nvGrpSpPr>
        <p:grpSpPr>
          <a:xfrm>
            <a:off x="6013132" y="3578986"/>
            <a:ext cx="557671" cy="511283"/>
            <a:chOff x="6015419" y="3716859"/>
            <a:chExt cx="557671" cy="511283"/>
          </a:xfrm>
        </p:grpSpPr>
        <p:sp>
          <p:nvSpPr>
            <p:cNvPr id="7171" name="Google Shape;7171;p8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2" name="Google Shape;7172;p84"/>
            <p:cNvGrpSpPr/>
            <p:nvPr/>
          </p:nvGrpSpPr>
          <p:grpSpPr>
            <a:xfrm>
              <a:off x="6036094" y="3716980"/>
              <a:ext cx="529860" cy="510468"/>
              <a:chOff x="6036094" y="3716980"/>
              <a:chExt cx="529860" cy="510468"/>
            </a:xfrm>
          </p:grpSpPr>
          <p:sp>
            <p:nvSpPr>
              <p:cNvPr id="7173" name="Google Shape;7173;p8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3" name="Google Shape;7183;p84"/>
          <p:cNvGrpSpPr/>
          <p:nvPr/>
        </p:nvGrpSpPr>
        <p:grpSpPr>
          <a:xfrm>
            <a:off x="6642017" y="2935755"/>
            <a:ext cx="576302" cy="511871"/>
            <a:chOff x="6644304" y="3073628"/>
            <a:chExt cx="576302" cy="511871"/>
          </a:xfrm>
        </p:grpSpPr>
        <p:sp>
          <p:nvSpPr>
            <p:cNvPr id="7184" name="Google Shape;7184;p8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5" name="Google Shape;7185;p84"/>
            <p:cNvGrpSpPr/>
            <p:nvPr/>
          </p:nvGrpSpPr>
          <p:grpSpPr>
            <a:xfrm>
              <a:off x="6712169" y="3085440"/>
              <a:ext cx="481622" cy="494913"/>
              <a:chOff x="6712169" y="3085440"/>
              <a:chExt cx="481622" cy="494913"/>
            </a:xfrm>
          </p:grpSpPr>
          <p:sp>
            <p:nvSpPr>
              <p:cNvPr id="7186" name="Google Shape;7186;p8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1" name="Google Shape;7191;p8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4" name="Google Shape;7194;p84"/>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5" name="Google Shape;7195;p84"/>
          <p:cNvGrpSpPr/>
          <p:nvPr/>
        </p:nvGrpSpPr>
        <p:grpSpPr>
          <a:xfrm>
            <a:off x="6649868" y="3578750"/>
            <a:ext cx="560631" cy="511352"/>
            <a:chOff x="6652154" y="3716623"/>
            <a:chExt cx="560631" cy="511352"/>
          </a:xfrm>
        </p:grpSpPr>
        <p:sp>
          <p:nvSpPr>
            <p:cNvPr id="7196" name="Google Shape;7196;p8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7" name="Google Shape;7197;p84"/>
            <p:cNvGrpSpPr/>
            <p:nvPr/>
          </p:nvGrpSpPr>
          <p:grpSpPr>
            <a:xfrm>
              <a:off x="6669657" y="3716715"/>
              <a:ext cx="466779" cy="464290"/>
              <a:chOff x="6669657" y="3716715"/>
              <a:chExt cx="466779" cy="464290"/>
            </a:xfrm>
          </p:grpSpPr>
          <p:sp>
            <p:nvSpPr>
              <p:cNvPr id="7198" name="Google Shape;7198;p8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1" name="Google Shape;7211;p84"/>
          <p:cNvGrpSpPr/>
          <p:nvPr/>
        </p:nvGrpSpPr>
        <p:grpSpPr>
          <a:xfrm>
            <a:off x="7843959" y="3860159"/>
            <a:ext cx="187557" cy="187557"/>
            <a:chOff x="8565775" y="671075"/>
            <a:chExt cx="441000" cy="441000"/>
          </a:xfrm>
        </p:grpSpPr>
        <p:sp>
          <p:nvSpPr>
            <p:cNvPr id="7212" name="Google Shape;7212;p8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4" name="Google Shape;7214;p84"/>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4"/>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6" name="Google Shape;7216;p84"/>
          <p:cNvGrpSpPr/>
          <p:nvPr/>
        </p:nvGrpSpPr>
        <p:grpSpPr>
          <a:xfrm>
            <a:off x="5997814" y="2938377"/>
            <a:ext cx="587871" cy="512373"/>
            <a:chOff x="6000100" y="3076250"/>
            <a:chExt cx="587871" cy="512373"/>
          </a:xfrm>
        </p:grpSpPr>
        <p:sp>
          <p:nvSpPr>
            <p:cNvPr id="7217" name="Google Shape;7217;p8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8" name="Google Shape;7218;p84"/>
            <p:cNvGrpSpPr/>
            <p:nvPr/>
          </p:nvGrpSpPr>
          <p:grpSpPr>
            <a:xfrm>
              <a:off x="6031360" y="3076713"/>
              <a:ext cx="539107" cy="480965"/>
              <a:chOff x="6031360" y="3076713"/>
              <a:chExt cx="539107" cy="480965"/>
            </a:xfrm>
          </p:grpSpPr>
          <p:sp>
            <p:nvSpPr>
              <p:cNvPr id="7219" name="Google Shape;7219;p8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6" name="Google Shape;7226;p84"/>
          <p:cNvGrpSpPr/>
          <p:nvPr/>
        </p:nvGrpSpPr>
        <p:grpSpPr>
          <a:xfrm>
            <a:off x="3416805" y="919691"/>
            <a:ext cx="2310381" cy="1488888"/>
            <a:chOff x="229225" y="549050"/>
            <a:chExt cx="7161750" cy="4615275"/>
          </a:xfrm>
        </p:grpSpPr>
        <p:sp>
          <p:nvSpPr>
            <p:cNvPr id="7227" name="Google Shape;7227;p8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84"/>
          <p:cNvGrpSpPr/>
          <p:nvPr/>
        </p:nvGrpSpPr>
        <p:grpSpPr>
          <a:xfrm>
            <a:off x="3514723" y="2849588"/>
            <a:ext cx="2310282" cy="1374222"/>
            <a:chOff x="238125" y="732525"/>
            <a:chExt cx="7130500" cy="4241425"/>
          </a:xfrm>
        </p:grpSpPr>
        <p:sp>
          <p:nvSpPr>
            <p:cNvPr id="7345" name="Google Shape;7345;p8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2" name="Shape 7462"/>
        <p:cNvGrpSpPr/>
        <p:nvPr/>
      </p:nvGrpSpPr>
      <p:grpSpPr>
        <a:xfrm>
          <a:off x="0" y="0"/>
          <a:ext cx="0" cy="0"/>
          <a:chOff x="0" y="0"/>
          <a:chExt cx="0" cy="0"/>
        </a:xfrm>
      </p:grpSpPr>
      <p:grpSp>
        <p:nvGrpSpPr>
          <p:cNvPr id="7463" name="Google Shape;7463;p85"/>
          <p:cNvGrpSpPr/>
          <p:nvPr/>
        </p:nvGrpSpPr>
        <p:grpSpPr>
          <a:xfrm>
            <a:off x="725414" y="969763"/>
            <a:ext cx="2507799" cy="206239"/>
            <a:chOff x="106648" y="895722"/>
            <a:chExt cx="4481413" cy="374300"/>
          </a:xfrm>
        </p:grpSpPr>
        <p:grpSp>
          <p:nvGrpSpPr>
            <p:cNvPr id="7464" name="Google Shape;7464;p85"/>
            <p:cNvGrpSpPr/>
            <p:nvPr/>
          </p:nvGrpSpPr>
          <p:grpSpPr>
            <a:xfrm>
              <a:off x="2233276" y="895722"/>
              <a:ext cx="1082667" cy="223591"/>
              <a:chOff x="4808316" y="2800065"/>
              <a:chExt cx="1999386" cy="412910"/>
            </a:xfrm>
          </p:grpSpPr>
          <p:sp>
            <p:nvSpPr>
              <p:cNvPr id="7465" name="Google Shape;7465;p8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6" name="Google Shape;7466;p85"/>
              <p:cNvGrpSpPr/>
              <p:nvPr/>
            </p:nvGrpSpPr>
            <p:grpSpPr>
              <a:xfrm>
                <a:off x="4808316" y="2800065"/>
                <a:ext cx="92400" cy="411825"/>
                <a:chOff x="845575" y="2563700"/>
                <a:chExt cx="92400" cy="411825"/>
              </a:xfrm>
            </p:grpSpPr>
            <p:cxnSp>
              <p:nvCxnSpPr>
                <p:cNvPr id="7467" name="Google Shape;7467;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68" name="Google Shape;7468;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9" name="Google Shape;7469;p85"/>
            <p:cNvGrpSpPr/>
            <p:nvPr/>
          </p:nvGrpSpPr>
          <p:grpSpPr>
            <a:xfrm>
              <a:off x="106648" y="895722"/>
              <a:ext cx="1088401" cy="223591"/>
              <a:chOff x="881025" y="2800065"/>
              <a:chExt cx="2009975" cy="412910"/>
            </a:xfrm>
          </p:grpSpPr>
          <p:sp>
            <p:nvSpPr>
              <p:cNvPr id="7470" name="Google Shape;7470;p8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1" name="Google Shape;7471;p85"/>
              <p:cNvGrpSpPr/>
              <p:nvPr/>
            </p:nvGrpSpPr>
            <p:grpSpPr>
              <a:xfrm>
                <a:off x="881025" y="2800065"/>
                <a:ext cx="92400" cy="411825"/>
                <a:chOff x="845575" y="2563700"/>
                <a:chExt cx="92400" cy="411825"/>
              </a:xfrm>
            </p:grpSpPr>
            <p:cxnSp>
              <p:nvCxnSpPr>
                <p:cNvPr id="7472" name="Google Shape;7472;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73" name="Google Shape;7473;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4" name="Google Shape;7474;p85"/>
            <p:cNvGrpSpPr/>
            <p:nvPr/>
          </p:nvGrpSpPr>
          <p:grpSpPr>
            <a:xfrm>
              <a:off x="1172346" y="1047018"/>
              <a:ext cx="1083151" cy="223003"/>
              <a:chOff x="2849073" y="3079467"/>
              <a:chExt cx="2000279" cy="411825"/>
            </a:xfrm>
          </p:grpSpPr>
          <p:sp>
            <p:nvSpPr>
              <p:cNvPr id="7475" name="Google Shape;7475;p8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6" name="Google Shape;7476;p85"/>
              <p:cNvGrpSpPr/>
              <p:nvPr/>
            </p:nvGrpSpPr>
            <p:grpSpPr>
              <a:xfrm rot="10800000">
                <a:off x="2849073" y="3079467"/>
                <a:ext cx="92400" cy="411825"/>
                <a:chOff x="2070100" y="2563700"/>
                <a:chExt cx="92400" cy="411825"/>
              </a:xfrm>
            </p:grpSpPr>
            <p:cxnSp>
              <p:nvCxnSpPr>
                <p:cNvPr id="7477" name="Google Shape;7477;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78" name="Google Shape;7478;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9" name="Google Shape;7479;p85"/>
            <p:cNvGrpSpPr/>
            <p:nvPr/>
          </p:nvGrpSpPr>
          <p:grpSpPr>
            <a:xfrm>
              <a:off x="3290132" y="1047018"/>
              <a:ext cx="1297929" cy="223003"/>
              <a:chOff x="6760035" y="3079467"/>
              <a:chExt cx="2396914" cy="411825"/>
            </a:xfrm>
          </p:grpSpPr>
          <p:sp>
            <p:nvSpPr>
              <p:cNvPr id="7480" name="Google Shape;7480;p8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1" name="Google Shape;7481;p85"/>
              <p:cNvGrpSpPr/>
              <p:nvPr/>
            </p:nvGrpSpPr>
            <p:grpSpPr>
              <a:xfrm rot="10800000">
                <a:off x="6760035" y="3079467"/>
                <a:ext cx="92400" cy="411825"/>
                <a:chOff x="2070100" y="2563700"/>
                <a:chExt cx="92400" cy="411825"/>
              </a:xfrm>
            </p:grpSpPr>
            <p:cxnSp>
              <p:nvCxnSpPr>
                <p:cNvPr id="7482" name="Google Shape;7482;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3" name="Google Shape;7483;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84" name="Google Shape;7484;p85"/>
          <p:cNvGrpSpPr/>
          <p:nvPr/>
        </p:nvGrpSpPr>
        <p:grpSpPr>
          <a:xfrm>
            <a:off x="2143176" y="3369134"/>
            <a:ext cx="1086701" cy="799429"/>
            <a:chOff x="2183288" y="3555572"/>
            <a:chExt cx="1136241" cy="835873"/>
          </a:xfrm>
        </p:grpSpPr>
        <p:sp>
          <p:nvSpPr>
            <p:cNvPr id="7485" name="Google Shape;7485;p8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6" name="Google Shape;7486;p85"/>
            <p:cNvGrpSpPr/>
            <p:nvPr/>
          </p:nvGrpSpPr>
          <p:grpSpPr>
            <a:xfrm>
              <a:off x="2205895" y="3637269"/>
              <a:ext cx="1089848" cy="724993"/>
              <a:chOff x="2205895" y="3637269"/>
              <a:chExt cx="1089848" cy="724993"/>
            </a:xfrm>
          </p:grpSpPr>
          <p:sp>
            <p:nvSpPr>
              <p:cNvPr id="7487" name="Google Shape;7487;p8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3" name="Google Shape;7493;p8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94" name="Google Shape;7494;p8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495" name="Google Shape;7495;p85"/>
            <p:cNvGrpSpPr/>
            <p:nvPr/>
          </p:nvGrpSpPr>
          <p:grpSpPr>
            <a:xfrm>
              <a:off x="3173850" y="3779426"/>
              <a:ext cx="145679" cy="70048"/>
              <a:chOff x="3173850" y="3779426"/>
              <a:chExt cx="145679" cy="70048"/>
            </a:xfrm>
          </p:grpSpPr>
          <p:cxnSp>
            <p:nvCxnSpPr>
              <p:cNvPr id="7496" name="Google Shape;7496;p8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497" name="Google Shape;7497;p8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85"/>
            <p:cNvGrpSpPr/>
            <p:nvPr/>
          </p:nvGrpSpPr>
          <p:grpSpPr>
            <a:xfrm>
              <a:off x="2183288" y="4139483"/>
              <a:ext cx="145133" cy="70048"/>
              <a:chOff x="2183288" y="4139483"/>
              <a:chExt cx="145133" cy="70048"/>
            </a:xfrm>
          </p:grpSpPr>
          <p:cxnSp>
            <p:nvCxnSpPr>
              <p:cNvPr id="7499" name="Google Shape;7499;p8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500" name="Google Shape;7500;p8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1" name="Google Shape;7501;p8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02" name="Google Shape;7502;p8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503" name="Google Shape;7503;p85"/>
            <p:cNvGrpSpPr/>
            <p:nvPr/>
          </p:nvGrpSpPr>
          <p:grpSpPr>
            <a:xfrm>
              <a:off x="2943836" y="4268886"/>
              <a:ext cx="60717" cy="122559"/>
              <a:chOff x="2943836" y="4268886"/>
              <a:chExt cx="60717" cy="122559"/>
            </a:xfrm>
          </p:grpSpPr>
          <p:sp>
            <p:nvSpPr>
              <p:cNvPr id="7504" name="Google Shape;7504;p8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05" name="Google Shape;7505;p8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506" name="Google Shape;7506;p85"/>
          <p:cNvGrpSpPr/>
          <p:nvPr/>
        </p:nvGrpSpPr>
        <p:grpSpPr>
          <a:xfrm>
            <a:off x="3406121" y="1290134"/>
            <a:ext cx="1675870" cy="758251"/>
            <a:chOff x="3530532" y="1496185"/>
            <a:chExt cx="1562000" cy="706730"/>
          </a:xfrm>
        </p:grpSpPr>
        <p:cxnSp>
          <p:nvCxnSpPr>
            <p:cNvPr id="7507" name="Google Shape;7507;p8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508" name="Google Shape;7508;p85"/>
            <p:cNvGrpSpPr/>
            <p:nvPr/>
          </p:nvGrpSpPr>
          <p:grpSpPr>
            <a:xfrm>
              <a:off x="3530532" y="1496185"/>
              <a:ext cx="323430" cy="463587"/>
              <a:chOff x="3530532" y="1496185"/>
              <a:chExt cx="323430" cy="463587"/>
            </a:xfrm>
          </p:grpSpPr>
          <p:grpSp>
            <p:nvGrpSpPr>
              <p:cNvPr id="7509" name="Google Shape;7509;p85"/>
              <p:cNvGrpSpPr/>
              <p:nvPr/>
            </p:nvGrpSpPr>
            <p:grpSpPr>
              <a:xfrm>
                <a:off x="3567462" y="1496185"/>
                <a:ext cx="286500" cy="361376"/>
                <a:chOff x="3567462" y="1496185"/>
                <a:chExt cx="286500" cy="361376"/>
              </a:xfrm>
            </p:grpSpPr>
            <p:cxnSp>
              <p:nvCxnSpPr>
                <p:cNvPr id="7510" name="Google Shape;7510;p8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511" name="Google Shape;7511;p8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2" name="Google Shape;7512;p8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85"/>
            <p:cNvGrpSpPr/>
            <p:nvPr/>
          </p:nvGrpSpPr>
          <p:grpSpPr>
            <a:xfrm>
              <a:off x="3891569" y="1779209"/>
              <a:ext cx="323945" cy="423706"/>
              <a:chOff x="3891569" y="1779209"/>
              <a:chExt cx="323945" cy="423706"/>
            </a:xfrm>
          </p:grpSpPr>
          <p:grpSp>
            <p:nvGrpSpPr>
              <p:cNvPr id="7514" name="Google Shape;7514;p85"/>
              <p:cNvGrpSpPr/>
              <p:nvPr/>
            </p:nvGrpSpPr>
            <p:grpSpPr>
              <a:xfrm>
                <a:off x="3929014" y="1881638"/>
                <a:ext cx="286500" cy="321278"/>
                <a:chOff x="3929014" y="1881638"/>
                <a:chExt cx="286500" cy="321278"/>
              </a:xfrm>
            </p:grpSpPr>
            <p:cxnSp>
              <p:nvCxnSpPr>
                <p:cNvPr id="7515" name="Google Shape;7515;p8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516" name="Google Shape;7516;p8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7" name="Google Shape;7517;p8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85"/>
            <p:cNvGrpSpPr/>
            <p:nvPr/>
          </p:nvGrpSpPr>
          <p:grpSpPr>
            <a:xfrm>
              <a:off x="4252606" y="1496185"/>
              <a:ext cx="324721" cy="463587"/>
              <a:chOff x="4252606" y="1496185"/>
              <a:chExt cx="324721" cy="463587"/>
            </a:xfrm>
          </p:grpSpPr>
          <p:grpSp>
            <p:nvGrpSpPr>
              <p:cNvPr id="7519" name="Google Shape;7519;p85"/>
              <p:cNvGrpSpPr/>
              <p:nvPr/>
            </p:nvGrpSpPr>
            <p:grpSpPr>
              <a:xfrm>
                <a:off x="4290828" y="1496185"/>
                <a:ext cx="286500" cy="361376"/>
                <a:chOff x="4290828" y="1496185"/>
                <a:chExt cx="286500" cy="361376"/>
              </a:xfrm>
            </p:grpSpPr>
            <p:cxnSp>
              <p:nvCxnSpPr>
                <p:cNvPr id="7520" name="Google Shape;7520;p8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521" name="Google Shape;7521;p8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2" name="Google Shape;7522;p8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85"/>
            <p:cNvGrpSpPr/>
            <p:nvPr/>
          </p:nvGrpSpPr>
          <p:grpSpPr>
            <a:xfrm>
              <a:off x="4613643" y="1763716"/>
              <a:ext cx="325308" cy="439200"/>
              <a:chOff x="4613643" y="1763716"/>
              <a:chExt cx="325308" cy="439200"/>
            </a:xfrm>
          </p:grpSpPr>
          <p:grpSp>
            <p:nvGrpSpPr>
              <p:cNvPr id="7524" name="Google Shape;7524;p85"/>
              <p:cNvGrpSpPr/>
              <p:nvPr/>
            </p:nvGrpSpPr>
            <p:grpSpPr>
              <a:xfrm>
                <a:off x="4652451" y="1879538"/>
                <a:ext cx="286500" cy="323378"/>
                <a:chOff x="4652451" y="1879538"/>
                <a:chExt cx="286500" cy="323378"/>
              </a:xfrm>
            </p:grpSpPr>
            <p:cxnSp>
              <p:nvCxnSpPr>
                <p:cNvPr id="7525" name="Google Shape;7525;p8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526" name="Google Shape;7526;p8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7" name="Google Shape;7527;p8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8" name="Google Shape;7528;p85"/>
          <p:cNvGrpSpPr/>
          <p:nvPr/>
        </p:nvGrpSpPr>
        <p:grpSpPr>
          <a:xfrm>
            <a:off x="3417981" y="2143759"/>
            <a:ext cx="1652173" cy="391517"/>
            <a:chOff x="3512551" y="2358270"/>
            <a:chExt cx="1597383" cy="378533"/>
          </a:xfrm>
        </p:grpSpPr>
        <p:cxnSp>
          <p:nvCxnSpPr>
            <p:cNvPr id="7529" name="Google Shape;7529;p85"/>
            <p:cNvCxnSpPr>
              <a:stCxn id="7530" idx="6"/>
              <a:endCxn id="753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532" name="Google Shape;7532;p85"/>
            <p:cNvGrpSpPr/>
            <p:nvPr/>
          </p:nvGrpSpPr>
          <p:grpSpPr>
            <a:xfrm>
              <a:off x="3512551" y="2358270"/>
              <a:ext cx="225647" cy="307714"/>
              <a:chOff x="2182679" y="2004714"/>
              <a:chExt cx="792300" cy="1080458"/>
            </a:xfrm>
          </p:grpSpPr>
          <p:cxnSp>
            <p:nvCxnSpPr>
              <p:cNvPr id="7533" name="Google Shape;7533;p85"/>
              <p:cNvCxnSpPr>
                <a:stCxn id="753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530" name="Google Shape;7530;p8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85"/>
            <p:cNvGrpSpPr/>
            <p:nvPr/>
          </p:nvGrpSpPr>
          <p:grpSpPr>
            <a:xfrm>
              <a:off x="3969644" y="2440153"/>
              <a:ext cx="225853" cy="296651"/>
              <a:chOff x="3775710" y="1729289"/>
              <a:chExt cx="136500" cy="179289"/>
            </a:xfrm>
          </p:grpSpPr>
          <p:cxnSp>
            <p:nvCxnSpPr>
              <p:cNvPr id="7536" name="Google Shape;7536;p8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537" name="Google Shape;7537;p8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85"/>
            <p:cNvGrpSpPr/>
            <p:nvPr/>
          </p:nvGrpSpPr>
          <p:grpSpPr>
            <a:xfrm>
              <a:off x="4427051" y="2358270"/>
              <a:ext cx="225647" cy="307714"/>
              <a:chOff x="5393704" y="2004714"/>
              <a:chExt cx="792300" cy="1080458"/>
            </a:xfrm>
          </p:grpSpPr>
          <p:cxnSp>
            <p:nvCxnSpPr>
              <p:cNvPr id="7540" name="Google Shape;7540;p85"/>
              <p:cNvCxnSpPr>
                <a:stCxn id="754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542" name="Google Shape;7542;p8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85"/>
            <p:cNvGrpSpPr/>
            <p:nvPr/>
          </p:nvGrpSpPr>
          <p:grpSpPr>
            <a:xfrm>
              <a:off x="4884287" y="2440252"/>
              <a:ext cx="225647" cy="296532"/>
              <a:chOff x="6999166" y="2292572"/>
              <a:chExt cx="792300" cy="1041192"/>
            </a:xfrm>
          </p:grpSpPr>
          <p:cxnSp>
            <p:nvCxnSpPr>
              <p:cNvPr id="7544" name="Google Shape;7544;p8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531" name="Google Shape;7531;p8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6" name="Google Shape;7546;p85"/>
          <p:cNvGrpSpPr/>
          <p:nvPr/>
        </p:nvGrpSpPr>
        <p:grpSpPr>
          <a:xfrm>
            <a:off x="6838789" y="979959"/>
            <a:ext cx="1581844" cy="732818"/>
            <a:chOff x="634175" y="2986275"/>
            <a:chExt cx="3147949" cy="1458344"/>
          </a:xfrm>
        </p:grpSpPr>
        <p:cxnSp>
          <p:nvCxnSpPr>
            <p:cNvPr id="7547" name="Google Shape;7547;p85"/>
            <p:cNvCxnSpPr>
              <a:stCxn id="7548" idx="4"/>
              <a:endCxn id="754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550" name="Google Shape;7550;p85"/>
            <p:cNvCxnSpPr>
              <a:stCxn id="7549" idx="0"/>
              <a:endCxn id="755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552" name="Google Shape;7552;p85"/>
            <p:cNvCxnSpPr>
              <a:stCxn id="7551" idx="4"/>
              <a:endCxn id="755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554" name="Google Shape;7554;p85"/>
            <p:cNvCxnSpPr>
              <a:stCxn id="7553" idx="0"/>
              <a:endCxn id="755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555" name="Google Shape;7555;p8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51" name="Google Shape;7551;p8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48" name="Google Shape;7548;p8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53" name="Google Shape;7553;p8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49" name="Google Shape;7549;p8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56" name="Google Shape;7556;p85"/>
          <p:cNvGrpSpPr/>
          <p:nvPr/>
        </p:nvGrpSpPr>
        <p:grpSpPr>
          <a:xfrm>
            <a:off x="3406504" y="2674269"/>
            <a:ext cx="1675128" cy="313674"/>
            <a:chOff x="998425" y="1182125"/>
            <a:chExt cx="1065400" cy="199500"/>
          </a:xfrm>
        </p:grpSpPr>
        <p:sp>
          <p:nvSpPr>
            <p:cNvPr id="7557" name="Google Shape;7557;p8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85"/>
          <p:cNvGrpSpPr/>
          <p:nvPr/>
        </p:nvGrpSpPr>
        <p:grpSpPr>
          <a:xfrm>
            <a:off x="3406503" y="3630235"/>
            <a:ext cx="1675129" cy="525345"/>
            <a:chOff x="5194708" y="3484366"/>
            <a:chExt cx="3148148" cy="987304"/>
          </a:xfrm>
        </p:grpSpPr>
        <p:grpSp>
          <p:nvGrpSpPr>
            <p:cNvPr id="7563" name="Google Shape;7563;p85"/>
            <p:cNvGrpSpPr/>
            <p:nvPr/>
          </p:nvGrpSpPr>
          <p:grpSpPr>
            <a:xfrm>
              <a:off x="7531521" y="3484366"/>
              <a:ext cx="811335" cy="987304"/>
              <a:chOff x="3379425" y="1617275"/>
              <a:chExt cx="1090650" cy="1327200"/>
            </a:xfrm>
          </p:grpSpPr>
          <p:sp>
            <p:nvSpPr>
              <p:cNvPr id="7564" name="Google Shape;7564;p8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85"/>
            <p:cNvGrpSpPr/>
            <p:nvPr/>
          </p:nvGrpSpPr>
          <p:grpSpPr>
            <a:xfrm>
              <a:off x="6752546" y="3484366"/>
              <a:ext cx="811428" cy="987304"/>
              <a:chOff x="2332275" y="1617275"/>
              <a:chExt cx="1090775" cy="1327200"/>
            </a:xfrm>
          </p:grpSpPr>
          <p:sp>
            <p:nvSpPr>
              <p:cNvPr id="7568" name="Google Shape;7568;p8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85"/>
            <p:cNvGrpSpPr/>
            <p:nvPr/>
          </p:nvGrpSpPr>
          <p:grpSpPr>
            <a:xfrm>
              <a:off x="5973664" y="3484366"/>
              <a:ext cx="811335" cy="987304"/>
              <a:chOff x="1285250" y="1617275"/>
              <a:chExt cx="1090650" cy="1327200"/>
            </a:xfrm>
          </p:grpSpPr>
          <p:sp>
            <p:nvSpPr>
              <p:cNvPr id="7572" name="Google Shape;7572;p8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85"/>
            <p:cNvGrpSpPr/>
            <p:nvPr/>
          </p:nvGrpSpPr>
          <p:grpSpPr>
            <a:xfrm>
              <a:off x="5194708" y="3484366"/>
              <a:ext cx="811409" cy="987304"/>
              <a:chOff x="238125" y="1617275"/>
              <a:chExt cx="1090750" cy="1327200"/>
            </a:xfrm>
          </p:grpSpPr>
          <p:sp>
            <p:nvSpPr>
              <p:cNvPr id="7576" name="Google Shape;7576;p8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9" name="Google Shape;7579;p85"/>
          <p:cNvGrpSpPr/>
          <p:nvPr/>
        </p:nvGrpSpPr>
        <p:grpSpPr>
          <a:xfrm>
            <a:off x="6840188" y="2276124"/>
            <a:ext cx="1579046" cy="522230"/>
            <a:chOff x="6853641" y="2534077"/>
            <a:chExt cx="1515545" cy="501229"/>
          </a:xfrm>
        </p:grpSpPr>
        <p:grpSp>
          <p:nvGrpSpPr>
            <p:cNvPr id="7580" name="Google Shape;7580;p85"/>
            <p:cNvGrpSpPr/>
            <p:nvPr/>
          </p:nvGrpSpPr>
          <p:grpSpPr>
            <a:xfrm>
              <a:off x="6853641" y="2618923"/>
              <a:ext cx="1515545" cy="324556"/>
              <a:chOff x="6853641" y="2618923"/>
              <a:chExt cx="1515545" cy="324556"/>
            </a:xfrm>
          </p:grpSpPr>
          <p:sp>
            <p:nvSpPr>
              <p:cNvPr id="7581" name="Google Shape;7581;p8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6" name="Google Shape;7586;p8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85"/>
          <p:cNvGrpSpPr/>
          <p:nvPr/>
        </p:nvGrpSpPr>
        <p:grpSpPr>
          <a:xfrm>
            <a:off x="3435080" y="3151165"/>
            <a:ext cx="1617976" cy="346616"/>
            <a:chOff x="1808063" y="4294338"/>
            <a:chExt cx="3370782" cy="721817"/>
          </a:xfrm>
        </p:grpSpPr>
        <p:sp>
          <p:nvSpPr>
            <p:cNvPr id="7592" name="Google Shape;7592;p8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85"/>
          <p:cNvGrpSpPr/>
          <p:nvPr/>
        </p:nvGrpSpPr>
        <p:grpSpPr>
          <a:xfrm>
            <a:off x="5261076" y="3817915"/>
            <a:ext cx="1417067" cy="350605"/>
            <a:chOff x="4234950" y="2101012"/>
            <a:chExt cx="4219974" cy="1044090"/>
          </a:xfrm>
        </p:grpSpPr>
        <p:sp>
          <p:nvSpPr>
            <p:cNvPr id="7603" name="Google Shape;7603;p8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85"/>
          <p:cNvGrpSpPr/>
          <p:nvPr/>
        </p:nvGrpSpPr>
        <p:grpSpPr>
          <a:xfrm>
            <a:off x="6836548" y="1808672"/>
            <a:ext cx="1586327" cy="371557"/>
            <a:chOff x="1247650" y="2075423"/>
            <a:chExt cx="6648477" cy="1557238"/>
          </a:xfrm>
        </p:grpSpPr>
        <p:sp>
          <p:nvSpPr>
            <p:cNvPr id="7620" name="Google Shape;7620;p8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85"/>
          <p:cNvGrpSpPr/>
          <p:nvPr/>
        </p:nvGrpSpPr>
        <p:grpSpPr>
          <a:xfrm>
            <a:off x="5267818" y="961862"/>
            <a:ext cx="1415601" cy="1648533"/>
            <a:chOff x="1839112" y="2209163"/>
            <a:chExt cx="1918159" cy="2233784"/>
          </a:xfrm>
        </p:grpSpPr>
        <p:sp>
          <p:nvSpPr>
            <p:cNvPr id="7627" name="Google Shape;7627;p8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0" name="Google Shape;7630;p85"/>
            <p:cNvCxnSpPr>
              <a:stCxn id="7627" idx="6"/>
              <a:endCxn id="762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631" name="Google Shape;7631;p85"/>
            <p:cNvCxnSpPr>
              <a:stCxn id="7628" idx="4"/>
              <a:endCxn id="763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633" name="Google Shape;7633;p85"/>
            <p:cNvCxnSpPr>
              <a:stCxn id="7632" idx="6"/>
              <a:endCxn id="762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634" name="Google Shape;7634;p85"/>
            <p:cNvCxnSpPr>
              <a:stCxn id="7629" idx="4"/>
              <a:endCxn id="763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632" name="Google Shape;7632;p8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7" name="Google Shape;7637;p85"/>
            <p:cNvCxnSpPr>
              <a:endCxn id="763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638" name="Google Shape;7638;p85"/>
          <p:cNvGrpSpPr/>
          <p:nvPr/>
        </p:nvGrpSpPr>
        <p:grpSpPr>
          <a:xfrm>
            <a:off x="3425084" y="979946"/>
            <a:ext cx="1637968" cy="154942"/>
            <a:chOff x="238125" y="2506075"/>
            <a:chExt cx="7115411" cy="673075"/>
          </a:xfrm>
        </p:grpSpPr>
        <p:sp>
          <p:nvSpPr>
            <p:cNvPr id="7639" name="Google Shape;7639;p8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85"/>
          <p:cNvGrpSpPr/>
          <p:nvPr/>
        </p:nvGrpSpPr>
        <p:grpSpPr>
          <a:xfrm>
            <a:off x="1965820" y="1294664"/>
            <a:ext cx="1262932" cy="785408"/>
            <a:chOff x="548861" y="389676"/>
            <a:chExt cx="3843371" cy="2390163"/>
          </a:xfrm>
        </p:grpSpPr>
        <p:cxnSp>
          <p:nvCxnSpPr>
            <p:cNvPr id="7645" name="Google Shape;7645;p8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46" name="Google Shape;7646;p8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47" name="Google Shape;7647;p8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48" name="Google Shape;7648;p8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649" name="Google Shape;7649;p8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50" name="Google Shape;7650;p8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1" name="Google Shape;7651;p8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2" name="Google Shape;7652;p8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85"/>
          <p:cNvGrpSpPr/>
          <p:nvPr/>
        </p:nvGrpSpPr>
        <p:grpSpPr>
          <a:xfrm>
            <a:off x="753952" y="2401541"/>
            <a:ext cx="1412054" cy="633562"/>
            <a:chOff x="1187400" y="2529299"/>
            <a:chExt cx="6769193" cy="2241903"/>
          </a:xfrm>
        </p:grpSpPr>
        <p:sp>
          <p:nvSpPr>
            <p:cNvPr id="7659" name="Google Shape;7659;p8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60" name="Google Shape;7660;p8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61" name="Google Shape;7661;p8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62" name="Google Shape;7662;p8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63" name="Google Shape;7663;p8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64" name="Google Shape;7664;p8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65" name="Google Shape;7665;p8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666" name="Google Shape;7666;p85"/>
            <p:cNvCxnSpPr>
              <a:stCxn id="7659" idx="2"/>
              <a:endCxn id="766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67" name="Google Shape;7667;p85"/>
            <p:cNvCxnSpPr>
              <a:stCxn id="7661" idx="0"/>
              <a:endCxn id="765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68" name="Google Shape;7668;p85"/>
            <p:cNvCxnSpPr>
              <a:stCxn id="7661" idx="2"/>
              <a:endCxn id="766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69" name="Google Shape;7669;p85"/>
            <p:cNvCxnSpPr>
              <a:stCxn id="7662" idx="0"/>
              <a:endCxn id="766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70" name="Google Shape;7670;p85"/>
            <p:cNvCxnSpPr>
              <a:stCxn id="7660" idx="2"/>
              <a:endCxn id="766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71" name="Google Shape;7671;p85"/>
            <p:cNvCxnSpPr>
              <a:stCxn id="7664" idx="0"/>
              <a:endCxn id="766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672" name="Google Shape;7672;p85"/>
          <p:cNvGrpSpPr/>
          <p:nvPr/>
        </p:nvGrpSpPr>
        <p:grpSpPr>
          <a:xfrm>
            <a:off x="6840198" y="2894250"/>
            <a:ext cx="1579035" cy="540873"/>
            <a:chOff x="6895650" y="3126697"/>
            <a:chExt cx="1436662" cy="492105"/>
          </a:xfrm>
        </p:grpSpPr>
        <p:sp>
          <p:nvSpPr>
            <p:cNvPr id="7673" name="Google Shape;7673;p8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8" name="Google Shape;7678;p85"/>
            <p:cNvGrpSpPr/>
            <p:nvPr/>
          </p:nvGrpSpPr>
          <p:grpSpPr>
            <a:xfrm>
              <a:off x="6995957" y="3335810"/>
              <a:ext cx="1230393" cy="71754"/>
              <a:chOff x="6995957" y="3287964"/>
              <a:chExt cx="1230393" cy="71754"/>
            </a:xfrm>
          </p:grpSpPr>
          <p:sp>
            <p:nvSpPr>
              <p:cNvPr id="7679" name="Google Shape;7679;p8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4" name="Google Shape;7684;p85"/>
          <p:cNvGrpSpPr/>
          <p:nvPr/>
        </p:nvGrpSpPr>
        <p:grpSpPr>
          <a:xfrm>
            <a:off x="6838780" y="3531013"/>
            <a:ext cx="1581862" cy="650625"/>
            <a:chOff x="6777990" y="3710194"/>
            <a:chExt cx="1646915" cy="677382"/>
          </a:xfrm>
        </p:grpSpPr>
        <p:grpSp>
          <p:nvGrpSpPr>
            <p:cNvPr id="7685" name="Google Shape;7685;p85"/>
            <p:cNvGrpSpPr/>
            <p:nvPr/>
          </p:nvGrpSpPr>
          <p:grpSpPr>
            <a:xfrm>
              <a:off x="6777990" y="3874492"/>
              <a:ext cx="411129" cy="513083"/>
              <a:chOff x="6777990" y="3874492"/>
              <a:chExt cx="411129" cy="513083"/>
            </a:xfrm>
          </p:grpSpPr>
          <p:cxnSp>
            <p:nvCxnSpPr>
              <p:cNvPr id="7686" name="Google Shape;7686;p8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87" name="Google Shape;7687;p8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85"/>
            <p:cNvGrpSpPr/>
            <p:nvPr/>
          </p:nvGrpSpPr>
          <p:grpSpPr>
            <a:xfrm>
              <a:off x="7188425" y="3710194"/>
              <a:ext cx="411123" cy="520535"/>
              <a:chOff x="7188425" y="3710194"/>
              <a:chExt cx="411123" cy="520535"/>
            </a:xfrm>
          </p:grpSpPr>
          <p:cxnSp>
            <p:nvCxnSpPr>
              <p:cNvPr id="7689" name="Google Shape;7689;p8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90" name="Google Shape;7690;p8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85"/>
            <p:cNvGrpSpPr/>
            <p:nvPr/>
          </p:nvGrpSpPr>
          <p:grpSpPr>
            <a:xfrm>
              <a:off x="7603341" y="3874492"/>
              <a:ext cx="411474" cy="513083"/>
              <a:chOff x="7603341" y="3874492"/>
              <a:chExt cx="411474" cy="513083"/>
            </a:xfrm>
          </p:grpSpPr>
          <p:cxnSp>
            <p:nvCxnSpPr>
              <p:cNvPr id="7692" name="Google Shape;7692;p8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93" name="Google Shape;7693;p8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85"/>
            <p:cNvGrpSpPr/>
            <p:nvPr/>
          </p:nvGrpSpPr>
          <p:grpSpPr>
            <a:xfrm>
              <a:off x="8013776" y="3722847"/>
              <a:ext cx="411129" cy="507881"/>
              <a:chOff x="8013776" y="3722847"/>
              <a:chExt cx="411129" cy="507881"/>
            </a:xfrm>
          </p:grpSpPr>
          <p:cxnSp>
            <p:nvCxnSpPr>
              <p:cNvPr id="7695" name="Google Shape;7695;p8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696" name="Google Shape;7696;p8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7" name="Google Shape;7697;p85"/>
          <p:cNvGrpSpPr/>
          <p:nvPr/>
        </p:nvGrpSpPr>
        <p:grpSpPr>
          <a:xfrm>
            <a:off x="5258295" y="2703853"/>
            <a:ext cx="1421889" cy="1020603"/>
            <a:chOff x="5190863" y="2824811"/>
            <a:chExt cx="1544860" cy="1108869"/>
          </a:xfrm>
        </p:grpSpPr>
        <p:grpSp>
          <p:nvGrpSpPr>
            <p:cNvPr id="7698" name="Google Shape;7698;p85"/>
            <p:cNvGrpSpPr/>
            <p:nvPr/>
          </p:nvGrpSpPr>
          <p:grpSpPr>
            <a:xfrm>
              <a:off x="5938695" y="3176919"/>
              <a:ext cx="685761" cy="404739"/>
              <a:chOff x="5938695" y="3176919"/>
              <a:chExt cx="685761" cy="404739"/>
            </a:xfrm>
          </p:grpSpPr>
          <p:grpSp>
            <p:nvGrpSpPr>
              <p:cNvPr id="7699" name="Google Shape;7699;p85"/>
              <p:cNvGrpSpPr/>
              <p:nvPr/>
            </p:nvGrpSpPr>
            <p:grpSpPr>
              <a:xfrm>
                <a:off x="5938695" y="3176919"/>
                <a:ext cx="685761" cy="404739"/>
                <a:chOff x="5938695" y="3176919"/>
                <a:chExt cx="685761" cy="404739"/>
              </a:xfrm>
            </p:grpSpPr>
            <p:sp>
              <p:nvSpPr>
                <p:cNvPr id="7700" name="Google Shape;7700;p8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2" name="Google Shape;7702;p8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85"/>
            <p:cNvGrpSpPr/>
            <p:nvPr/>
          </p:nvGrpSpPr>
          <p:grpSpPr>
            <a:xfrm>
              <a:off x="5305233" y="3176835"/>
              <a:ext cx="685971" cy="404655"/>
              <a:chOff x="5305233" y="3176835"/>
              <a:chExt cx="685971" cy="404655"/>
            </a:xfrm>
          </p:grpSpPr>
          <p:grpSp>
            <p:nvGrpSpPr>
              <p:cNvPr id="7704" name="Google Shape;7704;p85"/>
              <p:cNvGrpSpPr/>
              <p:nvPr/>
            </p:nvGrpSpPr>
            <p:grpSpPr>
              <a:xfrm>
                <a:off x="5305233" y="3176835"/>
                <a:ext cx="685971" cy="404655"/>
                <a:chOff x="5305233" y="3176835"/>
                <a:chExt cx="685971" cy="404655"/>
              </a:xfrm>
            </p:grpSpPr>
            <p:sp>
              <p:nvSpPr>
                <p:cNvPr id="7705" name="Google Shape;7705;p8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7" name="Google Shape;7707;p8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8" name="Google Shape;7708;p8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9" name="Google Shape;7709;p85"/>
            <p:cNvGrpSpPr/>
            <p:nvPr/>
          </p:nvGrpSpPr>
          <p:grpSpPr>
            <a:xfrm>
              <a:off x="5657361" y="2824811"/>
              <a:ext cx="1078361" cy="404655"/>
              <a:chOff x="5657361" y="2824811"/>
              <a:chExt cx="1078361" cy="404655"/>
            </a:xfrm>
          </p:grpSpPr>
          <p:grpSp>
            <p:nvGrpSpPr>
              <p:cNvPr id="7710" name="Google Shape;7710;p85"/>
              <p:cNvGrpSpPr/>
              <p:nvPr/>
            </p:nvGrpSpPr>
            <p:grpSpPr>
              <a:xfrm>
                <a:off x="5657361" y="2824811"/>
                <a:ext cx="1078361" cy="404655"/>
                <a:chOff x="5657361" y="2824811"/>
                <a:chExt cx="1078361" cy="404655"/>
              </a:xfrm>
            </p:grpSpPr>
            <p:grpSp>
              <p:nvGrpSpPr>
                <p:cNvPr id="7711" name="Google Shape;7711;p85"/>
                <p:cNvGrpSpPr/>
                <p:nvPr/>
              </p:nvGrpSpPr>
              <p:grpSpPr>
                <a:xfrm>
                  <a:off x="5938485" y="2824811"/>
                  <a:ext cx="797237" cy="404655"/>
                  <a:chOff x="5938485" y="2824811"/>
                  <a:chExt cx="797237" cy="404655"/>
                </a:xfrm>
              </p:grpSpPr>
              <p:sp>
                <p:nvSpPr>
                  <p:cNvPr id="7712" name="Google Shape;7712;p8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4" name="Google Shape;7714;p8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5" name="Google Shape;7715;p8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85"/>
            <p:cNvGrpSpPr/>
            <p:nvPr/>
          </p:nvGrpSpPr>
          <p:grpSpPr>
            <a:xfrm>
              <a:off x="5190863" y="3528942"/>
              <a:ext cx="1078026" cy="404739"/>
              <a:chOff x="5190863" y="3528942"/>
              <a:chExt cx="1078026" cy="404739"/>
            </a:xfrm>
          </p:grpSpPr>
          <p:sp>
            <p:nvSpPr>
              <p:cNvPr id="7717" name="Google Shape;7717;p8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8" name="Google Shape;7718;p85"/>
              <p:cNvGrpSpPr/>
              <p:nvPr/>
            </p:nvGrpSpPr>
            <p:grpSpPr>
              <a:xfrm>
                <a:off x="5190863" y="3528942"/>
                <a:ext cx="1078026" cy="404739"/>
                <a:chOff x="5190863" y="3528942"/>
                <a:chExt cx="1078026" cy="404739"/>
              </a:xfrm>
            </p:grpSpPr>
            <p:sp>
              <p:nvSpPr>
                <p:cNvPr id="7719" name="Google Shape;7719;p8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21" name="Google Shape;7721;p85"/>
          <p:cNvGrpSpPr/>
          <p:nvPr/>
        </p:nvGrpSpPr>
        <p:grpSpPr>
          <a:xfrm>
            <a:off x="724302" y="1268321"/>
            <a:ext cx="1086719" cy="879487"/>
            <a:chOff x="803162" y="1474292"/>
            <a:chExt cx="1086719" cy="879487"/>
          </a:xfrm>
        </p:grpSpPr>
        <p:grpSp>
          <p:nvGrpSpPr>
            <p:cNvPr id="7722" name="Google Shape;7722;p85"/>
            <p:cNvGrpSpPr/>
            <p:nvPr/>
          </p:nvGrpSpPr>
          <p:grpSpPr>
            <a:xfrm>
              <a:off x="803162" y="1625948"/>
              <a:ext cx="445856" cy="576579"/>
              <a:chOff x="803162" y="1625948"/>
              <a:chExt cx="445856" cy="576579"/>
            </a:xfrm>
          </p:grpSpPr>
          <p:sp>
            <p:nvSpPr>
              <p:cNvPr id="7723" name="Google Shape;7723;p8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4" name="Google Shape;7724;p85"/>
              <p:cNvGrpSpPr/>
              <p:nvPr/>
            </p:nvGrpSpPr>
            <p:grpSpPr>
              <a:xfrm>
                <a:off x="1056023" y="1625948"/>
                <a:ext cx="192995" cy="576579"/>
                <a:chOff x="1056023" y="1625948"/>
                <a:chExt cx="192995" cy="576579"/>
              </a:xfrm>
            </p:grpSpPr>
            <p:sp>
              <p:nvSpPr>
                <p:cNvPr id="7725" name="Google Shape;7725;p8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0" name="Google Shape;7730;p85"/>
            <p:cNvGrpSpPr/>
            <p:nvPr/>
          </p:nvGrpSpPr>
          <p:grpSpPr>
            <a:xfrm>
              <a:off x="1371406" y="1474292"/>
              <a:ext cx="518475" cy="879487"/>
              <a:chOff x="1398231" y="1474292"/>
              <a:chExt cx="518475" cy="879487"/>
            </a:xfrm>
          </p:grpSpPr>
          <p:grpSp>
            <p:nvGrpSpPr>
              <p:cNvPr id="7731" name="Google Shape;7731;p85"/>
              <p:cNvGrpSpPr/>
              <p:nvPr/>
            </p:nvGrpSpPr>
            <p:grpSpPr>
              <a:xfrm>
                <a:off x="1398231" y="1474292"/>
                <a:ext cx="518475" cy="341643"/>
                <a:chOff x="1398231" y="1474292"/>
                <a:chExt cx="518475" cy="341643"/>
              </a:xfrm>
            </p:grpSpPr>
            <p:sp>
              <p:nvSpPr>
                <p:cNvPr id="7732" name="Google Shape;7732;p8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3" name="Google Shape;7733;p85"/>
                <p:cNvGrpSpPr/>
                <p:nvPr/>
              </p:nvGrpSpPr>
              <p:grpSpPr>
                <a:xfrm>
                  <a:off x="1616453" y="1474292"/>
                  <a:ext cx="300253" cy="341643"/>
                  <a:chOff x="1616453" y="1475379"/>
                  <a:chExt cx="300253" cy="341643"/>
                </a:xfrm>
              </p:grpSpPr>
              <p:sp>
                <p:nvSpPr>
                  <p:cNvPr id="7734" name="Google Shape;7734;p8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1" name="Google Shape;7741;p85"/>
                  <p:cNvGrpSpPr/>
                  <p:nvPr/>
                </p:nvGrpSpPr>
                <p:grpSpPr>
                  <a:xfrm>
                    <a:off x="1839639" y="1475379"/>
                    <a:ext cx="77067" cy="341643"/>
                    <a:chOff x="1839639" y="1475379"/>
                    <a:chExt cx="77067" cy="341643"/>
                  </a:xfrm>
                </p:grpSpPr>
                <p:sp>
                  <p:nvSpPr>
                    <p:cNvPr id="7742" name="Google Shape;7742;p8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44" name="Google Shape;7744;p85"/>
              <p:cNvGrpSpPr/>
              <p:nvPr/>
            </p:nvGrpSpPr>
            <p:grpSpPr>
              <a:xfrm>
                <a:off x="1398451" y="2012951"/>
                <a:ext cx="518255" cy="340828"/>
                <a:chOff x="1398451" y="2012951"/>
                <a:chExt cx="518255" cy="340828"/>
              </a:xfrm>
            </p:grpSpPr>
            <p:sp>
              <p:nvSpPr>
                <p:cNvPr id="7745" name="Google Shape;7745;p8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6" name="Google Shape;7746;p85"/>
                <p:cNvGrpSpPr/>
                <p:nvPr/>
              </p:nvGrpSpPr>
              <p:grpSpPr>
                <a:xfrm>
                  <a:off x="1616453" y="2012951"/>
                  <a:ext cx="300253" cy="340828"/>
                  <a:chOff x="1616453" y="2013538"/>
                  <a:chExt cx="300253" cy="340828"/>
                </a:xfrm>
              </p:grpSpPr>
              <p:sp>
                <p:nvSpPr>
                  <p:cNvPr id="7747" name="Google Shape;7747;p8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4" name="Google Shape;7754;p85"/>
                  <p:cNvGrpSpPr/>
                  <p:nvPr/>
                </p:nvGrpSpPr>
                <p:grpSpPr>
                  <a:xfrm>
                    <a:off x="1839639" y="2013538"/>
                    <a:ext cx="77067" cy="340828"/>
                    <a:chOff x="1839639" y="2013538"/>
                    <a:chExt cx="77067" cy="340828"/>
                  </a:xfrm>
                </p:grpSpPr>
                <p:sp>
                  <p:nvSpPr>
                    <p:cNvPr id="7755" name="Google Shape;7755;p8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757" name="Google Shape;7757;p85"/>
          <p:cNvGrpSpPr/>
          <p:nvPr/>
        </p:nvGrpSpPr>
        <p:grpSpPr>
          <a:xfrm>
            <a:off x="721126" y="3399508"/>
            <a:ext cx="1368681" cy="682918"/>
            <a:chOff x="724986" y="3605478"/>
            <a:chExt cx="1368681" cy="682918"/>
          </a:xfrm>
        </p:grpSpPr>
        <p:grpSp>
          <p:nvGrpSpPr>
            <p:cNvPr id="7758" name="Google Shape;7758;p85"/>
            <p:cNvGrpSpPr/>
            <p:nvPr/>
          </p:nvGrpSpPr>
          <p:grpSpPr>
            <a:xfrm>
              <a:off x="1289102" y="3823629"/>
              <a:ext cx="240442" cy="250435"/>
              <a:chOff x="-165066" y="3843615"/>
              <a:chExt cx="221259" cy="230455"/>
            </a:xfrm>
          </p:grpSpPr>
          <p:sp>
            <p:nvSpPr>
              <p:cNvPr id="7759" name="Google Shape;7759;p8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85"/>
            <p:cNvGrpSpPr/>
            <p:nvPr/>
          </p:nvGrpSpPr>
          <p:grpSpPr>
            <a:xfrm>
              <a:off x="724986" y="3605478"/>
              <a:ext cx="1368681" cy="682918"/>
              <a:chOff x="724986" y="3605478"/>
              <a:chExt cx="1368681" cy="682918"/>
            </a:xfrm>
          </p:grpSpPr>
          <p:grpSp>
            <p:nvGrpSpPr>
              <p:cNvPr id="7780" name="Google Shape;7780;p85"/>
              <p:cNvGrpSpPr/>
              <p:nvPr/>
            </p:nvGrpSpPr>
            <p:grpSpPr>
              <a:xfrm>
                <a:off x="1498221" y="4047614"/>
                <a:ext cx="529172" cy="240783"/>
                <a:chOff x="1498221" y="4047614"/>
                <a:chExt cx="529172" cy="240783"/>
              </a:xfrm>
            </p:grpSpPr>
            <p:grpSp>
              <p:nvGrpSpPr>
                <p:cNvPr id="7781" name="Google Shape;7781;p85"/>
                <p:cNvGrpSpPr/>
                <p:nvPr/>
              </p:nvGrpSpPr>
              <p:grpSpPr>
                <a:xfrm>
                  <a:off x="1826655" y="4224370"/>
                  <a:ext cx="200738" cy="25631"/>
                  <a:chOff x="1826655" y="4224370"/>
                  <a:chExt cx="200738" cy="25631"/>
                </a:xfrm>
              </p:grpSpPr>
              <p:sp>
                <p:nvSpPr>
                  <p:cNvPr id="7782" name="Google Shape;7782;p8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85"/>
                <p:cNvGrpSpPr/>
                <p:nvPr/>
              </p:nvGrpSpPr>
              <p:grpSpPr>
                <a:xfrm>
                  <a:off x="1498221" y="4047614"/>
                  <a:ext cx="328444" cy="240783"/>
                  <a:chOff x="1498221" y="4047614"/>
                  <a:chExt cx="328444" cy="240783"/>
                </a:xfrm>
              </p:grpSpPr>
              <p:sp>
                <p:nvSpPr>
                  <p:cNvPr id="7785" name="Google Shape;7785;p8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6" name="Google Shape;7786;p85"/>
                  <p:cNvGrpSpPr/>
                  <p:nvPr/>
                </p:nvGrpSpPr>
                <p:grpSpPr>
                  <a:xfrm>
                    <a:off x="1498221" y="4047614"/>
                    <a:ext cx="150566" cy="190416"/>
                    <a:chOff x="1498221" y="4047614"/>
                    <a:chExt cx="150566" cy="190416"/>
                  </a:xfrm>
                </p:grpSpPr>
                <p:sp>
                  <p:nvSpPr>
                    <p:cNvPr id="7787" name="Google Shape;7787;p8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89" name="Google Shape;7789;p85"/>
              <p:cNvGrpSpPr/>
              <p:nvPr/>
            </p:nvGrpSpPr>
            <p:grpSpPr>
              <a:xfrm>
                <a:off x="1560718" y="3800594"/>
                <a:ext cx="532948" cy="302090"/>
                <a:chOff x="1560718" y="3800594"/>
                <a:chExt cx="532948" cy="302090"/>
              </a:xfrm>
            </p:grpSpPr>
            <p:grpSp>
              <p:nvGrpSpPr>
                <p:cNvPr id="7790" name="Google Shape;7790;p85"/>
                <p:cNvGrpSpPr/>
                <p:nvPr/>
              </p:nvGrpSpPr>
              <p:grpSpPr>
                <a:xfrm>
                  <a:off x="1912179" y="3827344"/>
                  <a:ext cx="181487" cy="25631"/>
                  <a:chOff x="1912179" y="3827344"/>
                  <a:chExt cx="181487" cy="25631"/>
                </a:xfrm>
              </p:grpSpPr>
              <p:sp>
                <p:nvSpPr>
                  <p:cNvPr id="7791" name="Google Shape;7791;p8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85"/>
                <p:cNvGrpSpPr/>
                <p:nvPr/>
              </p:nvGrpSpPr>
              <p:grpSpPr>
                <a:xfrm>
                  <a:off x="1912179" y="4044505"/>
                  <a:ext cx="181487" cy="25622"/>
                  <a:chOff x="1912179" y="4044506"/>
                  <a:chExt cx="181487" cy="25622"/>
                </a:xfrm>
              </p:grpSpPr>
              <p:sp>
                <p:nvSpPr>
                  <p:cNvPr id="7794" name="Google Shape;7794;p8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85"/>
                <p:cNvGrpSpPr/>
                <p:nvPr/>
              </p:nvGrpSpPr>
              <p:grpSpPr>
                <a:xfrm>
                  <a:off x="1560718" y="3800594"/>
                  <a:ext cx="351472" cy="302090"/>
                  <a:chOff x="1560718" y="3800594"/>
                  <a:chExt cx="351472" cy="302090"/>
                </a:xfrm>
              </p:grpSpPr>
              <p:grpSp>
                <p:nvGrpSpPr>
                  <p:cNvPr id="7797" name="Google Shape;7797;p85"/>
                  <p:cNvGrpSpPr/>
                  <p:nvPr/>
                </p:nvGrpSpPr>
                <p:grpSpPr>
                  <a:xfrm>
                    <a:off x="1560718" y="3842857"/>
                    <a:ext cx="173586" cy="217131"/>
                    <a:chOff x="1560718" y="3842857"/>
                    <a:chExt cx="173586" cy="217131"/>
                  </a:xfrm>
                </p:grpSpPr>
                <p:sp>
                  <p:nvSpPr>
                    <p:cNvPr id="7798" name="Google Shape;7798;p8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1" name="Google Shape;7801;p8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03" name="Google Shape;7803;p8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4" name="Google Shape;7804;p85"/>
              <p:cNvGrpSpPr/>
              <p:nvPr/>
            </p:nvGrpSpPr>
            <p:grpSpPr>
              <a:xfrm>
                <a:off x="785350" y="3605478"/>
                <a:ext cx="535311" cy="249245"/>
                <a:chOff x="785350" y="3605478"/>
                <a:chExt cx="535311" cy="249245"/>
              </a:xfrm>
            </p:grpSpPr>
            <p:grpSp>
              <p:nvGrpSpPr>
                <p:cNvPr id="7805" name="Google Shape;7805;p85"/>
                <p:cNvGrpSpPr/>
                <p:nvPr/>
              </p:nvGrpSpPr>
              <p:grpSpPr>
                <a:xfrm>
                  <a:off x="785350" y="3605478"/>
                  <a:ext cx="376191" cy="102736"/>
                  <a:chOff x="785350" y="3605478"/>
                  <a:chExt cx="376191" cy="102736"/>
                </a:xfrm>
              </p:grpSpPr>
              <p:sp>
                <p:nvSpPr>
                  <p:cNvPr id="7806" name="Google Shape;7806;p8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85"/>
                <p:cNvGrpSpPr/>
                <p:nvPr/>
              </p:nvGrpSpPr>
              <p:grpSpPr>
                <a:xfrm>
                  <a:off x="1161530" y="3655851"/>
                  <a:ext cx="159131" cy="198872"/>
                  <a:chOff x="1161530" y="3655851"/>
                  <a:chExt cx="159131" cy="198872"/>
                </a:xfrm>
              </p:grpSpPr>
              <p:sp>
                <p:nvSpPr>
                  <p:cNvPr id="7810" name="Google Shape;7810;p8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2" name="Google Shape;7812;p85"/>
              <p:cNvGrpSpPr/>
              <p:nvPr/>
            </p:nvGrpSpPr>
            <p:grpSpPr>
              <a:xfrm>
                <a:off x="785350" y="4047614"/>
                <a:ext cx="535311" cy="240783"/>
                <a:chOff x="785350" y="4047614"/>
                <a:chExt cx="535311" cy="240783"/>
              </a:xfrm>
            </p:grpSpPr>
            <p:grpSp>
              <p:nvGrpSpPr>
                <p:cNvPr id="7813" name="Google Shape;7813;p85"/>
                <p:cNvGrpSpPr/>
                <p:nvPr/>
              </p:nvGrpSpPr>
              <p:grpSpPr>
                <a:xfrm>
                  <a:off x="1161636" y="4047614"/>
                  <a:ext cx="159025" cy="190415"/>
                  <a:chOff x="1161636" y="4047614"/>
                  <a:chExt cx="159025" cy="190415"/>
                </a:xfrm>
              </p:grpSpPr>
              <p:sp>
                <p:nvSpPr>
                  <p:cNvPr id="7814" name="Google Shape;7814;p8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85"/>
                <p:cNvGrpSpPr/>
                <p:nvPr/>
              </p:nvGrpSpPr>
              <p:grpSpPr>
                <a:xfrm>
                  <a:off x="785350" y="4185661"/>
                  <a:ext cx="376191" cy="102736"/>
                  <a:chOff x="785350" y="4185661"/>
                  <a:chExt cx="376191" cy="102736"/>
                </a:xfrm>
              </p:grpSpPr>
              <p:sp>
                <p:nvSpPr>
                  <p:cNvPr id="7817" name="Google Shape;7817;p8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0" name="Google Shape;7820;p85"/>
              <p:cNvGrpSpPr/>
              <p:nvPr/>
            </p:nvGrpSpPr>
            <p:grpSpPr>
              <a:xfrm>
                <a:off x="1501054" y="3605478"/>
                <a:ext cx="526340" cy="249240"/>
                <a:chOff x="1501054" y="3605478"/>
                <a:chExt cx="526340" cy="249240"/>
              </a:xfrm>
            </p:grpSpPr>
            <p:grpSp>
              <p:nvGrpSpPr>
                <p:cNvPr id="7821" name="Google Shape;7821;p85"/>
                <p:cNvGrpSpPr/>
                <p:nvPr/>
              </p:nvGrpSpPr>
              <p:grpSpPr>
                <a:xfrm>
                  <a:off x="1834208" y="3643867"/>
                  <a:ext cx="193185" cy="25622"/>
                  <a:chOff x="1834208" y="3643867"/>
                  <a:chExt cx="193185" cy="25622"/>
                </a:xfrm>
              </p:grpSpPr>
              <p:sp>
                <p:nvSpPr>
                  <p:cNvPr id="7822" name="Google Shape;7822;p8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85"/>
                <p:cNvGrpSpPr/>
                <p:nvPr/>
              </p:nvGrpSpPr>
              <p:grpSpPr>
                <a:xfrm>
                  <a:off x="1501054" y="3605478"/>
                  <a:ext cx="333165" cy="249240"/>
                  <a:chOff x="1501054" y="3605478"/>
                  <a:chExt cx="333165" cy="249240"/>
                </a:xfrm>
              </p:grpSpPr>
              <p:sp>
                <p:nvSpPr>
                  <p:cNvPr id="7825" name="Google Shape;7825;p8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6" name="Google Shape;7826;p85"/>
                  <p:cNvGrpSpPr/>
                  <p:nvPr/>
                </p:nvGrpSpPr>
                <p:grpSpPr>
                  <a:xfrm>
                    <a:off x="1501054" y="3655851"/>
                    <a:ext cx="155286" cy="198867"/>
                    <a:chOff x="1501054" y="3655851"/>
                    <a:chExt cx="155286" cy="198867"/>
                  </a:xfrm>
                </p:grpSpPr>
                <p:sp>
                  <p:nvSpPr>
                    <p:cNvPr id="7827" name="Google Shape;7827;p8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29" name="Google Shape;7829;p85"/>
              <p:cNvGrpSpPr/>
              <p:nvPr/>
            </p:nvGrpSpPr>
            <p:grpSpPr>
              <a:xfrm>
                <a:off x="724986" y="3800594"/>
                <a:ext cx="532950" cy="302090"/>
                <a:chOff x="724986" y="3800594"/>
                <a:chExt cx="532950" cy="302090"/>
              </a:xfrm>
            </p:grpSpPr>
            <p:grpSp>
              <p:nvGrpSpPr>
                <p:cNvPr id="7830" name="Google Shape;7830;p85"/>
                <p:cNvGrpSpPr/>
                <p:nvPr/>
              </p:nvGrpSpPr>
              <p:grpSpPr>
                <a:xfrm>
                  <a:off x="724986" y="4044367"/>
                  <a:ext cx="181314" cy="25626"/>
                  <a:chOff x="724986" y="4044367"/>
                  <a:chExt cx="181314" cy="25626"/>
                </a:xfrm>
              </p:grpSpPr>
              <p:sp>
                <p:nvSpPr>
                  <p:cNvPr id="7831" name="Google Shape;7831;p8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85"/>
                <p:cNvGrpSpPr/>
                <p:nvPr/>
              </p:nvGrpSpPr>
              <p:grpSpPr>
                <a:xfrm>
                  <a:off x="906290" y="3800594"/>
                  <a:ext cx="351646" cy="302090"/>
                  <a:chOff x="906290" y="3800594"/>
                  <a:chExt cx="351646" cy="302090"/>
                </a:xfrm>
              </p:grpSpPr>
              <p:grpSp>
                <p:nvGrpSpPr>
                  <p:cNvPr id="7834" name="Google Shape;7834;p85"/>
                  <p:cNvGrpSpPr/>
                  <p:nvPr/>
                </p:nvGrpSpPr>
                <p:grpSpPr>
                  <a:xfrm>
                    <a:off x="1084172" y="3842857"/>
                    <a:ext cx="173764" cy="217131"/>
                    <a:chOff x="1084172" y="3842857"/>
                    <a:chExt cx="173764" cy="217131"/>
                  </a:xfrm>
                </p:grpSpPr>
                <p:grpSp>
                  <p:nvGrpSpPr>
                    <p:cNvPr id="7835" name="Google Shape;7835;p85"/>
                    <p:cNvGrpSpPr/>
                    <p:nvPr/>
                  </p:nvGrpSpPr>
                  <p:grpSpPr>
                    <a:xfrm>
                      <a:off x="1156862" y="3936509"/>
                      <a:ext cx="101073" cy="25622"/>
                      <a:chOff x="1156862" y="3936509"/>
                      <a:chExt cx="101073" cy="25622"/>
                    </a:xfrm>
                  </p:grpSpPr>
                  <p:sp>
                    <p:nvSpPr>
                      <p:cNvPr id="7836" name="Google Shape;7836;p8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8" name="Google Shape;7838;p8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9" name="Google Shape;7839;p8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85"/>
                <p:cNvGrpSpPr/>
                <p:nvPr/>
              </p:nvGrpSpPr>
              <p:grpSpPr>
                <a:xfrm>
                  <a:off x="724986" y="3830189"/>
                  <a:ext cx="189533" cy="25626"/>
                  <a:chOff x="724986" y="3830189"/>
                  <a:chExt cx="189533" cy="25626"/>
                </a:xfrm>
              </p:grpSpPr>
              <p:sp>
                <p:nvSpPr>
                  <p:cNvPr id="7842" name="Google Shape;7842;p8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44" name="Google Shape;7844;p85"/>
          <p:cNvGrpSpPr/>
          <p:nvPr/>
        </p:nvGrpSpPr>
        <p:grpSpPr>
          <a:xfrm>
            <a:off x="2249438" y="2249669"/>
            <a:ext cx="948701" cy="935378"/>
            <a:chOff x="2253298" y="2428317"/>
            <a:chExt cx="948701" cy="935378"/>
          </a:xfrm>
        </p:grpSpPr>
        <p:sp>
          <p:nvSpPr>
            <p:cNvPr id="7845" name="Google Shape;7845;p8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1" name="Shape 7881"/>
        <p:cNvGrpSpPr/>
        <p:nvPr/>
      </p:nvGrpSpPr>
      <p:grpSpPr>
        <a:xfrm>
          <a:off x="0" y="0"/>
          <a:ext cx="0" cy="0"/>
          <a:chOff x="0" y="0"/>
          <a:chExt cx="0" cy="0"/>
        </a:xfrm>
      </p:grpSpPr>
      <p:graphicFrame>
        <p:nvGraphicFramePr>
          <p:cNvPr id="7882" name="Google Shape;7882;p86"/>
          <p:cNvGraphicFramePr/>
          <p:nvPr/>
        </p:nvGraphicFramePr>
        <p:xfrm>
          <a:off x="3342575" y="2130461"/>
          <a:ext cx="3000000" cy="3000000"/>
        </p:xfrm>
        <a:graphic>
          <a:graphicData uri="http://schemas.openxmlformats.org/drawingml/2006/table">
            <a:tbl>
              <a:tblPr>
                <a:noFill/>
                <a:tableStyleId>{91E4B765-82C2-4E1E-8A49-80BAED75525C}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883" name="Google Shape;7883;p86"/>
          <p:cNvGrpSpPr/>
          <p:nvPr/>
        </p:nvGrpSpPr>
        <p:grpSpPr>
          <a:xfrm>
            <a:off x="3339745" y="952988"/>
            <a:ext cx="2363393" cy="1017867"/>
            <a:chOff x="3292400" y="1219146"/>
            <a:chExt cx="2615240" cy="1110239"/>
          </a:xfrm>
        </p:grpSpPr>
        <p:sp>
          <p:nvSpPr>
            <p:cNvPr id="7884" name="Google Shape;7884;p8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7885" name="Google Shape;7885;p8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6" name="Google Shape;7886;p8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887" name="Google Shape;7887;p8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888" name="Google Shape;7888;p8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889" name="Google Shape;7889;p8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890" name="Google Shape;7890;p8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891" name="Google Shape;7891;p8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892" name="Google Shape;7892;p8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893" name="Google Shape;7893;p8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894" name="Google Shape;7894;p8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95" name="Google Shape;7895;p8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96" name="Google Shape;7896;p8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97" name="Google Shape;7897;p8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98" name="Google Shape;7898;p86"/>
            <p:cNvGrpSpPr/>
            <p:nvPr/>
          </p:nvGrpSpPr>
          <p:grpSpPr>
            <a:xfrm>
              <a:off x="3748438" y="1378608"/>
              <a:ext cx="2159202" cy="903971"/>
              <a:chOff x="1683525" y="2179850"/>
              <a:chExt cx="4519050" cy="2134525"/>
            </a:xfrm>
          </p:grpSpPr>
          <p:sp>
            <p:nvSpPr>
              <p:cNvPr id="7899" name="Google Shape;7899;p8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0" name="Google Shape;7900;p8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1" name="Google Shape;7901;p8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2" name="Google Shape;7902;p8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3" name="Google Shape;7903;p8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4" name="Google Shape;7904;p8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5" name="Google Shape;7905;p8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6" name="Google Shape;7906;p8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7" name="Google Shape;7907;p8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8" name="Google Shape;7908;p8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9" name="Google Shape;7909;p8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0" name="Google Shape;7910;p8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7911" name="Google Shape;7911;p86"/>
          <p:cNvGraphicFramePr/>
          <p:nvPr/>
        </p:nvGraphicFramePr>
        <p:xfrm>
          <a:off x="5935838" y="2130461"/>
          <a:ext cx="3000000" cy="3000000"/>
        </p:xfrm>
        <a:graphic>
          <a:graphicData uri="http://schemas.openxmlformats.org/drawingml/2006/table">
            <a:tbl>
              <a:tblPr>
                <a:noFill/>
                <a:tableStyleId>{91E4B765-82C2-4E1E-8A49-80BAED75525C}</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912" name="Google Shape;7912;p86"/>
          <p:cNvGrpSpPr/>
          <p:nvPr/>
        </p:nvGrpSpPr>
        <p:grpSpPr>
          <a:xfrm>
            <a:off x="5910045" y="3189058"/>
            <a:ext cx="2522867" cy="1001454"/>
            <a:chOff x="1904318" y="789980"/>
            <a:chExt cx="1489472" cy="606868"/>
          </a:xfrm>
        </p:grpSpPr>
        <p:cxnSp>
          <p:nvCxnSpPr>
            <p:cNvPr id="7913" name="Google Shape;7913;p8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14" name="Google Shape;7914;p8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15" name="Google Shape;7915;p8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16" name="Google Shape;7916;p8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917" name="Google Shape;7917;p8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918" name="Google Shape;7918;p8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919" name="Google Shape;7919;p8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920" name="Google Shape;7920;p8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927" name="Google Shape;7927;p8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928" name="Google Shape;7928;p8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929" name="Google Shape;7929;p8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86"/>
          <p:cNvGrpSpPr/>
          <p:nvPr/>
        </p:nvGrpSpPr>
        <p:grpSpPr>
          <a:xfrm>
            <a:off x="712562" y="998017"/>
            <a:ext cx="2394370" cy="976502"/>
            <a:chOff x="749309" y="1112739"/>
            <a:chExt cx="2371603" cy="976502"/>
          </a:xfrm>
        </p:grpSpPr>
        <p:sp>
          <p:nvSpPr>
            <p:cNvPr id="7931" name="Google Shape;7931;p8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63" name="Google Shape;7963;p86"/>
          <p:cNvGraphicFramePr/>
          <p:nvPr/>
        </p:nvGraphicFramePr>
        <p:xfrm>
          <a:off x="5935863" y="996311"/>
          <a:ext cx="3000000" cy="3000000"/>
        </p:xfrm>
        <a:graphic>
          <a:graphicData uri="http://schemas.openxmlformats.org/drawingml/2006/table">
            <a:tbl>
              <a:tblPr>
                <a:noFill/>
                <a:tableStyleId>{91E4B765-82C2-4E1E-8A49-80BAED75525C}</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7964" name="Google Shape;7964;p86"/>
          <p:cNvGrpSpPr/>
          <p:nvPr/>
        </p:nvGrpSpPr>
        <p:grpSpPr>
          <a:xfrm>
            <a:off x="4086505" y="2517104"/>
            <a:ext cx="1517436" cy="74460"/>
            <a:chOff x="3980086" y="2804397"/>
            <a:chExt cx="1227600" cy="66900"/>
          </a:xfrm>
        </p:grpSpPr>
        <p:sp>
          <p:nvSpPr>
            <p:cNvPr id="7965" name="Google Shape;7965;p8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86"/>
          <p:cNvGrpSpPr/>
          <p:nvPr/>
        </p:nvGrpSpPr>
        <p:grpSpPr>
          <a:xfrm>
            <a:off x="4711569" y="2809692"/>
            <a:ext cx="892956" cy="74460"/>
            <a:chOff x="3980086" y="2804397"/>
            <a:chExt cx="1227600" cy="66900"/>
          </a:xfrm>
        </p:grpSpPr>
        <p:sp>
          <p:nvSpPr>
            <p:cNvPr id="7968" name="Google Shape;7968;p8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86"/>
          <p:cNvGrpSpPr/>
          <p:nvPr/>
        </p:nvGrpSpPr>
        <p:grpSpPr>
          <a:xfrm>
            <a:off x="3344661" y="3168575"/>
            <a:ext cx="2363244" cy="1005943"/>
            <a:chOff x="3358415" y="3361302"/>
            <a:chExt cx="2363244" cy="1024695"/>
          </a:xfrm>
        </p:grpSpPr>
        <p:grpSp>
          <p:nvGrpSpPr>
            <p:cNvPr id="7971" name="Google Shape;7971;p86"/>
            <p:cNvGrpSpPr/>
            <p:nvPr/>
          </p:nvGrpSpPr>
          <p:grpSpPr>
            <a:xfrm>
              <a:off x="3358415" y="3361302"/>
              <a:ext cx="441300" cy="1024695"/>
              <a:chOff x="3358415" y="3361302"/>
              <a:chExt cx="441300" cy="1024695"/>
            </a:xfrm>
          </p:grpSpPr>
          <p:sp>
            <p:nvSpPr>
              <p:cNvPr id="7972" name="Google Shape;7972;p8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86"/>
            <p:cNvGrpSpPr/>
            <p:nvPr/>
          </p:nvGrpSpPr>
          <p:grpSpPr>
            <a:xfrm>
              <a:off x="3838901" y="3361302"/>
              <a:ext cx="441300" cy="1024695"/>
              <a:chOff x="3838901" y="3361302"/>
              <a:chExt cx="441300" cy="1024695"/>
            </a:xfrm>
          </p:grpSpPr>
          <p:sp>
            <p:nvSpPr>
              <p:cNvPr id="7979" name="Google Shape;7979;p8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86"/>
            <p:cNvGrpSpPr/>
            <p:nvPr/>
          </p:nvGrpSpPr>
          <p:grpSpPr>
            <a:xfrm>
              <a:off x="4319387" y="3361302"/>
              <a:ext cx="441300" cy="1024695"/>
              <a:chOff x="4319387" y="3361302"/>
              <a:chExt cx="441300" cy="1024695"/>
            </a:xfrm>
          </p:grpSpPr>
          <p:sp>
            <p:nvSpPr>
              <p:cNvPr id="7986" name="Google Shape;7986;p8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86"/>
            <p:cNvGrpSpPr/>
            <p:nvPr/>
          </p:nvGrpSpPr>
          <p:grpSpPr>
            <a:xfrm>
              <a:off x="4799873" y="3361302"/>
              <a:ext cx="441300" cy="1024695"/>
              <a:chOff x="4799873" y="3361302"/>
              <a:chExt cx="441300" cy="1024695"/>
            </a:xfrm>
          </p:grpSpPr>
          <p:sp>
            <p:nvSpPr>
              <p:cNvPr id="7993" name="Google Shape;7993;p8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86"/>
            <p:cNvGrpSpPr/>
            <p:nvPr/>
          </p:nvGrpSpPr>
          <p:grpSpPr>
            <a:xfrm>
              <a:off x="5280360" y="3361302"/>
              <a:ext cx="441300" cy="1024695"/>
              <a:chOff x="5280360" y="3361302"/>
              <a:chExt cx="441300" cy="1024695"/>
            </a:xfrm>
          </p:grpSpPr>
          <p:sp>
            <p:nvSpPr>
              <p:cNvPr id="8000" name="Google Shape;8000;p8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06" name="Google Shape;8006;p86"/>
          <p:cNvGraphicFramePr/>
          <p:nvPr/>
        </p:nvGraphicFramePr>
        <p:xfrm>
          <a:off x="711088" y="2130461"/>
          <a:ext cx="3000000" cy="3000000"/>
        </p:xfrm>
        <a:graphic>
          <a:graphicData uri="http://schemas.openxmlformats.org/drawingml/2006/table">
            <a:tbl>
              <a:tblPr>
                <a:noFill/>
                <a:tableStyleId>{91E4B765-82C2-4E1E-8A49-80BAED75525C}</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007" name="Google Shape;8007;p86"/>
          <p:cNvGrpSpPr/>
          <p:nvPr/>
        </p:nvGrpSpPr>
        <p:grpSpPr>
          <a:xfrm>
            <a:off x="712613" y="3180186"/>
            <a:ext cx="2403614" cy="1005900"/>
            <a:chOff x="726450" y="3372825"/>
            <a:chExt cx="2403614" cy="1005900"/>
          </a:xfrm>
        </p:grpSpPr>
        <p:grpSp>
          <p:nvGrpSpPr>
            <p:cNvPr id="8008" name="Google Shape;8008;p86"/>
            <p:cNvGrpSpPr/>
            <p:nvPr/>
          </p:nvGrpSpPr>
          <p:grpSpPr>
            <a:xfrm>
              <a:off x="726450" y="3696000"/>
              <a:ext cx="2403614" cy="500898"/>
              <a:chOff x="726450" y="3696000"/>
              <a:chExt cx="2403614" cy="500898"/>
            </a:xfrm>
          </p:grpSpPr>
          <p:sp>
            <p:nvSpPr>
              <p:cNvPr id="8009" name="Google Shape;8009;p8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0" name="Google Shape;8010;p8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11" name="Google Shape;8011;p86"/>
            <p:cNvGrpSpPr/>
            <p:nvPr/>
          </p:nvGrpSpPr>
          <p:grpSpPr>
            <a:xfrm>
              <a:off x="1348050" y="3372825"/>
              <a:ext cx="1720425" cy="1005900"/>
              <a:chOff x="1348050" y="3372825"/>
              <a:chExt cx="1720425" cy="1005900"/>
            </a:xfrm>
          </p:grpSpPr>
          <p:sp>
            <p:nvSpPr>
              <p:cNvPr id="8012" name="Google Shape;8012;p8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3" name="Google Shape;8013;p8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4" name="Google Shape;8014;p8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5" name="Google Shape;8015;p8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6" name="Google Shape;8016;p8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17" name="Google Shape;8017;p86"/>
            <p:cNvGrpSpPr/>
            <p:nvPr/>
          </p:nvGrpSpPr>
          <p:grpSpPr>
            <a:xfrm>
              <a:off x="1455707" y="3731058"/>
              <a:ext cx="1491150" cy="417657"/>
              <a:chOff x="1455707" y="3731058"/>
              <a:chExt cx="1491150" cy="417657"/>
            </a:xfrm>
          </p:grpSpPr>
          <p:grpSp>
            <p:nvGrpSpPr>
              <p:cNvPr id="8018" name="Google Shape;8018;p86"/>
              <p:cNvGrpSpPr/>
              <p:nvPr/>
            </p:nvGrpSpPr>
            <p:grpSpPr>
              <a:xfrm>
                <a:off x="1472938" y="3745828"/>
                <a:ext cx="72126" cy="53788"/>
                <a:chOff x="1472938" y="3745828"/>
                <a:chExt cx="72126" cy="53788"/>
              </a:xfrm>
            </p:grpSpPr>
            <p:sp>
              <p:nvSpPr>
                <p:cNvPr id="8019" name="Google Shape;8019;p8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86"/>
              <p:cNvGrpSpPr/>
              <p:nvPr/>
            </p:nvGrpSpPr>
            <p:grpSpPr>
              <a:xfrm>
                <a:off x="1819181" y="4089633"/>
                <a:ext cx="72126" cy="53788"/>
                <a:chOff x="1819181" y="4089633"/>
                <a:chExt cx="72126" cy="53788"/>
              </a:xfrm>
            </p:grpSpPr>
            <p:sp>
              <p:nvSpPr>
                <p:cNvPr id="8022" name="Google Shape;8022;p8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86"/>
              <p:cNvGrpSpPr/>
              <p:nvPr/>
            </p:nvGrpSpPr>
            <p:grpSpPr>
              <a:xfrm>
                <a:off x="1455707" y="4084171"/>
                <a:ext cx="64321" cy="64544"/>
                <a:chOff x="1455707" y="4084171"/>
                <a:chExt cx="64321" cy="64544"/>
              </a:xfrm>
            </p:grpSpPr>
            <p:sp>
              <p:nvSpPr>
                <p:cNvPr id="8025" name="Google Shape;8025;p8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86"/>
              <p:cNvGrpSpPr/>
              <p:nvPr/>
            </p:nvGrpSpPr>
            <p:grpSpPr>
              <a:xfrm>
                <a:off x="1818610" y="3731058"/>
                <a:ext cx="64321" cy="64544"/>
                <a:chOff x="1818610" y="3731058"/>
                <a:chExt cx="64321" cy="64544"/>
              </a:xfrm>
            </p:grpSpPr>
            <p:sp>
              <p:nvSpPr>
                <p:cNvPr id="8028" name="Google Shape;8028;p8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86"/>
              <p:cNvGrpSpPr/>
              <p:nvPr/>
            </p:nvGrpSpPr>
            <p:grpSpPr>
              <a:xfrm>
                <a:off x="2172491" y="4089633"/>
                <a:ext cx="72126" cy="53788"/>
                <a:chOff x="2172491" y="4089633"/>
                <a:chExt cx="72126" cy="53788"/>
              </a:xfrm>
            </p:grpSpPr>
            <p:sp>
              <p:nvSpPr>
                <p:cNvPr id="8031" name="Google Shape;8031;p8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86"/>
              <p:cNvGrpSpPr/>
              <p:nvPr/>
            </p:nvGrpSpPr>
            <p:grpSpPr>
              <a:xfrm>
                <a:off x="2171920" y="3731058"/>
                <a:ext cx="64321" cy="64544"/>
                <a:chOff x="2171920" y="3731058"/>
                <a:chExt cx="64321" cy="64544"/>
              </a:xfrm>
            </p:grpSpPr>
            <p:sp>
              <p:nvSpPr>
                <p:cNvPr id="8034" name="Google Shape;8034;p8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86"/>
              <p:cNvGrpSpPr/>
              <p:nvPr/>
            </p:nvGrpSpPr>
            <p:grpSpPr>
              <a:xfrm>
                <a:off x="2874730" y="3745828"/>
                <a:ext cx="72126" cy="53788"/>
                <a:chOff x="2874730" y="3745828"/>
                <a:chExt cx="72126" cy="53788"/>
              </a:xfrm>
            </p:grpSpPr>
            <p:sp>
              <p:nvSpPr>
                <p:cNvPr id="8037" name="Google Shape;8037;p8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86"/>
              <p:cNvGrpSpPr/>
              <p:nvPr/>
            </p:nvGrpSpPr>
            <p:grpSpPr>
              <a:xfrm>
                <a:off x="2878589" y="4081481"/>
                <a:ext cx="64321" cy="64544"/>
                <a:chOff x="2878589" y="4081481"/>
                <a:chExt cx="64321" cy="64544"/>
              </a:xfrm>
            </p:grpSpPr>
            <p:sp>
              <p:nvSpPr>
                <p:cNvPr id="8040" name="Google Shape;8040;p8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86"/>
              <p:cNvGrpSpPr/>
              <p:nvPr/>
            </p:nvGrpSpPr>
            <p:grpSpPr>
              <a:xfrm>
                <a:off x="2525796" y="4089633"/>
                <a:ext cx="72126" cy="53788"/>
                <a:chOff x="2525796" y="4089633"/>
                <a:chExt cx="72126" cy="53788"/>
              </a:xfrm>
            </p:grpSpPr>
            <p:sp>
              <p:nvSpPr>
                <p:cNvPr id="8043" name="Google Shape;8043;p8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86"/>
              <p:cNvGrpSpPr/>
              <p:nvPr/>
            </p:nvGrpSpPr>
            <p:grpSpPr>
              <a:xfrm>
                <a:off x="2525225" y="3731058"/>
                <a:ext cx="64321" cy="64544"/>
                <a:chOff x="2525225" y="3731058"/>
                <a:chExt cx="64321" cy="64544"/>
              </a:xfrm>
            </p:grpSpPr>
            <p:sp>
              <p:nvSpPr>
                <p:cNvPr id="8046" name="Google Shape;8046;p8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1" name="Shape 8051"/>
        <p:cNvGrpSpPr/>
        <p:nvPr/>
      </p:nvGrpSpPr>
      <p:grpSpPr>
        <a:xfrm>
          <a:off x="0" y="0"/>
          <a:ext cx="0" cy="0"/>
          <a:chOff x="0" y="0"/>
          <a:chExt cx="0" cy="0"/>
        </a:xfrm>
      </p:grpSpPr>
      <p:grpSp>
        <p:nvGrpSpPr>
          <p:cNvPr id="8052" name="Google Shape;8052;p87"/>
          <p:cNvGrpSpPr/>
          <p:nvPr/>
        </p:nvGrpSpPr>
        <p:grpSpPr>
          <a:xfrm>
            <a:off x="716996" y="971307"/>
            <a:ext cx="845921" cy="690752"/>
            <a:chOff x="732428" y="1198513"/>
            <a:chExt cx="845921" cy="690752"/>
          </a:xfrm>
        </p:grpSpPr>
        <p:grpSp>
          <p:nvGrpSpPr>
            <p:cNvPr id="8053" name="Google Shape;8053;p87"/>
            <p:cNvGrpSpPr/>
            <p:nvPr/>
          </p:nvGrpSpPr>
          <p:grpSpPr>
            <a:xfrm>
              <a:off x="823030" y="1198513"/>
              <a:ext cx="755319" cy="690752"/>
              <a:chOff x="823030" y="1198513"/>
              <a:chExt cx="755319" cy="690752"/>
            </a:xfrm>
          </p:grpSpPr>
          <p:sp>
            <p:nvSpPr>
              <p:cNvPr id="8054" name="Google Shape;8054;p8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87"/>
            <p:cNvGrpSpPr/>
            <p:nvPr/>
          </p:nvGrpSpPr>
          <p:grpSpPr>
            <a:xfrm>
              <a:off x="732428" y="1239937"/>
              <a:ext cx="739912" cy="607886"/>
              <a:chOff x="732428" y="1239937"/>
              <a:chExt cx="739912" cy="607886"/>
            </a:xfrm>
          </p:grpSpPr>
          <p:sp>
            <p:nvSpPr>
              <p:cNvPr id="8057" name="Google Shape;8057;p8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87"/>
            <p:cNvGrpSpPr/>
            <p:nvPr/>
          </p:nvGrpSpPr>
          <p:grpSpPr>
            <a:xfrm>
              <a:off x="732428" y="1277018"/>
              <a:ext cx="702832" cy="533758"/>
              <a:chOff x="732428" y="1277018"/>
              <a:chExt cx="702832" cy="533758"/>
            </a:xfrm>
          </p:grpSpPr>
          <p:sp>
            <p:nvSpPr>
              <p:cNvPr id="8060" name="Google Shape;8060;p8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87"/>
            <p:cNvGrpSpPr/>
            <p:nvPr/>
          </p:nvGrpSpPr>
          <p:grpSpPr>
            <a:xfrm>
              <a:off x="931170" y="1306653"/>
              <a:ext cx="647179" cy="474455"/>
              <a:chOff x="931170" y="1306653"/>
              <a:chExt cx="647179" cy="474455"/>
            </a:xfrm>
          </p:grpSpPr>
          <p:sp>
            <p:nvSpPr>
              <p:cNvPr id="8063" name="Google Shape;8063;p8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5" name="Google Shape;8065;p8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87"/>
          <p:cNvGrpSpPr/>
          <p:nvPr/>
        </p:nvGrpSpPr>
        <p:grpSpPr>
          <a:xfrm>
            <a:off x="3948605" y="971313"/>
            <a:ext cx="634656" cy="699982"/>
            <a:chOff x="5985650" y="2860025"/>
            <a:chExt cx="1396075" cy="1539775"/>
          </a:xfrm>
        </p:grpSpPr>
        <p:sp>
          <p:nvSpPr>
            <p:cNvPr id="8067" name="Google Shape;8067;p8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87"/>
          <p:cNvGrpSpPr/>
          <p:nvPr/>
        </p:nvGrpSpPr>
        <p:grpSpPr>
          <a:xfrm>
            <a:off x="4704254" y="971307"/>
            <a:ext cx="725845" cy="699975"/>
            <a:chOff x="4249973" y="1201875"/>
            <a:chExt cx="1958568" cy="1888762"/>
          </a:xfrm>
        </p:grpSpPr>
        <p:sp>
          <p:nvSpPr>
            <p:cNvPr id="8100" name="Google Shape;8100;p8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1" name="Google Shape;8101;p87"/>
            <p:cNvGrpSpPr/>
            <p:nvPr/>
          </p:nvGrpSpPr>
          <p:grpSpPr>
            <a:xfrm>
              <a:off x="5853086" y="1789142"/>
              <a:ext cx="355454" cy="1048099"/>
              <a:chOff x="5576108" y="2016725"/>
              <a:chExt cx="565200" cy="1666560"/>
            </a:xfrm>
          </p:grpSpPr>
          <p:sp>
            <p:nvSpPr>
              <p:cNvPr id="8102" name="Google Shape;8102;p8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3" name="Google Shape;8103;p8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87"/>
            <p:cNvGrpSpPr/>
            <p:nvPr/>
          </p:nvGrpSpPr>
          <p:grpSpPr>
            <a:xfrm>
              <a:off x="4869455" y="2691676"/>
              <a:ext cx="1013897" cy="398961"/>
              <a:chOff x="4012057" y="3451825"/>
              <a:chExt cx="1612175" cy="634379"/>
            </a:xfrm>
          </p:grpSpPr>
          <p:sp>
            <p:nvSpPr>
              <p:cNvPr id="8105" name="Google Shape;8105;p8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6" name="Google Shape;8106;p8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87"/>
            <p:cNvGrpSpPr/>
            <p:nvPr/>
          </p:nvGrpSpPr>
          <p:grpSpPr>
            <a:xfrm>
              <a:off x="4276937" y="2155961"/>
              <a:ext cx="651965" cy="891358"/>
              <a:chOff x="3069908" y="2599997"/>
              <a:chExt cx="1036675" cy="1417328"/>
            </a:xfrm>
          </p:grpSpPr>
          <p:sp>
            <p:nvSpPr>
              <p:cNvPr id="8108" name="Google Shape;8108;p8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09" name="Google Shape;8109;p8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87"/>
            <p:cNvGrpSpPr/>
            <p:nvPr/>
          </p:nvGrpSpPr>
          <p:grpSpPr>
            <a:xfrm>
              <a:off x="5054918" y="1201875"/>
              <a:ext cx="999548" cy="602711"/>
              <a:chOff x="4306958" y="1082925"/>
              <a:chExt cx="1589359" cy="958358"/>
            </a:xfrm>
          </p:grpSpPr>
          <p:sp>
            <p:nvSpPr>
              <p:cNvPr id="8111" name="Google Shape;8111;p8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2" name="Google Shape;8112;p8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87"/>
            <p:cNvGrpSpPr/>
            <p:nvPr/>
          </p:nvGrpSpPr>
          <p:grpSpPr>
            <a:xfrm>
              <a:off x="4249973" y="1303451"/>
              <a:ext cx="799317" cy="841334"/>
              <a:chOff x="3027033" y="1244439"/>
              <a:chExt cx="1270977" cy="1337786"/>
            </a:xfrm>
          </p:grpSpPr>
          <p:sp>
            <p:nvSpPr>
              <p:cNvPr id="8114" name="Google Shape;8114;p8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5" name="Google Shape;8115;p8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6" name="Google Shape;8116;p87"/>
          <p:cNvGrpSpPr/>
          <p:nvPr/>
        </p:nvGrpSpPr>
        <p:grpSpPr>
          <a:xfrm>
            <a:off x="4057119" y="1858087"/>
            <a:ext cx="750769" cy="683784"/>
            <a:chOff x="4204684" y="2104422"/>
            <a:chExt cx="699822" cy="637382"/>
          </a:xfrm>
        </p:grpSpPr>
        <p:grpSp>
          <p:nvGrpSpPr>
            <p:cNvPr id="8117" name="Google Shape;8117;p87"/>
            <p:cNvGrpSpPr/>
            <p:nvPr/>
          </p:nvGrpSpPr>
          <p:grpSpPr>
            <a:xfrm>
              <a:off x="4204684" y="2430067"/>
              <a:ext cx="342957" cy="311738"/>
              <a:chOff x="4204684" y="2430067"/>
              <a:chExt cx="342957" cy="311738"/>
            </a:xfrm>
          </p:grpSpPr>
          <p:sp>
            <p:nvSpPr>
              <p:cNvPr id="8118" name="Google Shape;8118;p8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87"/>
            <p:cNvGrpSpPr/>
            <p:nvPr/>
          </p:nvGrpSpPr>
          <p:grpSpPr>
            <a:xfrm>
              <a:off x="4561586" y="2430067"/>
              <a:ext cx="342920" cy="311738"/>
              <a:chOff x="4561586" y="2430067"/>
              <a:chExt cx="342920" cy="311738"/>
            </a:xfrm>
          </p:grpSpPr>
          <p:sp>
            <p:nvSpPr>
              <p:cNvPr id="8121" name="Google Shape;8121;p8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87"/>
            <p:cNvGrpSpPr/>
            <p:nvPr/>
          </p:nvGrpSpPr>
          <p:grpSpPr>
            <a:xfrm>
              <a:off x="4561586" y="2104422"/>
              <a:ext cx="342920" cy="311738"/>
              <a:chOff x="4561586" y="2104422"/>
              <a:chExt cx="342920" cy="311738"/>
            </a:xfrm>
          </p:grpSpPr>
          <p:sp>
            <p:nvSpPr>
              <p:cNvPr id="8124" name="Google Shape;8124;p8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87"/>
            <p:cNvGrpSpPr/>
            <p:nvPr/>
          </p:nvGrpSpPr>
          <p:grpSpPr>
            <a:xfrm>
              <a:off x="4204684" y="2104422"/>
              <a:ext cx="342957" cy="311664"/>
              <a:chOff x="4204684" y="2104422"/>
              <a:chExt cx="342957" cy="311664"/>
            </a:xfrm>
          </p:grpSpPr>
          <p:sp>
            <p:nvSpPr>
              <p:cNvPr id="8127" name="Google Shape;8127;p8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9" name="Google Shape;8129;p87"/>
          <p:cNvGrpSpPr/>
          <p:nvPr/>
        </p:nvGrpSpPr>
        <p:grpSpPr>
          <a:xfrm>
            <a:off x="5521552" y="971301"/>
            <a:ext cx="660591" cy="688867"/>
            <a:chOff x="5830645" y="1267368"/>
            <a:chExt cx="530340" cy="553040"/>
          </a:xfrm>
        </p:grpSpPr>
        <p:sp>
          <p:nvSpPr>
            <p:cNvPr id="8130" name="Google Shape;8130;p8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1" name="Google Shape;8131;p87"/>
            <p:cNvGrpSpPr/>
            <p:nvPr/>
          </p:nvGrpSpPr>
          <p:grpSpPr>
            <a:xfrm>
              <a:off x="5830645" y="1267368"/>
              <a:ext cx="259743" cy="269909"/>
              <a:chOff x="5830645" y="1267368"/>
              <a:chExt cx="259743" cy="269909"/>
            </a:xfrm>
          </p:grpSpPr>
          <p:sp>
            <p:nvSpPr>
              <p:cNvPr id="8132" name="Google Shape;8132;p8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87"/>
            <p:cNvGrpSpPr/>
            <p:nvPr/>
          </p:nvGrpSpPr>
          <p:grpSpPr>
            <a:xfrm>
              <a:off x="6101293" y="1267368"/>
              <a:ext cx="259692" cy="269909"/>
              <a:chOff x="6101293" y="1267368"/>
              <a:chExt cx="259692" cy="269909"/>
            </a:xfrm>
          </p:grpSpPr>
          <p:sp>
            <p:nvSpPr>
              <p:cNvPr id="8135" name="Google Shape;8135;p8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87"/>
            <p:cNvGrpSpPr/>
            <p:nvPr/>
          </p:nvGrpSpPr>
          <p:grpSpPr>
            <a:xfrm>
              <a:off x="5830645" y="1550500"/>
              <a:ext cx="259692" cy="269909"/>
              <a:chOff x="5830645" y="1550500"/>
              <a:chExt cx="259692" cy="269909"/>
            </a:xfrm>
          </p:grpSpPr>
          <p:sp>
            <p:nvSpPr>
              <p:cNvPr id="8138" name="Google Shape;8138;p8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87"/>
            <p:cNvGrpSpPr/>
            <p:nvPr/>
          </p:nvGrpSpPr>
          <p:grpSpPr>
            <a:xfrm>
              <a:off x="6101293" y="1550500"/>
              <a:ext cx="259692" cy="269909"/>
              <a:chOff x="6101293" y="1550500"/>
              <a:chExt cx="259692" cy="269909"/>
            </a:xfrm>
          </p:grpSpPr>
          <p:sp>
            <p:nvSpPr>
              <p:cNvPr id="8141" name="Google Shape;8141;p8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3" name="Google Shape;8143;p87"/>
          <p:cNvGrpSpPr/>
          <p:nvPr/>
        </p:nvGrpSpPr>
        <p:grpSpPr>
          <a:xfrm>
            <a:off x="723705" y="1861761"/>
            <a:ext cx="697154" cy="679574"/>
            <a:chOff x="2679875" y="2361475"/>
            <a:chExt cx="780425" cy="760575"/>
          </a:xfrm>
        </p:grpSpPr>
        <p:sp>
          <p:nvSpPr>
            <p:cNvPr id="8144" name="Google Shape;8144;p8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87"/>
          <p:cNvGrpSpPr/>
          <p:nvPr/>
        </p:nvGrpSpPr>
        <p:grpSpPr>
          <a:xfrm>
            <a:off x="3122864" y="971353"/>
            <a:ext cx="735829" cy="684547"/>
            <a:chOff x="3351965" y="1148808"/>
            <a:chExt cx="750770" cy="698375"/>
          </a:xfrm>
        </p:grpSpPr>
        <p:grpSp>
          <p:nvGrpSpPr>
            <p:cNvPr id="8151" name="Google Shape;8151;p87"/>
            <p:cNvGrpSpPr/>
            <p:nvPr/>
          </p:nvGrpSpPr>
          <p:grpSpPr>
            <a:xfrm>
              <a:off x="3586796" y="1148808"/>
              <a:ext cx="294857" cy="286830"/>
              <a:chOff x="3750225" y="1774000"/>
              <a:chExt cx="149575" cy="145525"/>
            </a:xfrm>
          </p:grpSpPr>
          <p:sp>
            <p:nvSpPr>
              <p:cNvPr id="8152" name="Google Shape;8152;p8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87"/>
            <p:cNvGrpSpPr/>
            <p:nvPr/>
          </p:nvGrpSpPr>
          <p:grpSpPr>
            <a:xfrm>
              <a:off x="3779245" y="1375768"/>
              <a:ext cx="323490" cy="286978"/>
              <a:chOff x="3847850" y="1889150"/>
              <a:chExt cx="164100" cy="145600"/>
            </a:xfrm>
          </p:grpSpPr>
          <p:sp>
            <p:nvSpPr>
              <p:cNvPr id="8155" name="Google Shape;8155;p8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87"/>
            <p:cNvGrpSpPr/>
            <p:nvPr/>
          </p:nvGrpSpPr>
          <p:grpSpPr>
            <a:xfrm>
              <a:off x="3351965" y="1330435"/>
              <a:ext cx="295449" cy="285401"/>
              <a:chOff x="3631100" y="1866150"/>
              <a:chExt cx="149875" cy="144800"/>
            </a:xfrm>
          </p:grpSpPr>
          <p:sp>
            <p:nvSpPr>
              <p:cNvPr id="8158" name="Google Shape;8158;p8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87"/>
            <p:cNvGrpSpPr/>
            <p:nvPr/>
          </p:nvGrpSpPr>
          <p:grpSpPr>
            <a:xfrm>
              <a:off x="3548208" y="1560352"/>
              <a:ext cx="294808" cy="286830"/>
              <a:chOff x="3730650" y="1982800"/>
              <a:chExt cx="149550" cy="145525"/>
            </a:xfrm>
          </p:grpSpPr>
          <p:sp>
            <p:nvSpPr>
              <p:cNvPr id="8161" name="Google Shape;8161;p8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3" name="Google Shape;8163;p87"/>
          <p:cNvGrpSpPr/>
          <p:nvPr/>
        </p:nvGrpSpPr>
        <p:grpSpPr>
          <a:xfrm>
            <a:off x="7624517" y="971307"/>
            <a:ext cx="804565" cy="677795"/>
            <a:chOff x="7636443" y="1204988"/>
            <a:chExt cx="804565" cy="677795"/>
          </a:xfrm>
        </p:grpSpPr>
        <p:grpSp>
          <p:nvGrpSpPr>
            <p:cNvPr id="8164" name="Google Shape;8164;p87"/>
            <p:cNvGrpSpPr/>
            <p:nvPr/>
          </p:nvGrpSpPr>
          <p:grpSpPr>
            <a:xfrm>
              <a:off x="7636443" y="1509705"/>
              <a:ext cx="804565" cy="373078"/>
              <a:chOff x="7636443" y="1509705"/>
              <a:chExt cx="804565" cy="373078"/>
            </a:xfrm>
          </p:grpSpPr>
          <p:sp>
            <p:nvSpPr>
              <p:cNvPr id="8165" name="Google Shape;8165;p8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87"/>
            <p:cNvGrpSpPr/>
            <p:nvPr/>
          </p:nvGrpSpPr>
          <p:grpSpPr>
            <a:xfrm>
              <a:off x="7636443" y="1408133"/>
              <a:ext cx="804565" cy="373078"/>
              <a:chOff x="7636443" y="1408133"/>
              <a:chExt cx="804565" cy="373078"/>
            </a:xfrm>
          </p:grpSpPr>
          <p:sp>
            <p:nvSpPr>
              <p:cNvPr id="8168" name="Google Shape;8168;p8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87"/>
            <p:cNvGrpSpPr/>
            <p:nvPr/>
          </p:nvGrpSpPr>
          <p:grpSpPr>
            <a:xfrm>
              <a:off x="7636443" y="1306560"/>
              <a:ext cx="804565" cy="373078"/>
              <a:chOff x="7636443" y="1306560"/>
              <a:chExt cx="804565" cy="373078"/>
            </a:xfrm>
          </p:grpSpPr>
          <p:sp>
            <p:nvSpPr>
              <p:cNvPr id="8171" name="Google Shape;8171;p8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87"/>
            <p:cNvGrpSpPr/>
            <p:nvPr/>
          </p:nvGrpSpPr>
          <p:grpSpPr>
            <a:xfrm>
              <a:off x="7636443" y="1204988"/>
              <a:ext cx="804565" cy="373078"/>
              <a:chOff x="7636443" y="1204988"/>
              <a:chExt cx="804565" cy="373078"/>
            </a:xfrm>
          </p:grpSpPr>
          <p:sp>
            <p:nvSpPr>
              <p:cNvPr id="8174" name="Google Shape;8174;p8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6" name="Google Shape;8176;p87"/>
          <p:cNvGrpSpPr/>
          <p:nvPr/>
        </p:nvGrpSpPr>
        <p:grpSpPr>
          <a:xfrm>
            <a:off x="4963363" y="1878721"/>
            <a:ext cx="661339" cy="661188"/>
            <a:chOff x="3990000" y="975400"/>
            <a:chExt cx="3934200" cy="3933300"/>
          </a:xfrm>
        </p:grpSpPr>
        <p:sp>
          <p:nvSpPr>
            <p:cNvPr id="8177" name="Google Shape;8177;p8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87"/>
          <p:cNvGrpSpPr/>
          <p:nvPr/>
        </p:nvGrpSpPr>
        <p:grpSpPr>
          <a:xfrm>
            <a:off x="6607011" y="1857359"/>
            <a:ext cx="868881" cy="684241"/>
            <a:chOff x="6598259" y="2078634"/>
            <a:chExt cx="868881" cy="684241"/>
          </a:xfrm>
        </p:grpSpPr>
        <p:sp>
          <p:nvSpPr>
            <p:cNvPr id="8182" name="Google Shape;8182;p8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8" name="Google Shape;8188;p87"/>
            <p:cNvGrpSpPr/>
            <p:nvPr/>
          </p:nvGrpSpPr>
          <p:grpSpPr>
            <a:xfrm>
              <a:off x="6808175" y="2078634"/>
              <a:ext cx="452229" cy="684241"/>
              <a:chOff x="6808175" y="2078634"/>
              <a:chExt cx="452229" cy="684241"/>
            </a:xfrm>
          </p:grpSpPr>
          <p:sp>
            <p:nvSpPr>
              <p:cNvPr id="8189" name="Google Shape;8189;p8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5" name="Google Shape;8195;p87"/>
              <p:cNvGrpSpPr/>
              <p:nvPr/>
            </p:nvGrpSpPr>
            <p:grpSpPr>
              <a:xfrm>
                <a:off x="6821586" y="2078634"/>
                <a:ext cx="426871" cy="684241"/>
                <a:chOff x="6821586" y="2078634"/>
                <a:chExt cx="426871" cy="684241"/>
              </a:xfrm>
            </p:grpSpPr>
            <p:grpSp>
              <p:nvGrpSpPr>
                <p:cNvPr id="8196" name="Google Shape;8196;p87"/>
                <p:cNvGrpSpPr/>
                <p:nvPr/>
              </p:nvGrpSpPr>
              <p:grpSpPr>
                <a:xfrm>
                  <a:off x="6821586" y="2078634"/>
                  <a:ext cx="426871" cy="684241"/>
                  <a:chOff x="6821586" y="2078634"/>
                  <a:chExt cx="426871" cy="684241"/>
                </a:xfrm>
              </p:grpSpPr>
              <p:sp>
                <p:nvSpPr>
                  <p:cNvPr id="8197" name="Google Shape;8197;p8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6" name="Google Shape;8216;p8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22" name="Google Shape;8222;p87"/>
          <p:cNvGrpSpPr/>
          <p:nvPr/>
        </p:nvGrpSpPr>
        <p:grpSpPr>
          <a:xfrm>
            <a:off x="5780178" y="1862968"/>
            <a:ext cx="671358" cy="671358"/>
            <a:chOff x="6535625" y="760425"/>
            <a:chExt cx="1665900" cy="1665900"/>
          </a:xfrm>
        </p:grpSpPr>
        <p:sp>
          <p:nvSpPr>
            <p:cNvPr id="8223" name="Google Shape;8223;p8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87"/>
          <p:cNvGrpSpPr/>
          <p:nvPr/>
        </p:nvGrpSpPr>
        <p:grpSpPr>
          <a:xfrm>
            <a:off x="716994" y="3531369"/>
            <a:ext cx="1340789" cy="640830"/>
            <a:chOff x="238125" y="1151100"/>
            <a:chExt cx="7139450" cy="3412300"/>
          </a:xfrm>
        </p:grpSpPr>
        <p:sp>
          <p:nvSpPr>
            <p:cNvPr id="8228" name="Google Shape;8228;p8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87"/>
          <p:cNvGrpSpPr/>
          <p:nvPr/>
        </p:nvGrpSpPr>
        <p:grpSpPr>
          <a:xfrm>
            <a:off x="5584217" y="2734650"/>
            <a:ext cx="985357" cy="585764"/>
            <a:chOff x="5145061" y="2881789"/>
            <a:chExt cx="1107641" cy="658458"/>
          </a:xfrm>
        </p:grpSpPr>
        <p:grpSp>
          <p:nvGrpSpPr>
            <p:cNvPr id="8241" name="Google Shape;8241;p87"/>
            <p:cNvGrpSpPr/>
            <p:nvPr/>
          </p:nvGrpSpPr>
          <p:grpSpPr>
            <a:xfrm>
              <a:off x="5722989" y="3244587"/>
              <a:ext cx="529713" cy="295659"/>
              <a:chOff x="5722989" y="3244587"/>
              <a:chExt cx="529713" cy="295659"/>
            </a:xfrm>
          </p:grpSpPr>
          <p:sp>
            <p:nvSpPr>
              <p:cNvPr id="8242" name="Google Shape;8242;p8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43" name="Google Shape;8243;p8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44" name="Google Shape;8244;p87"/>
            <p:cNvGrpSpPr/>
            <p:nvPr/>
          </p:nvGrpSpPr>
          <p:grpSpPr>
            <a:xfrm>
              <a:off x="5145061" y="3244587"/>
              <a:ext cx="536807" cy="295659"/>
              <a:chOff x="5145061" y="3244587"/>
              <a:chExt cx="536807" cy="295659"/>
            </a:xfrm>
          </p:grpSpPr>
          <p:sp>
            <p:nvSpPr>
              <p:cNvPr id="8245" name="Google Shape;8245;p8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46" name="Google Shape;8246;p8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47" name="Google Shape;8247;p87"/>
            <p:cNvGrpSpPr/>
            <p:nvPr/>
          </p:nvGrpSpPr>
          <p:grpSpPr>
            <a:xfrm>
              <a:off x="5341327" y="2898245"/>
              <a:ext cx="532309" cy="614891"/>
              <a:chOff x="5341327" y="2898245"/>
              <a:chExt cx="532309" cy="614891"/>
            </a:xfrm>
          </p:grpSpPr>
          <p:sp>
            <p:nvSpPr>
              <p:cNvPr id="8248" name="Google Shape;8248;p8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49" name="Google Shape;8249;p8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50" name="Google Shape;8250;p87"/>
            <p:cNvGrpSpPr/>
            <p:nvPr/>
          </p:nvGrpSpPr>
          <p:grpSpPr>
            <a:xfrm>
              <a:off x="5532290" y="2881789"/>
              <a:ext cx="620516" cy="305456"/>
              <a:chOff x="5532290" y="2881789"/>
              <a:chExt cx="620516" cy="305456"/>
            </a:xfrm>
          </p:grpSpPr>
          <p:sp>
            <p:nvSpPr>
              <p:cNvPr id="8251" name="Google Shape;8251;p8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52" name="Google Shape;8252;p8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53" name="Google Shape;8253;p87"/>
          <p:cNvGrpSpPr/>
          <p:nvPr/>
        </p:nvGrpSpPr>
        <p:grpSpPr>
          <a:xfrm>
            <a:off x="8163140" y="3526708"/>
            <a:ext cx="269068" cy="645491"/>
            <a:chOff x="7026852" y="3311869"/>
            <a:chExt cx="434331" cy="1041954"/>
          </a:xfrm>
        </p:grpSpPr>
        <p:sp>
          <p:nvSpPr>
            <p:cNvPr id="8254" name="Google Shape;8254;p8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87"/>
          <p:cNvGrpSpPr/>
          <p:nvPr/>
        </p:nvGrpSpPr>
        <p:grpSpPr>
          <a:xfrm>
            <a:off x="6179721" y="3565945"/>
            <a:ext cx="293882" cy="293836"/>
            <a:chOff x="4873519" y="3311869"/>
            <a:chExt cx="499374" cy="499296"/>
          </a:xfrm>
        </p:grpSpPr>
        <p:sp>
          <p:nvSpPr>
            <p:cNvPr id="8258" name="Google Shape;8258;p8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87"/>
          <p:cNvGrpSpPr/>
          <p:nvPr/>
        </p:nvGrpSpPr>
        <p:grpSpPr>
          <a:xfrm>
            <a:off x="6179721" y="3878317"/>
            <a:ext cx="293882" cy="293882"/>
            <a:chOff x="4873519" y="3875839"/>
            <a:chExt cx="499374" cy="499374"/>
          </a:xfrm>
        </p:grpSpPr>
        <p:sp>
          <p:nvSpPr>
            <p:cNvPr id="8261" name="Google Shape;8261;p8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87"/>
          <p:cNvGrpSpPr/>
          <p:nvPr/>
        </p:nvGrpSpPr>
        <p:grpSpPr>
          <a:xfrm>
            <a:off x="2410248" y="1850269"/>
            <a:ext cx="698104" cy="698208"/>
            <a:chOff x="2565073" y="2075876"/>
            <a:chExt cx="672482" cy="672518"/>
          </a:xfrm>
        </p:grpSpPr>
        <p:sp>
          <p:nvSpPr>
            <p:cNvPr id="8264" name="Google Shape;8264;p8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87"/>
          <p:cNvGrpSpPr/>
          <p:nvPr/>
        </p:nvGrpSpPr>
        <p:grpSpPr>
          <a:xfrm>
            <a:off x="5633660" y="3534870"/>
            <a:ext cx="438354" cy="637329"/>
            <a:chOff x="1697726" y="3244179"/>
            <a:chExt cx="788124" cy="1146069"/>
          </a:xfrm>
        </p:grpSpPr>
        <p:sp>
          <p:nvSpPr>
            <p:cNvPr id="8271" name="Google Shape;8271;p8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3" name="Google Shape;8273;p8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4" name="Google Shape;8274;p87"/>
          <p:cNvGrpSpPr/>
          <p:nvPr/>
        </p:nvGrpSpPr>
        <p:grpSpPr>
          <a:xfrm>
            <a:off x="7634874" y="1863232"/>
            <a:ext cx="799565" cy="670282"/>
            <a:chOff x="7617850" y="2063282"/>
            <a:chExt cx="799565" cy="670282"/>
          </a:xfrm>
        </p:grpSpPr>
        <p:cxnSp>
          <p:nvCxnSpPr>
            <p:cNvPr id="8275" name="Google Shape;8275;p8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76" name="Google Shape;8276;p8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77" name="Google Shape;8277;p8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78" name="Google Shape;8278;p8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79" name="Google Shape;8279;p8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80" name="Google Shape;8280;p8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81" name="Google Shape;8281;p87"/>
            <p:cNvGrpSpPr/>
            <p:nvPr/>
          </p:nvGrpSpPr>
          <p:grpSpPr>
            <a:xfrm>
              <a:off x="7734309" y="2063282"/>
              <a:ext cx="570957" cy="620095"/>
              <a:chOff x="7734309" y="2063282"/>
              <a:chExt cx="570957" cy="620095"/>
            </a:xfrm>
          </p:grpSpPr>
          <p:grpSp>
            <p:nvGrpSpPr>
              <p:cNvPr id="8282" name="Google Shape;8282;p87"/>
              <p:cNvGrpSpPr/>
              <p:nvPr/>
            </p:nvGrpSpPr>
            <p:grpSpPr>
              <a:xfrm>
                <a:off x="8031573" y="2063282"/>
                <a:ext cx="273693" cy="620095"/>
                <a:chOff x="8031573" y="2063282"/>
                <a:chExt cx="273693" cy="620095"/>
              </a:xfrm>
            </p:grpSpPr>
            <p:sp>
              <p:nvSpPr>
                <p:cNvPr id="8283" name="Google Shape;8283;p8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87"/>
              <p:cNvGrpSpPr/>
              <p:nvPr/>
            </p:nvGrpSpPr>
            <p:grpSpPr>
              <a:xfrm flipH="1">
                <a:off x="7734309" y="2063282"/>
                <a:ext cx="273693" cy="620095"/>
                <a:chOff x="8031573" y="2063282"/>
                <a:chExt cx="273693" cy="620095"/>
              </a:xfrm>
            </p:grpSpPr>
            <p:sp>
              <p:nvSpPr>
                <p:cNvPr id="8288" name="Google Shape;8288;p8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292" name="Google Shape;8292;p8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4" name="Google Shape;8294;p87"/>
          <p:cNvGrpSpPr/>
          <p:nvPr/>
        </p:nvGrpSpPr>
        <p:grpSpPr>
          <a:xfrm>
            <a:off x="7821480" y="2716716"/>
            <a:ext cx="602567" cy="601884"/>
            <a:chOff x="1186975" y="238125"/>
            <a:chExt cx="5244275" cy="5238325"/>
          </a:xfrm>
        </p:grpSpPr>
        <p:sp>
          <p:nvSpPr>
            <p:cNvPr id="8295" name="Google Shape;8295;p8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87"/>
          <p:cNvGrpSpPr/>
          <p:nvPr/>
        </p:nvGrpSpPr>
        <p:grpSpPr>
          <a:xfrm>
            <a:off x="3264218" y="1856199"/>
            <a:ext cx="651848" cy="687338"/>
            <a:chOff x="3400515" y="2056248"/>
            <a:chExt cx="698134" cy="735987"/>
          </a:xfrm>
        </p:grpSpPr>
        <p:grpSp>
          <p:nvGrpSpPr>
            <p:cNvPr id="8300" name="Google Shape;8300;p87"/>
            <p:cNvGrpSpPr/>
            <p:nvPr/>
          </p:nvGrpSpPr>
          <p:grpSpPr>
            <a:xfrm>
              <a:off x="3400515" y="2283913"/>
              <a:ext cx="312919" cy="219900"/>
              <a:chOff x="3400515" y="2283913"/>
              <a:chExt cx="312919" cy="219900"/>
            </a:xfrm>
          </p:grpSpPr>
          <p:sp>
            <p:nvSpPr>
              <p:cNvPr id="8301" name="Google Shape;8301;p8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02" name="Google Shape;8302;p8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303" name="Google Shape;8303;p87"/>
            <p:cNvGrpSpPr/>
            <p:nvPr/>
          </p:nvGrpSpPr>
          <p:grpSpPr>
            <a:xfrm>
              <a:off x="3547823" y="2461089"/>
              <a:ext cx="219900" cy="331146"/>
              <a:chOff x="3547823" y="2461089"/>
              <a:chExt cx="219900" cy="331146"/>
            </a:xfrm>
          </p:grpSpPr>
          <p:sp>
            <p:nvSpPr>
              <p:cNvPr id="8304" name="Google Shape;8304;p8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05" name="Google Shape;8305;p8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306" name="Google Shape;8306;p87"/>
            <p:cNvGrpSpPr/>
            <p:nvPr/>
          </p:nvGrpSpPr>
          <p:grpSpPr>
            <a:xfrm>
              <a:off x="3734138" y="2461089"/>
              <a:ext cx="219900" cy="331146"/>
              <a:chOff x="3734138" y="2461089"/>
              <a:chExt cx="219900" cy="331146"/>
            </a:xfrm>
          </p:grpSpPr>
          <p:sp>
            <p:nvSpPr>
              <p:cNvPr id="8307" name="Google Shape;8307;p8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08" name="Google Shape;8308;p8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309" name="Google Shape;8309;p87"/>
            <p:cNvGrpSpPr/>
            <p:nvPr/>
          </p:nvGrpSpPr>
          <p:grpSpPr>
            <a:xfrm>
              <a:off x="3787560" y="2281742"/>
              <a:ext cx="311089" cy="219900"/>
              <a:chOff x="3787560" y="2281742"/>
              <a:chExt cx="311089" cy="219900"/>
            </a:xfrm>
          </p:grpSpPr>
          <p:sp>
            <p:nvSpPr>
              <p:cNvPr id="8310" name="Google Shape;8310;p8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11" name="Google Shape;8311;p8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312" name="Google Shape;8312;p87"/>
            <p:cNvGrpSpPr/>
            <p:nvPr/>
          </p:nvGrpSpPr>
          <p:grpSpPr>
            <a:xfrm>
              <a:off x="3637290" y="2056248"/>
              <a:ext cx="219900" cy="330736"/>
              <a:chOff x="3637290" y="2056248"/>
              <a:chExt cx="219900" cy="330736"/>
            </a:xfrm>
          </p:grpSpPr>
          <p:sp>
            <p:nvSpPr>
              <p:cNvPr id="8313" name="Google Shape;8313;p8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14" name="Google Shape;8314;p8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315" name="Google Shape;8315;p87"/>
          <p:cNvGrpSpPr/>
          <p:nvPr/>
        </p:nvGrpSpPr>
        <p:grpSpPr>
          <a:xfrm>
            <a:off x="2555923" y="2726206"/>
            <a:ext cx="1268144" cy="592394"/>
            <a:chOff x="238125" y="1188750"/>
            <a:chExt cx="7140450" cy="3335550"/>
          </a:xfrm>
        </p:grpSpPr>
        <p:sp>
          <p:nvSpPr>
            <p:cNvPr id="8316" name="Google Shape;8316;p8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87"/>
          <p:cNvGrpSpPr/>
          <p:nvPr/>
        </p:nvGrpSpPr>
        <p:grpSpPr>
          <a:xfrm>
            <a:off x="6663824" y="2728360"/>
            <a:ext cx="1053944" cy="590147"/>
            <a:chOff x="238125" y="1335475"/>
            <a:chExt cx="5418735" cy="3034175"/>
          </a:xfrm>
        </p:grpSpPr>
        <p:sp>
          <p:nvSpPr>
            <p:cNvPr id="8322" name="Google Shape;8322;p8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87"/>
          <p:cNvGrpSpPr/>
          <p:nvPr/>
        </p:nvGrpSpPr>
        <p:grpSpPr>
          <a:xfrm>
            <a:off x="4094633" y="3533260"/>
            <a:ext cx="1268207" cy="638939"/>
            <a:chOff x="3967651" y="3645904"/>
            <a:chExt cx="1479304" cy="745292"/>
          </a:xfrm>
        </p:grpSpPr>
        <p:grpSp>
          <p:nvGrpSpPr>
            <p:cNvPr id="8326" name="Google Shape;8326;p87"/>
            <p:cNvGrpSpPr/>
            <p:nvPr/>
          </p:nvGrpSpPr>
          <p:grpSpPr>
            <a:xfrm>
              <a:off x="3967651" y="4009026"/>
              <a:ext cx="1479304" cy="382170"/>
              <a:chOff x="3967651" y="4009026"/>
              <a:chExt cx="1479304" cy="382170"/>
            </a:xfrm>
          </p:grpSpPr>
          <p:grpSp>
            <p:nvGrpSpPr>
              <p:cNvPr id="8327" name="Google Shape;8327;p87"/>
              <p:cNvGrpSpPr/>
              <p:nvPr/>
            </p:nvGrpSpPr>
            <p:grpSpPr>
              <a:xfrm>
                <a:off x="4892216" y="4195630"/>
                <a:ext cx="554739" cy="195566"/>
                <a:chOff x="3604375" y="4892160"/>
                <a:chExt cx="1651500" cy="582215"/>
              </a:xfrm>
            </p:grpSpPr>
            <p:sp>
              <p:nvSpPr>
                <p:cNvPr id="8328" name="Google Shape;8328;p8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87"/>
              <p:cNvGrpSpPr/>
              <p:nvPr/>
            </p:nvGrpSpPr>
            <p:grpSpPr>
              <a:xfrm>
                <a:off x="3967651" y="4146303"/>
                <a:ext cx="579402" cy="244893"/>
                <a:chOff x="851875" y="4745310"/>
                <a:chExt cx="1724925" cy="729065"/>
              </a:xfrm>
            </p:grpSpPr>
            <p:sp>
              <p:nvSpPr>
                <p:cNvPr id="8331" name="Google Shape;8331;p8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87"/>
              <p:cNvGrpSpPr/>
              <p:nvPr/>
            </p:nvGrpSpPr>
            <p:grpSpPr>
              <a:xfrm>
                <a:off x="4460753" y="4009026"/>
                <a:ext cx="493110" cy="382170"/>
                <a:chOff x="2319875" y="4336625"/>
                <a:chExt cx="1468025" cy="1137750"/>
              </a:xfrm>
            </p:grpSpPr>
            <p:sp>
              <p:nvSpPr>
                <p:cNvPr id="8334" name="Google Shape;8334;p8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6" name="Google Shape;8336;p87"/>
            <p:cNvGrpSpPr/>
            <p:nvPr/>
          </p:nvGrpSpPr>
          <p:grpSpPr>
            <a:xfrm>
              <a:off x="4479443" y="3645904"/>
              <a:ext cx="455965" cy="388789"/>
              <a:chOff x="2957425" y="238100"/>
              <a:chExt cx="1910200" cy="1628775"/>
            </a:xfrm>
          </p:grpSpPr>
          <p:sp>
            <p:nvSpPr>
              <p:cNvPr id="8337" name="Google Shape;8337;p8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7" name="Google Shape;8347;p87"/>
          <p:cNvGrpSpPr/>
          <p:nvPr/>
        </p:nvGrpSpPr>
        <p:grpSpPr>
          <a:xfrm>
            <a:off x="2480746" y="3534460"/>
            <a:ext cx="1243128" cy="637739"/>
            <a:chOff x="2496310" y="3693351"/>
            <a:chExt cx="1342906" cy="688926"/>
          </a:xfrm>
        </p:grpSpPr>
        <p:grpSp>
          <p:nvGrpSpPr>
            <p:cNvPr id="8348" name="Google Shape;8348;p87"/>
            <p:cNvGrpSpPr/>
            <p:nvPr/>
          </p:nvGrpSpPr>
          <p:grpSpPr>
            <a:xfrm>
              <a:off x="2496310" y="3693351"/>
              <a:ext cx="1342906" cy="688875"/>
              <a:chOff x="2496310" y="3693351"/>
              <a:chExt cx="1342906" cy="688875"/>
            </a:xfrm>
          </p:grpSpPr>
          <p:sp>
            <p:nvSpPr>
              <p:cNvPr id="8349" name="Google Shape;8349;p8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5" name="Google Shape;8355;p87"/>
              <p:cNvCxnSpPr>
                <a:stCxn id="835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356" name="Google Shape;8356;p87"/>
              <p:cNvCxnSpPr>
                <a:stCxn id="835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357" name="Google Shape;8357;p87"/>
              <p:cNvCxnSpPr>
                <a:stCxn id="835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358" name="Google Shape;8358;p87"/>
              <p:cNvCxnSpPr>
                <a:stCxn id="835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359" name="Google Shape;8359;p87"/>
              <p:cNvCxnSpPr>
                <a:stCxn id="835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60" name="Google Shape;8360;p87"/>
            <p:cNvGrpSpPr/>
            <p:nvPr/>
          </p:nvGrpSpPr>
          <p:grpSpPr>
            <a:xfrm>
              <a:off x="2675275" y="3930557"/>
              <a:ext cx="1003306" cy="451719"/>
              <a:chOff x="2675275" y="4174282"/>
              <a:chExt cx="1003306" cy="451719"/>
            </a:xfrm>
          </p:grpSpPr>
          <p:sp>
            <p:nvSpPr>
              <p:cNvPr id="8361" name="Google Shape;8361;p8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4" name="Google Shape;8364;p87"/>
          <p:cNvGrpSpPr/>
          <p:nvPr/>
        </p:nvGrpSpPr>
        <p:grpSpPr>
          <a:xfrm>
            <a:off x="1654417" y="971307"/>
            <a:ext cx="574511" cy="874709"/>
            <a:chOff x="1715404" y="1112080"/>
            <a:chExt cx="642270" cy="977984"/>
          </a:xfrm>
        </p:grpSpPr>
        <p:grpSp>
          <p:nvGrpSpPr>
            <p:cNvPr id="8365" name="Google Shape;8365;p87"/>
            <p:cNvGrpSpPr/>
            <p:nvPr/>
          </p:nvGrpSpPr>
          <p:grpSpPr>
            <a:xfrm>
              <a:off x="1715404" y="1112080"/>
              <a:ext cx="642270" cy="977984"/>
              <a:chOff x="1715404" y="1112080"/>
              <a:chExt cx="642270" cy="977984"/>
            </a:xfrm>
          </p:grpSpPr>
          <p:sp>
            <p:nvSpPr>
              <p:cNvPr id="8366" name="Google Shape;8366;p8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87"/>
            <p:cNvGrpSpPr/>
            <p:nvPr/>
          </p:nvGrpSpPr>
          <p:grpSpPr>
            <a:xfrm>
              <a:off x="1768927" y="1165603"/>
              <a:ext cx="535225" cy="851367"/>
              <a:chOff x="1768927" y="1165603"/>
              <a:chExt cx="535225" cy="851367"/>
            </a:xfrm>
          </p:grpSpPr>
          <p:sp>
            <p:nvSpPr>
              <p:cNvPr id="8369" name="Google Shape;8369;p8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87"/>
            <p:cNvGrpSpPr/>
            <p:nvPr/>
          </p:nvGrpSpPr>
          <p:grpSpPr>
            <a:xfrm>
              <a:off x="1822449" y="1219125"/>
              <a:ext cx="428180" cy="718859"/>
              <a:chOff x="1822449" y="1219125"/>
              <a:chExt cx="428180" cy="718859"/>
            </a:xfrm>
          </p:grpSpPr>
          <p:sp>
            <p:nvSpPr>
              <p:cNvPr id="8372" name="Google Shape;8372;p8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87"/>
            <p:cNvGrpSpPr/>
            <p:nvPr/>
          </p:nvGrpSpPr>
          <p:grpSpPr>
            <a:xfrm>
              <a:off x="1875972" y="1272648"/>
              <a:ext cx="321135" cy="586939"/>
              <a:chOff x="1875972" y="1272648"/>
              <a:chExt cx="321135" cy="586939"/>
            </a:xfrm>
          </p:grpSpPr>
          <p:sp>
            <p:nvSpPr>
              <p:cNvPr id="8375" name="Google Shape;8375;p8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7" name="Google Shape;8377;p87"/>
          <p:cNvGrpSpPr/>
          <p:nvPr/>
        </p:nvGrpSpPr>
        <p:grpSpPr>
          <a:xfrm>
            <a:off x="7761578" y="3528028"/>
            <a:ext cx="293855" cy="644170"/>
            <a:chOff x="241025" y="3151575"/>
            <a:chExt cx="293855" cy="644170"/>
          </a:xfrm>
        </p:grpSpPr>
        <p:sp>
          <p:nvSpPr>
            <p:cNvPr id="8378" name="Google Shape;8378;p8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87"/>
          <p:cNvGrpSpPr/>
          <p:nvPr/>
        </p:nvGrpSpPr>
        <p:grpSpPr>
          <a:xfrm>
            <a:off x="709562" y="2728028"/>
            <a:ext cx="1779649" cy="591620"/>
            <a:chOff x="246070" y="1983375"/>
            <a:chExt cx="1855347" cy="616849"/>
          </a:xfrm>
        </p:grpSpPr>
        <p:sp>
          <p:nvSpPr>
            <p:cNvPr id="8381" name="Google Shape;8381;p8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87"/>
          <p:cNvGrpSpPr/>
          <p:nvPr/>
        </p:nvGrpSpPr>
        <p:grpSpPr>
          <a:xfrm>
            <a:off x="2320428" y="971307"/>
            <a:ext cx="711055" cy="745993"/>
            <a:chOff x="2496269" y="1171698"/>
            <a:chExt cx="761953" cy="799392"/>
          </a:xfrm>
        </p:grpSpPr>
        <p:grpSp>
          <p:nvGrpSpPr>
            <p:cNvPr id="8391" name="Google Shape;8391;p87"/>
            <p:cNvGrpSpPr/>
            <p:nvPr/>
          </p:nvGrpSpPr>
          <p:grpSpPr>
            <a:xfrm>
              <a:off x="2496269" y="1171698"/>
              <a:ext cx="761953" cy="723022"/>
              <a:chOff x="2496269" y="1171698"/>
              <a:chExt cx="761953" cy="723022"/>
            </a:xfrm>
          </p:grpSpPr>
          <p:sp>
            <p:nvSpPr>
              <p:cNvPr id="8392" name="Google Shape;8392;p8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4" name="Google Shape;8394;p87"/>
              <p:cNvGrpSpPr/>
              <p:nvPr/>
            </p:nvGrpSpPr>
            <p:grpSpPr>
              <a:xfrm>
                <a:off x="2496269" y="1171698"/>
                <a:ext cx="761953" cy="723022"/>
                <a:chOff x="2496269" y="1120652"/>
                <a:chExt cx="761953" cy="723022"/>
              </a:xfrm>
            </p:grpSpPr>
            <p:grpSp>
              <p:nvGrpSpPr>
                <p:cNvPr id="8395" name="Google Shape;8395;p87"/>
                <p:cNvGrpSpPr/>
                <p:nvPr/>
              </p:nvGrpSpPr>
              <p:grpSpPr>
                <a:xfrm>
                  <a:off x="2496269" y="1120652"/>
                  <a:ext cx="761953" cy="723022"/>
                  <a:chOff x="2496269" y="1120652"/>
                  <a:chExt cx="761953" cy="723022"/>
                </a:xfrm>
              </p:grpSpPr>
              <p:grpSp>
                <p:nvGrpSpPr>
                  <p:cNvPr id="8396" name="Google Shape;8396;p87"/>
                  <p:cNvGrpSpPr/>
                  <p:nvPr/>
                </p:nvGrpSpPr>
                <p:grpSpPr>
                  <a:xfrm>
                    <a:off x="2496269" y="1304589"/>
                    <a:ext cx="407089" cy="305057"/>
                    <a:chOff x="2496269" y="1304589"/>
                    <a:chExt cx="407089" cy="305057"/>
                  </a:xfrm>
                </p:grpSpPr>
                <p:sp>
                  <p:nvSpPr>
                    <p:cNvPr id="8397" name="Google Shape;8397;p8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87"/>
                  <p:cNvGrpSpPr/>
                  <p:nvPr/>
                </p:nvGrpSpPr>
                <p:grpSpPr>
                  <a:xfrm>
                    <a:off x="2586468" y="1493376"/>
                    <a:ext cx="358850" cy="349656"/>
                    <a:chOff x="2586468" y="1493376"/>
                    <a:chExt cx="358850" cy="349656"/>
                  </a:xfrm>
                </p:grpSpPr>
                <p:sp>
                  <p:nvSpPr>
                    <p:cNvPr id="8400" name="Google Shape;8400;p8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87"/>
                  <p:cNvGrpSpPr/>
                  <p:nvPr/>
                </p:nvGrpSpPr>
                <p:grpSpPr>
                  <a:xfrm>
                    <a:off x="2807939" y="1494024"/>
                    <a:ext cx="358857" cy="349650"/>
                    <a:chOff x="2807939" y="1494024"/>
                    <a:chExt cx="358857" cy="349650"/>
                  </a:xfrm>
                </p:grpSpPr>
                <p:sp>
                  <p:nvSpPr>
                    <p:cNvPr id="8403" name="Google Shape;8403;p8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87"/>
                  <p:cNvGrpSpPr/>
                  <p:nvPr/>
                </p:nvGrpSpPr>
                <p:grpSpPr>
                  <a:xfrm>
                    <a:off x="2851133" y="1305635"/>
                    <a:ext cx="407089" cy="305057"/>
                    <a:chOff x="2851133" y="1305635"/>
                    <a:chExt cx="407089" cy="305057"/>
                  </a:xfrm>
                </p:grpSpPr>
                <p:sp>
                  <p:nvSpPr>
                    <p:cNvPr id="8406" name="Google Shape;8406;p8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87"/>
                  <p:cNvGrpSpPr/>
                  <p:nvPr/>
                </p:nvGrpSpPr>
                <p:grpSpPr>
                  <a:xfrm>
                    <a:off x="2727495" y="1120652"/>
                    <a:ext cx="300271" cy="396358"/>
                    <a:chOff x="2727495" y="1120652"/>
                    <a:chExt cx="300271" cy="396358"/>
                  </a:xfrm>
                </p:grpSpPr>
                <p:sp>
                  <p:nvSpPr>
                    <p:cNvPr id="8409" name="Google Shape;8409;p8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1" name="Google Shape;8411;p87"/>
                <p:cNvGrpSpPr/>
                <p:nvPr/>
              </p:nvGrpSpPr>
              <p:grpSpPr>
                <a:xfrm>
                  <a:off x="2722305" y="1350460"/>
                  <a:ext cx="308357" cy="308344"/>
                  <a:chOff x="2722305" y="1350460"/>
                  <a:chExt cx="308357" cy="308344"/>
                </a:xfrm>
              </p:grpSpPr>
              <p:sp>
                <p:nvSpPr>
                  <p:cNvPr id="8412" name="Google Shape;8412;p8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3" name="Google Shape;8413;p87"/>
                  <p:cNvGrpSpPr/>
                  <p:nvPr/>
                </p:nvGrpSpPr>
                <p:grpSpPr>
                  <a:xfrm>
                    <a:off x="2725064" y="1364529"/>
                    <a:ext cx="297954" cy="280182"/>
                    <a:chOff x="2725064" y="1364529"/>
                    <a:chExt cx="297954" cy="280182"/>
                  </a:xfrm>
                </p:grpSpPr>
                <p:sp>
                  <p:nvSpPr>
                    <p:cNvPr id="8414" name="Google Shape;8414;p8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419" name="Google Shape;8419;p8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87"/>
          <p:cNvGrpSpPr/>
          <p:nvPr/>
        </p:nvGrpSpPr>
        <p:grpSpPr>
          <a:xfrm>
            <a:off x="3909129" y="2727412"/>
            <a:ext cx="1569144" cy="591015"/>
            <a:chOff x="3820100" y="3023049"/>
            <a:chExt cx="1303926" cy="491162"/>
          </a:xfrm>
        </p:grpSpPr>
        <p:grpSp>
          <p:nvGrpSpPr>
            <p:cNvPr id="8425" name="Google Shape;8425;p87"/>
            <p:cNvGrpSpPr/>
            <p:nvPr/>
          </p:nvGrpSpPr>
          <p:grpSpPr>
            <a:xfrm>
              <a:off x="3820100" y="3023072"/>
              <a:ext cx="1303926" cy="491139"/>
              <a:chOff x="3820100" y="3023072"/>
              <a:chExt cx="1303926" cy="491139"/>
            </a:xfrm>
          </p:grpSpPr>
          <p:sp>
            <p:nvSpPr>
              <p:cNvPr id="8426" name="Google Shape;8426;p8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87"/>
            <p:cNvGrpSpPr/>
            <p:nvPr/>
          </p:nvGrpSpPr>
          <p:grpSpPr>
            <a:xfrm>
              <a:off x="4132439" y="3023645"/>
              <a:ext cx="393633" cy="177096"/>
              <a:chOff x="4132439" y="3023645"/>
              <a:chExt cx="393633" cy="177096"/>
            </a:xfrm>
          </p:grpSpPr>
          <p:sp>
            <p:nvSpPr>
              <p:cNvPr id="8429" name="Google Shape;8429;p8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87"/>
            <p:cNvGrpSpPr/>
            <p:nvPr/>
          </p:nvGrpSpPr>
          <p:grpSpPr>
            <a:xfrm>
              <a:off x="3921811" y="3023049"/>
              <a:ext cx="1002397" cy="388943"/>
              <a:chOff x="3921811" y="3023049"/>
              <a:chExt cx="1002397" cy="388943"/>
            </a:xfrm>
          </p:grpSpPr>
          <p:sp>
            <p:nvSpPr>
              <p:cNvPr id="8432" name="Google Shape;8432;p8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87"/>
            <p:cNvGrpSpPr/>
            <p:nvPr/>
          </p:nvGrpSpPr>
          <p:grpSpPr>
            <a:xfrm>
              <a:off x="4023645" y="3023049"/>
              <a:ext cx="683032" cy="286722"/>
              <a:chOff x="4023645" y="3023049"/>
              <a:chExt cx="683032" cy="286722"/>
            </a:xfrm>
          </p:grpSpPr>
          <p:sp>
            <p:nvSpPr>
              <p:cNvPr id="8435" name="Google Shape;8435;p8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7" name="Google Shape;8437;p87"/>
          <p:cNvGrpSpPr/>
          <p:nvPr/>
        </p:nvGrpSpPr>
        <p:grpSpPr>
          <a:xfrm>
            <a:off x="1541251" y="1854258"/>
            <a:ext cx="713522" cy="688025"/>
            <a:chOff x="1706078" y="2092648"/>
            <a:chExt cx="660913" cy="637296"/>
          </a:xfrm>
        </p:grpSpPr>
        <p:sp>
          <p:nvSpPr>
            <p:cNvPr id="8438" name="Google Shape;8438;p8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9" name="Google Shape;8439;p87"/>
            <p:cNvGrpSpPr/>
            <p:nvPr/>
          </p:nvGrpSpPr>
          <p:grpSpPr>
            <a:xfrm>
              <a:off x="1706078" y="2092648"/>
              <a:ext cx="660913" cy="575241"/>
              <a:chOff x="1706078" y="2092648"/>
              <a:chExt cx="660913" cy="575241"/>
            </a:xfrm>
          </p:grpSpPr>
          <p:sp>
            <p:nvSpPr>
              <p:cNvPr id="8440" name="Google Shape;8440;p8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3" name="Google Shape;8443;p87"/>
          <p:cNvGrpSpPr/>
          <p:nvPr/>
        </p:nvGrpSpPr>
        <p:grpSpPr>
          <a:xfrm>
            <a:off x="6303109" y="971806"/>
            <a:ext cx="1317459" cy="684168"/>
            <a:chOff x="238125" y="999450"/>
            <a:chExt cx="7140700" cy="3708225"/>
          </a:xfrm>
        </p:grpSpPr>
        <p:sp>
          <p:nvSpPr>
            <p:cNvPr id="8444" name="Google Shape;8444;p8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6" name="Shape 8456"/>
        <p:cNvGrpSpPr/>
        <p:nvPr/>
      </p:nvGrpSpPr>
      <p:grpSpPr>
        <a:xfrm>
          <a:off x="0" y="0"/>
          <a:ext cx="0" cy="0"/>
          <a:chOff x="0" y="0"/>
          <a:chExt cx="0" cy="0"/>
        </a:xfrm>
      </p:grpSpPr>
      <p:grpSp>
        <p:nvGrpSpPr>
          <p:cNvPr id="8457" name="Google Shape;8457;p88"/>
          <p:cNvGrpSpPr/>
          <p:nvPr/>
        </p:nvGrpSpPr>
        <p:grpSpPr>
          <a:xfrm>
            <a:off x="717027" y="967622"/>
            <a:ext cx="1636117" cy="1526144"/>
            <a:chOff x="729238" y="1179665"/>
            <a:chExt cx="1636117" cy="1526144"/>
          </a:xfrm>
        </p:grpSpPr>
        <p:grpSp>
          <p:nvGrpSpPr>
            <p:cNvPr id="8458" name="Google Shape;8458;p88"/>
            <p:cNvGrpSpPr/>
            <p:nvPr/>
          </p:nvGrpSpPr>
          <p:grpSpPr>
            <a:xfrm>
              <a:off x="729238" y="1179665"/>
              <a:ext cx="80700" cy="1526144"/>
              <a:chOff x="729238" y="1179665"/>
              <a:chExt cx="80700" cy="1526144"/>
            </a:xfrm>
          </p:grpSpPr>
          <p:sp>
            <p:nvSpPr>
              <p:cNvPr id="8459" name="Google Shape;8459;p8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88"/>
            <p:cNvGrpSpPr/>
            <p:nvPr/>
          </p:nvGrpSpPr>
          <p:grpSpPr>
            <a:xfrm>
              <a:off x="903098" y="1179665"/>
              <a:ext cx="80700" cy="1526144"/>
              <a:chOff x="903098" y="1179665"/>
              <a:chExt cx="80700" cy="1526144"/>
            </a:xfrm>
          </p:grpSpPr>
          <p:sp>
            <p:nvSpPr>
              <p:cNvPr id="8470" name="Google Shape;8470;p8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88"/>
            <p:cNvGrpSpPr/>
            <p:nvPr/>
          </p:nvGrpSpPr>
          <p:grpSpPr>
            <a:xfrm>
              <a:off x="1076958" y="1179665"/>
              <a:ext cx="80700" cy="1526144"/>
              <a:chOff x="1076958" y="1179665"/>
              <a:chExt cx="80700" cy="1526144"/>
            </a:xfrm>
          </p:grpSpPr>
          <p:sp>
            <p:nvSpPr>
              <p:cNvPr id="8481" name="Google Shape;8481;p8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88"/>
            <p:cNvGrpSpPr/>
            <p:nvPr/>
          </p:nvGrpSpPr>
          <p:grpSpPr>
            <a:xfrm>
              <a:off x="1247707" y="1179665"/>
              <a:ext cx="80700" cy="1526144"/>
              <a:chOff x="1247707" y="1179665"/>
              <a:chExt cx="80700" cy="1526144"/>
            </a:xfrm>
          </p:grpSpPr>
          <p:sp>
            <p:nvSpPr>
              <p:cNvPr id="8492" name="Google Shape;8492;p8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88"/>
            <p:cNvGrpSpPr/>
            <p:nvPr/>
          </p:nvGrpSpPr>
          <p:grpSpPr>
            <a:xfrm>
              <a:off x="1421567" y="1179665"/>
              <a:ext cx="80700" cy="1526144"/>
              <a:chOff x="1421567" y="1179665"/>
              <a:chExt cx="80700" cy="1526144"/>
            </a:xfrm>
          </p:grpSpPr>
          <p:sp>
            <p:nvSpPr>
              <p:cNvPr id="8503" name="Google Shape;8503;p8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88"/>
            <p:cNvGrpSpPr/>
            <p:nvPr/>
          </p:nvGrpSpPr>
          <p:grpSpPr>
            <a:xfrm>
              <a:off x="1592327" y="1179665"/>
              <a:ext cx="80700" cy="1526144"/>
              <a:chOff x="1592327" y="1179665"/>
              <a:chExt cx="80700" cy="1526144"/>
            </a:xfrm>
          </p:grpSpPr>
          <p:sp>
            <p:nvSpPr>
              <p:cNvPr id="8514" name="Google Shape;8514;p8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88"/>
            <p:cNvGrpSpPr/>
            <p:nvPr/>
          </p:nvGrpSpPr>
          <p:grpSpPr>
            <a:xfrm>
              <a:off x="1766187" y="1179665"/>
              <a:ext cx="80700" cy="1526144"/>
              <a:chOff x="1766187" y="1179665"/>
              <a:chExt cx="80700" cy="1526144"/>
            </a:xfrm>
          </p:grpSpPr>
          <p:sp>
            <p:nvSpPr>
              <p:cNvPr id="8525" name="Google Shape;8525;p8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88"/>
            <p:cNvGrpSpPr/>
            <p:nvPr/>
          </p:nvGrpSpPr>
          <p:grpSpPr>
            <a:xfrm>
              <a:off x="1936935" y="1179665"/>
              <a:ext cx="80700" cy="1526144"/>
              <a:chOff x="1936935" y="1179665"/>
              <a:chExt cx="80700" cy="1526144"/>
            </a:xfrm>
          </p:grpSpPr>
          <p:sp>
            <p:nvSpPr>
              <p:cNvPr id="8536" name="Google Shape;8536;p8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88"/>
            <p:cNvGrpSpPr/>
            <p:nvPr/>
          </p:nvGrpSpPr>
          <p:grpSpPr>
            <a:xfrm>
              <a:off x="2110795" y="1179665"/>
              <a:ext cx="80700" cy="1526144"/>
              <a:chOff x="2110795" y="1179665"/>
              <a:chExt cx="80700" cy="1526144"/>
            </a:xfrm>
          </p:grpSpPr>
          <p:sp>
            <p:nvSpPr>
              <p:cNvPr id="8547" name="Google Shape;8547;p8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88"/>
            <p:cNvGrpSpPr/>
            <p:nvPr/>
          </p:nvGrpSpPr>
          <p:grpSpPr>
            <a:xfrm>
              <a:off x="2284655" y="1179665"/>
              <a:ext cx="80700" cy="1526144"/>
              <a:chOff x="2284655" y="1179665"/>
              <a:chExt cx="80700" cy="1526144"/>
            </a:xfrm>
          </p:grpSpPr>
          <p:sp>
            <p:nvSpPr>
              <p:cNvPr id="8558" name="Google Shape;8558;p8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8" name="Google Shape;8568;p88"/>
          <p:cNvGrpSpPr/>
          <p:nvPr/>
        </p:nvGrpSpPr>
        <p:grpSpPr>
          <a:xfrm>
            <a:off x="2611693" y="986760"/>
            <a:ext cx="1364248" cy="1102133"/>
            <a:chOff x="2623904" y="1198803"/>
            <a:chExt cx="1364248" cy="1102133"/>
          </a:xfrm>
        </p:grpSpPr>
        <p:grpSp>
          <p:nvGrpSpPr>
            <p:cNvPr id="8569" name="Google Shape;8569;p88"/>
            <p:cNvGrpSpPr/>
            <p:nvPr/>
          </p:nvGrpSpPr>
          <p:grpSpPr>
            <a:xfrm>
              <a:off x="2623907" y="1198803"/>
              <a:ext cx="1364245" cy="273000"/>
              <a:chOff x="2623907" y="1198803"/>
              <a:chExt cx="1364245" cy="273000"/>
            </a:xfrm>
          </p:grpSpPr>
          <p:sp>
            <p:nvSpPr>
              <p:cNvPr id="8570" name="Google Shape;8570;p8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88"/>
            <p:cNvGrpSpPr/>
            <p:nvPr/>
          </p:nvGrpSpPr>
          <p:grpSpPr>
            <a:xfrm>
              <a:off x="2623904" y="1476964"/>
              <a:ext cx="1364245" cy="273000"/>
              <a:chOff x="2623904" y="1476964"/>
              <a:chExt cx="1364245" cy="273000"/>
            </a:xfrm>
          </p:grpSpPr>
          <p:sp>
            <p:nvSpPr>
              <p:cNvPr id="8576" name="Google Shape;8576;p8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88"/>
            <p:cNvGrpSpPr/>
            <p:nvPr/>
          </p:nvGrpSpPr>
          <p:grpSpPr>
            <a:xfrm>
              <a:off x="2623907" y="1749775"/>
              <a:ext cx="1364245" cy="273000"/>
              <a:chOff x="2623907" y="1749775"/>
              <a:chExt cx="1364245" cy="273000"/>
            </a:xfrm>
          </p:grpSpPr>
          <p:sp>
            <p:nvSpPr>
              <p:cNvPr id="8582" name="Google Shape;8582;p8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88"/>
            <p:cNvGrpSpPr/>
            <p:nvPr/>
          </p:nvGrpSpPr>
          <p:grpSpPr>
            <a:xfrm>
              <a:off x="2623904" y="2027936"/>
              <a:ext cx="1364245" cy="273000"/>
              <a:chOff x="2623904" y="2027936"/>
              <a:chExt cx="1364245" cy="273000"/>
            </a:xfrm>
          </p:grpSpPr>
          <p:sp>
            <p:nvSpPr>
              <p:cNvPr id="8588" name="Google Shape;8588;p8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3" name="Google Shape;8593;p88"/>
          <p:cNvGrpSpPr/>
          <p:nvPr/>
        </p:nvGrpSpPr>
        <p:grpSpPr>
          <a:xfrm>
            <a:off x="2601154" y="2445833"/>
            <a:ext cx="1387541" cy="159124"/>
            <a:chOff x="3200660" y="2180272"/>
            <a:chExt cx="2563824" cy="378237"/>
          </a:xfrm>
        </p:grpSpPr>
        <p:sp>
          <p:nvSpPr>
            <p:cNvPr id="8594" name="Google Shape;8594;p8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88"/>
          <p:cNvGrpSpPr/>
          <p:nvPr/>
        </p:nvGrpSpPr>
        <p:grpSpPr>
          <a:xfrm>
            <a:off x="2597679" y="2723597"/>
            <a:ext cx="1390502" cy="159625"/>
            <a:chOff x="3530150" y="2790075"/>
            <a:chExt cx="1962600" cy="225300"/>
          </a:xfrm>
        </p:grpSpPr>
        <p:sp>
          <p:nvSpPr>
            <p:cNvPr id="8613" name="Google Shape;8613;p8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88"/>
          <p:cNvGrpSpPr/>
          <p:nvPr/>
        </p:nvGrpSpPr>
        <p:grpSpPr>
          <a:xfrm>
            <a:off x="2597736" y="3001862"/>
            <a:ext cx="1411629" cy="154175"/>
            <a:chOff x="3558802" y="4011244"/>
            <a:chExt cx="1866000" cy="111600"/>
          </a:xfrm>
        </p:grpSpPr>
        <p:sp>
          <p:nvSpPr>
            <p:cNvPr id="8616" name="Google Shape;8616;p8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88"/>
          <p:cNvGrpSpPr/>
          <p:nvPr/>
        </p:nvGrpSpPr>
        <p:grpSpPr>
          <a:xfrm>
            <a:off x="2598024" y="2207432"/>
            <a:ext cx="1383503" cy="119761"/>
            <a:chOff x="3465975" y="2270258"/>
            <a:chExt cx="1986364" cy="171947"/>
          </a:xfrm>
        </p:grpSpPr>
        <p:sp>
          <p:nvSpPr>
            <p:cNvPr id="8619" name="Google Shape;8619;p8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88"/>
          <p:cNvGrpSpPr/>
          <p:nvPr/>
        </p:nvGrpSpPr>
        <p:grpSpPr>
          <a:xfrm>
            <a:off x="2609031" y="3571205"/>
            <a:ext cx="1369531" cy="195460"/>
            <a:chOff x="723300" y="4253549"/>
            <a:chExt cx="2276482" cy="324900"/>
          </a:xfrm>
        </p:grpSpPr>
        <p:sp>
          <p:nvSpPr>
            <p:cNvPr id="8628" name="Google Shape;8628;p8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88"/>
          <p:cNvGrpSpPr/>
          <p:nvPr/>
        </p:nvGrpSpPr>
        <p:grpSpPr>
          <a:xfrm>
            <a:off x="2598592" y="3272446"/>
            <a:ext cx="1389066" cy="180119"/>
            <a:chOff x="705948" y="3788465"/>
            <a:chExt cx="2308953" cy="299400"/>
          </a:xfrm>
        </p:grpSpPr>
        <p:sp>
          <p:nvSpPr>
            <p:cNvPr id="8634" name="Google Shape;8634;p8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88"/>
          <p:cNvGrpSpPr/>
          <p:nvPr/>
        </p:nvGrpSpPr>
        <p:grpSpPr>
          <a:xfrm>
            <a:off x="4195583" y="1876400"/>
            <a:ext cx="1433821" cy="191501"/>
            <a:chOff x="4273350" y="2088443"/>
            <a:chExt cx="1433821" cy="191501"/>
          </a:xfrm>
        </p:grpSpPr>
        <p:grpSp>
          <p:nvGrpSpPr>
            <p:cNvPr id="8640" name="Google Shape;8640;p88"/>
            <p:cNvGrpSpPr/>
            <p:nvPr/>
          </p:nvGrpSpPr>
          <p:grpSpPr>
            <a:xfrm>
              <a:off x="4273350" y="2088443"/>
              <a:ext cx="1433821" cy="0"/>
              <a:chOff x="5224975" y="2962250"/>
              <a:chExt cx="1544400" cy="0"/>
            </a:xfrm>
          </p:grpSpPr>
          <p:cxnSp>
            <p:nvCxnSpPr>
              <p:cNvPr id="8641" name="Google Shape;8641;p8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642" name="Google Shape;8642;p8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643" name="Google Shape;8643;p88"/>
            <p:cNvGrpSpPr/>
            <p:nvPr/>
          </p:nvGrpSpPr>
          <p:grpSpPr>
            <a:xfrm>
              <a:off x="4273350" y="2279944"/>
              <a:ext cx="1433821" cy="0"/>
              <a:chOff x="5224975" y="2962250"/>
              <a:chExt cx="1544400" cy="0"/>
            </a:xfrm>
          </p:grpSpPr>
          <p:cxnSp>
            <p:nvCxnSpPr>
              <p:cNvPr id="8644" name="Google Shape;8644;p8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645" name="Google Shape;8645;p8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646" name="Google Shape;8646;p88"/>
          <p:cNvGrpSpPr/>
          <p:nvPr/>
        </p:nvGrpSpPr>
        <p:grpSpPr>
          <a:xfrm>
            <a:off x="2646529" y="3885304"/>
            <a:ext cx="1304609" cy="294074"/>
            <a:chOff x="2658741" y="4097347"/>
            <a:chExt cx="1304609" cy="294074"/>
          </a:xfrm>
        </p:grpSpPr>
        <p:grpSp>
          <p:nvGrpSpPr>
            <p:cNvPr id="8647" name="Google Shape;8647;p88"/>
            <p:cNvGrpSpPr/>
            <p:nvPr/>
          </p:nvGrpSpPr>
          <p:grpSpPr>
            <a:xfrm>
              <a:off x="2658741" y="4097347"/>
              <a:ext cx="118572" cy="294074"/>
              <a:chOff x="3343310" y="4475555"/>
              <a:chExt cx="127717" cy="316753"/>
            </a:xfrm>
          </p:grpSpPr>
          <p:sp>
            <p:nvSpPr>
              <p:cNvPr id="8648" name="Google Shape;8648;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88"/>
            <p:cNvGrpSpPr/>
            <p:nvPr/>
          </p:nvGrpSpPr>
          <p:grpSpPr>
            <a:xfrm>
              <a:off x="3815519" y="4098388"/>
              <a:ext cx="147831" cy="291991"/>
              <a:chOff x="3527539" y="4476677"/>
              <a:chExt cx="159232" cy="314510"/>
            </a:xfrm>
          </p:grpSpPr>
          <p:sp>
            <p:nvSpPr>
              <p:cNvPr id="8651" name="Google Shape;8651;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88"/>
            <p:cNvGrpSpPr/>
            <p:nvPr/>
          </p:nvGrpSpPr>
          <p:grpSpPr>
            <a:xfrm>
              <a:off x="3511696" y="4098388"/>
              <a:ext cx="147831" cy="291991"/>
              <a:chOff x="3527539" y="4476677"/>
              <a:chExt cx="159232" cy="314510"/>
            </a:xfrm>
          </p:grpSpPr>
          <p:sp>
            <p:nvSpPr>
              <p:cNvPr id="8654" name="Google Shape;8654;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88"/>
            <p:cNvGrpSpPr/>
            <p:nvPr/>
          </p:nvGrpSpPr>
          <p:grpSpPr>
            <a:xfrm>
              <a:off x="3207874" y="4098388"/>
              <a:ext cx="147831" cy="291991"/>
              <a:chOff x="3527539" y="4476677"/>
              <a:chExt cx="159232" cy="314510"/>
            </a:xfrm>
          </p:grpSpPr>
          <p:sp>
            <p:nvSpPr>
              <p:cNvPr id="8657" name="Google Shape;8657;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88"/>
            <p:cNvGrpSpPr/>
            <p:nvPr/>
          </p:nvGrpSpPr>
          <p:grpSpPr>
            <a:xfrm>
              <a:off x="2933305" y="4097347"/>
              <a:ext cx="118572" cy="294074"/>
              <a:chOff x="3343310" y="4475555"/>
              <a:chExt cx="127717" cy="316753"/>
            </a:xfrm>
          </p:grpSpPr>
          <p:sp>
            <p:nvSpPr>
              <p:cNvPr id="8660" name="Google Shape;8660;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2" name="Google Shape;8662;p88"/>
          <p:cNvGrpSpPr/>
          <p:nvPr/>
        </p:nvGrpSpPr>
        <p:grpSpPr>
          <a:xfrm>
            <a:off x="4197138" y="963998"/>
            <a:ext cx="1430711" cy="751237"/>
            <a:chOff x="5159450" y="1919950"/>
            <a:chExt cx="1541050" cy="862500"/>
          </a:xfrm>
        </p:grpSpPr>
        <p:sp>
          <p:nvSpPr>
            <p:cNvPr id="8663" name="Google Shape;8663;p8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64" name="Google Shape;8664;p88"/>
            <p:cNvGrpSpPr/>
            <p:nvPr/>
          </p:nvGrpSpPr>
          <p:grpSpPr>
            <a:xfrm>
              <a:off x="5159450" y="1919950"/>
              <a:ext cx="1541050" cy="862500"/>
              <a:chOff x="5159450" y="1919950"/>
              <a:chExt cx="1541050" cy="862500"/>
            </a:xfrm>
          </p:grpSpPr>
          <p:cxnSp>
            <p:nvCxnSpPr>
              <p:cNvPr id="8665" name="Google Shape;8665;p8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66" name="Google Shape;8666;p8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67" name="Google Shape;8667;p88"/>
          <p:cNvGrpSpPr/>
          <p:nvPr/>
        </p:nvGrpSpPr>
        <p:grpSpPr>
          <a:xfrm>
            <a:off x="4245275" y="2227768"/>
            <a:ext cx="1334436" cy="967914"/>
            <a:chOff x="4294923" y="2439811"/>
            <a:chExt cx="1334436" cy="967914"/>
          </a:xfrm>
        </p:grpSpPr>
        <p:grpSp>
          <p:nvGrpSpPr>
            <p:cNvPr id="8668" name="Google Shape;8668;p88"/>
            <p:cNvGrpSpPr/>
            <p:nvPr/>
          </p:nvGrpSpPr>
          <p:grpSpPr>
            <a:xfrm>
              <a:off x="4960455" y="2469658"/>
              <a:ext cx="668904" cy="885524"/>
              <a:chOff x="4960455" y="2469658"/>
              <a:chExt cx="668904" cy="885524"/>
            </a:xfrm>
          </p:grpSpPr>
          <p:sp>
            <p:nvSpPr>
              <p:cNvPr id="8669" name="Google Shape;8669;p8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88"/>
            <p:cNvGrpSpPr/>
            <p:nvPr/>
          </p:nvGrpSpPr>
          <p:grpSpPr>
            <a:xfrm>
              <a:off x="4294923" y="2469658"/>
              <a:ext cx="668951" cy="885524"/>
              <a:chOff x="4294923" y="2469658"/>
              <a:chExt cx="668951" cy="885524"/>
            </a:xfrm>
          </p:grpSpPr>
          <p:sp>
            <p:nvSpPr>
              <p:cNvPr id="8676" name="Google Shape;8676;p8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2" name="Google Shape;8682;p8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88"/>
          <p:cNvGrpSpPr/>
          <p:nvPr/>
        </p:nvGrpSpPr>
        <p:grpSpPr>
          <a:xfrm>
            <a:off x="4231478" y="3282213"/>
            <a:ext cx="1430949" cy="897289"/>
            <a:chOff x="4351371" y="3547942"/>
            <a:chExt cx="1345130" cy="843475"/>
          </a:xfrm>
        </p:grpSpPr>
        <p:grpSp>
          <p:nvGrpSpPr>
            <p:cNvPr id="8684" name="Google Shape;8684;p88"/>
            <p:cNvGrpSpPr/>
            <p:nvPr/>
          </p:nvGrpSpPr>
          <p:grpSpPr>
            <a:xfrm>
              <a:off x="4351371" y="4209917"/>
              <a:ext cx="1345130" cy="181500"/>
              <a:chOff x="4351371" y="4209917"/>
              <a:chExt cx="1345130" cy="181500"/>
            </a:xfrm>
          </p:grpSpPr>
          <p:sp>
            <p:nvSpPr>
              <p:cNvPr id="8685" name="Google Shape;8685;p8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6" name="Google Shape;8686;p8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687" name="Google Shape;8687;p88"/>
            <p:cNvGrpSpPr/>
            <p:nvPr/>
          </p:nvGrpSpPr>
          <p:grpSpPr>
            <a:xfrm>
              <a:off x="4403010" y="3985221"/>
              <a:ext cx="1109518" cy="181500"/>
              <a:chOff x="4403010" y="3985221"/>
              <a:chExt cx="1109518" cy="181500"/>
            </a:xfrm>
          </p:grpSpPr>
          <p:sp>
            <p:nvSpPr>
              <p:cNvPr id="8688" name="Google Shape;8688;p8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9" name="Google Shape;8689;p8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690" name="Google Shape;8690;p88"/>
            <p:cNvGrpSpPr/>
            <p:nvPr/>
          </p:nvGrpSpPr>
          <p:grpSpPr>
            <a:xfrm>
              <a:off x="4618704" y="3766582"/>
              <a:ext cx="807858" cy="181500"/>
              <a:chOff x="4618704" y="3766582"/>
              <a:chExt cx="807858" cy="181500"/>
            </a:xfrm>
          </p:grpSpPr>
          <p:sp>
            <p:nvSpPr>
              <p:cNvPr id="8691" name="Google Shape;8691;p8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2" name="Google Shape;8692;p8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693" name="Google Shape;8693;p88"/>
            <p:cNvGrpSpPr/>
            <p:nvPr/>
          </p:nvGrpSpPr>
          <p:grpSpPr>
            <a:xfrm>
              <a:off x="4735238" y="3547942"/>
              <a:ext cx="462839" cy="181500"/>
              <a:chOff x="4735238" y="3547942"/>
              <a:chExt cx="462839" cy="181500"/>
            </a:xfrm>
          </p:grpSpPr>
          <p:sp>
            <p:nvSpPr>
              <p:cNvPr id="8694" name="Google Shape;8694;p8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5" name="Google Shape;8695;p8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696" name="Google Shape;8696;p88"/>
          <p:cNvGrpSpPr/>
          <p:nvPr/>
        </p:nvGrpSpPr>
        <p:grpSpPr>
          <a:xfrm>
            <a:off x="7407836" y="2217537"/>
            <a:ext cx="1020955" cy="928853"/>
            <a:chOff x="926675" y="238125"/>
            <a:chExt cx="5755100" cy="5232975"/>
          </a:xfrm>
        </p:grpSpPr>
        <p:sp>
          <p:nvSpPr>
            <p:cNvPr id="8697" name="Google Shape;8697;p8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88"/>
          <p:cNvGrpSpPr/>
          <p:nvPr/>
        </p:nvGrpSpPr>
        <p:grpSpPr>
          <a:xfrm>
            <a:off x="715210" y="2616272"/>
            <a:ext cx="1695374" cy="1560837"/>
            <a:chOff x="727421" y="2828315"/>
            <a:chExt cx="1695374" cy="1560837"/>
          </a:xfrm>
        </p:grpSpPr>
        <p:grpSp>
          <p:nvGrpSpPr>
            <p:cNvPr id="8702" name="Google Shape;8702;p88"/>
            <p:cNvGrpSpPr/>
            <p:nvPr/>
          </p:nvGrpSpPr>
          <p:grpSpPr>
            <a:xfrm>
              <a:off x="727421" y="2828315"/>
              <a:ext cx="1695374" cy="1560837"/>
              <a:chOff x="734799" y="2782450"/>
              <a:chExt cx="1571100" cy="1577400"/>
            </a:xfrm>
          </p:grpSpPr>
          <p:cxnSp>
            <p:nvCxnSpPr>
              <p:cNvPr id="8703" name="Google Shape;8703;p8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04" name="Google Shape;8704;p8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05" name="Google Shape;8705;p88"/>
            <p:cNvGrpSpPr/>
            <p:nvPr/>
          </p:nvGrpSpPr>
          <p:grpSpPr>
            <a:xfrm>
              <a:off x="819108" y="2882501"/>
              <a:ext cx="1556791" cy="1426186"/>
              <a:chOff x="819108" y="2882501"/>
              <a:chExt cx="1556791" cy="1426186"/>
            </a:xfrm>
          </p:grpSpPr>
          <p:grpSp>
            <p:nvGrpSpPr>
              <p:cNvPr id="8706" name="Google Shape;8706;p88"/>
              <p:cNvGrpSpPr/>
              <p:nvPr/>
            </p:nvGrpSpPr>
            <p:grpSpPr>
              <a:xfrm>
                <a:off x="819108" y="2882501"/>
                <a:ext cx="103104" cy="1426186"/>
                <a:chOff x="4674013" y="3100904"/>
                <a:chExt cx="122758" cy="1698043"/>
              </a:xfrm>
            </p:grpSpPr>
            <p:sp>
              <p:nvSpPr>
                <p:cNvPr id="8707" name="Google Shape;8707;p8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88"/>
              <p:cNvGrpSpPr/>
              <p:nvPr/>
            </p:nvGrpSpPr>
            <p:grpSpPr>
              <a:xfrm>
                <a:off x="1062475" y="2882501"/>
                <a:ext cx="103104" cy="1426186"/>
                <a:chOff x="4940438" y="3100904"/>
                <a:chExt cx="122758" cy="1698043"/>
              </a:xfrm>
            </p:grpSpPr>
            <p:sp>
              <p:nvSpPr>
                <p:cNvPr id="8715" name="Google Shape;8715;p8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88"/>
              <p:cNvGrpSpPr/>
              <p:nvPr/>
            </p:nvGrpSpPr>
            <p:grpSpPr>
              <a:xfrm>
                <a:off x="1299324" y="2882501"/>
                <a:ext cx="103104" cy="1426186"/>
                <a:chOff x="5206863" y="3100904"/>
                <a:chExt cx="122758" cy="1698043"/>
              </a:xfrm>
            </p:grpSpPr>
            <p:sp>
              <p:nvSpPr>
                <p:cNvPr id="8723" name="Google Shape;8723;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88"/>
              <p:cNvGrpSpPr/>
              <p:nvPr/>
            </p:nvGrpSpPr>
            <p:grpSpPr>
              <a:xfrm>
                <a:off x="1786057" y="2882501"/>
                <a:ext cx="103104" cy="1426186"/>
                <a:chOff x="6006138" y="3143629"/>
                <a:chExt cx="122758" cy="1698043"/>
              </a:xfrm>
            </p:grpSpPr>
            <p:sp>
              <p:nvSpPr>
                <p:cNvPr id="8731" name="Google Shape;8731;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88"/>
              <p:cNvGrpSpPr/>
              <p:nvPr/>
            </p:nvGrpSpPr>
            <p:grpSpPr>
              <a:xfrm>
                <a:off x="2029422" y="2882501"/>
                <a:ext cx="103104" cy="1426186"/>
                <a:chOff x="6805413" y="3100904"/>
                <a:chExt cx="122758" cy="1698043"/>
              </a:xfrm>
            </p:grpSpPr>
            <p:sp>
              <p:nvSpPr>
                <p:cNvPr id="8739" name="Google Shape;8739;p8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88"/>
              <p:cNvGrpSpPr/>
              <p:nvPr/>
            </p:nvGrpSpPr>
            <p:grpSpPr>
              <a:xfrm>
                <a:off x="2272795" y="2882501"/>
                <a:ext cx="103104" cy="1426186"/>
                <a:chOff x="5206863" y="3100904"/>
                <a:chExt cx="122758" cy="1698043"/>
              </a:xfrm>
            </p:grpSpPr>
            <p:sp>
              <p:nvSpPr>
                <p:cNvPr id="8747" name="Google Shape;8747;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88"/>
              <p:cNvGrpSpPr/>
              <p:nvPr/>
            </p:nvGrpSpPr>
            <p:grpSpPr>
              <a:xfrm>
                <a:off x="1542694" y="2882501"/>
                <a:ext cx="103104" cy="1426186"/>
                <a:chOff x="6006138" y="3143629"/>
                <a:chExt cx="122758" cy="1698043"/>
              </a:xfrm>
            </p:grpSpPr>
            <p:sp>
              <p:nvSpPr>
                <p:cNvPr id="8755" name="Google Shape;8755;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62" name="Google Shape;8762;p88"/>
          <p:cNvGrpSpPr/>
          <p:nvPr/>
        </p:nvGrpSpPr>
        <p:grpSpPr>
          <a:xfrm>
            <a:off x="5671260" y="3305994"/>
            <a:ext cx="2749952" cy="870677"/>
            <a:chOff x="238125" y="1725700"/>
            <a:chExt cx="7139025" cy="2260325"/>
          </a:xfrm>
        </p:grpSpPr>
        <p:sp>
          <p:nvSpPr>
            <p:cNvPr id="8763" name="Google Shape;8763;p8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88"/>
          <p:cNvGrpSpPr/>
          <p:nvPr/>
        </p:nvGrpSpPr>
        <p:grpSpPr>
          <a:xfrm>
            <a:off x="5941424" y="2247740"/>
            <a:ext cx="1105452" cy="916747"/>
            <a:chOff x="5249100" y="1210600"/>
            <a:chExt cx="3502700" cy="2904775"/>
          </a:xfrm>
        </p:grpSpPr>
        <p:sp>
          <p:nvSpPr>
            <p:cNvPr id="8774" name="Google Shape;8774;p8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8" name="Google Shape;8778;p8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779" name="Google Shape;8779;p8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780" name="Google Shape;8780;p8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781" name="Google Shape;8781;p8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782" name="Google Shape;8782;p8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88"/>
          <p:cNvGrpSpPr/>
          <p:nvPr/>
        </p:nvGrpSpPr>
        <p:grpSpPr>
          <a:xfrm>
            <a:off x="7123972" y="967158"/>
            <a:ext cx="1304650" cy="1124856"/>
            <a:chOff x="7287122" y="1165658"/>
            <a:chExt cx="1219413" cy="1051365"/>
          </a:xfrm>
        </p:grpSpPr>
        <p:grpSp>
          <p:nvGrpSpPr>
            <p:cNvPr id="8784" name="Google Shape;8784;p88"/>
            <p:cNvGrpSpPr/>
            <p:nvPr/>
          </p:nvGrpSpPr>
          <p:grpSpPr>
            <a:xfrm>
              <a:off x="7287122" y="1969723"/>
              <a:ext cx="1219413" cy="247300"/>
              <a:chOff x="7287122" y="1969723"/>
              <a:chExt cx="1219413" cy="247300"/>
            </a:xfrm>
          </p:grpSpPr>
          <p:sp>
            <p:nvSpPr>
              <p:cNvPr id="8785" name="Google Shape;8785;p8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6" name="Google Shape;8786;p88"/>
              <p:cNvGrpSpPr/>
              <p:nvPr/>
            </p:nvGrpSpPr>
            <p:grpSpPr>
              <a:xfrm>
                <a:off x="7287122" y="2063892"/>
                <a:ext cx="1151753" cy="73428"/>
                <a:chOff x="7287122" y="2063892"/>
                <a:chExt cx="1151753" cy="73428"/>
              </a:xfrm>
            </p:grpSpPr>
            <p:sp>
              <p:nvSpPr>
                <p:cNvPr id="8787" name="Google Shape;8787;p8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8" name="Google Shape;8788;p8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89" name="Google Shape;8789;p88"/>
            <p:cNvGrpSpPr/>
            <p:nvPr/>
          </p:nvGrpSpPr>
          <p:grpSpPr>
            <a:xfrm>
              <a:off x="7287122" y="1712201"/>
              <a:ext cx="1219403" cy="246767"/>
              <a:chOff x="7287122" y="1712201"/>
              <a:chExt cx="1219403" cy="246767"/>
            </a:xfrm>
          </p:grpSpPr>
          <p:sp>
            <p:nvSpPr>
              <p:cNvPr id="8790" name="Google Shape;8790;p8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1" name="Google Shape;8791;p88"/>
              <p:cNvGrpSpPr/>
              <p:nvPr/>
            </p:nvGrpSpPr>
            <p:grpSpPr>
              <a:xfrm>
                <a:off x="7287122" y="1842861"/>
                <a:ext cx="1005303" cy="73419"/>
                <a:chOff x="7287122" y="1842861"/>
                <a:chExt cx="1005303" cy="73419"/>
              </a:xfrm>
            </p:grpSpPr>
            <p:sp>
              <p:nvSpPr>
                <p:cNvPr id="8792" name="Google Shape;8792;p8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3" name="Google Shape;8793;p8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794" name="Google Shape;8794;p88"/>
            <p:cNvGrpSpPr/>
            <p:nvPr/>
          </p:nvGrpSpPr>
          <p:grpSpPr>
            <a:xfrm>
              <a:off x="7287122" y="1447520"/>
              <a:ext cx="1219403" cy="286667"/>
              <a:chOff x="7287122" y="1447520"/>
              <a:chExt cx="1219403" cy="286667"/>
            </a:xfrm>
          </p:grpSpPr>
          <p:sp>
            <p:nvSpPr>
              <p:cNvPr id="8795" name="Google Shape;8795;p8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6" name="Google Shape;8796;p88"/>
              <p:cNvGrpSpPr/>
              <p:nvPr/>
            </p:nvGrpSpPr>
            <p:grpSpPr>
              <a:xfrm>
                <a:off x="7287122" y="1581977"/>
                <a:ext cx="852803" cy="73428"/>
                <a:chOff x="7287122" y="1581977"/>
                <a:chExt cx="852803" cy="73428"/>
              </a:xfrm>
            </p:grpSpPr>
            <p:sp>
              <p:nvSpPr>
                <p:cNvPr id="8797" name="Google Shape;8797;p8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8" name="Google Shape;8798;p8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99" name="Google Shape;8799;p88"/>
            <p:cNvGrpSpPr/>
            <p:nvPr/>
          </p:nvGrpSpPr>
          <p:grpSpPr>
            <a:xfrm>
              <a:off x="7287122" y="1165658"/>
              <a:ext cx="1219403" cy="344253"/>
              <a:chOff x="7287122" y="1165658"/>
              <a:chExt cx="1219403" cy="344253"/>
            </a:xfrm>
          </p:grpSpPr>
          <p:sp>
            <p:nvSpPr>
              <p:cNvPr id="8800" name="Google Shape;8800;p8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88"/>
              <p:cNvGrpSpPr/>
              <p:nvPr/>
            </p:nvGrpSpPr>
            <p:grpSpPr>
              <a:xfrm>
                <a:off x="7287122" y="1341025"/>
                <a:ext cx="695703" cy="73419"/>
                <a:chOff x="7287122" y="1341025"/>
                <a:chExt cx="695703" cy="73419"/>
              </a:xfrm>
            </p:grpSpPr>
            <p:sp>
              <p:nvSpPr>
                <p:cNvPr id="8802" name="Google Shape;8802;p8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3" name="Google Shape;8803;p8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804" name="Google Shape;8804;p88"/>
          <p:cNvGrpSpPr/>
          <p:nvPr/>
        </p:nvGrpSpPr>
        <p:grpSpPr>
          <a:xfrm>
            <a:off x="5790464" y="973181"/>
            <a:ext cx="1397729" cy="1098540"/>
            <a:chOff x="5900602" y="1193063"/>
            <a:chExt cx="1299851" cy="1021707"/>
          </a:xfrm>
        </p:grpSpPr>
        <p:grpSp>
          <p:nvGrpSpPr>
            <p:cNvPr id="8805" name="Google Shape;8805;p88"/>
            <p:cNvGrpSpPr/>
            <p:nvPr/>
          </p:nvGrpSpPr>
          <p:grpSpPr>
            <a:xfrm>
              <a:off x="6520337" y="1193063"/>
              <a:ext cx="341815" cy="799959"/>
              <a:chOff x="6520337" y="1193063"/>
              <a:chExt cx="341815" cy="799959"/>
            </a:xfrm>
          </p:grpSpPr>
          <p:grpSp>
            <p:nvGrpSpPr>
              <p:cNvPr id="8806" name="Google Shape;8806;p88"/>
              <p:cNvGrpSpPr/>
              <p:nvPr/>
            </p:nvGrpSpPr>
            <p:grpSpPr>
              <a:xfrm>
                <a:off x="6520337" y="1589527"/>
                <a:ext cx="213950" cy="403494"/>
                <a:chOff x="6520337" y="1589527"/>
                <a:chExt cx="213950" cy="403494"/>
              </a:xfrm>
            </p:grpSpPr>
            <p:sp>
              <p:nvSpPr>
                <p:cNvPr id="8807" name="Google Shape;8807;p8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88"/>
              <p:cNvGrpSpPr/>
              <p:nvPr/>
            </p:nvGrpSpPr>
            <p:grpSpPr>
              <a:xfrm>
                <a:off x="6577204" y="1193063"/>
                <a:ext cx="284947" cy="464512"/>
                <a:chOff x="6577204" y="1193063"/>
                <a:chExt cx="284947" cy="464512"/>
              </a:xfrm>
            </p:grpSpPr>
            <p:sp>
              <p:nvSpPr>
                <p:cNvPr id="8810" name="Google Shape;8810;p8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1" name="Google Shape;8811;p8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12" name="Google Shape;8812;p88"/>
            <p:cNvGrpSpPr/>
            <p:nvPr/>
          </p:nvGrpSpPr>
          <p:grpSpPr>
            <a:xfrm>
              <a:off x="6238903" y="1193063"/>
              <a:ext cx="300475" cy="900152"/>
              <a:chOff x="6238903" y="1193063"/>
              <a:chExt cx="300475" cy="900152"/>
            </a:xfrm>
          </p:grpSpPr>
          <p:grpSp>
            <p:nvGrpSpPr>
              <p:cNvPr id="8813" name="Google Shape;8813;p88"/>
              <p:cNvGrpSpPr/>
              <p:nvPr/>
            </p:nvGrpSpPr>
            <p:grpSpPr>
              <a:xfrm>
                <a:off x="6290865" y="1489315"/>
                <a:ext cx="248514" cy="603900"/>
                <a:chOff x="6290865" y="1489315"/>
                <a:chExt cx="248514" cy="603900"/>
              </a:xfrm>
            </p:grpSpPr>
            <p:sp>
              <p:nvSpPr>
                <p:cNvPr id="8814" name="Google Shape;8814;p8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88"/>
              <p:cNvGrpSpPr/>
              <p:nvPr/>
            </p:nvGrpSpPr>
            <p:grpSpPr>
              <a:xfrm>
                <a:off x="6238903" y="1193063"/>
                <a:ext cx="284947" cy="333087"/>
                <a:chOff x="6238903" y="1193063"/>
                <a:chExt cx="284947" cy="333087"/>
              </a:xfrm>
            </p:grpSpPr>
            <p:sp>
              <p:nvSpPr>
                <p:cNvPr id="8817" name="Google Shape;8817;p8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8" name="Google Shape;8818;p8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19" name="Google Shape;8819;p88"/>
            <p:cNvGrpSpPr/>
            <p:nvPr/>
          </p:nvGrpSpPr>
          <p:grpSpPr>
            <a:xfrm>
              <a:off x="5900602" y="1193063"/>
              <a:ext cx="444345" cy="1021707"/>
              <a:chOff x="5900602" y="1193063"/>
              <a:chExt cx="444345" cy="1021707"/>
            </a:xfrm>
          </p:grpSpPr>
          <p:grpSp>
            <p:nvGrpSpPr>
              <p:cNvPr id="8820" name="Google Shape;8820;p88"/>
              <p:cNvGrpSpPr/>
              <p:nvPr/>
            </p:nvGrpSpPr>
            <p:grpSpPr>
              <a:xfrm>
                <a:off x="6046501" y="1367785"/>
                <a:ext cx="298446" cy="846986"/>
                <a:chOff x="6046501" y="1367785"/>
                <a:chExt cx="298446" cy="846986"/>
              </a:xfrm>
            </p:grpSpPr>
            <p:sp>
              <p:nvSpPr>
                <p:cNvPr id="8821" name="Google Shape;8821;p8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88"/>
              <p:cNvGrpSpPr/>
              <p:nvPr/>
            </p:nvGrpSpPr>
            <p:grpSpPr>
              <a:xfrm>
                <a:off x="5900602" y="1193063"/>
                <a:ext cx="284947" cy="182312"/>
                <a:chOff x="5900602" y="1193063"/>
                <a:chExt cx="284947" cy="182312"/>
              </a:xfrm>
            </p:grpSpPr>
            <p:sp>
              <p:nvSpPr>
                <p:cNvPr id="8824" name="Google Shape;8824;p8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5" name="Google Shape;8825;p8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826" name="Google Shape;8826;p88"/>
            <p:cNvGrpSpPr/>
            <p:nvPr/>
          </p:nvGrpSpPr>
          <p:grpSpPr>
            <a:xfrm>
              <a:off x="6738300" y="1193063"/>
              <a:ext cx="462153" cy="707634"/>
              <a:chOff x="6738300" y="1193063"/>
              <a:chExt cx="462153" cy="707634"/>
            </a:xfrm>
          </p:grpSpPr>
          <p:grpSp>
            <p:nvGrpSpPr>
              <p:cNvPr id="8827" name="Google Shape;8827;p88"/>
              <p:cNvGrpSpPr/>
              <p:nvPr/>
            </p:nvGrpSpPr>
            <p:grpSpPr>
              <a:xfrm>
                <a:off x="6915505" y="1193063"/>
                <a:ext cx="284947" cy="597387"/>
                <a:chOff x="6915505" y="1193063"/>
                <a:chExt cx="284947" cy="597387"/>
              </a:xfrm>
            </p:grpSpPr>
            <p:sp>
              <p:nvSpPr>
                <p:cNvPr id="8828" name="Google Shape;8828;p8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9" name="Google Shape;8829;p8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830" name="Google Shape;8830;p88"/>
              <p:cNvGrpSpPr/>
              <p:nvPr/>
            </p:nvGrpSpPr>
            <p:grpSpPr>
              <a:xfrm>
                <a:off x="6738300" y="1684725"/>
                <a:ext cx="230066" cy="215971"/>
                <a:chOff x="6738300" y="1684725"/>
                <a:chExt cx="230066" cy="215971"/>
              </a:xfrm>
            </p:grpSpPr>
            <p:sp>
              <p:nvSpPr>
                <p:cNvPr id="8831" name="Google Shape;8831;p8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36" name="Shape 8836"/>
        <p:cNvGrpSpPr/>
        <p:nvPr/>
      </p:nvGrpSpPr>
      <p:grpSpPr>
        <a:xfrm>
          <a:off x="0" y="0"/>
          <a:ext cx="0" cy="0"/>
          <a:chOff x="0" y="0"/>
          <a:chExt cx="0" cy="0"/>
        </a:xfrm>
      </p:grpSpPr>
      <p:grpSp>
        <p:nvGrpSpPr>
          <p:cNvPr id="8837" name="Google Shape;8837;p89"/>
          <p:cNvGrpSpPr/>
          <p:nvPr/>
        </p:nvGrpSpPr>
        <p:grpSpPr>
          <a:xfrm>
            <a:off x="826133" y="2318098"/>
            <a:ext cx="387992" cy="329326"/>
            <a:chOff x="839307" y="2318098"/>
            <a:chExt cx="387992" cy="329326"/>
          </a:xfrm>
        </p:grpSpPr>
        <p:sp>
          <p:nvSpPr>
            <p:cNvPr id="8838" name="Google Shape;8838;p89"/>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9"/>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9"/>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9"/>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9"/>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9"/>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9"/>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9"/>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9"/>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9"/>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89"/>
          <p:cNvGrpSpPr/>
          <p:nvPr/>
        </p:nvGrpSpPr>
        <p:grpSpPr>
          <a:xfrm>
            <a:off x="1401816" y="2289671"/>
            <a:ext cx="387073" cy="385996"/>
            <a:chOff x="1414990" y="2289671"/>
            <a:chExt cx="387073" cy="385996"/>
          </a:xfrm>
        </p:grpSpPr>
        <p:sp>
          <p:nvSpPr>
            <p:cNvPr id="8849" name="Google Shape;8849;p89"/>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9"/>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9"/>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9"/>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9"/>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9"/>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9"/>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9"/>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9"/>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9"/>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9"/>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9"/>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9"/>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9"/>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9"/>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9"/>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9"/>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9"/>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89"/>
          <p:cNvGrpSpPr/>
          <p:nvPr/>
        </p:nvGrpSpPr>
        <p:grpSpPr>
          <a:xfrm>
            <a:off x="1976737" y="2306065"/>
            <a:ext cx="387099" cy="353207"/>
            <a:chOff x="1989911" y="2306065"/>
            <a:chExt cx="387099" cy="353207"/>
          </a:xfrm>
        </p:grpSpPr>
        <p:sp>
          <p:nvSpPr>
            <p:cNvPr id="8868" name="Google Shape;8868;p89"/>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9"/>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9"/>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9"/>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9"/>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9"/>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9"/>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89"/>
          <p:cNvGrpSpPr/>
          <p:nvPr/>
        </p:nvGrpSpPr>
        <p:grpSpPr>
          <a:xfrm>
            <a:off x="2579927" y="2288778"/>
            <a:ext cx="204663" cy="363007"/>
            <a:chOff x="2593102" y="2288778"/>
            <a:chExt cx="204663" cy="363007"/>
          </a:xfrm>
        </p:grpSpPr>
        <p:sp>
          <p:nvSpPr>
            <p:cNvPr id="8876" name="Google Shape;8876;p89"/>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9"/>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9"/>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9"/>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9"/>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9"/>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9"/>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9"/>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9"/>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89"/>
          <p:cNvGrpSpPr/>
          <p:nvPr/>
        </p:nvGrpSpPr>
        <p:grpSpPr>
          <a:xfrm>
            <a:off x="2957699" y="2329763"/>
            <a:ext cx="403651" cy="305996"/>
            <a:chOff x="2970874" y="2329763"/>
            <a:chExt cx="403651" cy="305996"/>
          </a:xfrm>
        </p:grpSpPr>
        <p:sp>
          <p:nvSpPr>
            <p:cNvPr id="8886" name="Google Shape;8886;p89"/>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9"/>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9"/>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9"/>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9"/>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9"/>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9"/>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9"/>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9"/>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89"/>
          <p:cNvGrpSpPr/>
          <p:nvPr/>
        </p:nvGrpSpPr>
        <p:grpSpPr>
          <a:xfrm>
            <a:off x="3532620" y="2318755"/>
            <a:ext cx="387835" cy="327933"/>
            <a:chOff x="3545795" y="2318755"/>
            <a:chExt cx="387835" cy="327933"/>
          </a:xfrm>
        </p:grpSpPr>
        <p:sp>
          <p:nvSpPr>
            <p:cNvPr id="8896" name="Google Shape;8896;p89"/>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9"/>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9"/>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9" name="Google Shape;8899;p89"/>
            <p:cNvGrpSpPr/>
            <p:nvPr/>
          </p:nvGrpSpPr>
          <p:grpSpPr>
            <a:xfrm>
              <a:off x="3545795" y="2322301"/>
              <a:ext cx="387835" cy="324387"/>
              <a:chOff x="3545795" y="2322301"/>
              <a:chExt cx="387835" cy="324387"/>
            </a:xfrm>
          </p:grpSpPr>
          <p:sp>
            <p:nvSpPr>
              <p:cNvPr id="8900" name="Google Shape;8900;p89"/>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9"/>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9"/>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9"/>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9"/>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9"/>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9"/>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7" name="Google Shape;8907;p89"/>
          <p:cNvGrpSpPr/>
          <p:nvPr/>
        </p:nvGrpSpPr>
        <p:grpSpPr>
          <a:xfrm>
            <a:off x="4705294" y="2306984"/>
            <a:ext cx="364294" cy="351552"/>
            <a:chOff x="4718468" y="2306984"/>
            <a:chExt cx="364294" cy="351552"/>
          </a:xfrm>
        </p:grpSpPr>
        <p:sp>
          <p:nvSpPr>
            <p:cNvPr id="8908" name="Google Shape;8908;p89"/>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9"/>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9"/>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9"/>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9"/>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9"/>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9"/>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9"/>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9"/>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9"/>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89"/>
          <p:cNvGrpSpPr/>
          <p:nvPr/>
        </p:nvGrpSpPr>
        <p:grpSpPr>
          <a:xfrm>
            <a:off x="4134734" y="2303017"/>
            <a:ext cx="361194" cy="359355"/>
            <a:chOff x="4147908" y="2303017"/>
            <a:chExt cx="361194" cy="359355"/>
          </a:xfrm>
        </p:grpSpPr>
        <p:sp>
          <p:nvSpPr>
            <p:cNvPr id="8919" name="Google Shape;8919;p89"/>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9"/>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9"/>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9"/>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9"/>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9"/>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9"/>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9"/>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9"/>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9"/>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9"/>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9"/>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9"/>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9"/>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89"/>
          <p:cNvGrpSpPr/>
          <p:nvPr/>
        </p:nvGrpSpPr>
        <p:grpSpPr>
          <a:xfrm>
            <a:off x="5278954" y="2299891"/>
            <a:ext cx="367027" cy="365214"/>
            <a:chOff x="5292128" y="2299891"/>
            <a:chExt cx="367027" cy="365214"/>
          </a:xfrm>
        </p:grpSpPr>
        <p:sp>
          <p:nvSpPr>
            <p:cNvPr id="8934" name="Google Shape;8934;p89"/>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9"/>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9"/>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9"/>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9"/>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9"/>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89"/>
          <p:cNvGrpSpPr/>
          <p:nvPr/>
        </p:nvGrpSpPr>
        <p:grpSpPr>
          <a:xfrm>
            <a:off x="5860443" y="2309901"/>
            <a:ext cx="345720" cy="345720"/>
            <a:chOff x="5873617" y="2309901"/>
            <a:chExt cx="345720" cy="345720"/>
          </a:xfrm>
        </p:grpSpPr>
        <p:sp>
          <p:nvSpPr>
            <p:cNvPr id="8941" name="Google Shape;8941;p89"/>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9"/>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9"/>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9"/>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9"/>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9"/>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9"/>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9"/>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9"/>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9"/>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9"/>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9"/>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9"/>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9"/>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9"/>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9"/>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9"/>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9"/>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9"/>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89"/>
          <p:cNvGrpSpPr/>
          <p:nvPr/>
        </p:nvGrpSpPr>
        <p:grpSpPr>
          <a:xfrm>
            <a:off x="6850154" y="2297710"/>
            <a:ext cx="391460" cy="370127"/>
            <a:chOff x="6863329" y="2297710"/>
            <a:chExt cx="391460" cy="370127"/>
          </a:xfrm>
        </p:grpSpPr>
        <p:sp>
          <p:nvSpPr>
            <p:cNvPr id="8961" name="Google Shape;8961;p89"/>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9"/>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9"/>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9"/>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9"/>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9"/>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9"/>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9"/>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9"/>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89"/>
          <p:cNvGrpSpPr/>
          <p:nvPr/>
        </p:nvGrpSpPr>
        <p:grpSpPr>
          <a:xfrm>
            <a:off x="7408313" y="2318518"/>
            <a:ext cx="342620" cy="328459"/>
            <a:chOff x="7421488" y="2318518"/>
            <a:chExt cx="342620" cy="328459"/>
          </a:xfrm>
        </p:grpSpPr>
        <p:sp>
          <p:nvSpPr>
            <p:cNvPr id="8971" name="Google Shape;8971;p89"/>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9"/>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9"/>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9"/>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9"/>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9"/>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9"/>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89"/>
          <p:cNvGrpSpPr/>
          <p:nvPr/>
        </p:nvGrpSpPr>
        <p:grpSpPr>
          <a:xfrm>
            <a:off x="2495198" y="2779889"/>
            <a:ext cx="337523" cy="337680"/>
            <a:chOff x="2508373" y="2779889"/>
            <a:chExt cx="337523" cy="337680"/>
          </a:xfrm>
        </p:grpSpPr>
        <p:sp>
          <p:nvSpPr>
            <p:cNvPr id="8979" name="Google Shape;8979;p89"/>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9"/>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9"/>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9"/>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9"/>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9"/>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89"/>
          <p:cNvGrpSpPr/>
          <p:nvPr/>
        </p:nvGrpSpPr>
        <p:grpSpPr>
          <a:xfrm>
            <a:off x="2137900" y="4141593"/>
            <a:ext cx="410613" cy="372229"/>
            <a:chOff x="1884401" y="4141593"/>
            <a:chExt cx="410613" cy="372229"/>
          </a:xfrm>
        </p:grpSpPr>
        <p:sp>
          <p:nvSpPr>
            <p:cNvPr id="8986" name="Google Shape;8986;p89"/>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9"/>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9"/>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9"/>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9"/>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9"/>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9"/>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89"/>
          <p:cNvGrpSpPr/>
          <p:nvPr/>
        </p:nvGrpSpPr>
        <p:grpSpPr>
          <a:xfrm>
            <a:off x="1417658" y="2773689"/>
            <a:ext cx="294515" cy="349897"/>
            <a:chOff x="1430832" y="2773689"/>
            <a:chExt cx="294515" cy="349897"/>
          </a:xfrm>
        </p:grpSpPr>
        <p:sp>
          <p:nvSpPr>
            <p:cNvPr id="8994" name="Google Shape;8994;p89"/>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9"/>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9"/>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9"/>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9"/>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9"/>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9"/>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9"/>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9"/>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9"/>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9"/>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9"/>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9"/>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89"/>
          <p:cNvGrpSpPr/>
          <p:nvPr/>
        </p:nvGrpSpPr>
        <p:grpSpPr>
          <a:xfrm>
            <a:off x="3069042" y="2788586"/>
            <a:ext cx="288866" cy="320236"/>
            <a:chOff x="3082217" y="2788586"/>
            <a:chExt cx="288866" cy="320236"/>
          </a:xfrm>
        </p:grpSpPr>
        <p:sp>
          <p:nvSpPr>
            <p:cNvPr id="9008" name="Google Shape;9008;p89"/>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9"/>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9"/>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9"/>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9"/>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9"/>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9"/>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89"/>
          <p:cNvGrpSpPr/>
          <p:nvPr/>
        </p:nvGrpSpPr>
        <p:grpSpPr>
          <a:xfrm>
            <a:off x="3597382" y="2780704"/>
            <a:ext cx="325017" cy="336052"/>
            <a:chOff x="3610557" y="2780704"/>
            <a:chExt cx="325017" cy="336052"/>
          </a:xfrm>
        </p:grpSpPr>
        <p:sp>
          <p:nvSpPr>
            <p:cNvPr id="9016" name="Google Shape;9016;p89"/>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9"/>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9"/>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89"/>
          <p:cNvGrpSpPr/>
          <p:nvPr/>
        </p:nvGrpSpPr>
        <p:grpSpPr>
          <a:xfrm>
            <a:off x="4165893" y="2811495"/>
            <a:ext cx="286475" cy="274390"/>
            <a:chOff x="4179067" y="2811495"/>
            <a:chExt cx="286475" cy="274390"/>
          </a:xfrm>
        </p:grpSpPr>
        <p:sp>
          <p:nvSpPr>
            <p:cNvPr id="9020" name="Google Shape;9020;p89"/>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9"/>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9"/>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9"/>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9"/>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9"/>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9"/>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9"/>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9"/>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89"/>
          <p:cNvGrpSpPr/>
          <p:nvPr/>
        </p:nvGrpSpPr>
        <p:grpSpPr>
          <a:xfrm>
            <a:off x="4673583" y="2762156"/>
            <a:ext cx="371047" cy="374199"/>
            <a:chOff x="4686757" y="2762156"/>
            <a:chExt cx="371047" cy="374199"/>
          </a:xfrm>
        </p:grpSpPr>
        <p:sp>
          <p:nvSpPr>
            <p:cNvPr id="9030" name="Google Shape;9030;p89"/>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9"/>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9"/>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9"/>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9"/>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9"/>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9"/>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89"/>
          <p:cNvGrpSpPr/>
          <p:nvPr/>
        </p:nvGrpSpPr>
        <p:grpSpPr>
          <a:xfrm>
            <a:off x="5208438" y="2784802"/>
            <a:ext cx="406567" cy="327855"/>
            <a:chOff x="5221613" y="2784802"/>
            <a:chExt cx="406567" cy="327855"/>
          </a:xfrm>
        </p:grpSpPr>
        <p:sp>
          <p:nvSpPr>
            <p:cNvPr id="9038" name="Google Shape;9038;p89"/>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9"/>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9"/>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9"/>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9"/>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9"/>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9"/>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9"/>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9"/>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9"/>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9"/>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9"/>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9"/>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9"/>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9"/>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9"/>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9"/>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9"/>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9"/>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9"/>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9"/>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9"/>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9"/>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9"/>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9"/>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9"/>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9"/>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9"/>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9"/>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9"/>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89"/>
          <p:cNvGrpSpPr/>
          <p:nvPr/>
        </p:nvGrpSpPr>
        <p:grpSpPr>
          <a:xfrm>
            <a:off x="5799412" y="2760921"/>
            <a:ext cx="303605" cy="375434"/>
            <a:chOff x="5812586" y="2760921"/>
            <a:chExt cx="303605" cy="375434"/>
          </a:xfrm>
        </p:grpSpPr>
        <p:sp>
          <p:nvSpPr>
            <p:cNvPr id="9069" name="Google Shape;9069;p89"/>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9"/>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9"/>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9"/>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9"/>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9"/>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9"/>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9"/>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9"/>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9"/>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9"/>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89"/>
          <p:cNvGrpSpPr/>
          <p:nvPr/>
        </p:nvGrpSpPr>
        <p:grpSpPr>
          <a:xfrm>
            <a:off x="6321499" y="2759633"/>
            <a:ext cx="378508" cy="378166"/>
            <a:chOff x="6334673" y="2759633"/>
            <a:chExt cx="378508" cy="378166"/>
          </a:xfrm>
        </p:grpSpPr>
        <p:sp>
          <p:nvSpPr>
            <p:cNvPr id="9081" name="Google Shape;9081;p89"/>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9"/>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9"/>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9"/>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89"/>
          <p:cNvGrpSpPr/>
          <p:nvPr/>
        </p:nvGrpSpPr>
        <p:grpSpPr>
          <a:xfrm>
            <a:off x="7999471" y="2806477"/>
            <a:ext cx="319763" cy="284505"/>
            <a:chOff x="8012645" y="2806477"/>
            <a:chExt cx="319763" cy="284505"/>
          </a:xfrm>
        </p:grpSpPr>
        <p:sp>
          <p:nvSpPr>
            <p:cNvPr id="9086" name="Google Shape;9086;p89"/>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9"/>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9"/>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9"/>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9"/>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9"/>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9"/>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9"/>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9"/>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9"/>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89"/>
          <p:cNvGrpSpPr/>
          <p:nvPr/>
        </p:nvGrpSpPr>
        <p:grpSpPr>
          <a:xfrm>
            <a:off x="2707935" y="4162138"/>
            <a:ext cx="385339" cy="388071"/>
            <a:chOff x="2454435" y="4162138"/>
            <a:chExt cx="385339" cy="388071"/>
          </a:xfrm>
        </p:grpSpPr>
        <p:sp>
          <p:nvSpPr>
            <p:cNvPr id="9097" name="Google Shape;9097;p89"/>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9"/>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9"/>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9"/>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9"/>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9"/>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9"/>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9"/>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9"/>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9"/>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9"/>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89"/>
          <p:cNvGrpSpPr/>
          <p:nvPr/>
        </p:nvGrpSpPr>
        <p:grpSpPr>
          <a:xfrm>
            <a:off x="3855439" y="4161192"/>
            <a:ext cx="275178" cy="388912"/>
            <a:chOff x="3601939" y="4161192"/>
            <a:chExt cx="275178" cy="388912"/>
          </a:xfrm>
        </p:grpSpPr>
        <p:sp>
          <p:nvSpPr>
            <p:cNvPr id="9109" name="Google Shape;9109;p89"/>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9"/>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9"/>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9"/>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9"/>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9"/>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9"/>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9"/>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9"/>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9"/>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89"/>
          <p:cNvGrpSpPr/>
          <p:nvPr/>
        </p:nvGrpSpPr>
        <p:grpSpPr>
          <a:xfrm>
            <a:off x="822849" y="3215146"/>
            <a:ext cx="375802" cy="371677"/>
            <a:chOff x="836023" y="3215146"/>
            <a:chExt cx="375802" cy="371677"/>
          </a:xfrm>
        </p:grpSpPr>
        <p:sp>
          <p:nvSpPr>
            <p:cNvPr id="9120" name="Google Shape;9120;p89"/>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9"/>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9"/>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9"/>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9"/>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9"/>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9"/>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9"/>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9"/>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9"/>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9"/>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9"/>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9"/>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9"/>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9"/>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9"/>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89"/>
          <p:cNvGrpSpPr/>
          <p:nvPr/>
        </p:nvGrpSpPr>
        <p:grpSpPr>
          <a:xfrm>
            <a:off x="1343123" y="3210890"/>
            <a:ext cx="431368" cy="380189"/>
            <a:chOff x="1356297" y="3210890"/>
            <a:chExt cx="431368" cy="380189"/>
          </a:xfrm>
        </p:grpSpPr>
        <p:sp>
          <p:nvSpPr>
            <p:cNvPr id="9137" name="Google Shape;9137;p89"/>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9"/>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9"/>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9"/>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9"/>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9"/>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9"/>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9"/>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9"/>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9"/>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9"/>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9"/>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9"/>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89"/>
          <p:cNvGrpSpPr/>
          <p:nvPr/>
        </p:nvGrpSpPr>
        <p:grpSpPr>
          <a:xfrm>
            <a:off x="1890563" y="3215540"/>
            <a:ext cx="411874" cy="370731"/>
            <a:chOff x="1903737" y="3215540"/>
            <a:chExt cx="411874" cy="370731"/>
          </a:xfrm>
        </p:grpSpPr>
        <p:sp>
          <p:nvSpPr>
            <p:cNvPr id="9151" name="Google Shape;9151;p89"/>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9"/>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9"/>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9"/>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9"/>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9"/>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9"/>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9"/>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9"/>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89"/>
          <p:cNvGrpSpPr/>
          <p:nvPr/>
        </p:nvGrpSpPr>
        <p:grpSpPr>
          <a:xfrm>
            <a:off x="2455290" y="3248854"/>
            <a:ext cx="397818" cy="304078"/>
            <a:chOff x="2468465" y="3248854"/>
            <a:chExt cx="397818" cy="304078"/>
          </a:xfrm>
        </p:grpSpPr>
        <p:sp>
          <p:nvSpPr>
            <p:cNvPr id="9161" name="Google Shape;9161;p89"/>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9"/>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9"/>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9"/>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9"/>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9"/>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9"/>
          <p:cNvGrpSpPr/>
          <p:nvPr/>
        </p:nvGrpSpPr>
        <p:grpSpPr>
          <a:xfrm>
            <a:off x="3003992" y="3216013"/>
            <a:ext cx="394376" cy="369812"/>
            <a:chOff x="3017166" y="3216013"/>
            <a:chExt cx="394376" cy="369812"/>
          </a:xfrm>
        </p:grpSpPr>
        <p:sp>
          <p:nvSpPr>
            <p:cNvPr id="9168" name="Google Shape;9168;p89"/>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9"/>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89"/>
          <p:cNvGrpSpPr/>
          <p:nvPr/>
        </p:nvGrpSpPr>
        <p:grpSpPr>
          <a:xfrm>
            <a:off x="4196868" y="3213228"/>
            <a:ext cx="199014" cy="375408"/>
            <a:chOff x="4210043" y="3213228"/>
            <a:chExt cx="199014" cy="375408"/>
          </a:xfrm>
        </p:grpSpPr>
        <p:sp>
          <p:nvSpPr>
            <p:cNvPr id="9171" name="Google Shape;9171;p89"/>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9"/>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9"/>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9"/>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9"/>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9"/>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9"/>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9"/>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9"/>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9"/>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89"/>
          <p:cNvGrpSpPr/>
          <p:nvPr/>
        </p:nvGrpSpPr>
        <p:grpSpPr>
          <a:xfrm>
            <a:off x="4804971" y="3203323"/>
            <a:ext cx="77845" cy="395165"/>
            <a:chOff x="4818146" y="3203323"/>
            <a:chExt cx="77845" cy="395165"/>
          </a:xfrm>
        </p:grpSpPr>
        <p:sp>
          <p:nvSpPr>
            <p:cNvPr id="9182" name="Google Shape;9182;p89"/>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9"/>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9"/>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9"/>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9"/>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9"/>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9"/>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9"/>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89"/>
          <p:cNvGrpSpPr/>
          <p:nvPr/>
        </p:nvGrpSpPr>
        <p:grpSpPr>
          <a:xfrm>
            <a:off x="5215716" y="3235428"/>
            <a:ext cx="344091" cy="332767"/>
            <a:chOff x="5228890" y="3235428"/>
            <a:chExt cx="344091" cy="332767"/>
          </a:xfrm>
        </p:grpSpPr>
        <p:sp>
          <p:nvSpPr>
            <p:cNvPr id="9191" name="Google Shape;9191;p89"/>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9"/>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9"/>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9"/>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9"/>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89"/>
          <p:cNvGrpSpPr/>
          <p:nvPr/>
        </p:nvGrpSpPr>
        <p:grpSpPr>
          <a:xfrm>
            <a:off x="5744739" y="3227047"/>
            <a:ext cx="388544" cy="347927"/>
            <a:chOff x="5757913" y="3227047"/>
            <a:chExt cx="388544" cy="347927"/>
          </a:xfrm>
        </p:grpSpPr>
        <p:sp>
          <p:nvSpPr>
            <p:cNvPr id="9197" name="Google Shape;9197;p89"/>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9"/>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9" name="Google Shape;9199;p89"/>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0" name="Google Shape;9200;p89"/>
          <p:cNvGrpSpPr/>
          <p:nvPr/>
        </p:nvGrpSpPr>
        <p:grpSpPr>
          <a:xfrm>
            <a:off x="6881681" y="3227074"/>
            <a:ext cx="324938" cy="347717"/>
            <a:chOff x="6894856" y="3227074"/>
            <a:chExt cx="324938" cy="347717"/>
          </a:xfrm>
        </p:grpSpPr>
        <p:sp>
          <p:nvSpPr>
            <p:cNvPr id="9201" name="Google Shape;9201;p89"/>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9"/>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9"/>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9"/>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9"/>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9"/>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9"/>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9"/>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9"/>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9"/>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9"/>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9"/>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9"/>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9"/>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9"/>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89"/>
          <p:cNvGrpSpPr/>
          <p:nvPr/>
        </p:nvGrpSpPr>
        <p:grpSpPr>
          <a:xfrm>
            <a:off x="7401772" y="3220873"/>
            <a:ext cx="360091" cy="360117"/>
            <a:chOff x="7414946" y="3220873"/>
            <a:chExt cx="360091" cy="360117"/>
          </a:xfrm>
        </p:grpSpPr>
        <p:sp>
          <p:nvSpPr>
            <p:cNvPr id="9217" name="Google Shape;9217;p89"/>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9"/>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9"/>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9"/>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9"/>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9"/>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9"/>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9"/>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9"/>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9"/>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9"/>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89"/>
          <p:cNvGrpSpPr/>
          <p:nvPr/>
        </p:nvGrpSpPr>
        <p:grpSpPr>
          <a:xfrm>
            <a:off x="8014052" y="3215041"/>
            <a:ext cx="231829" cy="371782"/>
            <a:chOff x="8027227" y="3215041"/>
            <a:chExt cx="231829" cy="371782"/>
          </a:xfrm>
        </p:grpSpPr>
        <p:sp>
          <p:nvSpPr>
            <p:cNvPr id="9229" name="Google Shape;9229;p89"/>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9"/>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9"/>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9"/>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9"/>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9"/>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9"/>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9"/>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9"/>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9"/>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89"/>
          <p:cNvGrpSpPr/>
          <p:nvPr/>
        </p:nvGrpSpPr>
        <p:grpSpPr>
          <a:xfrm>
            <a:off x="4347102" y="4146138"/>
            <a:ext cx="395638" cy="420544"/>
            <a:chOff x="4093603" y="4146138"/>
            <a:chExt cx="395638" cy="420544"/>
          </a:xfrm>
        </p:grpSpPr>
        <p:sp>
          <p:nvSpPr>
            <p:cNvPr id="9240" name="Google Shape;9240;p89"/>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9"/>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9"/>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9"/>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9"/>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9"/>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9"/>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9"/>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9"/>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9"/>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9"/>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9"/>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9"/>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9"/>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9"/>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9"/>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9"/>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89"/>
          <p:cNvGrpSpPr/>
          <p:nvPr/>
        </p:nvGrpSpPr>
        <p:grpSpPr>
          <a:xfrm>
            <a:off x="4897905" y="4162322"/>
            <a:ext cx="392065" cy="387887"/>
            <a:chOff x="4644406" y="4162322"/>
            <a:chExt cx="392065" cy="387887"/>
          </a:xfrm>
        </p:grpSpPr>
        <p:sp>
          <p:nvSpPr>
            <p:cNvPr id="9258" name="Google Shape;9258;p89"/>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9"/>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9"/>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9"/>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9"/>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9"/>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89"/>
          <p:cNvGrpSpPr/>
          <p:nvPr/>
        </p:nvGrpSpPr>
        <p:grpSpPr>
          <a:xfrm>
            <a:off x="5981882" y="4221698"/>
            <a:ext cx="417128" cy="269162"/>
            <a:chOff x="5728383" y="4221698"/>
            <a:chExt cx="417128" cy="269162"/>
          </a:xfrm>
        </p:grpSpPr>
        <p:sp>
          <p:nvSpPr>
            <p:cNvPr id="9265" name="Google Shape;9265;p89"/>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9"/>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9"/>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9"/>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9"/>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9"/>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9"/>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9"/>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9"/>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9"/>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9"/>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9"/>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89"/>
          <p:cNvGrpSpPr/>
          <p:nvPr/>
        </p:nvGrpSpPr>
        <p:grpSpPr>
          <a:xfrm>
            <a:off x="821036" y="3696905"/>
            <a:ext cx="371782" cy="342751"/>
            <a:chOff x="834210" y="3696905"/>
            <a:chExt cx="371782" cy="342751"/>
          </a:xfrm>
        </p:grpSpPr>
        <p:sp>
          <p:nvSpPr>
            <p:cNvPr id="9278" name="Google Shape;9278;p89"/>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9"/>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9"/>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9"/>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9"/>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9"/>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9"/>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9"/>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9"/>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9"/>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9"/>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9"/>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89"/>
          <p:cNvGrpSpPr/>
          <p:nvPr/>
        </p:nvGrpSpPr>
        <p:grpSpPr>
          <a:xfrm>
            <a:off x="1346223" y="3682271"/>
            <a:ext cx="395296" cy="371966"/>
            <a:chOff x="1359398" y="3682271"/>
            <a:chExt cx="395296" cy="371966"/>
          </a:xfrm>
        </p:grpSpPr>
        <p:sp>
          <p:nvSpPr>
            <p:cNvPr id="9291" name="Google Shape;9291;p89"/>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9"/>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9"/>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9"/>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9"/>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9"/>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9"/>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89"/>
          <p:cNvGrpSpPr/>
          <p:nvPr/>
        </p:nvGrpSpPr>
        <p:grpSpPr>
          <a:xfrm>
            <a:off x="1894924" y="3682271"/>
            <a:ext cx="395296" cy="371966"/>
            <a:chOff x="1908099" y="3682271"/>
            <a:chExt cx="395296" cy="371966"/>
          </a:xfrm>
        </p:grpSpPr>
        <p:sp>
          <p:nvSpPr>
            <p:cNvPr id="9299" name="Google Shape;9299;p89"/>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9"/>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9"/>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9"/>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9"/>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9"/>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9"/>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89"/>
          <p:cNvGrpSpPr/>
          <p:nvPr/>
        </p:nvGrpSpPr>
        <p:grpSpPr>
          <a:xfrm>
            <a:off x="2443625" y="3682271"/>
            <a:ext cx="395270" cy="371966"/>
            <a:chOff x="2456800" y="3682271"/>
            <a:chExt cx="395270" cy="371966"/>
          </a:xfrm>
        </p:grpSpPr>
        <p:sp>
          <p:nvSpPr>
            <p:cNvPr id="9307" name="Google Shape;9307;p89"/>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9"/>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9"/>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9"/>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9"/>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9"/>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9"/>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9"/>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9"/>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89"/>
          <p:cNvGrpSpPr/>
          <p:nvPr/>
        </p:nvGrpSpPr>
        <p:grpSpPr>
          <a:xfrm>
            <a:off x="3001075" y="3682271"/>
            <a:ext cx="391092" cy="371940"/>
            <a:chOff x="3014250" y="3682271"/>
            <a:chExt cx="391092" cy="371940"/>
          </a:xfrm>
        </p:grpSpPr>
        <p:sp>
          <p:nvSpPr>
            <p:cNvPr id="9317" name="Google Shape;9317;p89"/>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9"/>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9"/>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89"/>
          <p:cNvGrpSpPr/>
          <p:nvPr/>
        </p:nvGrpSpPr>
        <p:grpSpPr>
          <a:xfrm>
            <a:off x="3555950" y="3702947"/>
            <a:ext cx="388728" cy="330692"/>
            <a:chOff x="3569125" y="3702947"/>
            <a:chExt cx="388728" cy="330692"/>
          </a:xfrm>
        </p:grpSpPr>
        <p:sp>
          <p:nvSpPr>
            <p:cNvPr id="9321" name="Google Shape;9321;p89"/>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9"/>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9"/>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9"/>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89"/>
          <p:cNvGrpSpPr/>
          <p:nvPr/>
        </p:nvGrpSpPr>
        <p:grpSpPr>
          <a:xfrm>
            <a:off x="4098819" y="3682455"/>
            <a:ext cx="387992" cy="371625"/>
            <a:chOff x="4111994" y="3682455"/>
            <a:chExt cx="387992" cy="371625"/>
          </a:xfrm>
        </p:grpSpPr>
        <p:sp>
          <p:nvSpPr>
            <p:cNvPr id="9326" name="Google Shape;9326;p89"/>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9"/>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89"/>
          <p:cNvGrpSpPr/>
          <p:nvPr/>
        </p:nvGrpSpPr>
        <p:grpSpPr>
          <a:xfrm>
            <a:off x="4661734" y="3682271"/>
            <a:ext cx="371966" cy="371966"/>
            <a:chOff x="4674908" y="3682271"/>
            <a:chExt cx="371966" cy="371966"/>
          </a:xfrm>
        </p:grpSpPr>
        <p:sp>
          <p:nvSpPr>
            <p:cNvPr id="9329" name="Google Shape;9329;p89"/>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9"/>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9"/>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9"/>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89"/>
          <p:cNvGrpSpPr/>
          <p:nvPr/>
        </p:nvGrpSpPr>
        <p:grpSpPr>
          <a:xfrm>
            <a:off x="5210435" y="3731112"/>
            <a:ext cx="371782" cy="274285"/>
            <a:chOff x="5223609" y="3731112"/>
            <a:chExt cx="371782" cy="274285"/>
          </a:xfrm>
        </p:grpSpPr>
        <p:sp>
          <p:nvSpPr>
            <p:cNvPr id="9334" name="Google Shape;9334;p89"/>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9"/>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6" name="Google Shape;9336;p89"/>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7" name="Google Shape;9337;p89"/>
          <p:cNvGrpSpPr/>
          <p:nvPr/>
        </p:nvGrpSpPr>
        <p:grpSpPr>
          <a:xfrm>
            <a:off x="6306734" y="3696721"/>
            <a:ext cx="373963" cy="343119"/>
            <a:chOff x="6319908" y="3696721"/>
            <a:chExt cx="373963" cy="343119"/>
          </a:xfrm>
        </p:grpSpPr>
        <p:sp>
          <p:nvSpPr>
            <p:cNvPr id="9338" name="Google Shape;9338;p89"/>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9"/>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9"/>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9"/>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9"/>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9"/>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9"/>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9"/>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9"/>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89"/>
          <p:cNvGrpSpPr/>
          <p:nvPr/>
        </p:nvGrpSpPr>
        <p:grpSpPr>
          <a:xfrm>
            <a:off x="6858167" y="3740044"/>
            <a:ext cx="371966" cy="256420"/>
            <a:chOff x="6871342" y="3740044"/>
            <a:chExt cx="371966" cy="256420"/>
          </a:xfrm>
        </p:grpSpPr>
        <p:sp>
          <p:nvSpPr>
            <p:cNvPr id="9348" name="Google Shape;9348;p89"/>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9"/>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9"/>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9"/>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9"/>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9"/>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9"/>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9"/>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9"/>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9"/>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9"/>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9"/>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89"/>
          <p:cNvGrpSpPr/>
          <p:nvPr/>
        </p:nvGrpSpPr>
        <p:grpSpPr>
          <a:xfrm>
            <a:off x="7389187" y="3681535"/>
            <a:ext cx="402757" cy="372728"/>
            <a:chOff x="7402362" y="3681535"/>
            <a:chExt cx="402757" cy="372728"/>
          </a:xfrm>
        </p:grpSpPr>
        <p:sp>
          <p:nvSpPr>
            <p:cNvPr id="9361" name="Google Shape;9361;p89"/>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9"/>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9"/>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9"/>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9"/>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9"/>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9"/>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9"/>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9"/>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9"/>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9"/>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9"/>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9"/>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9"/>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9"/>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9"/>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89"/>
          <p:cNvGrpSpPr/>
          <p:nvPr/>
        </p:nvGrpSpPr>
        <p:grpSpPr>
          <a:xfrm>
            <a:off x="7947530" y="3736235"/>
            <a:ext cx="378902" cy="264065"/>
            <a:chOff x="7960705" y="3736235"/>
            <a:chExt cx="378902" cy="264065"/>
          </a:xfrm>
        </p:grpSpPr>
        <p:sp>
          <p:nvSpPr>
            <p:cNvPr id="9378" name="Google Shape;9378;p89"/>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9"/>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9"/>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9"/>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9"/>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9"/>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9"/>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9"/>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9"/>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9"/>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9"/>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9"/>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9"/>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9"/>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89"/>
          <p:cNvGrpSpPr/>
          <p:nvPr/>
        </p:nvGrpSpPr>
        <p:grpSpPr>
          <a:xfrm>
            <a:off x="6654327" y="4162270"/>
            <a:ext cx="166200" cy="388019"/>
            <a:chOff x="6400828" y="4162270"/>
            <a:chExt cx="166200" cy="388019"/>
          </a:xfrm>
        </p:grpSpPr>
        <p:sp>
          <p:nvSpPr>
            <p:cNvPr id="9393" name="Google Shape;9393;p89"/>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9"/>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9"/>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9"/>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9"/>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9"/>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9"/>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89"/>
          <p:cNvGrpSpPr/>
          <p:nvPr/>
        </p:nvGrpSpPr>
        <p:grpSpPr>
          <a:xfrm>
            <a:off x="7173314" y="4162270"/>
            <a:ext cx="225260" cy="388019"/>
            <a:chOff x="6919815" y="4162270"/>
            <a:chExt cx="225260" cy="388019"/>
          </a:xfrm>
        </p:grpSpPr>
        <p:sp>
          <p:nvSpPr>
            <p:cNvPr id="9401" name="Google Shape;9401;p89"/>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9"/>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9"/>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9"/>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9"/>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9"/>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9"/>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9"/>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89"/>
          <p:cNvGrpSpPr/>
          <p:nvPr/>
        </p:nvGrpSpPr>
        <p:grpSpPr>
          <a:xfrm>
            <a:off x="7639099" y="4177035"/>
            <a:ext cx="388728" cy="358383"/>
            <a:chOff x="7385600" y="4177035"/>
            <a:chExt cx="388728" cy="358383"/>
          </a:xfrm>
        </p:grpSpPr>
        <p:sp>
          <p:nvSpPr>
            <p:cNvPr id="9410" name="Google Shape;9410;p89"/>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9"/>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9"/>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9"/>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9"/>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9"/>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9"/>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89"/>
          <p:cNvGrpSpPr/>
          <p:nvPr/>
        </p:nvGrpSpPr>
        <p:grpSpPr>
          <a:xfrm>
            <a:off x="3611911" y="3259862"/>
            <a:ext cx="369207" cy="258259"/>
            <a:chOff x="3625085" y="3259862"/>
            <a:chExt cx="369207" cy="258259"/>
          </a:xfrm>
        </p:grpSpPr>
        <p:sp>
          <p:nvSpPr>
            <p:cNvPr id="9418" name="Google Shape;9418;p89"/>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9"/>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9"/>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9"/>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9"/>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9"/>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9"/>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9"/>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9"/>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9"/>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9"/>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9"/>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9"/>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89"/>
          <p:cNvGrpSpPr/>
          <p:nvPr/>
        </p:nvGrpSpPr>
        <p:grpSpPr>
          <a:xfrm>
            <a:off x="6304185" y="3276808"/>
            <a:ext cx="363217" cy="248590"/>
            <a:chOff x="6317360" y="3276808"/>
            <a:chExt cx="363217" cy="248590"/>
          </a:xfrm>
        </p:grpSpPr>
        <p:sp>
          <p:nvSpPr>
            <p:cNvPr id="9432" name="Google Shape;9432;p89"/>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9"/>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9"/>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9"/>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9"/>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9"/>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9"/>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9"/>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9"/>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9"/>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9"/>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9"/>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9"/>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9"/>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9"/>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9"/>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9"/>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9"/>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9"/>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9"/>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9"/>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9"/>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9"/>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9"/>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9"/>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9"/>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9"/>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89"/>
          <p:cNvGrpSpPr/>
          <p:nvPr/>
        </p:nvGrpSpPr>
        <p:grpSpPr>
          <a:xfrm>
            <a:off x="5337891" y="4183682"/>
            <a:ext cx="504064" cy="325595"/>
            <a:chOff x="5084391" y="4183682"/>
            <a:chExt cx="504064" cy="325595"/>
          </a:xfrm>
        </p:grpSpPr>
        <p:sp>
          <p:nvSpPr>
            <p:cNvPr id="9460" name="Google Shape;9460;p89"/>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9"/>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9"/>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9"/>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9"/>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9"/>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9"/>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9"/>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9"/>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9"/>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9"/>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9"/>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9"/>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9"/>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9"/>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9"/>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89"/>
          <p:cNvGrpSpPr/>
          <p:nvPr/>
        </p:nvGrpSpPr>
        <p:grpSpPr>
          <a:xfrm>
            <a:off x="7934420" y="2347996"/>
            <a:ext cx="379795" cy="267165"/>
            <a:chOff x="7947595" y="2347996"/>
            <a:chExt cx="379795" cy="267165"/>
          </a:xfrm>
        </p:grpSpPr>
        <p:sp>
          <p:nvSpPr>
            <p:cNvPr id="9477" name="Google Shape;9477;p89"/>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9"/>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9"/>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9"/>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9"/>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9"/>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9"/>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9"/>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9"/>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89"/>
          <p:cNvGrpSpPr/>
          <p:nvPr/>
        </p:nvGrpSpPr>
        <p:grpSpPr>
          <a:xfrm>
            <a:off x="6387469" y="2310269"/>
            <a:ext cx="275362" cy="338784"/>
            <a:chOff x="6400644" y="2310269"/>
            <a:chExt cx="275362" cy="338784"/>
          </a:xfrm>
        </p:grpSpPr>
        <p:sp>
          <p:nvSpPr>
            <p:cNvPr id="9487" name="Google Shape;9487;p89"/>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9"/>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9"/>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9"/>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9"/>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9"/>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9"/>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9"/>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9"/>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9"/>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9"/>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9"/>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9"/>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89"/>
          <p:cNvGrpSpPr/>
          <p:nvPr/>
        </p:nvGrpSpPr>
        <p:grpSpPr>
          <a:xfrm>
            <a:off x="1595767" y="4161009"/>
            <a:ext cx="359565" cy="358094"/>
            <a:chOff x="1342268" y="4161009"/>
            <a:chExt cx="359565" cy="358094"/>
          </a:xfrm>
        </p:grpSpPr>
        <p:sp>
          <p:nvSpPr>
            <p:cNvPr id="9501" name="Google Shape;9501;p89"/>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9"/>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9"/>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9"/>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9"/>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9"/>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9"/>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9"/>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9"/>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89"/>
          <p:cNvGrpSpPr/>
          <p:nvPr/>
        </p:nvGrpSpPr>
        <p:grpSpPr>
          <a:xfrm>
            <a:off x="1899837" y="2764940"/>
            <a:ext cx="417523" cy="374252"/>
            <a:chOff x="1913012" y="2764940"/>
            <a:chExt cx="417523" cy="374252"/>
          </a:xfrm>
        </p:grpSpPr>
        <p:sp>
          <p:nvSpPr>
            <p:cNvPr id="9511" name="Google Shape;9511;p89"/>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9"/>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9"/>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9"/>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9"/>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9"/>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9"/>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9"/>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9"/>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9"/>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9"/>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9"/>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89"/>
          <p:cNvGrpSpPr/>
          <p:nvPr/>
        </p:nvGrpSpPr>
        <p:grpSpPr>
          <a:xfrm>
            <a:off x="817568" y="2763601"/>
            <a:ext cx="384734" cy="381556"/>
            <a:chOff x="830742" y="2763601"/>
            <a:chExt cx="384734" cy="381556"/>
          </a:xfrm>
        </p:grpSpPr>
        <p:sp>
          <p:nvSpPr>
            <p:cNvPr id="9524" name="Google Shape;9524;p89"/>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9"/>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9"/>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9"/>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9"/>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9"/>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9"/>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9"/>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9"/>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9"/>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9"/>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9"/>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9"/>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9"/>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9"/>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9"/>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9"/>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9"/>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9"/>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89"/>
          <p:cNvGrpSpPr/>
          <p:nvPr/>
        </p:nvGrpSpPr>
        <p:grpSpPr>
          <a:xfrm>
            <a:off x="3260997" y="4183419"/>
            <a:ext cx="375434" cy="329667"/>
            <a:chOff x="3007498" y="4183419"/>
            <a:chExt cx="375434" cy="329667"/>
          </a:xfrm>
        </p:grpSpPr>
        <p:sp>
          <p:nvSpPr>
            <p:cNvPr id="9546" name="Google Shape;9546;p89"/>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9"/>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9"/>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9"/>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9"/>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9"/>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9"/>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9"/>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9"/>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9"/>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9"/>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9"/>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9"/>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9"/>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9"/>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9"/>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9"/>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9"/>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9"/>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9"/>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89"/>
          <p:cNvGrpSpPr/>
          <p:nvPr/>
        </p:nvGrpSpPr>
        <p:grpSpPr>
          <a:xfrm>
            <a:off x="6906101" y="2766990"/>
            <a:ext cx="274550" cy="354728"/>
            <a:chOff x="7606826" y="2419290"/>
            <a:chExt cx="274550" cy="354728"/>
          </a:xfrm>
        </p:grpSpPr>
        <p:sp>
          <p:nvSpPr>
            <p:cNvPr id="9567" name="Google Shape;9567;p8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89"/>
          <p:cNvGrpSpPr/>
          <p:nvPr/>
        </p:nvGrpSpPr>
        <p:grpSpPr>
          <a:xfrm>
            <a:off x="7536994" y="2777003"/>
            <a:ext cx="263316" cy="354728"/>
            <a:chOff x="8062968" y="2419290"/>
            <a:chExt cx="263316" cy="354728"/>
          </a:xfrm>
        </p:grpSpPr>
        <p:sp>
          <p:nvSpPr>
            <p:cNvPr id="9583" name="Google Shape;9583;p8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0" name="Google Shape;9600;p8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9601" name="Google Shape;9601;p8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602" name="Google Shape;9602;p89"/>
          <p:cNvGrpSpPr/>
          <p:nvPr/>
        </p:nvGrpSpPr>
        <p:grpSpPr>
          <a:xfrm>
            <a:off x="1089824" y="4149725"/>
            <a:ext cx="364280" cy="363684"/>
            <a:chOff x="836325" y="4149725"/>
            <a:chExt cx="364280" cy="363684"/>
          </a:xfrm>
        </p:grpSpPr>
        <p:sp>
          <p:nvSpPr>
            <p:cNvPr id="9603" name="Google Shape;9603;p89"/>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9"/>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9"/>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9"/>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9"/>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9"/>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9"/>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13" name="Shape 9613"/>
        <p:cNvGrpSpPr/>
        <p:nvPr/>
      </p:nvGrpSpPr>
      <p:grpSpPr>
        <a:xfrm>
          <a:off x="0" y="0"/>
          <a:ext cx="0" cy="0"/>
          <a:chOff x="0" y="0"/>
          <a:chExt cx="0" cy="0"/>
        </a:xfrm>
      </p:grpSpPr>
      <p:grpSp>
        <p:nvGrpSpPr>
          <p:cNvPr id="9614" name="Google Shape;9614;p90"/>
          <p:cNvGrpSpPr/>
          <p:nvPr/>
        </p:nvGrpSpPr>
        <p:grpSpPr>
          <a:xfrm>
            <a:off x="7071588" y="2263554"/>
            <a:ext cx="362163" cy="347098"/>
            <a:chOff x="7075663" y="2444129"/>
            <a:chExt cx="362163" cy="347098"/>
          </a:xfrm>
        </p:grpSpPr>
        <p:sp>
          <p:nvSpPr>
            <p:cNvPr id="9615" name="Google Shape;9615;p90"/>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90"/>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0"/>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0"/>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0"/>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0"/>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0"/>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0"/>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90"/>
          <p:cNvGrpSpPr/>
          <p:nvPr/>
        </p:nvGrpSpPr>
        <p:grpSpPr>
          <a:xfrm>
            <a:off x="6634100" y="2256009"/>
            <a:ext cx="372197" cy="362163"/>
            <a:chOff x="6638175" y="2436584"/>
            <a:chExt cx="372197" cy="362163"/>
          </a:xfrm>
        </p:grpSpPr>
        <p:sp>
          <p:nvSpPr>
            <p:cNvPr id="9624" name="Google Shape;9624;p90"/>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0"/>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0"/>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0"/>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0"/>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0"/>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0"/>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0"/>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0"/>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0"/>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0"/>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0"/>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0"/>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90"/>
          <p:cNvGrpSpPr/>
          <p:nvPr/>
        </p:nvGrpSpPr>
        <p:grpSpPr>
          <a:xfrm>
            <a:off x="6188831" y="2258865"/>
            <a:ext cx="371699" cy="356084"/>
            <a:chOff x="6192906" y="2439440"/>
            <a:chExt cx="371699" cy="356084"/>
          </a:xfrm>
        </p:grpSpPr>
        <p:sp>
          <p:nvSpPr>
            <p:cNvPr id="9638" name="Google Shape;9638;p90"/>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0"/>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0"/>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90"/>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90"/>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0"/>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0"/>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0"/>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0"/>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0"/>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0"/>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0"/>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0"/>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90"/>
          <p:cNvGrpSpPr/>
          <p:nvPr/>
        </p:nvGrpSpPr>
        <p:grpSpPr>
          <a:xfrm>
            <a:off x="5758392" y="2256009"/>
            <a:ext cx="362163" cy="362163"/>
            <a:chOff x="5762467" y="2436584"/>
            <a:chExt cx="362163" cy="362163"/>
          </a:xfrm>
        </p:grpSpPr>
        <p:sp>
          <p:nvSpPr>
            <p:cNvPr id="9652" name="Google Shape;9652;p90"/>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0"/>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0"/>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0"/>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0"/>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0"/>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90"/>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90"/>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0"/>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0"/>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90"/>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0"/>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0"/>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0"/>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0"/>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0"/>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0"/>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0"/>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0"/>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0"/>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0"/>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90"/>
          <p:cNvGrpSpPr/>
          <p:nvPr/>
        </p:nvGrpSpPr>
        <p:grpSpPr>
          <a:xfrm>
            <a:off x="5319646" y="2256454"/>
            <a:ext cx="362922" cy="361219"/>
            <a:chOff x="5323721" y="2437029"/>
            <a:chExt cx="362922" cy="361219"/>
          </a:xfrm>
        </p:grpSpPr>
        <p:sp>
          <p:nvSpPr>
            <p:cNvPr id="9678" name="Google Shape;9678;p90"/>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0"/>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0"/>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0"/>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0"/>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90"/>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0"/>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0"/>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0"/>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0"/>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0"/>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0"/>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0"/>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0"/>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90"/>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0"/>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0"/>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90"/>
          <p:cNvGrpSpPr/>
          <p:nvPr/>
        </p:nvGrpSpPr>
        <p:grpSpPr>
          <a:xfrm>
            <a:off x="4871862" y="2288156"/>
            <a:ext cx="407122" cy="315448"/>
            <a:chOff x="4875937" y="2468731"/>
            <a:chExt cx="407122" cy="315448"/>
          </a:xfrm>
        </p:grpSpPr>
        <p:sp>
          <p:nvSpPr>
            <p:cNvPr id="9696" name="Google Shape;9696;p90"/>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0"/>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90"/>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0"/>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0"/>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0"/>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90"/>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0"/>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0"/>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0"/>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0"/>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0"/>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0"/>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0"/>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0"/>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0"/>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0"/>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0"/>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90"/>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90"/>
          <p:cNvGrpSpPr/>
          <p:nvPr/>
        </p:nvGrpSpPr>
        <p:grpSpPr>
          <a:xfrm>
            <a:off x="4889207" y="3624199"/>
            <a:ext cx="242114" cy="362163"/>
            <a:chOff x="4893282" y="3804774"/>
            <a:chExt cx="242114" cy="362163"/>
          </a:xfrm>
        </p:grpSpPr>
        <p:sp>
          <p:nvSpPr>
            <p:cNvPr id="9716" name="Google Shape;9716;p90"/>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0"/>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0"/>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0"/>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0"/>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0"/>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90"/>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90"/>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0"/>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0"/>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0"/>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0"/>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0"/>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0"/>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0"/>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0"/>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0"/>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0"/>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0"/>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0"/>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0"/>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90"/>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0"/>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0"/>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0"/>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0"/>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90"/>
          <p:cNvGrpSpPr/>
          <p:nvPr/>
        </p:nvGrpSpPr>
        <p:grpSpPr>
          <a:xfrm>
            <a:off x="6244087" y="3624199"/>
            <a:ext cx="231058" cy="362425"/>
            <a:chOff x="6248162" y="3804774"/>
            <a:chExt cx="231058" cy="362425"/>
          </a:xfrm>
        </p:grpSpPr>
        <p:sp>
          <p:nvSpPr>
            <p:cNvPr id="9743" name="Google Shape;9743;p90"/>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0"/>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0"/>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0"/>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90"/>
          <p:cNvGrpSpPr/>
          <p:nvPr/>
        </p:nvGrpSpPr>
        <p:grpSpPr>
          <a:xfrm>
            <a:off x="5342493" y="3624199"/>
            <a:ext cx="233337" cy="362163"/>
            <a:chOff x="5346568" y="3804774"/>
            <a:chExt cx="233337" cy="362163"/>
          </a:xfrm>
        </p:grpSpPr>
        <p:sp>
          <p:nvSpPr>
            <p:cNvPr id="9748" name="Google Shape;9748;p90"/>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0"/>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0"/>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0"/>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0"/>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0"/>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0"/>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90"/>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0"/>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0"/>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90"/>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90"/>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0"/>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0"/>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0"/>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0"/>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90"/>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90"/>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0"/>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90"/>
          <p:cNvGrpSpPr/>
          <p:nvPr/>
        </p:nvGrpSpPr>
        <p:grpSpPr>
          <a:xfrm>
            <a:off x="6700910" y="3624566"/>
            <a:ext cx="209967" cy="361639"/>
            <a:chOff x="6704985" y="3805141"/>
            <a:chExt cx="209967" cy="361639"/>
          </a:xfrm>
        </p:grpSpPr>
        <p:sp>
          <p:nvSpPr>
            <p:cNvPr id="9768" name="Google Shape;9768;p90"/>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0"/>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0"/>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0"/>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0"/>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0"/>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90"/>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0"/>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0"/>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0"/>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0"/>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90"/>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90"/>
          <p:cNvGrpSpPr/>
          <p:nvPr/>
        </p:nvGrpSpPr>
        <p:grpSpPr>
          <a:xfrm>
            <a:off x="7509809" y="2267694"/>
            <a:ext cx="363184" cy="338792"/>
            <a:chOff x="7513884" y="2448269"/>
            <a:chExt cx="363184" cy="338792"/>
          </a:xfrm>
        </p:grpSpPr>
        <p:sp>
          <p:nvSpPr>
            <p:cNvPr id="9781" name="Google Shape;9781;p90"/>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0"/>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0"/>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90"/>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90"/>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0"/>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90"/>
          <p:cNvGrpSpPr/>
          <p:nvPr/>
        </p:nvGrpSpPr>
        <p:grpSpPr>
          <a:xfrm>
            <a:off x="5773692" y="3624251"/>
            <a:ext cx="258699" cy="362136"/>
            <a:chOff x="5777767" y="3804826"/>
            <a:chExt cx="258699" cy="362136"/>
          </a:xfrm>
        </p:grpSpPr>
        <p:sp>
          <p:nvSpPr>
            <p:cNvPr id="9788" name="Google Shape;9788;p90"/>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0"/>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0"/>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90"/>
          <p:cNvGrpSpPr/>
          <p:nvPr/>
        </p:nvGrpSpPr>
        <p:grpSpPr>
          <a:xfrm>
            <a:off x="7949026" y="2256009"/>
            <a:ext cx="361691" cy="362163"/>
            <a:chOff x="7953101" y="2436584"/>
            <a:chExt cx="361691" cy="362163"/>
          </a:xfrm>
        </p:grpSpPr>
        <p:sp>
          <p:nvSpPr>
            <p:cNvPr id="9792" name="Google Shape;9792;p90"/>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90"/>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0"/>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0"/>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0"/>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90"/>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0"/>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0"/>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0"/>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90"/>
          <p:cNvGrpSpPr/>
          <p:nvPr/>
        </p:nvGrpSpPr>
        <p:grpSpPr>
          <a:xfrm>
            <a:off x="4855278" y="3174555"/>
            <a:ext cx="373481" cy="362267"/>
            <a:chOff x="4859353" y="3355130"/>
            <a:chExt cx="373481" cy="362267"/>
          </a:xfrm>
        </p:grpSpPr>
        <p:sp>
          <p:nvSpPr>
            <p:cNvPr id="9802" name="Google Shape;9802;p90"/>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90"/>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0"/>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0"/>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0"/>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0"/>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0"/>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0"/>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0"/>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0"/>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0"/>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90"/>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0"/>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0"/>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90"/>
          <p:cNvGrpSpPr/>
          <p:nvPr/>
        </p:nvGrpSpPr>
        <p:grpSpPr>
          <a:xfrm>
            <a:off x="6633603" y="1320407"/>
            <a:ext cx="378721" cy="362005"/>
            <a:chOff x="6637678" y="1500982"/>
            <a:chExt cx="378721" cy="362005"/>
          </a:xfrm>
        </p:grpSpPr>
        <p:sp>
          <p:nvSpPr>
            <p:cNvPr id="9817" name="Google Shape;9817;p90"/>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90"/>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90"/>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0"/>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0"/>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0"/>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0"/>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0"/>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0"/>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0"/>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0"/>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0"/>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0"/>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0"/>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0"/>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0"/>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90"/>
          <p:cNvGrpSpPr/>
          <p:nvPr/>
        </p:nvGrpSpPr>
        <p:grpSpPr>
          <a:xfrm>
            <a:off x="5823918" y="3174921"/>
            <a:ext cx="223041" cy="362163"/>
            <a:chOff x="5827993" y="3355496"/>
            <a:chExt cx="223041" cy="362163"/>
          </a:xfrm>
        </p:grpSpPr>
        <p:sp>
          <p:nvSpPr>
            <p:cNvPr id="9834" name="Google Shape;9834;p90"/>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0"/>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0"/>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0"/>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0"/>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0"/>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0"/>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0"/>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0"/>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0"/>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0"/>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0"/>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0"/>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90"/>
          <p:cNvGrpSpPr/>
          <p:nvPr/>
        </p:nvGrpSpPr>
        <p:grpSpPr>
          <a:xfrm>
            <a:off x="7524638" y="1320066"/>
            <a:ext cx="370520" cy="361586"/>
            <a:chOff x="7528713" y="1500641"/>
            <a:chExt cx="370520" cy="361586"/>
          </a:xfrm>
        </p:grpSpPr>
        <p:sp>
          <p:nvSpPr>
            <p:cNvPr id="9850" name="Google Shape;9850;p90"/>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90"/>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0"/>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0"/>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0"/>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90"/>
          <p:cNvGrpSpPr/>
          <p:nvPr/>
        </p:nvGrpSpPr>
        <p:grpSpPr>
          <a:xfrm>
            <a:off x="5313123" y="3174921"/>
            <a:ext cx="367429" cy="362163"/>
            <a:chOff x="5317198" y="3355496"/>
            <a:chExt cx="367429" cy="362163"/>
          </a:xfrm>
        </p:grpSpPr>
        <p:sp>
          <p:nvSpPr>
            <p:cNvPr id="9858" name="Google Shape;9858;p90"/>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0"/>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0"/>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0"/>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0"/>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90"/>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90"/>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0"/>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0"/>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0"/>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90"/>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0"/>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0"/>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0"/>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0"/>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90"/>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90"/>
          <p:cNvGrpSpPr/>
          <p:nvPr/>
        </p:nvGrpSpPr>
        <p:grpSpPr>
          <a:xfrm>
            <a:off x="5298896" y="1319988"/>
            <a:ext cx="383175" cy="362241"/>
            <a:chOff x="5302971" y="1500563"/>
            <a:chExt cx="383175" cy="362241"/>
          </a:xfrm>
        </p:grpSpPr>
        <p:sp>
          <p:nvSpPr>
            <p:cNvPr id="9875" name="Google Shape;9875;p90"/>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0"/>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90"/>
          <p:cNvGrpSpPr/>
          <p:nvPr/>
        </p:nvGrpSpPr>
        <p:grpSpPr>
          <a:xfrm>
            <a:off x="6198630" y="1344878"/>
            <a:ext cx="364180" cy="312461"/>
            <a:chOff x="6202705" y="1525453"/>
            <a:chExt cx="364180" cy="312461"/>
          </a:xfrm>
        </p:grpSpPr>
        <p:sp>
          <p:nvSpPr>
            <p:cNvPr id="9878" name="Google Shape;9878;p90"/>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0"/>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0"/>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0"/>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0"/>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0"/>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0"/>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90"/>
          <p:cNvGrpSpPr/>
          <p:nvPr/>
        </p:nvGrpSpPr>
        <p:grpSpPr>
          <a:xfrm>
            <a:off x="7083142" y="1323027"/>
            <a:ext cx="362398" cy="356163"/>
            <a:chOff x="7087217" y="1503602"/>
            <a:chExt cx="362398" cy="356163"/>
          </a:xfrm>
        </p:grpSpPr>
        <p:sp>
          <p:nvSpPr>
            <p:cNvPr id="9886" name="Google Shape;9886;p90"/>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0"/>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0"/>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0"/>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90"/>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0"/>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0"/>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0"/>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0"/>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0"/>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90"/>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0"/>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0"/>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0"/>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0"/>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0"/>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0"/>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0"/>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0"/>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0"/>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0"/>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90"/>
          <p:cNvGrpSpPr/>
          <p:nvPr/>
        </p:nvGrpSpPr>
        <p:grpSpPr>
          <a:xfrm>
            <a:off x="7964877" y="1320302"/>
            <a:ext cx="378747" cy="361455"/>
            <a:chOff x="7968952" y="1500877"/>
            <a:chExt cx="378747" cy="361455"/>
          </a:xfrm>
        </p:grpSpPr>
        <p:sp>
          <p:nvSpPr>
            <p:cNvPr id="9908" name="Google Shape;9908;p90"/>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90"/>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0"/>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0"/>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0"/>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0"/>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0"/>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0"/>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0"/>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90"/>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90"/>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0"/>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0"/>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90"/>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0"/>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90"/>
          <p:cNvGrpSpPr/>
          <p:nvPr/>
        </p:nvGrpSpPr>
        <p:grpSpPr>
          <a:xfrm>
            <a:off x="5757370" y="1361148"/>
            <a:ext cx="362163" cy="279737"/>
            <a:chOff x="5761445" y="1541723"/>
            <a:chExt cx="362163" cy="279737"/>
          </a:xfrm>
        </p:grpSpPr>
        <p:sp>
          <p:nvSpPr>
            <p:cNvPr id="9924" name="Google Shape;9924;p90"/>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90"/>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0"/>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90"/>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90"/>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0"/>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90"/>
          <p:cNvGrpSpPr/>
          <p:nvPr/>
        </p:nvGrpSpPr>
        <p:grpSpPr>
          <a:xfrm>
            <a:off x="6200883" y="3175000"/>
            <a:ext cx="358390" cy="362320"/>
            <a:chOff x="6204958" y="3355575"/>
            <a:chExt cx="358390" cy="362320"/>
          </a:xfrm>
        </p:grpSpPr>
        <p:sp>
          <p:nvSpPr>
            <p:cNvPr id="9931" name="Google Shape;9931;p90"/>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0"/>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0"/>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0"/>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0"/>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0"/>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90"/>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0"/>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0"/>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0"/>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0"/>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0"/>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0"/>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0"/>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0"/>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0"/>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90"/>
          <p:cNvGrpSpPr/>
          <p:nvPr/>
        </p:nvGrpSpPr>
        <p:grpSpPr>
          <a:xfrm>
            <a:off x="4935895" y="1319280"/>
            <a:ext cx="242979" cy="362660"/>
            <a:chOff x="4939970" y="1499855"/>
            <a:chExt cx="242979" cy="362660"/>
          </a:xfrm>
        </p:grpSpPr>
        <p:sp>
          <p:nvSpPr>
            <p:cNvPr id="9948" name="Google Shape;9948;p90"/>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0"/>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0"/>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0"/>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0"/>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0"/>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90"/>
          <p:cNvGrpSpPr/>
          <p:nvPr/>
        </p:nvGrpSpPr>
        <p:grpSpPr>
          <a:xfrm>
            <a:off x="8019373" y="3174921"/>
            <a:ext cx="284322" cy="362163"/>
            <a:chOff x="8023448" y="3355496"/>
            <a:chExt cx="284322" cy="362163"/>
          </a:xfrm>
        </p:grpSpPr>
        <p:sp>
          <p:nvSpPr>
            <p:cNvPr id="9955" name="Google Shape;9955;p90"/>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90"/>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0"/>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0"/>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90"/>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0"/>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0"/>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0"/>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0"/>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90"/>
          <p:cNvGrpSpPr/>
          <p:nvPr/>
        </p:nvGrpSpPr>
        <p:grpSpPr>
          <a:xfrm>
            <a:off x="6640126" y="3174921"/>
            <a:ext cx="366695" cy="361979"/>
            <a:chOff x="6644201" y="3355496"/>
            <a:chExt cx="366695" cy="361979"/>
          </a:xfrm>
        </p:grpSpPr>
        <p:sp>
          <p:nvSpPr>
            <p:cNvPr id="9965" name="Google Shape;9965;p90"/>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0"/>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90"/>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90"/>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0"/>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0"/>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0"/>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0"/>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0"/>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0"/>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0"/>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0"/>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0"/>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90"/>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0"/>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0"/>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0"/>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0"/>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90"/>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0"/>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0"/>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90"/>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90"/>
          <p:cNvGrpSpPr/>
          <p:nvPr/>
        </p:nvGrpSpPr>
        <p:grpSpPr>
          <a:xfrm>
            <a:off x="7951070" y="1838617"/>
            <a:ext cx="365176" cy="271013"/>
            <a:chOff x="7955145" y="2019192"/>
            <a:chExt cx="365176" cy="271013"/>
          </a:xfrm>
        </p:grpSpPr>
        <p:sp>
          <p:nvSpPr>
            <p:cNvPr id="9988" name="Google Shape;9988;p90"/>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0"/>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0"/>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0"/>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0"/>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0"/>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90"/>
          <p:cNvGrpSpPr/>
          <p:nvPr/>
        </p:nvGrpSpPr>
        <p:grpSpPr>
          <a:xfrm>
            <a:off x="7514080" y="1828896"/>
            <a:ext cx="361927" cy="290270"/>
            <a:chOff x="7518155" y="2009471"/>
            <a:chExt cx="361927" cy="290270"/>
          </a:xfrm>
        </p:grpSpPr>
        <p:sp>
          <p:nvSpPr>
            <p:cNvPr id="9995" name="Google Shape;9995;p90"/>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90"/>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0"/>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0"/>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0"/>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0"/>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0"/>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0"/>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0"/>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90"/>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90"/>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0"/>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0"/>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90"/>
          <p:cNvGrpSpPr/>
          <p:nvPr/>
        </p:nvGrpSpPr>
        <p:grpSpPr>
          <a:xfrm>
            <a:off x="7075597" y="1810478"/>
            <a:ext cx="362163" cy="327264"/>
            <a:chOff x="7079672" y="1991053"/>
            <a:chExt cx="362163" cy="327264"/>
          </a:xfrm>
        </p:grpSpPr>
        <p:sp>
          <p:nvSpPr>
            <p:cNvPr id="10009" name="Google Shape;10009;p90"/>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0"/>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0"/>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0"/>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0"/>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0"/>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0"/>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0"/>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0"/>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0"/>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90"/>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0"/>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0"/>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0"/>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0"/>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0"/>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90"/>
          <p:cNvGrpSpPr/>
          <p:nvPr/>
        </p:nvGrpSpPr>
        <p:grpSpPr>
          <a:xfrm>
            <a:off x="6637113" y="1854939"/>
            <a:ext cx="361901" cy="238132"/>
            <a:chOff x="6641188" y="2035514"/>
            <a:chExt cx="361901" cy="238132"/>
          </a:xfrm>
        </p:grpSpPr>
        <p:sp>
          <p:nvSpPr>
            <p:cNvPr id="10026" name="Google Shape;10026;p90"/>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0"/>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0"/>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0"/>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90"/>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90"/>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0"/>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0"/>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90"/>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0"/>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0"/>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0"/>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0"/>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0"/>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0"/>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0"/>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0"/>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0"/>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0"/>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90"/>
          <p:cNvGrpSpPr/>
          <p:nvPr/>
        </p:nvGrpSpPr>
        <p:grpSpPr>
          <a:xfrm>
            <a:off x="6198368" y="1806102"/>
            <a:ext cx="362425" cy="335884"/>
            <a:chOff x="6202443" y="1986677"/>
            <a:chExt cx="362425" cy="335884"/>
          </a:xfrm>
        </p:grpSpPr>
        <p:sp>
          <p:nvSpPr>
            <p:cNvPr id="10046" name="Google Shape;10046;p90"/>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0"/>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90"/>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0"/>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0"/>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0"/>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0"/>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0"/>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0"/>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0"/>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0"/>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0"/>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0"/>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0"/>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90"/>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90"/>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0"/>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0"/>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0"/>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0"/>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90"/>
          <p:cNvGrpSpPr/>
          <p:nvPr/>
        </p:nvGrpSpPr>
        <p:grpSpPr>
          <a:xfrm>
            <a:off x="5760147" y="1836023"/>
            <a:ext cx="374293" cy="276069"/>
            <a:chOff x="5764222" y="2016598"/>
            <a:chExt cx="374293" cy="276069"/>
          </a:xfrm>
        </p:grpSpPr>
        <p:sp>
          <p:nvSpPr>
            <p:cNvPr id="10067" name="Google Shape;10067;p90"/>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0"/>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90"/>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90"/>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0"/>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0"/>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0"/>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0"/>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0"/>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90"/>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0"/>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90"/>
          <p:cNvGrpSpPr/>
          <p:nvPr/>
        </p:nvGrpSpPr>
        <p:grpSpPr>
          <a:xfrm>
            <a:off x="5321402" y="1835866"/>
            <a:ext cx="361927" cy="276515"/>
            <a:chOff x="5325477" y="2016441"/>
            <a:chExt cx="361927" cy="276515"/>
          </a:xfrm>
        </p:grpSpPr>
        <p:sp>
          <p:nvSpPr>
            <p:cNvPr id="10079" name="Google Shape;10079;p90"/>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0"/>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90"/>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0"/>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0"/>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0"/>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0"/>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0"/>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0"/>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0"/>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90"/>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0"/>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0"/>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0"/>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0"/>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0"/>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0"/>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0"/>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0"/>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0"/>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90"/>
          <p:cNvGrpSpPr/>
          <p:nvPr/>
        </p:nvGrpSpPr>
        <p:grpSpPr>
          <a:xfrm>
            <a:off x="4866596" y="1836625"/>
            <a:ext cx="364180" cy="274812"/>
            <a:chOff x="4870671" y="2017200"/>
            <a:chExt cx="364180" cy="274812"/>
          </a:xfrm>
        </p:grpSpPr>
        <p:sp>
          <p:nvSpPr>
            <p:cNvPr id="10100" name="Google Shape;10100;p90"/>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0"/>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0"/>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0"/>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0"/>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90"/>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90"/>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0"/>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0"/>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90"/>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0"/>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0"/>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0"/>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90"/>
          <p:cNvGrpSpPr/>
          <p:nvPr/>
        </p:nvGrpSpPr>
        <p:grpSpPr>
          <a:xfrm>
            <a:off x="7140651" y="3174921"/>
            <a:ext cx="260690" cy="362032"/>
            <a:chOff x="7144726" y="3355496"/>
            <a:chExt cx="260690" cy="362032"/>
          </a:xfrm>
        </p:grpSpPr>
        <p:sp>
          <p:nvSpPr>
            <p:cNvPr id="10114" name="Google Shape;10114;p90"/>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90"/>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0"/>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0"/>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0"/>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90"/>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90"/>
          <p:cNvGrpSpPr/>
          <p:nvPr/>
        </p:nvGrpSpPr>
        <p:grpSpPr>
          <a:xfrm>
            <a:off x="6701644" y="4097476"/>
            <a:ext cx="261712" cy="361770"/>
            <a:chOff x="6705719" y="4278051"/>
            <a:chExt cx="261712" cy="361770"/>
          </a:xfrm>
        </p:grpSpPr>
        <p:sp>
          <p:nvSpPr>
            <p:cNvPr id="10121" name="Google Shape;10121;p90"/>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0"/>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0"/>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90"/>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0"/>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0"/>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90"/>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0"/>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0"/>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90"/>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90"/>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90"/>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90"/>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0"/>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90"/>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90"/>
          <p:cNvGrpSpPr/>
          <p:nvPr/>
        </p:nvGrpSpPr>
        <p:grpSpPr>
          <a:xfrm>
            <a:off x="5746575" y="2711077"/>
            <a:ext cx="320216" cy="361403"/>
            <a:chOff x="5750650" y="2891652"/>
            <a:chExt cx="320216" cy="361403"/>
          </a:xfrm>
        </p:grpSpPr>
        <p:sp>
          <p:nvSpPr>
            <p:cNvPr id="10137" name="Google Shape;10137;p90"/>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0"/>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0"/>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0"/>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90"/>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90"/>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0"/>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0"/>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0"/>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0"/>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0"/>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0"/>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0"/>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0"/>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0"/>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90"/>
          <p:cNvGrpSpPr/>
          <p:nvPr/>
        </p:nvGrpSpPr>
        <p:grpSpPr>
          <a:xfrm>
            <a:off x="6653934" y="2710815"/>
            <a:ext cx="315972" cy="361927"/>
            <a:chOff x="6658009" y="2891390"/>
            <a:chExt cx="315972" cy="361927"/>
          </a:xfrm>
        </p:grpSpPr>
        <p:sp>
          <p:nvSpPr>
            <p:cNvPr id="10153" name="Google Shape;10153;p90"/>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90"/>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90"/>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0"/>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0"/>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0"/>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0"/>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90"/>
          <p:cNvGrpSpPr/>
          <p:nvPr/>
        </p:nvGrpSpPr>
        <p:grpSpPr>
          <a:xfrm>
            <a:off x="6199390" y="2710631"/>
            <a:ext cx="320478" cy="362110"/>
            <a:chOff x="6203465" y="2891206"/>
            <a:chExt cx="320478" cy="362110"/>
          </a:xfrm>
        </p:grpSpPr>
        <p:sp>
          <p:nvSpPr>
            <p:cNvPr id="10161" name="Google Shape;10161;p90"/>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0"/>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0"/>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0"/>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0"/>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90"/>
          <p:cNvGrpSpPr/>
          <p:nvPr/>
        </p:nvGrpSpPr>
        <p:grpSpPr>
          <a:xfrm>
            <a:off x="7563205" y="2710684"/>
            <a:ext cx="307116" cy="362294"/>
            <a:chOff x="7567280" y="2891259"/>
            <a:chExt cx="307116" cy="362294"/>
          </a:xfrm>
        </p:grpSpPr>
        <p:sp>
          <p:nvSpPr>
            <p:cNvPr id="10167" name="Google Shape;10167;p90"/>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0"/>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0"/>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0"/>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0"/>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90"/>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90"/>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0"/>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0"/>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0"/>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0"/>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0"/>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90"/>
          <p:cNvGrpSpPr/>
          <p:nvPr/>
        </p:nvGrpSpPr>
        <p:grpSpPr>
          <a:xfrm>
            <a:off x="7108504" y="2710946"/>
            <a:ext cx="338556" cy="361534"/>
            <a:chOff x="7112579" y="2891521"/>
            <a:chExt cx="338556" cy="361534"/>
          </a:xfrm>
        </p:grpSpPr>
        <p:sp>
          <p:nvSpPr>
            <p:cNvPr id="10180" name="Google Shape;10180;p90"/>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0"/>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90"/>
          <p:cNvGrpSpPr/>
          <p:nvPr/>
        </p:nvGrpSpPr>
        <p:grpSpPr>
          <a:xfrm>
            <a:off x="7151184" y="3624461"/>
            <a:ext cx="207478" cy="361272"/>
            <a:chOff x="7155259" y="3805036"/>
            <a:chExt cx="207478" cy="361272"/>
          </a:xfrm>
        </p:grpSpPr>
        <p:sp>
          <p:nvSpPr>
            <p:cNvPr id="10183" name="Google Shape;10183;p90"/>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90"/>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90"/>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0"/>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0"/>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0"/>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90"/>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0"/>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0"/>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90"/>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0"/>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0"/>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90"/>
          <p:cNvGrpSpPr/>
          <p:nvPr/>
        </p:nvGrpSpPr>
        <p:grpSpPr>
          <a:xfrm>
            <a:off x="4911293" y="2710815"/>
            <a:ext cx="182850" cy="361927"/>
            <a:chOff x="4915368" y="2891390"/>
            <a:chExt cx="182850" cy="361927"/>
          </a:xfrm>
        </p:grpSpPr>
        <p:sp>
          <p:nvSpPr>
            <p:cNvPr id="10196" name="Google Shape;10196;p9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9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9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9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90"/>
          <p:cNvGrpSpPr/>
          <p:nvPr/>
        </p:nvGrpSpPr>
        <p:grpSpPr>
          <a:xfrm>
            <a:off x="8024639" y="2711077"/>
            <a:ext cx="289589" cy="361403"/>
            <a:chOff x="8028714" y="2891652"/>
            <a:chExt cx="289589" cy="361403"/>
          </a:xfrm>
        </p:grpSpPr>
        <p:sp>
          <p:nvSpPr>
            <p:cNvPr id="10208" name="Google Shape;10208;p90"/>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0"/>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90"/>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0"/>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0"/>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0"/>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90"/>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0"/>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90"/>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90"/>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90"/>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90"/>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0"/>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90"/>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90"/>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0"/>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0"/>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0"/>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0"/>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0"/>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90"/>
          <p:cNvGrpSpPr/>
          <p:nvPr/>
        </p:nvGrpSpPr>
        <p:grpSpPr>
          <a:xfrm>
            <a:off x="7547747" y="3624199"/>
            <a:ext cx="293335" cy="361927"/>
            <a:chOff x="7551822" y="3804774"/>
            <a:chExt cx="293335" cy="361927"/>
          </a:xfrm>
        </p:grpSpPr>
        <p:sp>
          <p:nvSpPr>
            <p:cNvPr id="10229" name="Google Shape;10229;p90"/>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0"/>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0"/>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0"/>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0"/>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0"/>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0"/>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90"/>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90"/>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90"/>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90"/>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90"/>
          <p:cNvGrpSpPr/>
          <p:nvPr/>
        </p:nvGrpSpPr>
        <p:grpSpPr>
          <a:xfrm>
            <a:off x="6259650" y="4097083"/>
            <a:ext cx="210491" cy="362163"/>
            <a:chOff x="6263725" y="4277658"/>
            <a:chExt cx="210491" cy="362163"/>
          </a:xfrm>
        </p:grpSpPr>
        <p:sp>
          <p:nvSpPr>
            <p:cNvPr id="10241" name="Google Shape;10241;p90"/>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0"/>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90"/>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90"/>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90"/>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0"/>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0"/>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90"/>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90"/>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0"/>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0"/>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0"/>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0"/>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0"/>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0"/>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90"/>
          <p:cNvGrpSpPr/>
          <p:nvPr/>
        </p:nvGrpSpPr>
        <p:grpSpPr>
          <a:xfrm>
            <a:off x="7983715" y="3624120"/>
            <a:ext cx="336303" cy="362005"/>
            <a:chOff x="7987790" y="3804695"/>
            <a:chExt cx="336303" cy="362005"/>
          </a:xfrm>
        </p:grpSpPr>
        <p:sp>
          <p:nvSpPr>
            <p:cNvPr id="10257" name="Google Shape;10257;p90"/>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0"/>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0"/>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90"/>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90"/>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90"/>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90"/>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90"/>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0"/>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0"/>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90"/>
          <p:cNvGrpSpPr/>
          <p:nvPr/>
        </p:nvGrpSpPr>
        <p:grpSpPr>
          <a:xfrm>
            <a:off x="5269369" y="2710710"/>
            <a:ext cx="371123" cy="362267"/>
            <a:chOff x="5273444" y="2891285"/>
            <a:chExt cx="371123" cy="362267"/>
          </a:xfrm>
        </p:grpSpPr>
        <p:sp>
          <p:nvSpPr>
            <p:cNvPr id="10268" name="Google Shape;10268;p90"/>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0"/>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0"/>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0"/>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90"/>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0"/>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0"/>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0"/>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0"/>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0"/>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0"/>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0"/>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0"/>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0"/>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90"/>
          <p:cNvGrpSpPr/>
          <p:nvPr/>
        </p:nvGrpSpPr>
        <p:grpSpPr>
          <a:xfrm>
            <a:off x="7626322" y="3177824"/>
            <a:ext cx="214759" cy="357030"/>
            <a:chOff x="2235125" y="238075"/>
            <a:chExt cx="3144350" cy="5227375"/>
          </a:xfrm>
        </p:grpSpPr>
        <p:sp>
          <p:nvSpPr>
            <p:cNvPr id="10283" name="Google Shape;10283;p90"/>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0"/>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0"/>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0"/>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0"/>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0"/>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90"/>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90"/>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0"/>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90"/>
          <p:cNvGrpSpPr/>
          <p:nvPr/>
        </p:nvGrpSpPr>
        <p:grpSpPr>
          <a:xfrm>
            <a:off x="2818791" y="4097368"/>
            <a:ext cx="342496" cy="351944"/>
            <a:chOff x="2810729" y="4267107"/>
            <a:chExt cx="342496" cy="351944"/>
          </a:xfrm>
        </p:grpSpPr>
        <p:sp>
          <p:nvSpPr>
            <p:cNvPr id="10293" name="Google Shape;10293;p90"/>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0"/>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0"/>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0"/>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0"/>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0"/>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0"/>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0"/>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0"/>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90"/>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0"/>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0"/>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0"/>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0"/>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0"/>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0"/>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90"/>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0"/>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0"/>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90"/>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0"/>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0"/>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90"/>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0"/>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0"/>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0"/>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0"/>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90"/>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0"/>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90"/>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90"/>
          <p:cNvGrpSpPr/>
          <p:nvPr/>
        </p:nvGrpSpPr>
        <p:grpSpPr>
          <a:xfrm>
            <a:off x="1787231" y="3635885"/>
            <a:ext cx="282381" cy="343454"/>
            <a:chOff x="1779168" y="3805625"/>
            <a:chExt cx="282381" cy="343454"/>
          </a:xfrm>
        </p:grpSpPr>
        <p:sp>
          <p:nvSpPr>
            <p:cNvPr id="10324" name="Google Shape;10324;p90"/>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0"/>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90"/>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90"/>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90"/>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0"/>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0"/>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0"/>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0"/>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0"/>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90"/>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0"/>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0"/>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0"/>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0"/>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90"/>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0"/>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0"/>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0"/>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0"/>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0"/>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0"/>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90"/>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0"/>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0"/>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0"/>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0"/>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0"/>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90"/>
          <p:cNvGrpSpPr/>
          <p:nvPr/>
        </p:nvGrpSpPr>
        <p:grpSpPr>
          <a:xfrm>
            <a:off x="2601585" y="2237289"/>
            <a:ext cx="391606" cy="364535"/>
            <a:chOff x="2593522" y="2407029"/>
            <a:chExt cx="391606" cy="364535"/>
          </a:xfrm>
        </p:grpSpPr>
        <p:sp>
          <p:nvSpPr>
            <p:cNvPr id="10353" name="Google Shape;10353;p90"/>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0"/>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0"/>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0"/>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0"/>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0"/>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0"/>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0"/>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0"/>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0"/>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0"/>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0"/>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0"/>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0"/>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0"/>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0"/>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0"/>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0"/>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0"/>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0"/>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0"/>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0"/>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0"/>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0"/>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0"/>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0"/>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0"/>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0"/>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0"/>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0"/>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0"/>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0"/>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0"/>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0"/>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0"/>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0"/>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0"/>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0"/>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0"/>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90"/>
          <p:cNvGrpSpPr/>
          <p:nvPr/>
        </p:nvGrpSpPr>
        <p:grpSpPr>
          <a:xfrm>
            <a:off x="3963109" y="2262503"/>
            <a:ext cx="322912" cy="334396"/>
            <a:chOff x="3955047" y="2432242"/>
            <a:chExt cx="322912" cy="334396"/>
          </a:xfrm>
        </p:grpSpPr>
        <p:sp>
          <p:nvSpPr>
            <p:cNvPr id="10393" name="Google Shape;10393;p90"/>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0"/>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0"/>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90"/>
          <p:cNvGrpSpPr/>
          <p:nvPr/>
        </p:nvGrpSpPr>
        <p:grpSpPr>
          <a:xfrm>
            <a:off x="1810528" y="1793115"/>
            <a:ext cx="265373" cy="351944"/>
            <a:chOff x="1802465" y="1962854"/>
            <a:chExt cx="265373" cy="351944"/>
          </a:xfrm>
        </p:grpSpPr>
        <p:sp>
          <p:nvSpPr>
            <p:cNvPr id="10397" name="Google Shape;10397;p90"/>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0"/>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90"/>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90"/>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0"/>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0"/>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0"/>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90"/>
          <p:cNvGrpSpPr/>
          <p:nvPr/>
        </p:nvGrpSpPr>
        <p:grpSpPr>
          <a:xfrm>
            <a:off x="3520133" y="1786482"/>
            <a:ext cx="373983" cy="363622"/>
            <a:chOff x="3512070" y="1956222"/>
            <a:chExt cx="373983" cy="363622"/>
          </a:xfrm>
        </p:grpSpPr>
        <p:sp>
          <p:nvSpPr>
            <p:cNvPr id="10405" name="Google Shape;10405;p90"/>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0"/>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0"/>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0"/>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0"/>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0"/>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0"/>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0"/>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90"/>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90"/>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0"/>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0"/>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0"/>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0"/>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0"/>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0"/>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0"/>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90"/>
          <p:cNvGrpSpPr/>
          <p:nvPr/>
        </p:nvGrpSpPr>
        <p:grpSpPr>
          <a:xfrm>
            <a:off x="850746" y="2225012"/>
            <a:ext cx="345640" cy="356660"/>
            <a:chOff x="842683" y="2394751"/>
            <a:chExt cx="345640" cy="356660"/>
          </a:xfrm>
        </p:grpSpPr>
        <p:sp>
          <p:nvSpPr>
            <p:cNvPr id="10423" name="Google Shape;10423;p90"/>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0"/>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90"/>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90"/>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0"/>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0"/>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0"/>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0"/>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0"/>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0"/>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0"/>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0"/>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0"/>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0"/>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0"/>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0"/>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90"/>
          <p:cNvGrpSpPr/>
          <p:nvPr/>
        </p:nvGrpSpPr>
        <p:grpSpPr>
          <a:xfrm>
            <a:off x="1298678" y="2229728"/>
            <a:ext cx="336836" cy="342511"/>
            <a:chOff x="1290615" y="2399467"/>
            <a:chExt cx="336836" cy="342511"/>
          </a:xfrm>
        </p:grpSpPr>
        <p:sp>
          <p:nvSpPr>
            <p:cNvPr id="10440" name="Google Shape;10440;p90"/>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0"/>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0"/>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0"/>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0"/>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0"/>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0"/>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0"/>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0"/>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0"/>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90"/>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0"/>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90"/>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90"/>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90"/>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90"/>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0"/>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0"/>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0"/>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90"/>
          <p:cNvGrpSpPr/>
          <p:nvPr/>
        </p:nvGrpSpPr>
        <p:grpSpPr>
          <a:xfrm>
            <a:off x="1756372" y="2238861"/>
            <a:ext cx="308508" cy="333378"/>
            <a:chOff x="1748310" y="2408601"/>
            <a:chExt cx="308508" cy="333378"/>
          </a:xfrm>
        </p:grpSpPr>
        <p:sp>
          <p:nvSpPr>
            <p:cNvPr id="10460" name="Google Shape;10460;p90"/>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0"/>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0"/>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90"/>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0"/>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0"/>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0"/>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90"/>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90"/>
          <p:cNvGrpSpPr/>
          <p:nvPr/>
        </p:nvGrpSpPr>
        <p:grpSpPr>
          <a:xfrm>
            <a:off x="3052676" y="2248294"/>
            <a:ext cx="376184" cy="315141"/>
            <a:chOff x="3044614" y="2418033"/>
            <a:chExt cx="376184" cy="315141"/>
          </a:xfrm>
        </p:grpSpPr>
        <p:sp>
          <p:nvSpPr>
            <p:cNvPr id="10469" name="Google Shape;10469;p90"/>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0"/>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0"/>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0"/>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90"/>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90"/>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0"/>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0"/>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0"/>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90"/>
          <p:cNvGrpSpPr/>
          <p:nvPr/>
        </p:nvGrpSpPr>
        <p:grpSpPr>
          <a:xfrm>
            <a:off x="3951700" y="3645333"/>
            <a:ext cx="357933" cy="342676"/>
            <a:chOff x="3943638" y="3815072"/>
            <a:chExt cx="357933" cy="342676"/>
          </a:xfrm>
        </p:grpSpPr>
        <p:sp>
          <p:nvSpPr>
            <p:cNvPr id="10479" name="Google Shape;10479;p90"/>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0"/>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0"/>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0"/>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0"/>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0"/>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90"/>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0"/>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0"/>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90"/>
          <p:cNvGrpSpPr/>
          <p:nvPr/>
        </p:nvGrpSpPr>
        <p:grpSpPr>
          <a:xfrm>
            <a:off x="3516345" y="3640602"/>
            <a:ext cx="351644" cy="351959"/>
            <a:chOff x="3508282" y="3810341"/>
            <a:chExt cx="351644" cy="351959"/>
          </a:xfrm>
        </p:grpSpPr>
        <p:sp>
          <p:nvSpPr>
            <p:cNvPr id="10489" name="Google Shape;10489;p90"/>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0"/>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0"/>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0"/>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0"/>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0"/>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0"/>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0"/>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0"/>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0"/>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0"/>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90"/>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90"/>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90"/>
          <p:cNvGrpSpPr/>
          <p:nvPr/>
        </p:nvGrpSpPr>
        <p:grpSpPr>
          <a:xfrm>
            <a:off x="2232648" y="1793115"/>
            <a:ext cx="303163" cy="351809"/>
            <a:chOff x="2224585" y="1962854"/>
            <a:chExt cx="303163" cy="351809"/>
          </a:xfrm>
        </p:grpSpPr>
        <p:sp>
          <p:nvSpPr>
            <p:cNvPr id="10503" name="Google Shape;10503;p90"/>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0"/>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0"/>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0"/>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0"/>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0"/>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0"/>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0"/>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90"/>
          <p:cNvGrpSpPr/>
          <p:nvPr/>
        </p:nvGrpSpPr>
        <p:grpSpPr>
          <a:xfrm>
            <a:off x="2630856" y="1821128"/>
            <a:ext cx="389090" cy="296231"/>
            <a:chOff x="2622794" y="1990868"/>
            <a:chExt cx="389090" cy="296231"/>
          </a:xfrm>
        </p:grpSpPr>
        <p:sp>
          <p:nvSpPr>
            <p:cNvPr id="10512" name="Google Shape;10512;p90"/>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0"/>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90"/>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0"/>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0"/>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0"/>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0"/>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0"/>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90"/>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90"/>
          <p:cNvGrpSpPr/>
          <p:nvPr/>
        </p:nvGrpSpPr>
        <p:grpSpPr>
          <a:xfrm>
            <a:off x="3985388" y="1782409"/>
            <a:ext cx="327074" cy="375241"/>
            <a:chOff x="3977326" y="1952149"/>
            <a:chExt cx="327074" cy="375241"/>
          </a:xfrm>
        </p:grpSpPr>
        <p:sp>
          <p:nvSpPr>
            <p:cNvPr id="10522" name="Google Shape;10522;p90"/>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0"/>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90"/>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0"/>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0"/>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0"/>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0"/>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0"/>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0"/>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0"/>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0"/>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0"/>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0"/>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0"/>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0"/>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0"/>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0"/>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90"/>
          <p:cNvGrpSpPr/>
          <p:nvPr/>
        </p:nvGrpSpPr>
        <p:grpSpPr>
          <a:xfrm>
            <a:off x="1349674" y="3170315"/>
            <a:ext cx="259399" cy="370524"/>
            <a:chOff x="1341612" y="3340055"/>
            <a:chExt cx="259399" cy="370524"/>
          </a:xfrm>
        </p:grpSpPr>
        <p:sp>
          <p:nvSpPr>
            <p:cNvPr id="10540" name="Google Shape;10540;p90"/>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0"/>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0"/>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0"/>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0"/>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0"/>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0"/>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0"/>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0"/>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0"/>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0"/>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0"/>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0"/>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0"/>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0"/>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0"/>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0"/>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0"/>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90"/>
          <p:cNvGrpSpPr/>
          <p:nvPr/>
        </p:nvGrpSpPr>
        <p:grpSpPr>
          <a:xfrm>
            <a:off x="2187955" y="3675233"/>
            <a:ext cx="351629" cy="282381"/>
            <a:chOff x="2179892" y="3844972"/>
            <a:chExt cx="351629" cy="282381"/>
          </a:xfrm>
        </p:grpSpPr>
        <p:sp>
          <p:nvSpPr>
            <p:cNvPr id="10559" name="Google Shape;10559;p90"/>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0"/>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0"/>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0"/>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0"/>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0"/>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0"/>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0"/>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0"/>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0"/>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0"/>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0"/>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0"/>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0"/>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0"/>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0"/>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0"/>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0"/>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0"/>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0"/>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90"/>
          <p:cNvGrpSpPr/>
          <p:nvPr/>
        </p:nvGrpSpPr>
        <p:grpSpPr>
          <a:xfrm>
            <a:off x="3139232" y="3647145"/>
            <a:ext cx="220051" cy="338169"/>
            <a:chOff x="3131170" y="3816884"/>
            <a:chExt cx="220051" cy="338169"/>
          </a:xfrm>
        </p:grpSpPr>
        <p:sp>
          <p:nvSpPr>
            <p:cNvPr id="10580" name="Google Shape;10580;p90"/>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0"/>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0"/>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0"/>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0"/>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0"/>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0"/>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0"/>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0"/>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90"/>
          <p:cNvGrpSpPr/>
          <p:nvPr/>
        </p:nvGrpSpPr>
        <p:grpSpPr>
          <a:xfrm>
            <a:off x="911564" y="3189824"/>
            <a:ext cx="247990" cy="333393"/>
            <a:chOff x="903502" y="3359564"/>
            <a:chExt cx="247990" cy="333393"/>
          </a:xfrm>
        </p:grpSpPr>
        <p:sp>
          <p:nvSpPr>
            <p:cNvPr id="10590" name="Google Shape;10590;p90"/>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0"/>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0"/>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0"/>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0"/>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0"/>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0"/>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0"/>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0"/>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0"/>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0"/>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90"/>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0"/>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0"/>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0"/>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0"/>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0"/>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0"/>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0"/>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0"/>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0"/>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0"/>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90"/>
          <p:cNvGrpSpPr/>
          <p:nvPr/>
        </p:nvGrpSpPr>
        <p:grpSpPr>
          <a:xfrm>
            <a:off x="2624253" y="2720721"/>
            <a:ext cx="365793" cy="361152"/>
            <a:chOff x="2616191" y="2890461"/>
            <a:chExt cx="365793" cy="361152"/>
          </a:xfrm>
        </p:grpSpPr>
        <p:sp>
          <p:nvSpPr>
            <p:cNvPr id="10613" name="Google Shape;10613;p90"/>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0"/>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0"/>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0"/>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0"/>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0"/>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0"/>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0"/>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0"/>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90"/>
          <p:cNvGrpSpPr/>
          <p:nvPr/>
        </p:nvGrpSpPr>
        <p:grpSpPr>
          <a:xfrm>
            <a:off x="3058022" y="1776121"/>
            <a:ext cx="402940" cy="388536"/>
            <a:chOff x="3049959" y="1945861"/>
            <a:chExt cx="402940" cy="388536"/>
          </a:xfrm>
        </p:grpSpPr>
        <p:sp>
          <p:nvSpPr>
            <p:cNvPr id="10625" name="Google Shape;10625;p90"/>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0"/>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0"/>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0"/>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0"/>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0"/>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90"/>
          <p:cNvGrpSpPr/>
          <p:nvPr/>
        </p:nvGrpSpPr>
        <p:grpSpPr>
          <a:xfrm>
            <a:off x="2491088" y="4098940"/>
            <a:ext cx="202428" cy="349114"/>
            <a:chOff x="2483025" y="4268679"/>
            <a:chExt cx="202428" cy="349114"/>
          </a:xfrm>
        </p:grpSpPr>
        <p:sp>
          <p:nvSpPr>
            <p:cNvPr id="10632" name="Google Shape;10632;p90"/>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0"/>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0"/>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0"/>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0"/>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0"/>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90"/>
          <p:cNvGrpSpPr/>
          <p:nvPr/>
        </p:nvGrpSpPr>
        <p:grpSpPr>
          <a:xfrm>
            <a:off x="870569" y="2716244"/>
            <a:ext cx="329590" cy="365000"/>
            <a:chOff x="862507" y="2885984"/>
            <a:chExt cx="329590" cy="365000"/>
          </a:xfrm>
        </p:grpSpPr>
        <p:sp>
          <p:nvSpPr>
            <p:cNvPr id="10639" name="Google Shape;10639;p90"/>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0"/>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0"/>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0"/>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0"/>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0"/>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0"/>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90"/>
          <p:cNvGrpSpPr/>
          <p:nvPr/>
        </p:nvGrpSpPr>
        <p:grpSpPr>
          <a:xfrm>
            <a:off x="3090138" y="2702065"/>
            <a:ext cx="318884" cy="379807"/>
            <a:chOff x="3082075" y="2871805"/>
            <a:chExt cx="318884" cy="379807"/>
          </a:xfrm>
        </p:grpSpPr>
        <p:sp>
          <p:nvSpPr>
            <p:cNvPr id="10647" name="Google Shape;10647;p90"/>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0"/>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0"/>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0"/>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0"/>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0"/>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0"/>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0"/>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90"/>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0"/>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0"/>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0"/>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0"/>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0"/>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90"/>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0"/>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0"/>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0"/>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0"/>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90"/>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90"/>
          <p:cNvGrpSpPr/>
          <p:nvPr/>
        </p:nvGrpSpPr>
        <p:grpSpPr>
          <a:xfrm>
            <a:off x="2602843" y="1346755"/>
            <a:ext cx="410187" cy="324244"/>
            <a:chOff x="2594780" y="1516494"/>
            <a:chExt cx="410187" cy="324244"/>
          </a:xfrm>
        </p:grpSpPr>
        <p:sp>
          <p:nvSpPr>
            <p:cNvPr id="10668" name="Google Shape;10668;p90"/>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0"/>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0"/>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0"/>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0"/>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0"/>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0"/>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0"/>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90"/>
          <p:cNvGrpSpPr/>
          <p:nvPr/>
        </p:nvGrpSpPr>
        <p:grpSpPr>
          <a:xfrm>
            <a:off x="1751027" y="1333220"/>
            <a:ext cx="333692" cy="333363"/>
            <a:chOff x="1742965" y="1502959"/>
            <a:chExt cx="333692" cy="333363"/>
          </a:xfrm>
        </p:grpSpPr>
        <p:sp>
          <p:nvSpPr>
            <p:cNvPr id="10677" name="Google Shape;10677;p90"/>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0"/>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0"/>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0"/>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90"/>
          <p:cNvGrpSpPr/>
          <p:nvPr/>
        </p:nvGrpSpPr>
        <p:grpSpPr>
          <a:xfrm>
            <a:off x="3059594" y="1347069"/>
            <a:ext cx="390034" cy="296545"/>
            <a:chOff x="3051531" y="1516809"/>
            <a:chExt cx="390034" cy="296545"/>
          </a:xfrm>
        </p:grpSpPr>
        <p:sp>
          <p:nvSpPr>
            <p:cNvPr id="10682" name="Google Shape;10682;p90"/>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0"/>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0"/>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0"/>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0"/>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0"/>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0"/>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0"/>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0"/>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0"/>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0"/>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0"/>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0"/>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0"/>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0"/>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90"/>
          <p:cNvGrpSpPr/>
          <p:nvPr/>
        </p:nvGrpSpPr>
        <p:grpSpPr>
          <a:xfrm>
            <a:off x="3522963" y="1319280"/>
            <a:ext cx="354145" cy="351869"/>
            <a:chOff x="3514900" y="1489020"/>
            <a:chExt cx="354145" cy="351869"/>
          </a:xfrm>
        </p:grpSpPr>
        <p:sp>
          <p:nvSpPr>
            <p:cNvPr id="10698" name="Google Shape;10698;p90"/>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0"/>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0"/>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0"/>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0"/>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0"/>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0"/>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0"/>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0"/>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0"/>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0"/>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0"/>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0"/>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0"/>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0"/>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90"/>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0"/>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0"/>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0"/>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0"/>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0"/>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0"/>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90"/>
          <p:cNvGrpSpPr/>
          <p:nvPr/>
        </p:nvGrpSpPr>
        <p:grpSpPr>
          <a:xfrm>
            <a:off x="3074387" y="3180706"/>
            <a:ext cx="346598" cy="333183"/>
            <a:chOff x="3066324" y="3350446"/>
            <a:chExt cx="346598" cy="333183"/>
          </a:xfrm>
        </p:grpSpPr>
        <p:sp>
          <p:nvSpPr>
            <p:cNvPr id="10721" name="Google Shape;10721;p90"/>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0"/>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0"/>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0"/>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0"/>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0"/>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0"/>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0"/>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0"/>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0"/>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90"/>
          <p:cNvGrpSpPr/>
          <p:nvPr/>
        </p:nvGrpSpPr>
        <p:grpSpPr>
          <a:xfrm>
            <a:off x="1290817" y="1782350"/>
            <a:ext cx="363278" cy="363338"/>
            <a:chOff x="1282755" y="1952089"/>
            <a:chExt cx="363278" cy="363338"/>
          </a:xfrm>
        </p:grpSpPr>
        <p:sp>
          <p:nvSpPr>
            <p:cNvPr id="10732" name="Google Shape;10732;p90"/>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0"/>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0"/>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0"/>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0"/>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0"/>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0"/>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90"/>
          <p:cNvGrpSpPr/>
          <p:nvPr/>
        </p:nvGrpSpPr>
        <p:grpSpPr>
          <a:xfrm>
            <a:off x="3518156" y="2739542"/>
            <a:ext cx="355133" cy="343574"/>
            <a:chOff x="3510094" y="2909281"/>
            <a:chExt cx="355133" cy="343574"/>
          </a:xfrm>
        </p:grpSpPr>
        <p:sp>
          <p:nvSpPr>
            <p:cNvPr id="10740" name="Google Shape;10740;p90"/>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0"/>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0"/>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0"/>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0"/>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0"/>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0"/>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0"/>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0"/>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0"/>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0"/>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0"/>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0"/>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3" name="Google Shape;10753;p90"/>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4" name="Google Shape;10754;p90"/>
          <p:cNvGrpSpPr/>
          <p:nvPr/>
        </p:nvGrpSpPr>
        <p:grpSpPr>
          <a:xfrm>
            <a:off x="2171904" y="1337232"/>
            <a:ext cx="382787" cy="331566"/>
            <a:chOff x="2163842" y="1506972"/>
            <a:chExt cx="382787" cy="331566"/>
          </a:xfrm>
        </p:grpSpPr>
        <p:sp>
          <p:nvSpPr>
            <p:cNvPr id="10755" name="Google Shape;10755;p90"/>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0"/>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0"/>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0"/>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0"/>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0"/>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0"/>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90"/>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90"/>
          <p:cNvGrpSpPr/>
          <p:nvPr/>
        </p:nvGrpSpPr>
        <p:grpSpPr>
          <a:xfrm>
            <a:off x="1746940" y="3179913"/>
            <a:ext cx="357918" cy="350536"/>
            <a:chOff x="1738877" y="3349652"/>
            <a:chExt cx="357918" cy="350536"/>
          </a:xfrm>
        </p:grpSpPr>
        <p:sp>
          <p:nvSpPr>
            <p:cNvPr id="10764" name="Google Shape;10764;p90"/>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0"/>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0"/>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0"/>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0"/>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0"/>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0"/>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0"/>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0"/>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0"/>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0"/>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0"/>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0"/>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0"/>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90"/>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0"/>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0"/>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0"/>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90"/>
          <p:cNvGrpSpPr/>
          <p:nvPr/>
        </p:nvGrpSpPr>
        <p:grpSpPr>
          <a:xfrm>
            <a:off x="1979882" y="4107115"/>
            <a:ext cx="383281" cy="333947"/>
            <a:chOff x="1971819" y="4276854"/>
            <a:chExt cx="383281" cy="333947"/>
          </a:xfrm>
        </p:grpSpPr>
        <p:sp>
          <p:nvSpPr>
            <p:cNvPr id="10783" name="Google Shape;10783;p90"/>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0"/>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0"/>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0"/>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0"/>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0"/>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0"/>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0"/>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0"/>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0"/>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90"/>
          <p:cNvGrpSpPr/>
          <p:nvPr/>
        </p:nvGrpSpPr>
        <p:grpSpPr>
          <a:xfrm>
            <a:off x="1833181" y="2716080"/>
            <a:ext cx="175987" cy="361391"/>
            <a:chOff x="1825119" y="2885819"/>
            <a:chExt cx="175987" cy="361391"/>
          </a:xfrm>
        </p:grpSpPr>
        <p:sp>
          <p:nvSpPr>
            <p:cNvPr id="10794" name="Google Shape;10794;p90"/>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0"/>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0"/>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0"/>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0"/>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0"/>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0"/>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0"/>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0"/>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0"/>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90"/>
          <p:cNvGrpSpPr/>
          <p:nvPr/>
        </p:nvGrpSpPr>
        <p:grpSpPr>
          <a:xfrm>
            <a:off x="3512886" y="3236104"/>
            <a:ext cx="369896" cy="226339"/>
            <a:chOff x="3504824" y="3405844"/>
            <a:chExt cx="369896" cy="226339"/>
          </a:xfrm>
        </p:grpSpPr>
        <p:sp>
          <p:nvSpPr>
            <p:cNvPr id="10805" name="Google Shape;10805;p90"/>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0"/>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0"/>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0"/>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0"/>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0"/>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0"/>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90"/>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0"/>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0"/>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0"/>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0"/>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0"/>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90"/>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0"/>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0"/>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90"/>
          <p:cNvGrpSpPr/>
          <p:nvPr/>
        </p:nvGrpSpPr>
        <p:grpSpPr>
          <a:xfrm>
            <a:off x="1303724" y="3649855"/>
            <a:ext cx="345640" cy="342900"/>
            <a:chOff x="1295661" y="3819594"/>
            <a:chExt cx="345640" cy="342900"/>
          </a:xfrm>
        </p:grpSpPr>
        <p:sp>
          <p:nvSpPr>
            <p:cNvPr id="10822" name="Google Shape;10822;p90"/>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0"/>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0"/>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0"/>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0"/>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0"/>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90"/>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0"/>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0"/>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90"/>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90"/>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0"/>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0"/>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0"/>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0"/>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0"/>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0"/>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90"/>
          <p:cNvGrpSpPr/>
          <p:nvPr/>
        </p:nvGrpSpPr>
        <p:grpSpPr>
          <a:xfrm>
            <a:off x="3494635" y="2263730"/>
            <a:ext cx="379328" cy="281738"/>
            <a:chOff x="3486572" y="2433470"/>
            <a:chExt cx="379328" cy="281738"/>
          </a:xfrm>
        </p:grpSpPr>
        <p:sp>
          <p:nvSpPr>
            <p:cNvPr id="10840" name="Google Shape;10840;p90"/>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0"/>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0"/>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0"/>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0"/>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0"/>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0"/>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7" name="Google Shape;10847;p90"/>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8" name="Google Shape;10848;p90"/>
          <p:cNvGrpSpPr/>
          <p:nvPr/>
        </p:nvGrpSpPr>
        <p:grpSpPr>
          <a:xfrm>
            <a:off x="4005212" y="3159894"/>
            <a:ext cx="270733" cy="355762"/>
            <a:chOff x="3997149" y="3329634"/>
            <a:chExt cx="270733" cy="355762"/>
          </a:xfrm>
        </p:grpSpPr>
        <p:sp>
          <p:nvSpPr>
            <p:cNvPr id="10849" name="Google Shape;10849;p90"/>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0"/>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90"/>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0"/>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0"/>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0"/>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0"/>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0"/>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0"/>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0"/>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0"/>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0"/>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0"/>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0"/>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0"/>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0"/>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0"/>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0"/>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0"/>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0"/>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0"/>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90"/>
          <p:cNvGrpSpPr/>
          <p:nvPr/>
        </p:nvGrpSpPr>
        <p:grpSpPr>
          <a:xfrm>
            <a:off x="3962406" y="2729615"/>
            <a:ext cx="345655" cy="343529"/>
            <a:chOff x="3954343" y="2899354"/>
            <a:chExt cx="345655" cy="343529"/>
          </a:xfrm>
        </p:grpSpPr>
        <p:sp>
          <p:nvSpPr>
            <p:cNvPr id="10871" name="Google Shape;10871;p90"/>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0"/>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90"/>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0"/>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0"/>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0"/>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0"/>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0"/>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0"/>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0"/>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0"/>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0"/>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90"/>
          <p:cNvGrpSpPr/>
          <p:nvPr/>
        </p:nvGrpSpPr>
        <p:grpSpPr>
          <a:xfrm>
            <a:off x="2174105" y="3181605"/>
            <a:ext cx="369566" cy="349803"/>
            <a:chOff x="2166043" y="3351344"/>
            <a:chExt cx="369566" cy="349803"/>
          </a:xfrm>
        </p:grpSpPr>
        <p:sp>
          <p:nvSpPr>
            <p:cNvPr id="10884" name="Google Shape;10884;p90"/>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0"/>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90"/>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0"/>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0"/>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0"/>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0"/>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0"/>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0"/>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90"/>
          <p:cNvGrpSpPr/>
          <p:nvPr/>
        </p:nvGrpSpPr>
        <p:grpSpPr>
          <a:xfrm>
            <a:off x="2627712" y="3182593"/>
            <a:ext cx="365793" cy="329275"/>
            <a:chOff x="2619649" y="3352332"/>
            <a:chExt cx="365793" cy="329275"/>
          </a:xfrm>
        </p:grpSpPr>
        <p:sp>
          <p:nvSpPr>
            <p:cNvPr id="10894" name="Google Shape;10894;p90"/>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0"/>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0"/>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0"/>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0"/>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0"/>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90"/>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0"/>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0"/>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90"/>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90"/>
          <p:cNvGrpSpPr/>
          <p:nvPr/>
        </p:nvGrpSpPr>
        <p:grpSpPr>
          <a:xfrm>
            <a:off x="1304197" y="1345501"/>
            <a:ext cx="340624" cy="351944"/>
            <a:chOff x="1293760" y="1498228"/>
            <a:chExt cx="340624" cy="351944"/>
          </a:xfrm>
        </p:grpSpPr>
        <p:sp>
          <p:nvSpPr>
            <p:cNvPr id="10905" name="Google Shape;10905;p90"/>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0"/>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90"/>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0"/>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0"/>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0"/>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0"/>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0"/>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0"/>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0"/>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0"/>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0"/>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0"/>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90"/>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90"/>
          <p:cNvGrpSpPr/>
          <p:nvPr/>
        </p:nvGrpSpPr>
        <p:grpSpPr>
          <a:xfrm>
            <a:off x="857663" y="1782335"/>
            <a:ext cx="406713" cy="383745"/>
            <a:chOff x="849601" y="1952074"/>
            <a:chExt cx="406713" cy="383745"/>
          </a:xfrm>
        </p:grpSpPr>
        <p:sp>
          <p:nvSpPr>
            <p:cNvPr id="10920" name="Google Shape;10920;p90"/>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90"/>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0"/>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0"/>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0"/>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0"/>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0"/>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90"/>
          <p:cNvGrpSpPr/>
          <p:nvPr/>
        </p:nvGrpSpPr>
        <p:grpSpPr>
          <a:xfrm>
            <a:off x="2261934" y="2723626"/>
            <a:ext cx="203985" cy="355417"/>
            <a:chOff x="2253871" y="2893365"/>
            <a:chExt cx="203985" cy="355417"/>
          </a:xfrm>
        </p:grpSpPr>
        <p:sp>
          <p:nvSpPr>
            <p:cNvPr id="10928" name="Google Shape;10928;p90"/>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0"/>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0"/>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0"/>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0"/>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0"/>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0"/>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0"/>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0"/>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0"/>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0"/>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90"/>
          <p:cNvGrpSpPr/>
          <p:nvPr/>
        </p:nvGrpSpPr>
        <p:grpSpPr>
          <a:xfrm>
            <a:off x="2199603" y="2238861"/>
            <a:ext cx="308823" cy="342571"/>
            <a:chOff x="2191541" y="2408601"/>
            <a:chExt cx="308823" cy="342571"/>
          </a:xfrm>
        </p:grpSpPr>
        <p:sp>
          <p:nvSpPr>
            <p:cNvPr id="10940" name="Google Shape;10940;p90"/>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0"/>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0"/>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0"/>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0"/>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0"/>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0"/>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0"/>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0"/>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0"/>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0"/>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0"/>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0"/>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90"/>
          <p:cNvGrpSpPr/>
          <p:nvPr/>
        </p:nvGrpSpPr>
        <p:grpSpPr>
          <a:xfrm>
            <a:off x="855462" y="1333848"/>
            <a:ext cx="342496" cy="341553"/>
            <a:chOff x="847400" y="1503588"/>
            <a:chExt cx="342496" cy="341553"/>
          </a:xfrm>
        </p:grpSpPr>
        <p:sp>
          <p:nvSpPr>
            <p:cNvPr id="10954" name="Google Shape;10954;p90"/>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90"/>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0"/>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0"/>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0"/>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0"/>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0"/>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90"/>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90"/>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0"/>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0"/>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0"/>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0"/>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0"/>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0"/>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0"/>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0"/>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0"/>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0"/>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0"/>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90"/>
          <p:cNvGrpSpPr/>
          <p:nvPr/>
        </p:nvGrpSpPr>
        <p:grpSpPr>
          <a:xfrm>
            <a:off x="1338026" y="2729929"/>
            <a:ext cx="280495" cy="361077"/>
            <a:chOff x="1329963" y="2899669"/>
            <a:chExt cx="280495" cy="361077"/>
          </a:xfrm>
        </p:grpSpPr>
        <p:sp>
          <p:nvSpPr>
            <p:cNvPr id="10975" name="Google Shape;10975;p90"/>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0"/>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0"/>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0"/>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90"/>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90"/>
          <p:cNvGrpSpPr/>
          <p:nvPr/>
        </p:nvGrpSpPr>
        <p:grpSpPr>
          <a:xfrm>
            <a:off x="945492" y="3631169"/>
            <a:ext cx="195496" cy="343439"/>
            <a:chOff x="937429" y="3800908"/>
            <a:chExt cx="195496" cy="343439"/>
          </a:xfrm>
        </p:grpSpPr>
        <p:sp>
          <p:nvSpPr>
            <p:cNvPr id="10983" name="Google Shape;10983;p90"/>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0"/>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0"/>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0"/>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0"/>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0"/>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90"/>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0"/>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0"/>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0"/>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0"/>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0"/>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0"/>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90"/>
          <p:cNvGrpSpPr/>
          <p:nvPr/>
        </p:nvGrpSpPr>
        <p:grpSpPr>
          <a:xfrm>
            <a:off x="2695722" y="3640916"/>
            <a:ext cx="365164" cy="342511"/>
            <a:chOff x="2611459" y="3810655"/>
            <a:chExt cx="365164" cy="342511"/>
          </a:xfrm>
        </p:grpSpPr>
        <p:sp>
          <p:nvSpPr>
            <p:cNvPr id="10997" name="Google Shape;10997;p90"/>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0"/>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0"/>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0"/>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0"/>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0"/>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0"/>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0"/>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0"/>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0"/>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0"/>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90"/>
          <p:cNvGrpSpPr/>
          <p:nvPr/>
        </p:nvGrpSpPr>
        <p:grpSpPr>
          <a:xfrm>
            <a:off x="3960519" y="1354540"/>
            <a:ext cx="370195" cy="300154"/>
            <a:chOff x="3952456" y="1524280"/>
            <a:chExt cx="370195" cy="300154"/>
          </a:xfrm>
        </p:grpSpPr>
        <p:sp>
          <p:nvSpPr>
            <p:cNvPr id="11009" name="Google Shape;11009;p90"/>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0"/>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0"/>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0"/>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0"/>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0"/>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5" name="Google Shape;11015;p9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11016" name="Google Shape;11016;p9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20" name="Shape 11020"/>
        <p:cNvGrpSpPr/>
        <p:nvPr/>
      </p:nvGrpSpPr>
      <p:grpSpPr>
        <a:xfrm>
          <a:off x="0" y="0"/>
          <a:ext cx="0" cy="0"/>
          <a:chOff x="0" y="0"/>
          <a:chExt cx="0" cy="0"/>
        </a:xfrm>
      </p:grpSpPr>
      <p:grpSp>
        <p:nvGrpSpPr>
          <p:cNvPr id="11021" name="Google Shape;11021;p91"/>
          <p:cNvGrpSpPr/>
          <p:nvPr/>
        </p:nvGrpSpPr>
        <p:grpSpPr>
          <a:xfrm>
            <a:off x="894207" y="1345785"/>
            <a:ext cx="257112" cy="362808"/>
            <a:chOff x="908482" y="1502585"/>
            <a:chExt cx="257112" cy="362808"/>
          </a:xfrm>
        </p:grpSpPr>
        <p:sp>
          <p:nvSpPr>
            <p:cNvPr id="11022" name="Google Shape;11022;p91"/>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1"/>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1"/>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1"/>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1"/>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1"/>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1"/>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91"/>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91"/>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1"/>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1"/>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1"/>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1"/>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1"/>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1"/>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1"/>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1"/>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1"/>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1"/>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1"/>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91"/>
          <p:cNvGrpSpPr/>
          <p:nvPr/>
        </p:nvGrpSpPr>
        <p:grpSpPr>
          <a:xfrm>
            <a:off x="1289262" y="1345916"/>
            <a:ext cx="362939" cy="362677"/>
            <a:chOff x="1303537" y="1502716"/>
            <a:chExt cx="362939" cy="362677"/>
          </a:xfrm>
        </p:grpSpPr>
        <p:sp>
          <p:nvSpPr>
            <p:cNvPr id="11043" name="Google Shape;11043;p91"/>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1"/>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91"/>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1"/>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1"/>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1"/>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1"/>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1"/>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1"/>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1"/>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91"/>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91"/>
          <p:cNvGrpSpPr/>
          <p:nvPr/>
        </p:nvGrpSpPr>
        <p:grpSpPr>
          <a:xfrm>
            <a:off x="1737626" y="1345916"/>
            <a:ext cx="362677" cy="362677"/>
            <a:chOff x="1751901" y="1502716"/>
            <a:chExt cx="362677" cy="362677"/>
          </a:xfrm>
        </p:grpSpPr>
        <p:sp>
          <p:nvSpPr>
            <p:cNvPr id="11055" name="Google Shape;11055;p91"/>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1"/>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1"/>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1"/>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1"/>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1"/>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1"/>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1"/>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1"/>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1"/>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1"/>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1"/>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91"/>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91"/>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1"/>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1"/>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1"/>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1"/>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1"/>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91"/>
          <p:cNvGrpSpPr/>
          <p:nvPr/>
        </p:nvGrpSpPr>
        <p:grpSpPr>
          <a:xfrm>
            <a:off x="3080903" y="1345916"/>
            <a:ext cx="334290" cy="362677"/>
            <a:chOff x="3095178" y="1502716"/>
            <a:chExt cx="334290" cy="362677"/>
          </a:xfrm>
        </p:grpSpPr>
        <p:sp>
          <p:nvSpPr>
            <p:cNvPr id="11075" name="Google Shape;11075;p91"/>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1"/>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91"/>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1"/>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1"/>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1"/>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1"/>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1"/>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1"/>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1"/>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1"/>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1"/>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1"/>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1"/>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91"/>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1"/>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1"/>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91"/>
          <p:cNvGrpSpPr/>
          <p:nvPr/>
        </p:nvGrpSpPr>
        <p:grpSpPr>
          <a:xfrm>
            <a:off x="3528006" y="1348805"/>
            <a:ext cx="366196" cy="357005"/>
            <a:chOff x="3542281" y="1505605"/>
            <a:chExt cx="366196" cy="357005"/>
          </a:xfrm>
        </p:grpSpPr>
        <p:sp>
          <p:nvSpPr>
            <p:cNvPr id="11093" name="Google Shape;11093;p91"/>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1"/>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1"/>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1"/>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1"/>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1"/>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1"/>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1"/>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1"/>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91"/>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1"/>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1"/>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1"/>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1"/>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1"/>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91"/>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91"/>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1"/>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1"/>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1"/>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1"/>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1"/>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1"/>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1"/>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1"/>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91"/>
          <p:cNvGrpSpPr/>
          <p:nvPr/>
        </p:nvGrpSpPr>
        <p:grpSpPr>
          <a:xfrm>
            <a:off x="1734107" y="3227997"/>
            <a:ext cx="364673" cy="340067"/>
            <a:chOff x="1748382" y="3384797"/>
            <a:chExt cx="364673" cy="340067"/>
          </a:xfrm>
        </p:grpSpPr>
        <p:sp>
          <p:nvSpPr>
            <p:cNvPr id="11119" name="Google Shape;11119;p91"/>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1"/>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1"/>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1"/>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1"/>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1"/>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1"/>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1"/>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1"/>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1"/>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1"/>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1"/>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1"/>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91"/>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1"/>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91"/>
          <p:cNvGrpSpPr/>
          <p:nvPr/>
        </p:nvGrpSpPr>
        <p:grpSpPr>
          <a:xfrm>
            <a:off x="2168368" y="3229520"/>
            <a:ext cx="382030" cy="320451"/>
            <a:chOff x="2182643" y="3386320"/>
            <a:chExt cx="382030" cy="320451"/>
          </a:xfrm>
        </p:grpSpPr>
        <p:sp>
          <p:nvSpPr>
            <p:cNvPr id="11135" name="Google Shape;11135;p91"/>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1"/>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1"/>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91"/>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1"/>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1"/>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91"/>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1"/>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1"/>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1"/>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1"/>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1"/>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1"/>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1"/>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1"/>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91"/>
          <p:cNvGrpSpPr/>
          <p:nvPr/>
        </p:nvGrpSpPr>
        <p:grpSpPr>
          <a:xfrm>
            <a:off x="3070111" y="3232540"/>
            <a:ext cx="353880" cy="330745"/>
            <a:chOff x="3084386" y="3389340"/>
            <a:chExt cx="353880" cy="330745"/>
          </a:xfrm>
        </p:grpSpPr>
        <p:sp>
          <p:nvSpPr>
            <p:cNvPr id="11151" name="Google Shape;11151;p91"/>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1"/>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1"/>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1"/>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1"/>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1"/>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1"/>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1"/>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1"/>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1"/>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1"/>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1"/>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91"/>
          <p:cNvGrpSpPr/>
          <p:nvPr/>
        </p:nvGrpSpPr>
        <p:grpSpPr>
          <a:xfrm>
            <a:off x="849224" y="1814106"/>
            <a:ext cx="347078" cy="364016"/>
            <a:chOff x="863499" y="1970906"/>
            <a:chExt cx="347078" cy="364016"/>
          </a:xfrm>
        </p:grpSpPr>
        <p:sp>
          <p:nvSpPr>
            <p:cNvPr id="11164" name="Google Shape;11164;p91"/>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1"/>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1"/>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1"/>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1"/>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1"/>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1"/>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1"/>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1"/>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1"/>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1"/>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1"/>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1"/>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1"/>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91"/>
          <p:cNvGrpSpPr/>
          <p:nvPr/>
        </p:nvGrpSpPr>
        <p:grpSpPr>
          <a:xfrm>
            <a:off x="1735604" y="1814106"/>
            <a:ext cx="364436" cy="364174"/>
            <a:chOff x="1749879" y="1970906"/>
            <a:chExt cx="364436" cy="364174"/>
          </a:xfrm>
        </p:grpSpPr>
        <p:sp>
          <p:nvSpPr>
            <p:cNvPr id="11179" name="Google Shape;11179;p91"/>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1"/>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1"/>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1"/>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1"/>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1"/>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1"/>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1"/>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1"/>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1"/>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1"/>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1"/>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1"/>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1"/>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91"/>
          <p:cNvGrpSpPr/>
          <p:nvPr/>
        </p:nvGrpSpPr>
        <p:grpSpPr>
          <a:xfrm>
            <a:off x="2172150" y="1819358"/>
            <a:ext cx="396106" cy="353985"/>
            <a:chOff x="2186425" y="1976158"/>
            <a:chExt cx="396106" cy="353985"/>
          </a:xfrm>
        </p:grpSpPr>
        <p:sp>
          <p:nvSpPr>
            <p:cNvPr id="11194" name="Google Shape;11194;p91"/>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1"/>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1"/>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1"/>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1"/>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1"/>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1"/>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91"/>
          <p:cNvGrpSpPr/>
          <p:nvPr/>
        </p:nvGrpSpPr>
        <p:grpSpPr>
          <a:xfrm>
            <a:off x="2644882" y="1860612"/>
            <a:ext cx="319190" cy="271240"/>
            <a:chOff x="2659157" y="2017412"/>
            <a:chExt cx="319190" cy="271240"/>
          </a:xfrm>
        </p:grpSpPr>
        <p:sp>
          <p:nvSpPr>
            <p:cNvPr id="11202" name="Google Shape;11202;p91"/>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1"/>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1"/>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1"/>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1"/>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1"/>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1"/>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1"/>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1"/>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1"/>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1"/>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1"/>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1"/>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1"/>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1"/>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1"/>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1"/>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1"/>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1"/>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1"/>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1"/>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1"/>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1"/>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1"/>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1"/>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1"/>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91"/>
          <p:cNvGrpSpPr/>
          <p:nvPr/>
        </p:nvGrpSpPr>
        <p:grpSpPr>
          <a:xfrm>
            <a:off x="3097500" y="1836716"/>
            <a:ext cx="318928" cy="319217"/>
            <a:chOff x="3111775" y="1993516"/>
            <a:chExt cx="318928" cy="319217"/>
          </a:xfrm>
        </p:grpSpPr>
        <p:sp>
          <p:nvSpPr>
            <p:cNvPr id="11229" name="Google Shape;11229;p91"/>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1"/>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1"/>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1"/>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1"/>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1"/>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1"/>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1"/>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1"/>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1"/>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1"/>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1"/>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1"/>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1"/>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1"/>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1"/>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1"/>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1"/>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1"/>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1"/>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1"/>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1"/>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1"/>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1"/>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1"/>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1"/>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1"/>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1"/>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1"/>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1"/>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91"/>
          <p:cNvGrpSpPr/>
          <p:nvPr/>
        </p:nvGrpSpPr>
        <p:grpSpPr>
          <a:xfrm>
            <a:off x="4009510" y="1813607"/>
            <a:ext cx="288807" cy="355377"/>
            <a:chOff x="4023785" y="1970407"/>
            <a:chExt cx="288807" cy="355377"/>
          </a:xfrm>
        </p:grpSpPr>
        <p:sp>
          <p:nvSpPr>
            <p:cNvPr id="11260" name="Google Shape;11260;p91"/>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1"/>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1"/>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1"/>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1"/>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1"/>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1"/>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1"/>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1"/>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1"/>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1"/>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1"/>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1"/>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1"/>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1"/>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1"/>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1"/>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1"/>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1"/>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1"/>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91"/>
          <p:cNvGrpSpPr/>
          <p:nvPr/>
        </p:nvGrpSpPr>
        <p:grpSpPr>
          <a:xfrm>
            <a:off x="3530265" y="3224163"/>
            <a:ext cx="320188" cy="319269"/>
            <a:chOff x="3544540" y="3380963"/>
            <a:chExt cx="320188" cy="319269"/>
          </a:xfrm>
        </p:grpSpPr>
        <p:sp>
          <p:nvSpPr>
            <p:cNvPr id="11281" name="Google Shape;11281;p91"/>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1"/>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1"/>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1"/>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1"/>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1"/>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1"/>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1"/>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1"/>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1"/>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1"/>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1"/>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1"/>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1"/>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1"/>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1"/>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91"/>
          <p:cNvGrpSpPr/>
          <p:nvPr/>
        </p:nvGrpSpPr>
        <p:grpSpPr>
          <a:xfrm>
            <a:off x="3930362" y="3198034"/>
            <a:ext cx="415696" cy="371605"/>
            <a:chOff x="3944637" y="3354834"/>
            <a:chExt cx="415696" cy="371605"/>
          </a:xfrm>
        </p:grpSpPr>
        <p:sp>
          <p:nvSpPr>
            <p:cNvPr id="11298" name="Google Shape;11298;p91"/>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1"/>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1"/>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1"/>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1"/>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1"/>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1"/>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1"/>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1"/>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1"/>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1"/>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1"/>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1"/>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1"/>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1"/>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1"/>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1"/>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91"/>
          <p:cNvGrpSpPr/>
          <p:nvPr/>
        </p:nvGrpSpPr>
        <p:grpSpPr>
          <a:xfrm>
            <a:off x="1300344" y="3664727"/>
            <a:ext cx="346317" cy="332136"/>
            <a:chOff x="1314619" y="3821527"/>
            <a:chExt cx="346317" cy="332136"/>
          </a:xfrm>
        </p:grpSpPr>
        <p:sp>
          <p:nvSpPr>
            <p:cNvPr id="11316" name="Google Shape;11316;p91"/>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1"/>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1"/>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1"/>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1"/>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1"/>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1"/>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1"/>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91"/>
          <p:cNvGrpSpPr/>
          <p:nvPr/>
        </p:nvGrpSpPr>
        <p:grpSpPr>
          <a:xfrm>
            <a:off x="1736864" y="3634134"/>
            <a:ext cx="386258" cy="380507"/>
            <a:chOff x="1751139" y="3790934"/>
            <a:chExt cx="386258" cy="380507"/>
          </a:xfrm>
        </p:grpSpPr>
        <p:sp>
          <p:nvSpPr>
            <p:cNvPr id="11325" name="Google Shape;11325;p91"/>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1"/>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1"/>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1"/>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1"/>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1"/>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1"/>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1"/>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1"/>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1"/>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1"/>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1"/>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1"/>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1"/>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1"/>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1"/>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91"/>
          <p:cNvGrpSpPr/>
          <p:nvPr/>
        </p:nvGrpSpPr>
        <p:grpSpPr>
          <a:xfrm>
            <a:off x="2175406" y="3664806"/>
            <a:ext cx="395607" cy="318928"/>
            <a:chOff x="2189681" y="3821606"/>
            <a:chExt cx="395607" cy="318928"/>
          </a:xfrm>
        </p:grpSpPr>
        <p:sp>
          <p:nvSpPr>
            <p:cNvPr id="11344" name="Google Shape;11344;p91"/>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1"/>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1"/>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1"/>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1"/>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1"/>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1"/>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1"/>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1"/>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1"/>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1"/>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1"/>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1"/>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1"/>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1"/>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1"/>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1"/>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1"/>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1"/>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1"/>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1"/>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1"/>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1"/>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1"/>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1"/>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1"/>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1"/>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1"/>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1"/>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1"/>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4" name="Google Shape;11374;p91"/>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5" name="Google Shape;11375;p91"/>
          <p:cNvGrpSpPr/>
          <p:nvPr/>
        </p:nvGrpSpPr>
        <p:grpSpPr>
          <a:xfrm>
            <a:off x="1263134" y="1804547"/>
            <a:ext cx="420475" cy="383055"/>
            <a:chOff x="1277409" y="1961347"/>
            <a:chExt cx="420475" cy="383055"/>
          </a:xfrm>
        </p:grpSpPr>
        <p:sp>
          <p:nvSpPr>
            <p:cNvPr id="11376" name="Google Shape;11376;p91"/>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1"/>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1"/>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1"/>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1"/>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1"/>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1"/>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1"/>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1"/>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1"/>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1"/>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1"/>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1"/>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1"/>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1"/>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1"/>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1"/>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1"/>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1"/>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1"/>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1"/>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1"/>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1"/>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1"/>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1"/>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1"/>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1"/>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91"/>
          <p:cNvGrpSpPr/>
          <p:nvPr/>
        </p:nvGrpSpPr>
        <p:grpSpPr>
          <a:xfrm>
            <a:off x="2200800" y="2276019"/>
            <a:ext cx="380008" cy="351648"/>
            <a:chOff x="2215075" y="2432819"/>
            <a:chExt cx="380008" cy="351648"/>
          </a:xfrm>
        </p:grpSpPr>
        <p:sp>
          <p:nvSpPr>
            <p:cNvPr id="11404" name="Google Shape;11404;p91"/>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1"/>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1"/>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1"/>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1"/>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1"/>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1"/>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1"/>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1"/>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1"/>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1"/>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1"/>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1"/>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1"/>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1"/>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1"/>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1"/>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1"/>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1"/>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1"/>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1"/>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1"/>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1"/>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1"/>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1"/>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1"/>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1"/>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1"/>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1"/>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1"/>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1"/>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91"/>
          <p:cNvGrpSpPr/>
          <p:nvPr/>
        </p:nvGrpSpPr>
        <p:grpSpPr>
          <a:xfrm>
            <a:off x="2647141" y="2265542"/>
            <a:ext cx="344059" cy="340671"/>
            <a:chOff x="2661416" y="2422342"/>
            <a:chExt cx="344059" cy="340671"/>
          </a:xfrm>
        </p:grpSpPr>
        <p:sp>
          <p:nvSpPr>
            <p:cNvPr id="11436" name="Google Shape;11436;p91"/>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1"/>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1"/>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1"/>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1"/>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1"/>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1"/>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1"/>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1"/>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1"/>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1"/>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1"/>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1"/>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91"/>
          <p:cNvGrpSpPr/>
          <p:nvPr/>
        </p:nvGrpSpPr>
        <p:grpSpPr>
          <a:xfrm>
            <a:off x="4052235" y="2265542"/>
            <a:ext cx="206876" cy="348470"/>
            <a:chOff x="4066510" y="2422342"/>
            <a:chExt cx="206876" cy="348470"/>
          </a:xfrm>
        </p:grpSpPr>
        <p:sp>
          <p:nvSpPr>
            <p:cNvPr id="11450" name="Google Shape;11450;p91"/>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1"/>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1"/>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1"/>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1"/>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1"/>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1"/>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1"/>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1"/>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1"/>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1"/>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1"/>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2" name="Google Shape;11462;p91"/>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3" name="Google Shape;11463;p91"/>
          <p:cNvGrpSpPr/>
          <p:nvPr/>
        </p:nvGrpSpPr>
        <p:grpSpPr>
          <a:xfrm>
            <a:off x="2603418" y="3660525"/>
            <a:ext cx="420475" cy="326491"/>
            <a:chOff x="2617693" y="3817325"/>
            <a:chExt cx="420475" cy="326491"/>
          </a:xfrm>
        </p:grpSpPr>
        <p:sp>
          <p:nvSpPr>
            <p:cNvPr id="11464" name="Google Shape;11464;p91"/>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1"/>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1"/>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1"/>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1"/>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1"/>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1"/>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1"/>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1"/>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1"/>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1"/>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1"/>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1"/>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1"/>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1"/>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1"/>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1"/>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91"/>
          <p:cNvGrpSpPr/>
          <p:nvPr/>
        </p:nvGrpSpPr>
        <p:grpSpPr>
          <a:xfrm>
            <a:off x="3531026" y="2266723"/>
            <a:ext cx="358134" cy="356637"/>
            <a:chOff x="3545301" y="2423523"/>
            <a:chExt cx="358134" cy="356637"/>
          </a:xfrm>
        </p:grpSpPr>
        <p:sp>
          <p:nvSpPr>
            <p:cNvPr id="11482" name="Google Shape;11482;p91"/>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1"/>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1"/>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1"/>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1"/>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1"/>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1"/>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1"/>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1"/>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91"/>
          <p:cNvGrpSpPr/>
          <p:nvPr/>
        </p:nvGrpSpPr>
        <p:grpSpPr>
          <a:xfrm>
            <a:off x="3517187" y="3667799"/>
            <a:ext cx="377251" cy="324232"/>
            <a:chOff x="3531462" y="3824599"/>
            <a:chExt cx="377251" cy="324232"/>
          </a:xfrm>
        </p:grpSpPr>
        <p:sp>
          <p:nvSpPr>
            <p:cNvPr id="11492" name="Google Shape;11492;p91"/>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1"/>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1"/>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1"/>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1"/>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1"/>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1"/>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1"/>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1"/>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1"/>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1"/>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91"/>
          <p:cNvGrpSpPr/>
          <p:nvPr/>
        </p:nvGrpSpPr>
        <p:grpSpPr>
          <a:xfrm>
            <a:off x="4016311" y="3648446"/>
            <a:ext cx="286523" cy="340566"/>
            <a:chOff x="4030586" y="3805246"/>
            <a:chExt cx="286523" cy="340566"/>
          </a:xfrm>
        </p:grpSpPr>
        <p:sp>
          <p:nvSpPr>
            <p:cNvPr id="11504" name="Google Shape;11504;p91"/>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1"/>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1"/>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1"/>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1"/>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1"/>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1"/>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1"/>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1"/>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1"/>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1"/>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1"/>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1"/>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91"/>
          <p:cNvGrpSpPr/>
          <p:nvPr/>
        </p:nvGrpSpPr>
        <p:grpSpPr>
          <a:xfrm>
            <a:off x="2166609" y="2731919"/>
            <a:ext cx="376752" cy="374468"/>
            <a:chOff x="2180884" y="2888719"/>
            <a:chExt cx="376752" cy="374468"/>
          </a:xfrm>
        </p:grpSpPr>
        <p:sp>
          <p:nvSpPr>
            <p:cNvPr id="11518" name="Google Shape;11518;p91"/>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1"/>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1"/>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1"/>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1"/>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1"/>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1"/>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1"/>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1"/>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1"/>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1"/>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1"/>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1"/>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1"/>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91"/>
          <p:cNvGrpSpPr/>
          <p:nvPr/>
        </p:nvGrpSpPr>
        <p:grpSpPr>
          <a:xfrm>
            <a:off x="3940157" y="2786199"/>
            <a:ext cx="378249" cy="265909"/>
            <a:chOff x="3954432" y="2942999"/>
            <a:chExt cx="378249" cy="265909"/>
          </a:xfrm>
        </p:grpSpPr>
        <p:sp>
          <p:nvSpPr>
            <p:cNvPr id="11533" name="Google Shape;11533;p91"/>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1"/>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1"/>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1"/>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1"/>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1"/>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1"/>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1"/>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1"/>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91"/>
          <p:cNvGrpSpPr/>
          <p:nvPr/>
        </p:nvGrpSpPr>
        <p:grpSpPr>
          <a:xfrm>
            <a:off x="1737862" y="4109808"/>
            <a:ext cx="378512" cy="374756"/>
            <a:chOff x="1752137" y="4266608"/>
            <a:chExt cx="378512" cy="374756"/>
          </a:xfrm>
        </p:grpSpPr>
        <p:sp>
          <p:nvSpPr>
            <p:cNvPr id="11543" name="Google Shape;11543;p91"/>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1"/>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91"/>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1"/>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1"/>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1"/>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1"/>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1"/>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1"/>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1"/>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1"/>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1"/>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1"/>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1"/>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1"/>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1"/>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1"/>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1"/>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1"/>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91"/>
          <p:cNvGrpSpPr/>
          <p:nvPr/>
        </p:nvGrpSpPr>
        <p:grpSpPr>
          <a:xfrm>
            <a:off x="3103513" y="3655746"/>
            <a:ext cx="341065" cy="341065"/>
            <a:chOff x="3117788" y="3812546"/>
            <a:chExt cx="341065" cy="341065"/>
          </a:xfrm>
        </p:grpSpPr>
        <p:sp>
          <p:nvSpPr>
            <p:cNvPr id="11565" name="Google Shape;11565;p91"/>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1"/>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1"/>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1"/>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1"/>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1"/>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91"/>
          <p:cNvGrpSpPr/>
          <p:nvPr/>
        </p:nvGrpSpPr>
        <p:grpSpPr>
          <a:xfrm>
            <a:off x="3980125" y="4143132"/>
            <a:ext cx="338281" cy="322657"/>
            <a:chOff x="3994400" y="4299932"/>
            <a:chExt cx="338281" cy="322657"/>
          </a:xfrm>
        </p:grpSpPr>
        <p:sp>
          <p:nvSpPr>
            <p:cNvPr id="11572" name="Google Shape;11572;p91"/>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1"/>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1"/>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1"/>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1"/>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1"/>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1"/>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1"/>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0" name="Google Shape;11580;p91"/>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1"/>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2" name="Google Shape;11582;p91"/>
          <p:cNvGrpSpPr/>
          <p:nvPr/>
        </p:nvGrpSpPr>
        <p:grpSpPr>
          <a:xfrm>
            <a:off x="3559151" y="1808828"/>
            <a:ext cx="302358" cy="374993"/>
            <a:chOff x="3573426" y="1965628"/>
            <a:chExt cx="302358" cy="374993"/>
          </a:xfrm>
        </p:grpSpPr>
        <p:sp>
          <p:nvSpPr>
            <p:cNvPr id="11583" name="Google Shape;11583;p91"/>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1"/>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1"/>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1"/>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1"/>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1"/>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1"/>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1"/>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1"/>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1"/>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1"/>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1"/>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1"/>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1"/>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1"/>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1"/>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1"/>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1"/>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1"/>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1"/>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1"/>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1"/>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1"/>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1"/>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1"/>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1"/>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1"/>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1"/>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1"/>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1"/>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1"/>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1"/>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1"/>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1"/>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1"/>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1"/>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1"/>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1"/>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1"/>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1"/>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1"/>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1"/>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1"/>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1"/>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1"/>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1"/>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1"/>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91"/>
          <p:cNvGrpSpPr/>
          <p:nvPr/>
        </p:nvGrpSpPr>
        <p:grpSpPr>
          <a:xfrm>
            <a:off x="3499357" y="2751772"/>
            <a:ext cx="355876" cy="331007"/>
            <a:chOff x="3513632" y="2908572"/>
            <a:chExt cx="355876" cy="331007"/>
          </a:xfrm>
        </p:grpSpPr>
        <p:sp>
          <p:nvSpPr>
            <p:cNvPr id="11631" name="Google Shape;11631;p91"/>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1"/>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1"/>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1"/>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1"/>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1"/>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1"/>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1"/>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1"/>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1"/>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1"/>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1"/>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1"/>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1"/>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1"/>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1"/>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91"/>
          <p:cNvGrpSpPr/>
          <p:nvPr/>
        </p:nvGrpSpPr>
        <p:grpSpPr>
          <a:xfrm>
            <a:off x="2679808" y="2731630"/>
            <a:ext cx="235762" cy="374756"/>
            <a:chOff x="2694083" y="2888430"/>
            <a:chExt cx="235762" cy="374756"/>
          </a:xfrm>
        </p:grpSpPr>
        <p:sp>
          <p:nvSpPr>
            <p:cNvPr id="11648" name="Google Shape;11648;p91"/>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1"/>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1"/>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1"/>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1"/>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1"/>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1"/>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1"/>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1"/>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91"/>
          <p:cNvGrpSpPr/>
          <p:nvPr/>
        </p:nvGrpSpPr>
        <p:grpSpPr>
          <a:xfrm>
            <a:off x="857259" y="4143788"/>
            <a:ext cx="357661" cy="311155"/>
            <a:chOff x="871534" y="4300588"/>
            <a:chExt cx="357661" cy="311155"/>
          </a:xfrm>
        </p:grpSpPr>
        <p:sp>
          <p:nvSpPr>
            <p:cNvPr id="11658" name="Google Shape;11658;p91"/>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1"/>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1"/>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1"/>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1"/>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1"/>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1"/>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1"/>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1"/>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1"/>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1"/>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1"/>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1"/>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1"/>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1"/>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1"/>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1"/>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1"/>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1"/>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1"/>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1"/>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91"/>
          <p:cNvGrpSpPr/>
          <p:nvPr/>
        </p:nvGrpSpPr>
        <p:grpSpPr>
          <a:xfrm>
            <a:off x="901744" y="3664806"/>
            <a:ext cx="250100" cy="336785"/>
            <a:chOff x="916019" y="3821606"/>
            <a:chExt cx="250100" cy="336785"/>
          </a:xfrm>
        </p:grpSpPr>
        <p:sp>
          <p:nvSpPr>
            <p:cNvPr id="11680" name="Google Shape;11680;p91"/>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1"/>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1"/>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1"/>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1"/>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1"/>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1"/>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1"/>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1"/>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1"/>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1"/>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1"/>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1"/>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91"/>
          <p:cNvGrpSpPr/>
          <p:nvPr/>
        </p:nvGrpSpPr>
        <p:grpSpPr>
          <a:xfrm>
            <a:off x="835411" y="2752770"/>
            <a:ext cx="374730" cy="332504"/>
            <a:chOff x="849686" y="2909570"/>
            <a:chExt cx="374730" cy="332504"/>
          </a:xfrm>
        </p:grpSpPr>
        <p:sp>
          <p:nvSpPr>
            <p:cNvPr id="11694" name="Google Shape;11694;p91"/>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1"/>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1"/>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1"/>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1"/>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91"/>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1"/>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1"/>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1"/>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1"/>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1"/>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91"/>
          <p:cNvGrpSpPr/>
          <p:nvPr/>
        </p:nvGrpSpPr>
        <p:grpSpPr>
          <a:xfrm>
            <a:off x="1721292" y="2263441"/>
            <a:ext cx="417718" cy="372866"/>
            <a:chOff x="1735567" y="2420241"/>
            <a:chExt cx="417718" cy="372866"/>
          </a:xfrm>
        </p:grpSpPr>
        <p:sp>
          <p:nvSpPr>
            <p:cNvPr id="11706" name="Google Shape;11706;p91"/>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1"/>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1"/>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1"/>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1"/>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1"/>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1"/>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1"/>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1"/>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1"/>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1"/>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1"/>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91"/>
          <p:cNvGrpSpPr/>
          <p:nvPr/>
        </p:nvGrpSpPr>
        <p:grpSpPr>
          <a:xfrm>
            <a:off x="3585043" y="4142790"/>
            <a:ext cx="251098" cy="309028"/>
            <a:chOff x="3599318" y="4299590"/>
            <a:chExt cx="251098" cy="309028"/>
          </a:xfrm>
        </p:grpSpPr>
        <p:sp>
          <p:nvSpPr>
            <p:cNvPr id="11719" name="Google Shape;11719;p91"/>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1"/>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1"/>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1"/>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1"/>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1"/>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91"/>
          <p:cNvGrpSpPr/>
          <p:nvPr/>
        </p:nvGrpSpPr>
        <p:grpSpPr>
          <a:xfrm>
            <a:off x="3091723" y="2276440"/>
            <a:ext cx="345818" cy="345056"/>
            <a:chOff x="3105998" y="2433240"/>
            <a:chExt cx="345818" cy="345056"/>
          </a:xfrm>
        </p:grpSpPr>
        <p:sp>
          <p:nvSpPr>
            <p:cNvPr id="11726" name="Google Shape;11726;p91"/>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1"/>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1"/>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1"/>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1"/>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1"/>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1"/>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1"/>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1"/>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1"/>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1"/>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91"/>
          <p:cNvGrpSpPr/>
          <p:nvPr/>
        </p:nvGrpSpPr>
        <p:grpSpPr>
          <a:xfrm>
            <a:off x="1723051" y="2743973"/>
            <a:ext cx="374730" cy="350361"/>
            <a:chOff x="1737326" y="2900773"/>
            <a:chExt cx="374730" cy="350361"/>
          </a:xfrm>
        </p:grpSpPr>
        <p:sp>
          <p:nvSpPr>
            <p:cNvPr id="11738" name="Google Shape;11738;p91"/>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1"/>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1"/>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1"/>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1"/>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1"/>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1"/>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1"/>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1"/>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1"/>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1"/>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1"/>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1"/>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1"/>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1"/>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1"/>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1"/>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91"/>
          <p:cNvGrpSpPr/>
          <p:nvPr/>
        </p:nvGrpSpPr>
        <p:grpSpPr>
          <a:xfrm>
            <a:off x="3986401" y="1422596"/>
            <a:ext cx="327226" cy="211603"/>
            <a:chOff x="4000676" y="1579396"/>
            <a:chExt cx="327226" cy="211603"/>
          </a:xfrm>
        </p:grpSpPr>
        <p:sp>
          <p:nvSpPr>
            <p:cNvPr id="11756" name="Google Shape;11756;p91"/>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1"/>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1"/>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1"/>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1"/>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1"/>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1"/>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1"/>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1"/>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1"/>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1"/>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1"/>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1"/>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1"/>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1"/>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1"/>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91"/>
          <p:cNvGrpSpPr/>
          <p:nvPr/>
        </p:nvGrpSpPr>
        <p:grpSpPr>
          <a:xfrm>
            <a:off x="2621248" y="1358784"/>
            <a:ext cx="371054" cy="336469"/>
            <a:chOff x="2635523" y="1515584"/>
            <a:chExt cx="371054" cy="336469"/>
          </a:xfrm>
        </p:grpSpPr>
        <p:sp>
          <p:nvSpPr>
            <p:cNvPr id="11773" name="Google Shape;11773;p91"/>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1"/>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1"/>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1"/>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1"/>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1"/>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1"/>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91"/>
          <p:cNvGrpSpPr/>
          <p:nvPr/>
        </p:nvGrpSpPr>
        <p:grpSpPr>
          <a:xfrm>
            <a:off x="2217632" y="1363931"/>
            <a:ext cx="311627" cy="326569"/>
            <a:chOff x="2231907" y="1520731"/>
            <a:chExt cx="311627" cy="326569"/>
          </a:xfrm>
        </p:grpSpPr>
        <p:sp>
          <p:nvSpPr>
            <p:cNvPr id="11781" name="Google Shape;11781;p91"/>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1"/>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1"/>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1"/>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1"/>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1"/>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1"/>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1"/>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1"/>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1"/>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91"/>
          <p:cNvGrpSpPr/>
          <p:nvPr/>
        </p:nvGrpSpPr>
        <p:grpSpPr>
          <a:xfrm>
            <a:off x="1325974" y="4144733"/>
            <a:ext cx="311890" cy="304695"/>
            <a:chOff x="1340249" y="4301533"/>
            <a:chExt cx="311890" cy="304695"/>
          </a:xfrm>
        </p:grpSpPr>
        <p:sp>
          <p:nvSpPr>
            <p:cNvPr id="11792" name="Google Shape;11792;p91"/>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1"/>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1"/>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1"/>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1"/>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1"/>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1"/>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1"/>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1"/>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1"/>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1"/>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1"/>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1"/>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1"/>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91"/>
          <p:cNvGrpSpPr/>
          <p:nvPr/>
        </p:nvGrpSpPr>
        <p:grpSpPr>
          <a:xfrm>
            <a:off x="1316415" y="3220224"/>
            <a:ext cx="306874" cy="332268"/>
            <a:chOff x="1330690" y="3377024"/>
            <a:chExt cx="306874" cy="332268"/>
          </a:xfrm>
        </p:grpSpPr>
        <p:sp>
          <p:nvSpPr>
            <p:cNvPr id="11807" name="Google Shape;11807;p91"/>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1"/>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1"/>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1"/>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1"/>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1"/>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1"/>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1"/>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1"/>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1"/>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1"/>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91"/>
          <p:cNvGrpSpPr/>
          <p:nvPr/>
        </p:nvGrpSpPr>
        <p:grpSpPr>
          <a:xfrm>
            <a:off x="2636322" y="3224977"/>
            <a:ext cx="341511" cy="324994"/>
            <a:chOff x="2650597" y="3381777"/>
            <a:chExt cx="341511" cy="324994"/>
          </a:xfrm>
        </p:grpSpPr>
        <p:sp>
          <p:nvSpPr>
            <p:cNvPr id="11827" name="Google Shape;11827;p91"/>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1"/>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1"/>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1"/>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1"/>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1"/>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1"/>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1"/>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1"/>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1"/>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1"/>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1"/>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1"/>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1"/>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1"/>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1"/>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1"/>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1"/>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1"/>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1"/>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1"/>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91"/>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1"/>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1"/>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1"/>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1"/>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1"/>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1"/>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1"/>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1"/>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1"/>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1"/>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1"/>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1"/>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1"/>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91"/>
          <p:cNvGrpSpPr/>
          <p:nvPr/>
        </p:nvGrpSpPr>
        <p:grpSpPr>
          <a:xfrm>
            <a:off x="1281227" y="2280562"/>
            <a:ext cx="402645" cy="323917"/>
            <a:chOff x="1295502" y="2437362"/>
            <a:chExt cx="402645" cy="323917"/>
          </a:xfrm>
        </p:grpSpPr>
        <p:sp>
          <p:nvSpPr>
            <p:cNvPr id="11863" name="Google Shape;11863;p91"/>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1"/>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1"/>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1"/>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91"/>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1"/>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1"/>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1"/>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1"/>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1"/>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1"/>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1"/>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1"/>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1"/>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1"/>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1"/>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91"/>
          <p:cNvGrpSpPr/>
          <p:nvPr/>
        </p:nvGrpSpPr>
        <p:grpSpPr>
          <a:xfrm>
            <a:off x="868315" y="2281560"/>
            <a:ext cx="337310" cy="337047"/>
            <a:chOff x="882590" y="2438360"/>
            <a:chExt cx="337310" cy="337047"/>
          </a:xfrm>
        </p:grpSpPr>
        <p:sp>
          <p:nvSpPr>
            <p:cNvPr id="11880" name="Google Shape;11880;p91"/>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1"/>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1"/>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1"/>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1"/>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1"/>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1"/>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1"/>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1"/>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1"/>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1"/>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1"/>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1"/>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1"/>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1"/>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1"/>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1"/>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1"/>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1"/>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1"/>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1"/>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1"/>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1"/>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1"/>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91"/>
          <p:cNvGrpSpPr/>
          <p:nvPr/>
        </p:nvGrpSpPr>
        <p:grpSpPr>
          <a:xfrm>
            <a:off x="856498" y="3201185"/>
            <a:ext cx="342824" cy="351228"/>
            <a:chOff x="870773" y="3357985"/>
            <a:chExt cx="342824" cy="351228"/>
          </a:xfrm>
        </p:grpSpPr>
        <p:sp>
          <p:nvSpPr>
            <p:cNvPr id="11905" name="Google Shape;11905;p91"/>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1"/>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1"/>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1"/>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1"/>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1"/>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1"/>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1"/>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91"/>
          <p:cNvGrpSpPr/>
          <p:nvPr/>
        </p:nvGrpSpPr>
        <p:grpSpPr>
          <a:xfrm>
            <a:off x="2728809" y="4142790"/>
            <a:ext cx="159372" cy="308896"/>
            <a:chOff x="2743084" y="4299590"/>
            <a:chExt cx="159372" cy="308896"/>
          </a:xfrm>
        </p:grpSpPr>
        <p:sp>
          <p:nvSpPr>
            <p:cNvPr id="11914" name="Google Shape;11914;p91"/>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1"/>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1"/>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1"/>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1"/>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1"/>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1"/>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1"/>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1"/>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1"/>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91"/>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1"/>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1"/>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1"/>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1"/>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91"/>
          <p:cNvGrpSpPr/>
          <p:nvPr/>
        </p:nvGrpSpPr>
        <p:grpSpPr>
          <a:xfrm>
            <a:off x="1279231" y="2782916"/>
            <a:ext cx="374730" cy="272211"/>
            <a:chOff x="1293506" y="2939716"/>
            <a:chExt cx="374730" cy="272211"/>
          </a:xfrm>
        </p:grpSpPr>
        <p:sp>
          <p:nvSpPr>
            <p:cNvPr id="11930" name="Google Shape;11930;p91"/>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1"/>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1"/>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1"/>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1"/>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1"/>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1"/>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1"/>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1"/>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1"/>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1"/>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1"/>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1"/>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1"/>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1"/>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1"/>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1"/>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1"/>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1"/>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1"/>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1"/>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1"/>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1"/>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1"/>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1"/>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1"/>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1"/>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1"/>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1"/>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1"/>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91"/>
          <p:cNvGrpSpPr/>
          <p:nvPr/>
        </p:nvGrpSpPr>
        <p:grpSpPr>
          <a:xfrm>
            <a:off x="2185963" y="4132365"/>
            <a:ext cx="374756" cy="329300"/>
            <a:chOff x="2200238" y="4289165"/>
            <a:chExt cx="374756" cy="329300"/>
          </a:xfrm>
        </p:grpSpPr>
        <p:sp>
          <p:nvSpPr>
            <p:cNvPr id="11961" name="Google Shape;11961;p91"/>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91"/>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1"/>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1"/>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1"/>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1"/>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1"/>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1"/>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1"/>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1"/>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1"/>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1"/>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1"/>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1"/>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1"/>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1"/>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1"/>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1"/>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1"/>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1"/>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1"/>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1"/>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91"/>
          <p:cNvGrpSpPr/>
          <p:nvPr/>
        </p:nvGrpSpPr>
        <p:grpSpPr>
          <a:xfrm>
            <a:off x="3116092" y="4167685"/>
            <a:ext cx="297342" cy="258871"/>
            <a:chOff x="3130367" y="4324485"/>
            <a:chExt cx="297342" cy="258871"/>
          </a:xfrm>
        </p:grpSpPr>
        <p:sp>
          <p:nvSpPr>
            <p:cNvPr id="11984" name="Google Shape;11984;p91"/>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1"/>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1"/>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1"/>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1"/>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1"/>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1"/>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1"/>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1"/>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1"/>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1"/>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1"/>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1"/>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1"/>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1"/>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1"/>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1"/>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1"/>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1"/>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1"/>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91"/>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1"/>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1"/>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91"/>
          <p:cNvGrpSpPr/>
          <p:nvPr/>
        </p:nvGrpSpPr>
        <p:grpSpPr>
          <a:xfrm>
            <a:off x="3046477" y="2746809"/>
            <a:ext cx="390565" cy="359578"/>
            <a:chOff x="3060752" y="2903609"/>
            <a:chExt cx="390565" cy="359578"/>
          </a:xfrm>
        </p:grpSpPr>
        <p:sp>
          <p:nvSpPr>
            <p:cNvPr id="12008" name="Google Shape;12008;p9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1"/>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1"/>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1"/>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1"/>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1"/>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1"/>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1"/>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1"/>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1"/>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1"/>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1"/>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1"/>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1"/>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91"/>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91"/>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1"/>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91"/>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1"/>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1"/>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1"/>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1"/>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1"/>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1"/>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1"/>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1"/>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91"/>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1"/>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1"/>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1"/>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1"/>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91"/>
          <p:cNvGrpSpPr/>
          <p:nvPr/>
        </p:nvGrpSpPr>
        <p:grpSpPr>
          <a:xfrm>
            <a:off x="6216451" y="3658649"/>
            <a:ext cx="364673" cy="339804"/>
            <a:chOff x="6221064" y="3811049"/>
            <a:chExt cx="364673" cy="339804"/>
          </a:xfrm>
        </p:grpSpPr>
        <p:sp>
          <p:nvSpPr>
            <p:cNvPr id="12043" name="Google Shape;12043;p91"/>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1"/>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1"/>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1"/>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1"/>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1"/>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1"/>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1"/>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1"/>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1"/>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1"/>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1"/>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1"/>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91"/>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91"/>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91"/>
          <p:cNvGrpSpPr/>
          <p:nvPr/>
        </p:nvGrpSpPr>
        <p:grpSpPr>
          <a:xfrm>
            <a:off x="5761812" y="4122795"/>
            <a:ext cx="358160" cy="356926"/>
            <a:chOff x="5766424" y="4275195"/>
            <a:chExt cx="358160" cy="356926"/>
          </a:xfrm>
        </p:grpSpPr>
        <p:sp>
          <p:nvSpPr>
            <p:cNvPr id="12059" name="Google Shape;12059;p91"/>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1"/>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1"/>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1"/>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1"/>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1"/>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1"/>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1"/>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1"/>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91"/>
          <p:cNvGrpSpPr/>
          <p:nvPr/>
        </p:nvGrpSpPr>
        <p:grpSpPr>
          <a:xfrm>
            <a:off x="4880448" y="1366388"/>
            <a:ext cx="385786" cy="342588"/>
            <a:chOff x="4885060" y="1518788"/>
            <a:chExt cx="385786" cy="342588"/>
          </a:xfrm>
        </p:grpSpPr>
        <p:sp>
          <p:nvSpPr>
            <p:cNvPr id="12069" name="Google Shape;12069;p91"/>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1"/>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1"/>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1"/>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1"/>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1"/>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1"/>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1"/>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1"/>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1"/>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1"/>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1"/>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1"/>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1"/>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1"/>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1"/>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1"/>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1"/>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1"/>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91"/>
          <p:cNvGrpSpPr/>
          <p:nvPr/>
        </p:nvGrpSpPr>
        <p:grpSpPr>
          <a:xfrm>
            <a:off x="5389865" y="1362133"/>
            <a:ext cx="249076" cy="351096"/>
            <a:chOff x="5394478" y="1514533"/>
            <a:chExt cx="249076" cy="351096"/>
          </a:xfrm>
        </p:grpSpPr>
        <p:sp>
          <p:nvSpPr>
            <p:cNvPr id="12089" name="Google Shape;12089;p91"/>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1"/>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1"/>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1"/>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1"/>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1"/>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1"/>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1"/>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1"/>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1"/>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1"/>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1"/>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1"/>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1"/>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1"/>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1"/>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1"/>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1"/>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1"/>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1"/>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91"/>
          <p:cNvGrpSpPr/>
          <p:nvPr/>
        </p:nvGrpSpPr>
        <p:grpSpPr>
          <a:xfrm>
            <a:off x="5777647" y="1359612"/>
            <a:ext cx="356138" cy="356138"/>
            <a:chOff x="5782259" y="1512012"/>
            <a:chExt cx="356138" cy="356138"/>
          </a:xfrm>
        </p:grpSpPr>
        <p:sp>
          <p:nvSpPr>
            <p:cNvPr id="12110" name="Google Shape;12110;p91"/>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1"/>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1"/>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91"/>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1"/>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1"/>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1"/>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1"/>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1"/>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1"/>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1"/>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91"/>
          <p:cNvGrpSpPr/>
          <p:nvPr/>
        </p:nvGrpSpPr>
        <p:grpSpPr>
          <a:xfrm>
            <a:off x="6224986" y="1365652"/>
            <a:ext cx="343560" cy="343822"/>
            <a:chOff x="6229598" y="1518052"/>
            <a:chExt cx="343560" cy="343822"/>
          </a:xfrm>
        </p:grpSpPr>
        <p:sp>
          <p:nvSpPr>
            <p:cNvPr id="12122" name="Google Shape;12122;p91"/>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1"/>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1"/>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1"/>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1"/>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1"/>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1"/>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1"/>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1"/>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1"/>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1"/>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1"/>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1"/>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1"/>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1"/>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1"/>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1"/>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91"/>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1"/>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91"/>
          <p:cNvGrpSpPr/>
          <p:nvPr/>
        </p:nvGrpSpPr>
        <p:grpSpPr>
          <a:xfrm>
            <a:off x="6665287" y="1353074"/>
            <a:ext cx="345083" cy="369216"/>
            <a:chOff x="6669900" y="1505474"/>
            <a:chExt cx="345083" cy="369216"/>
          </a:xfrm>
        </p:grpSpPr>
        <p:sp>
          <p:nvSpPr>
            <p:cNvPr id="12142" name="Google Shape;12142;p91"/>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1"/>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1"/>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1"/>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1"/>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1"/>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1"/>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1"/>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1"/>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1"/>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1"/>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1"/>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1"/>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1"/>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1"/>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1"/>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1"/>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1"/>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1"/>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1"/>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1"/>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1"/>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91"/>
          <p:cNvGrpSpPr/>
          <p:nvPr/>
        </p:nvGrpSpPr>
        <p:grpSpPr>
          <a:xfrm>
            <a:off x="7112390" y="1365600"/>
            <a:ext cx="333003" cy="344085"/>
            <a:chOff x="7117003" y="1518000"/>
            <a:chExt cx="333003" cy="344085"/>
          </a:xfrm>
        </p:grpSpPr>
        <p:sp>
          <p:nvSpPr>
            <p:cNvPr id="12165" name="Google Shape;12165;p91"/>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91"/>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1"/>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1"/>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1"/>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1"/>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1"/>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1"/>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1"/>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1"/>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1"/>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1"/>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1"/>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1"/>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1"/>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1"/>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1"/>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1"/>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1"/>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1"/>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1"/>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1"/>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1"/>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1"/>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1"/>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1"/>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1"/>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1"/>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1"/>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1"/>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1"/>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1"/>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1"/>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1"/>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1"/>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1"/>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1"/>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1"/>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91"/>
          <p:cNvGrpSpPr/>
          <p:nvPr/>
        </p:nvGrpSpPr>
        <p:grpSpPr>
          <a:xfrm>
            <a:off x="7551431" y="1347559"/>
            <a:ext cx="337283" cy="380192"/>
            <a:chOff x="7556043" y="1499959"/>
            <a:chExt cx="337283" cy="380192"/>
          </a:xfrm>
        </p:grpSpPr>
        <p:sp>
          <p:nvSpPr>
            <p:cNvPr id="12204" name="Google Shape;12204;p91"/>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1"/>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1"/>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1"/>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1"/>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1"/>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1"/>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1"/>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1"/>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1"/>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1"/>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1"/>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1"/>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1"/>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91"/>
          <p:cNvGrpSpPr/>
          <p:nvPr/>
        </p:nvGrpSpPr>
        <p:grpSpPr>
          <a:xfrm>
            <a:off x="4859833" y="3187807"/>
            <a:ext cx="395607" cy="387414"/>
            <a:chOff x="4864446" y="3340207"/>
            <a:chExt cx="395607" cy="387414"/>
          </a:xfrm>
        </p:grpSpPr>
        <p:sp>
          <p:nvSpPr>
            <p:cNvPr id="12219" name="Google Shape;12219;p91"/>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1"/>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1"/>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1"/>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1"/>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1"/>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1"/>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1"/>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1"/>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1"/>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1"/>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1"/>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1"/>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1"/>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1"/>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1"/>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1"/>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1"/>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1"/>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1"/>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1"/>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1"/>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1"/>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1"/>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1"/>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91"/>
          <p:cNvGrpSpPr/>
          <p:nvPr/>
        </p:nvGrpSpPr>
        <p:grpSpPr>
          <a:xfrm>
            <a:off x="5298375" y="3237439"/>
            <a:ext cx="394609" cy="286523"/>
            <a:chOff x="5302988" y="3389839"/>
            <a:chExt cx="394609" cy="286523"/>
          </a:xfrm>
        </p:grpSpPr>
        <p:sp>
          <p:nvSpPr>
            <p:cNvPr id="12245" name="Google Shape;12245;p91"/>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1"/>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1"/>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1"/>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1"/>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1"/>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1"/>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1"/>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1"/>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1"/>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1"/>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1"/>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1"/>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1"/>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1"/>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1"/>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1"/>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1"/>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1"/>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1"/>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1"/>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1"/>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1"/>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1"/>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1"/>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1"/>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1"/>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1"/>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1"/>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1"/>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1"/>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1"/>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1"/>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8" name="Google Shape;12278;p91"/>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9" name="Google Shape;12279;p91"/>
          <p:cNvGrpSpPr/>
          <p:nvPr/>
        </p:nvGrpSpPr>
        <p:grpSpPr>
          <a:xfrm>
            <a:off x="5736419" y="3233657"/>
            <a:ext cx="394609" cy="294585"/>
            <a:chOff x="5741031" y="3386057"/>
            <a:chExt cx="394609" cy="294585"/>
          </a:xfrm>
        </p:grpSpPr>
        <p:sp>
          <p:nvSpPr>
            <p:cNvPr id="12280" name="Google Shape;12280;p91"/>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1"/>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1"/>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1"/>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1"/>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1"/>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1"/>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1"/>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1"/>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1"/>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1"/>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1"/>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1"/>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1"/>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1"/>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1"/>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1"/>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1"/>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1"/>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1"/>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1"/>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1"/>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1"/>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1"/>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1"/>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1"/>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1"/>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1"/>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1"/>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1"/>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0" name="Google Shape;12310;p91"/>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1" name="Google Shape;12311;p91"/>
          <p:cNvGrpSpPr/>
          <p:nvPr/>
        </p:nvGrpSpPr>
        <p:grpSpPr>
          <a:xfrm>
            <a:off x="6174462" y="3216326"/>
            <a:ext cx="394609" cy="328749"/>
            <a:chOff x="6179074" y="3368726"/>
            <a:chExt cx="394609" cy="328749"/>
          </a:xfrm>
        </p:grpSpPr>
        <p:sp>
          <p:nvSpPr>
            <p:cNvPr id="12312" name="Google Shape;12312;p91"/>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1"/>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1"/>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1"/>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1"/>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1"/>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1"/>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1"/>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1"/>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1"/>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1"/>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1"/>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1"/>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1"/>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1"/>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1"/>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1"/>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1"/>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1"/>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1"/>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1"/>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1"/>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1"/>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1"/>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1"/>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1"/>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1"/>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1"/>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1"/>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1"/>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1"/>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1"/>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1"/>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1"/>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1"/>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1"/>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1"/>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1"/>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1"/>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1"/>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1"/>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1"/>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1"/>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1"/>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1"/>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1"/>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1"/>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1"/>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1"/>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1"/>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1"/>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1"/>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1"/>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1"/>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1"/>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1"/>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1"/>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1"/>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1"/>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1"/>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1"/>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1"/>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1"/>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1"/>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1"/>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1"/>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1"/>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1"/>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1"/>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1"/>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1"/>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1"/>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1"/>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1"/>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1"/>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1"/>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1"/>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1"/>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1"/>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1"/>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1"/>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1"/>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1"/>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91"/>
          <p:cNvGrpSpPr/>
          <p:nvPr/>
        </p:nvGrpSpPr>
        <p:grpSpPr>
          <a:xfrm>
            <a:off x="7050311" y="3215328"/>
            <a:ext cx="394583" cy="331007"/>
            <a:chOff x="7054924" y="3367728"/>
            <a:chExt cx="394583" cy="331007"/>
          </a:xfrm>
        </p:grpSpPr>
        <p:sp>
          <p:nvSpPr>
            <p:cNvPr id="12396" name="Google Shape;12396;p91"/>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1"/>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1"/>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1"/>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1"/>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1"/>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1"/>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91"/>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1"/>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1"/>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1"/>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1"/>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1"/>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1"/>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1"/>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91"/>
          <p:cNvGrpSpPr/>
          <p:nvPr/>
        </p:nvGrpSpPr>
        <p:grpSpPr>
          <a:xfrm>
            <a:off x="7488354" y="3209025"/>
            <a:ext cx="394583" cy="343586"/>
            <a:chOff x="7492967" y="3361425"/>
            <a:chExt cx="394583" cy="343586"/>
          </a:xfrm>
        </p:grpSpPr>
        <p:sp>
          <p:nvSpPr>
            <p:cNvPr id="12412" name="Google Shape;12412;p91"/>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1"/>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1"/>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1"/>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1"/>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1"/>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1"/>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1"/>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1"/>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1"/>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1"/>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1"/>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1"/>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1"/>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1"/>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1"/>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1"/>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1"/>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1"/>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1"/>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1"/>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91"/>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1"/>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91"/>
          <p:cNvGrpSpPr/>
          <p:nvPr/>
        </p:nvGrpSpPr>
        <p:grpSpPr>
          <a:xfrm>
            <a:off x="7930914" y="3200754"/>
            <a:ext cx="385287" cy="360156"/>
            <a:chOff x="7935527" y="3353154"/>
            <a:chExt cx="385287" cy="360156"/>
          </a:xfrm>
        </p:grpSpPr>
        <p:sp>
          <p:nvSpPr>
            <p:cNvPr id="12436" name="Google Shape;12436;p91"/>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1"/>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1"/>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1"/>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1"/>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1"/>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1"/>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1"/>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1"/>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1"/>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1"/>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1"/>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91"/>
          <p:cNvGrpSpPr/>
          <p:nvPr/>
        </p:nvGrpSpPr>
        <p:grpSpPr>
          <a:xfrm>
            <a:off x="5315208" y="1833842"/>
            <a:ext cx="348103" cy="348103"/>
            <a:chOff x="5319821" y="1986242"/>
            <a:chExt cx="348103" cy="348103"/>
          </a:xfrm>
        </p:grpSpPr>
        <p:sp>
          <p:nvSpPr>
            <p:cNvPr id="12449" name="Google Shape;12449;p91"/>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1"/>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1"/>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1"/>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1"/>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1"/>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1"/>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1"/>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1"/>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1"/>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1"/>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1"/>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1"/>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1"/>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1"/>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1"/>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1"/>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1"/>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1"/>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1"/>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1"/>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1"/>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1"/>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1"/>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1"/>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1"/>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1"/>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1"/>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1"/>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1"/>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1"/>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1"/>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1"/>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1"/>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1"/>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1"/>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1"/>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91"/>
          <p:cNvGrpSpPr/>
          <p:nvPr/>
        </p:nvGrpSpPr>
        <p:grpSpPr>
          <a:xfrm>
            <a:off x="5761313" y="1824283"/>
            <a:ext cx="348339" cy="348103"/>
            <a:chOff x="5765926" y="1976683"/>
            <a:chExt cx="348339" cy="348103"/>
          </a:xfrm>
        </p:grpSpPr>
        <p:sp>
          <p:nvSpPr>
            <p:cNvPr id="12487" name="Google Shape;12487;p91"/>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1"/>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1"/>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1"/>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1"/>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1"/>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1"/>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1"/>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1"/>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1"/>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1"/>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1"/>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1"/>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1"/>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91"/>
          <p:cNvGrpSpPr/>
          <p:nvPr/>
        </p:nvGrpSpPr>
        <p:grpSpPr>
          <a:xfrm>
            <a:off x="6186778" y="1829089"/>
            <a:ext cx="389068" cy="347787"/>
            <a:chOff x="6191390" y="1981489"/>
            <a:chExt cx="389068" cy="347787"/>
          </a:xfrm>
        </p:grpSpPr>
        <p:sp>
          <p:nvSpPr>
            <p:cNvPr id="12502" name="Google Shape;12502;p91"/>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1"/>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1"/>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1"/>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1"/>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1"/>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1"/>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91"/>
          <p:cNvGrpSpPr/>
          <p:nvPr/>
        </p:nvGrpSpPr>
        <p:grpSpPr>
          <a:xfrm>
            <a:off x="6653234" y="1855191"/>
            <a:ext cx="348103" cy="295714"/>
            <a:chOff x="6657846" y="2007591"/>
            <a:chExt cx="348103" cy="295714"/>
          </a:xfrm>
        </p:grpSpPr>
        <p:sp>
          <p:nvSpPr>
            <p:cNvPr id="12510" name="Google Shape;12510;p91"/>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1"/>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1"/>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1"/>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1"/>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1"/>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1"/>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1"/>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1"/>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1"/>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1"/>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1"/>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1"/>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1"/>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1"/>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1"/>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1"/>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1"/>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1"/>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1"/>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1"/>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1"/>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1"/>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1"/>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1"/>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1"/>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91"/>
          <p:cNvGrpSpPr/>
          <p:nvPr/>
        </p:nvGrpSpPr>
        <p:grpSpPr>
          <a:xfrm>
            <a:off x="7099575" y="1819504"/>
            <a:ext cx="347341" cy="348103"/>
            <a:chOff x="7104188" y="1971904"/>
            <a:chExt cx="347341" cy="348103"/>
          </a:xfrm>
        </p:grpSpPr>
        <p:sp>
          <p:nvSpPr>
            <p:cNvPr id="12537" name="Google Shape;12537;p91"/>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1"/>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1"/>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1"/>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1"/>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1"/>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91"/>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1"/>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1"/>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1"/>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1"/>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1"/>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1"/>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1"/>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1"/>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1"/>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1"/>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1"/>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1"/>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1"/>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1"/>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1"/>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1"/>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1"/>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1"/>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1"/>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1"/>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1"/>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1"/>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1"/>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91"/>
          <p:cNvGrpSpPr/>
          <p:nvPr/>
        </p:nvGrpSpPr>
        <p:grpSpPr>
          <a:xfrm>
            <a:off x="7546652" y="1819504"/>
            <a:ext cx="344321" cy="348155"/>
            <a:chOff x="7551264" y="1971904"/>
            <a:chExt cx="344321" cy="348155"/>
          </a:xfrm>
        </p:grpSpPr>
        <p:sp>
          <p:nvSpPr>
            <p:cNvPr id="12568" name="Google Shape;12568;p91"/>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1"/>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1"/>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1"/>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1"/>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91"/>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1"/>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1"/>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1"/>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1"/>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1"/>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1"/>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1"/>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1"/>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1"/>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1"/>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1"/>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1"/>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1"/>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91"/>
          <p:cNvGrpSpPr/>
          <p:nvPr/>
        </p:nvGrpSpPr>
        <p:grpSpPr>
          <a:xfrm>
            <a:off x="7988214" y="1365390"/>
            <a:ext cx="317431" cy="344584"/>
            <a:chOff x="7992826" y="1517790"/>
            <a:chExt cx="317431" cy="344584"/>
          </a:xfrm>
        </p:grpSpPr>
        <p:sp>
          <p:nvSpPr>
            <p:cNvPr id="12588" name="Google Shape;12588;p91"/>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1"/>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1"/>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1"/>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1"/>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1"/>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1"/>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1"/>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1"/>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1"/>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1"/>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1"/>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1"/>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1"/>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1"/>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1"/>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1"/>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91"/>
          <p:cNvGrpSpPr/>
          <p:nvPr/>
        </p:nvGrpSpPr>
        <p:grpSpPr>
          <a:xfrm>
            <a:off x="7987452" y="1819504"/>
            <a:ext cx="351621" cy="348103"/>
            <a:chOff x="7992065" y="1971904"/>
            <a:chExt cx="351621" cy="348103"/>
          </a:xfrm>
        </p:grpSpPr>
        <p:sp>
          <p:nvSpPr>
            <p:cNvPr id="12606" name="Google Shape;12606;p91"/>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1"/>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1"/>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1"/>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1"/>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1"/>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1"/>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1"/>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1"/>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1"/>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1"/>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1"/>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1"/>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1"/>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1"/>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91"/>
          <p:cNvGrpSpPr/>
          <p:nvPr/>
        </p:nvGrpSpPr>
        <p:grpSpPr>
          <a:xfrm>
            <a:off x="4906576" y="3641055"/>
            <a:ext cx="296580" cy="364935"/>
            <a:chOff x="4911189" y="3793455"/>
            <a:chExt cx="296580" cy="364935"/>
          </a:xfrm>
        </p:grpSpPr>
        <p:sp>
          <p:nvSpPr>
            <p:cNvPr id="12622" name="Google Shape;12622;p91"/>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1"/>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1"/>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1"/>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1"/>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1"/>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1"/>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1"/>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1"/>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1"/>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1"/>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1"/>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1"/>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1"/>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1"/>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1"/>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1"/>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1"/>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1"/>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1"/>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91"/>
          <p:cNvGrpSpPr/>
          <p:nvPr/>
        </p:nvGrpSpPr>
        <p:grpSpPr>
          <a:xfrm>
            <a:off x="5336820" y="3640871"/>
            <a:ext cx="330272" cy="329117"/>
            <a:chOff x="5341433" y="3793271"/>
            <a:chExt cx="330272" cy="329117"/>
          </a:xfrm>
        </p:grpSpPr>
        <p:sp>
          <p:nvSpPr>
            <p:cNvPr id="12643" name="Google Shape;12643;p91"/>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1"/>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1"/>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1"/>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1"/>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1"/>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1"/>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91"/>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1"/>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1"/>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1"/>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91"/>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1"/>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1"/>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1"/>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1"/>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91"/>
          <p:cNvGrpSpPr/>
          <p:nvPr/>
        </p:nvGrpSpPr>
        <p:grpSpPr>
          <a:xfrm>
            <a:off x="5739438" y="3613850"/>
            <a:ext cx="428511" cy="383186"/>
            <a:chOff x="5744051" y="3766250"/>
            <a:chExt cx="428511" cy="383186"/>
          </a:xfrm>
        </p:grpSpPr>
        <p:sp>
          <p:nvSpPr>
            <p:cNvPr id="12660" name="Google Shape;12660;p91"/>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91"/>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91"/>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1"/>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1"/>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91"/>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1"/>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1"/>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1"/>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1"/>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1"/>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1"/>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1"/>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1"/>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91"/>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91"/>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1"/>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91"/>
          <p:cNvGrpSpPr/>
          <p:nvPr/>
        </p:nvGrpSpPr>
        <p:grpSpPr>
          <a:xfrm>
            <a:off x="6674084" y="3640924"/>
            <a:ext cx="342824" cy="328985"/>
            <a:chOff x="6678697" y="3793324"/>
            <a:chExt cx="342824" cy="328985"/>
          </a:xfrm>
        </p:grpSpPr>
        <p:sp>
          <p:nvSpPr>
            <p:cNvPr id="12678" name="Google Shape;12678;p91"/>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1"/>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1"/>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91"/>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1"/>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1"/>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1"/>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1"/>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91"/>
          <p:cNvGrpSpPr/>
          <p:nvPr/>
        </p:nvGrpSpPr>
        <p:grpSpPr>
          <a:xfrm>
            <a:off x="7097291" y="3609622"/>
            <a:ext cx="398627" cy="392088"/>
            <a:chOff x="7101903" y="3762022"/>
            <a:chExt cx="398627" cy="392088"/>
          </a:xfrm>
        </p:grpSpPr>
        <p:sp>
          <p:nvSpPr>
            <p:cNvPr id="12687" name="Google Shape;12687;p91"/>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1"/>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1"/>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1"/>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1"/>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1"/>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1"/>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91"/>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1"/>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1"/>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1"/>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1"/>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1"/>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1"/>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1"/>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91"/>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91"/>
          <p:cNvGrpSpPr/>
          <p:nvPr/>
        </p:nvGrpSpPr>
        <p:grpSpPr>
          <a:xfrm>
            <a:off x="7536857" y="3641055"/>
            <a:ext cx="407897" cy="328985"/>
            <a:chOff x="7541469" y="3793455"/>
            <a:chExt cx="407897" cy="328985"/>
          </a:xfrm>
        </p:grpSpPr>
        <p:sp>
          <p:nvSpPr>
            <p:cNvPr id="12706" name="Google Shape;12706;p91"/>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1"/>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1"/>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91"/>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1"/>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1"/>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1"/>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1"/>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1"/>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1"/>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1"/>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1"/>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91"/>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1"/>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1"/>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1"/>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1"/>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1"/>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1"/>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1"/>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1"/>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1"/>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1"/>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91"/>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91"/>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1"/>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1"/>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1"/>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1"/>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1"/>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91"/>
          <p:cNvGrpSpPr/>
          <p:nvPr/>
        </p:nvGrpSpPr>
        <p:grpSpPr>
          <a:xfrm>
            <a:off x="5305676" y="2803912"/>
            <a:ext cx="432292" cy="264412"/>
            <a:chOff x="5310288" y="2956312"/>
            <a:chExt cx="432292" cy="264412"/>
          </a:xfrm>
        </p:grpSpPr>
        <p:sp>
          <p:nvSpPr>
            <p:cNvPr id="12737" name="Google Shape;12737;p91"/>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1"/>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1"/>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1"/>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1"/>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1"/>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1"/>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1"/>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1"/>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1"/>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1"/>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1"/>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1"/>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1"/>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1"/>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1"/>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91"/>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91"/>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91"/>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1"/>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1"/>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1"/>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1"/>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1"/>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1"/>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1"/>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1"/>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91"/>
          <p:cNvGrpSpPr/>
          <p:nvPr/>
        </p:nvGrpSpPr>
        <p:grpSpPr>
          <a:xfrm>
            <a:off x="4874434" y="2279920"/>
            <a:ext cx="398075" cy="340303"/>
            <a:chOff x="4879047" y="2432320"/>
            <a:chExt cx="398075" cy="340303"/>
          </a:xfrm>
        </p:grpSpPr>
        <p:sp>
          <p:nvSpPr>
            <p:cNvPr id="12765" name="Google Shape;12765;p91"/>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91"/>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1"/>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1"/>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1"/>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1"/>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1"/>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91"/>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1"/>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1"/>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91"/>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1"/>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91"/>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91"/>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91"/>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1"/>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1"/>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1"/>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1"/>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1"/>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1"/>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1"/>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1"/>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1"/>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1"/>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91"/>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91"/>
          <p:cNvGrpSpPr/>
          <p:nvPr/>
        </p:nvGrpSpPr>
        <p:grpSpPr>
          <a:xfrm>
            <a:off x="5384088" y="2241423"/>
            <a:ext cx="280982" cy="395896"/>
            <a:chOff x="5388701" y="2393823"/>
            <a:chExt cx="280982" cy="395896"/>
          </a:xfrm>
        </p:grpSpPr>
        <p:sp>
          <p:nvSpPr>
            <p:cNvPr id="12792" name="Google Shape;12792;p91"/>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1"/>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1"/>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1"/>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91"/>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1"/>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1"/>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91"/>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1"/>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1"/>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1"/>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1"/>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1"/>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1"/>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91"/>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91"/>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1"/>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1"/>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1"/>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1"/>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1"/>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91"/>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1"/>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1"/>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1"/>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1"/>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91"/>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91"/>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1"/>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1"/>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91"/>
          <p:cNvGrpSpPr/>
          <p:nvPr/>
        </p:nvGrpSpPr>
        <p:grpSpPr>
          <a:xfrm>
            <a:off x="5738677" y="2286722"/>
            <a:ext cx="444871" cy="316407"/>
            <a:chOff x="5743289" y="2439122"/>
            <a:chExt cx="444871" cy="316407"/>
          </a:xfrm>
        </p:grpSpPr>
        <p:sp>
          <p:nvSpPr>
            <p:cNvPr id="12823" name="Google Shape;12823;p91"/>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91"/>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91"/>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1"/>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1"/>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1"/>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1"/>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1"/>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1"/>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91"/>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91"/>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1"/>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1"/>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1"/>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1"/>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1"/>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91"/>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91"/>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91"/>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91"/>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1"/>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1"/>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1"/>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1"/>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1"/>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1"/>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91"/>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1"/>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1"/>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91"/>
          <p:cNvGrpSpPr/>
          <p:nvPr/>
        </p:nvGrpSpPr>
        <p:grpSpPr>
          <a:xfrm>
            <a:off x="6225747" y="2280183"/>
            <a:ext cx="351359" cy="363412"/>
            <a:chOff x="6230360" y="2432583"/>
            <a:chExt cx="351359" cy="363412"/>
          </a:xfrm>
        </p:grpSpPr>
        <p:sp>
          <p:nvSpPr>
            <p:cNvPr id="12853" name="Google Shape;12853;p91"/>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1"/>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1"/>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1"/>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1"/>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1"/>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91"/>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91"/>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91"/>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91"/>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1"/>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1"/>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1"/>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91"/>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91"/>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1"/>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1"/>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1"/>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1"/>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1"/>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1"/>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91"/>
          <p:cNvGrpSpPr/>
          <p:nvPr/>
        </p:nvGrpSpPr>
        <p:grpSpPr>
          <a:xfrm>
            <a:off x="6629364" y="2307152"/>
            <a:ext cx="387781" cy="286680"/>
            <a:chOff x="6633976" y="2459552"/>
            <a:chExt cx="387781" cy="286680"/>
          </a:xfrm>
        </p:grpSpPr>
        <p:sp>
          <p:nvSpPr>
            <p:cNvPr id="12875" name="Google Shape;12875;p91"/>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1"/>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91"/>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91"/>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1"/>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1"/>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1"/>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91"/>
          <p:cNvGrpSpPr/>
          <p:nvPr/>
        </p:nvGrpSpPr>
        <p:grpSpPr>
          <a:xfrm>
            <a:off x="7086498" y="2276165"/>
            <a:ext cx="376989" cy="348864"/>
            <a:chOff x="7091110" y="2428565"/>
            <a:chExt cx="376989" cy="348864"/>
          </a:xfrm>
        </p:grpSpPr>
        <p:sp>
          <p:nvSpPr>
            <p:cNvPr id="12883" name="Google Shape;12883;p91"/>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91"/>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91"/>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91"/>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1"/>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1"/>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91"/>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1"/>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91"/>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91"/>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1"/>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91"/>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91"/>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1"/>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91"/>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1"/>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1"/>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91"/>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91"/>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91"/>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91"/>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1"/>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91"/>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91"/>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1"/>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91"/>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91"/>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1"/>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1"/>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91"/>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91"/>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91"/>
          <p:cNvGrpSpPr/>
          <p:nvPr/>
        </p:nvGrpSpPr>
        <p:grpSpPr>
          <a:xfrm>
            <a:off x="7531815" y="2262825"/>
            <a:ext cx="369715" cy="375492"/>
            <a:chOff x="7536427" y="2415225"/>
            <a:chExt cx="369715" cy="375492"/>
          </a:xfrm>
        </p:grpSpPr>
        <p:sp>
          <p:nvSpPr>
            <p:cNvPr id="12915" name="Google Shape;12915;p91"/>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91"/>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1"/>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1"/>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1"/>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91"/>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91"/>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91"/>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1"/>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91"/>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1"/>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91"/>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91"/>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1"/>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91"/>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91"/>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91"/>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1"/>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1"/>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1"/>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91"/>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91"/>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91"/>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1"/>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1"/>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91"/>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91"/>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91"/>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91"/>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1"/>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1"/>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91"/>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91"/>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1"/>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1"/>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1"/>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1"/>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1"/>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91"/>
          <p:cNvGrpSpPr/>
          <p:nvPr/>
        </p:nvGrpSpPr>
        <p:grpSpPr>
          <a:xfrm>
            <a:off x="7976160" y="2276402"/>
            <a:ext cx="353381" cy="358160"/>
            <a:chOff x="7980773" y="2428802"/>
            <a:chExt cx="353381" cy="358160"/>
          </a:xfrm>
        </p:grpSpPr>
        <p:sp>
          <p:nvSpPr>
            <p:cNvPr id="12954" name="Google Shape;12954;p91"/>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1"/>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91"/>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91"/>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91"/>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91"/>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91"/>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1"/>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1"/>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1"/>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91"/>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91"/>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1"/>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91"/>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91"/>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1"/>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1"/>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1"/>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91"/>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91"/>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91"/>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91"/>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91"/>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1"/>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1"/>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1"/>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1"/>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1"/>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1"/>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1"/>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91"/>
          <p:cNvGrpSpPr/>
          <p:nvPr/>
        </p:nvGrpSpPr>
        <p:grpSpPr>
          <a:xfrm>
            <a:off x="4881445" y="4138840"/>
            <a:ext cx="346343" cy="343953"/>
            <a:chOff x="4886058" y="4291240"/>
            <a:chExt cx="346343" cy="343953"/>
          </a:xfrm>
        </p:grpSpPr>
        <p:sp>
          <p:nvSpPr>
            <p:cNvPr id="12985" name="Google Shape;12985;p91"/>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1"/>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1"/>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91"/>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91"/>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91"/>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1"/>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1"/>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1"/>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91"/>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91"/>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91"/>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1"/>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91"/>
          <p:cNvGrpSpPr/>
          <p:nvPr/>
        </p:nvGrpSpPr>
        <p:grpSpPr>
          <a:xfrm>
            <a:off x="5339604" y="4138656"/>
            <a:ext cx="304616" cy="343560"/>
            <a:chOff x="5344216" y="4291056"/>
            <a:chExt cx="304616" cy="343560"/>
          </a:xfrm>
        </p:grpSpPr>
        <p:sp>
          <p:nvSpPr>
            <p:cNvPr id="12999" name="Google Shape;12999;p91"/>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1"/>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1"/>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1"/>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91"/>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91"/>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1"/>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1"/>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91"/>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91"/>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91"/>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91"/>
          <p:cNvGrpSpPr/>
          <p:nvPr/>
        </p:nvGrpSpPr>
        <p:grpSpPr>
          <a:xfrm>
            <a:off x="6275387" y="4112022"/>
            <a:ext cx="204093" cy="343743"/>
            <a:chOff x="6271562" y="4290872"/>
            <a:chExt cx="204093" cy="343743"/>
          </a:xfrm>
        </p:grpSpPr>
        <p:sp>
          <p:nvSpPr>
            <p:cNvPr id="13011" name="Google Shape;13011;p91"/>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1"/>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1"/>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91"/>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91"/>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91"/>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91"/>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1"/>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91"/>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91"/>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91"/>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91"/>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91"/>
          <p:cNvGrpSpPr/>
          <p:nvPr/>
        </p:nvGrpSpPr>
        <p:grpSpPr>
          <a:xfrm>
            <a:off x="6634878" y="4176838"/>
            <a:ext cx="344085" cy="267195"/>
            <a:chOff x="6639491" y="4329238"/>
            <a:chExt cx="344085" cy="267195"/>
          </a:xfrm>
        </p:grpSpPr>
        <p:sp>
          <p:nvSpPr>
            <p:cNvPr id="13024" name="Google Shape;13024;p91"/>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91"/>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91"/>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1"/>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1"/>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1"/>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91"/>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91"/>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91"/>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1"/>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1"/>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1"/>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91"/>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91"/>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91"/>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1"/>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1"/>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1"/>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91"/>
          <p:cNvGrpSpPr/>
          <p:nvPr/>
        </p:nvGrpSpPr>
        <p:grpSpPr>
          <a:xfrm>
            <a:off x="7128724" y="4138656"/>
            <a:ext cx="232979" cy="343560"/>
            <a:chOff x="7133336" y="4291056"/>
            <a:chExt cx="232979" cy="343560"/>
          </a:xfrm>
        </p:grpSpPr>
        <p:sp>
          <p:nvSpPr>
            <p:cNvPr id="13043" name="Google Shape;13043;p91"/>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1"/>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91"/>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91"/>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91"/>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91"/>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91"/>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1"/>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1"/>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1"/>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1"/>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1"/>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91"/>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91"/>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91"/>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1"/>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91"/>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91"/>
          <p:cNvGrpSpPr/>
          <p:nvPr/>
        </p:nvGrpSpPr>
        <p:grpSpPr>
          <a:xfrm>
            <a:off x="7566767" y="4138656"/>
            <a:ext cx="232979" cy="343560"/>
            <a:chOff x="7571379" y="4291056"/>
            <a:chExt cx="232979" cy="343560"/>
          </a:xfrm>
        </p:grpSpPr>
        <p:sp>
          <p:nvSpPr>
            <p:cNvPr id="13061" name="Google Shape;13061;p91"/>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91"/>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91"/>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91"/>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91"/>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91"/>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91"/>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91"/>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1"/>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1"/>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1"/>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91"/>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91"/>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1"/>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1"/>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1"/>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91"/>
          <p:cNvGrpSpPr/>
          <p:nvPr/>
        </p:nvGrpSpPr>
        <p:grpSpPr>
          <a:xfrm>
            <a:off x="6661768" y="3195475"/>
            <a:ext cx="295819" cy="370712"/>
            <a:chOff x="6666381" y="3347875"/>
            <a:chExt cx="295819" cy="370712"/>
          </a:xfrm>
        </p:grpSpPr>
        <p:sp>
          <p:nvSpPr>
            <p:cNvPr id="13078" name="Google Shape;13078;p91"/>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1"/>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1"/>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1"/>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1"/>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1"/>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1"/>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1"/>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1"/>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1"/>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1"/>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91"/>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1"/>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1"/>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1"/>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1"/>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1"/>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1"/>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1"/>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1"/>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1"/>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1"/>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1"/>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1"/>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91"/>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1"/>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1"/>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1"/>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1"/>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1"/>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1"/>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1"/>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91"/>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91"/>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1"/>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1"/>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1"/>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1"/>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1"/>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1"/>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91"/>
          <p:cNvGrpSpPr/>
          <p:nvPr/>
        </p:nvGrpSpPr>
        <p:grpSpPr>
          <a:xfrm>
            <a:off x="4873147" y="2735059"/>
            <a:ext cx="389567" cy="390329"/>
            <a:chOff x="4877760" y="2887459"/>
            <a:chExt cx="389567" cy="390329"/>
          </a:xfrm>
        </p:grpSpPr>
        <p:sp>
          <p:nvSpPr>
            <p:cNvPr id="13119" name="Google Shape;13119;p91"/>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1"/>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1"/>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1"/>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1"/>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1"/>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1"/>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1"/>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1"/>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1"/>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1"/>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1"/>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1"/>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1"/>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1"/>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1"/>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1"/>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1"/>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1"/>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1"/>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1"/>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1"/>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1"/>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91"/>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91"/>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1"/>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1"/>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1"/>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1"/>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1"/>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1"/>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1"/>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91"/>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91"/>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1"/>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1"/>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1"/>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1"/>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1"/>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1"/>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1"/>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1"/>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1"/>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1"/>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3" name="Google Shape;13163;p91"/>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1"/>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1"/>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1"/>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91"/>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8" name="Google Shape;13168;p91"/>
          <p:cNvGrpSpPr/>
          <p:nvPr/>
        </p:nvGrpSpPr>
        <p:grpSpPr>
          <a:xfrm>
            <a:off x="5774627" y="2735295"/>
            <a:ext cx="314411" cy="389830"/>
            <a:chOff x="5779239" y="2887695"/>
            <a:chExt cx="314411" cy="389830"/>
          </a:xfrm>
        </p:grpSpPr>
        <p:sp>
          <p:nvSpPr>
            <p:cNvPr id="13169" name="Google Shape;13169;p91"/>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1"/>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1"/>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1"/>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1"/>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1"/>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1"/>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91"/>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1"/>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1"/>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1"/>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1"/>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1"/>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1"/>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91"/>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1"/>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1"/>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1"/>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1"/>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1"/>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1"/>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91"/>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1"/>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1"/>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1"/>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1"/>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91"/>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91"/>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1"/>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91"/>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91"/>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1"/>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91"/>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91"/>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1"/>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1"/>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1"/>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1"/>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1"/>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1"/>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1"/>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1"/>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91"/>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1"/>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91"/>
          <p:cNvGrpSpPr/>
          <p:nvPr/>
        </p:nvGrpSpPr>
        <p:grpSpPr>
          <a:xfrm>
            <a:off x="6185517" y="2788577"/>
            <a:ext cx="389830" cy="283004"/>
            <a:chOff x="6190130" y="2940977"/>
            <a:chExt cx="389830" cy="283004"/>
          </a:xfrm>
        </p:grpSpPr>
        <p:sp>
          <p:nvSpPr>
            <p:cNvPr id="13214" name="Google Shape;13214;p91"/>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91"/>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1"/>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1"/>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91"/>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1"/>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1"/>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1"/>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1"/>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1"/>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91"/>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91"/>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1"/>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1"/>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1"/>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1"/>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91"/>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91"/>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91"/>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1"/>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91"/>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1"/>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91"/>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91"/>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91"/>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91"/>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1"/>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1"/>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91"/>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1"/>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91"/>
          <p:cNvGrpSpPr/>
          <p:nvPr/>
        </p:nvGrpSpPr>
        <p:grpSpPr>
          <a:xfrm>
            <a:off x="6629364" y="2747874"/>
            <a:ext cx="389803" cy="364673"/>
            <a:chOff x="6633976" y="2900274"/>
            <a:chExt cx="389803" cy="364673"/>
          </a:xfrm>
        </p:grpSpPr>
        <p:sp>
          <p:nvSpPr>
            <p:cNvPr id="13245" name="Google Shape;13245;p91"/>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1"/>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91"/>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91"/>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91"/>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1"/>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1"/>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1"/>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1"/>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1"/>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1"/>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1"/>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91"/>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1"/>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1"/>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91"/>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91"/>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2" name="Google Shape;13262;p91"/>
          <p:cNvGrpSpPr/>
          <p:nvPr/>
        </p:nvGrpSpPr>
        <p:grpSpPr>
          <a:xfrm>
            <a:off x="7513223" y="2733037"/>
            <a:ext cx="364935" cy="382529"/>
            <a:chOff x="7517835" y="2885437"/>
            <a:chExt cx="364935" cy="382529"/>
          </a:xfrm>
        </p:grpSpPr>
        <p:sp>
          <p:nvSpPr>
            <p:cNvPr id="13263" name="Google Shape;13263;p91"/>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1"/>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91"/>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91"/>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91"/>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91"/>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1"/>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1"/>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1"/>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91"/>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91"/>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91"/>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91"/>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1"/>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1"/>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1"/>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1"/>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1"/>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91"/>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91"/>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91"/>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91"/>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91"/>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91"/>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1"/>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1"/>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1"/>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1"/>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91"/>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1"/>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91"/>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91"/>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1"/>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91"/>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1"/>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1"/>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1"/>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91"/>
          <p:cNvGrpSpPr/>
          <p:nvPr/>
        </p:nvGrpSpPr>
        <p:grpSpPr>
          <a:xfrm>
            <a:off x="7082979" y="2734744"/>
            <a:ext cx="358160" cy="385602"/>
            <a:chOff x="7087591" y="2887144"/>
            <a:chExt cx="358160" cy="385602"/>
          </a:xfrm>
        </p:grpSpPr>
        <p:sp>
          <p:nvSpPr>
            <p:cNvPr id="13301" name="Google Shape;13301;p91"/>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1"/>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91"/>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91"/>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1"/>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1"/>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1"/>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91"/>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91"/>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91"/>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1"/>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1"/>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1"/>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1"/>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91"/>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91"/>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1"/>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1"/>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1"/>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91"/>
          <p:cNvGrpSpPr/>
          <p:nvPr/>
        </p:nvGrpSpPr>
        <p:grpSpPr>
          <a:xfrm>
            <a:off x="7946749" y="2733037"/>
            <a:ext cx="382529" cy="382529"/>
            <a:chOff x="7951362" y="2885437"/>
            <a:chExt cx="382529" cy="382529"/>
          </a:xfrm>
        </p:grpSpPr>
        <p:sp>
          <p:nvSpPr>
            <p:cNvPr id="13321" name="Google Shape;13321;p91"/>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1"/>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1"/>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1"/>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91"/>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91"/>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1"/>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1"/>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91"/>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91"/>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1"/>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1"/>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1"/>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1"/>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1"/>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1"/>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1"/>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1"/>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1"/>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91"/>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91"/>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1"/>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1"/>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1"/>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91"/>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1"/>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1"/>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1"/>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1"/>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1"/>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91"/>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91"/>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1"/>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1"/>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1"/>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1"/>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91"/>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1"/>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1"/>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1"/>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1"/>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1"/>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1"/>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1"/>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1"/>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1"/>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1"/>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1"/>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1"/>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91"/>
          <p:cNvGrpSpPr/>
          <p:nvPr/>
        </p:nvGrpSpPr>
        <p:grpSpPr>
          <a:xfrm>
            <a:off x="8049793" y="3662089"/>
            <a:ext cx="276964" cy="336601"/>
            <a:chOff x="8054406" y="3814489"/>
            <a:chExt cx="276964" cy="336601"/>
          </a:xfrm>
        </p:grpSpPr>
        <p:sp>
          <p:nvSpPr>
            <p:cNvPr id="13371" name="Google Shape;13371;p91"/>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1"/>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1"/>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1"/>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1"/>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1"/>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91"/>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91"/>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1"/>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91"/>
          <p:cNvGrpSpPr/>
          <p:nvPr/>
        </p:nvGrpSpPr>
        <p:grpSpPr>
          <a:xfrm>
            <a:off x="7932175" y="4142674"/>
            <a:ext cx="378249" cy="335524"/>
            <a:chOff x="7936787" y="4295074"/>
            <a:chExt cx="378249" cy="335524"/>
          </a:xfrm>
        </p:grpSpPr>
        <p:sp>
          <p:nvSpPr>
            <p:cNvPr id="13381" name="Google Shape;13381;p91"/>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1"/>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1"/>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1"/>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91"/>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1"/>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1"/>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1"/>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91"/>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1"/>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1"/>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1"/>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1"/>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1"/>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1"/>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1"/>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91"/>
          <p:cNvGrpSpPr/>
          <p:nvPr/>
        </p:nvGrpSpPr>
        <p:grpSpPr>
          <a:xfrm>
            <a:off x="4881445" y="1813490"/>
            <a:ext cx="388569" cy="388307"/>
            <a:chOff x="4886058" y="1965890"/>
            <a:chExt cx="388569" cy="388307"/>
          </a:xfrm>
        </p:grpSpPr>
        <p:sp>
          <p:nvSpPr>
            <p:cNvPr id="13398" name="Google Shape;13398;p91"/>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1"/>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1"/>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1"/>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1"/>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91"/>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1"/>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1"/>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1"/>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1"/>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1"/>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9" name="Google Shape;13409;p9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3410" name="Google Shape;13410;p9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14" name="Shape 13414"/>
        <p:cNvGrpSpPr/>
        <p:nvPr/>
      </p:nvGrpSpPr>
      <p:grpSpPr>
        <a:xfrm>
          <a:off x="0" y="0"/>
          <a:ext cx="0" cy="0"/>
          <a:chOff x="0" y="0"/>
          <a:chExt cx="0" cy="0"/>
        </a:xfrm>
      </p:grpSpPr>
      <p:grpSp>
        <p:nvGrpSpPr>
          <p:cNvPr id="13415" name="Google Shape;13415;p92"/>
          <p:cNvGrpSpPr/>
          <p:nvPr/>
        </p:nvGrpSpPr>
        <p:grpSpPr>
          <a:xfrm>
            <a:off x="1738624" y="3196252"/>
            <a:ext cx="292801" cy="359258"/>
            <a:chOff x="1765162" y="3346789"/>
            <a:chExt cx="292801" cy="359258"/>
          </a:xfrm>
        </p:grpSpPr>
        <p:sp>
          <p:nvSpPr>
            <p:cNvPr id="13416" name="Google Shape;13416;p92"/>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92"/>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92"/>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2"/>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2"/>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2"/>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2"/>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2"/>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2"/>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2"/>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2"/>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2"/>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2"/>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2"/>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2"/>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92"/>
          <p:cNvGrpSpPr/>
          <p:nvPr/>
        </p:nvGrpSpPr>
        <p:grpSpPr>
          <a:xfrm>
            <a:off x="3051095" y="2294466"/>
            <a:ext cx="358996" cy="296309"/>
            <a:chOff x="3077632" y="2445004"/>
            <a:chExt cx="358996" cy="296309"/>
          </a:xfrm>
        </p:grpSpPr>
        <p:sp>
          <p:nvSpPr>
            <p:cNvPr id="13432" name="Google Shape;13432;p92"/>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2"/>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2"/>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2"/>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2"/>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92"/>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92"/>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92"/>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2"/>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2"/>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2"/>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2"/>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2"/>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2"/>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2"/>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2"/>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2"/>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2"/>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2"/>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2"/>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2"/>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2"/>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2"/>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2"/>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2"/>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2"/>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8" name="Google Shape;13458;p92"/>
          <p:cNvGrpSpPr/>
          <p:nvPr/>
        </p:nvGrpSpPr>
        <p:grpSpPr>
          <a:xfrm>
            <a:off x="2608699" y="2281243"/>
            <a:ext cx="359232" cy="323018"/>
            <a:chOff x="2635237" y="2431780"/>
            <a:chExt cx="359232" cy="323018"/>
          </a:xfrm>
        </p:grpSpPr>
        <p:sp>
          <p:nvSpPr>
            <p:cNvPr id="13459" name="Google Shape;13459;p92"/>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2"/>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2"/>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2"/>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2"/>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2"/>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92"/>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2"/>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2"/>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2"/>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2"/>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2"/>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2"/>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2"/>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2"/>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92"/>
          <p:cNvGrpSpPr/>
          <p:nvPr/>
        </p:nvGrpSpPr>
        <p:grpSpPr>
          <a:xfrm>
            <a:off x="3985114" y="3617594"/>
            <a:ext cx="373189" cy="358944"/>
            <a:chOff x="4011651" y="3768132"/>
            <a:chExt cx="373189" cy="358944"/>
          </a:xfrm>
        </p:grpSpPr>
        <p:sp>
          <p:nvSpPr>
            <p:cNvPr id="13475" name="Google Shape;13475;p92"/>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2"/>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2"/>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2"/>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92"/>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2"/>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2"/>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2"/>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2"/>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2"/>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92"/>
          <p:cNvGrpSpPr/>
          <p:nvPr/>
        </p:nvGrpSpPr>
        <p:grpSpPr>
          <a:xfrm>
            <a:off x="2163031" y="1811065"/>
            <a:ext cx="364993" cy="359049"/>
            <a:chOff x="2189568" y="1961603"/>
            <a:chExt cx="364993" cy="359049"/>
          </a:xfrm>
        </p:grpSpPr>
        <p:sp>
          <p:nvSpPr>
            <p:cNvPr id="13486" name="Google Shape;13486;p92"/>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2"/>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2"/>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2"/>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2"/>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2"/>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2"/>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2"/>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2"/>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2"/>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2"/>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2"/>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2"/>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2"/>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2"/>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2"/>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92"/>
          <p:cNvGrpSpPr/>
          <p:nvPr/>
        </p:nvGrpSpPr>
        <p:grpSpPr>
          <a:xfrm>
            <a:off x="2166539" y="2269434"/>
            <a:ext cx="378426" cy="346323"/>
            <a:chOff x="2193077" y="2419971"/>
            <a:chExt cx="378426" cy="346323"/>
          </a:xfrm>
        </p:grpSpPr>
        <p:sp>
          <p:nvSpPr>
            <p:cNvPr id="13503" name="Google Shape;13503;p92"/>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92"/>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2"/>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2"/>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2"/>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2"/>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2"/>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2"/>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2"/>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2"/>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2"/>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2"/>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2"/>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2"/>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2"/>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92"/>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2"/>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2"/>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2"/>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2"/>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2"/>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92"/>
          <p:cNvGrpSpPr/>
          <p:nvPr/>
        </p:nvGrpSpPr>
        <p:grpSpPr>
          <a:xfrm>
            <a:off x="835084" y="2731232"/>
            <a:ext cx="276802" cy="367140"/>
            <a:chOff x="861622" y="2881770"/>
            <a:chExt cx="276802" cy="367140"/>
          </a:xfrm>
        </p:grpSpPr>
        <p:sp>
          <p:nvSpPr>
            <p:cNvPr id="13525" name="Google Shape;13525;p92"/>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2"/>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2"/>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2"/>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2"/>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2"/>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2"/>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2"/>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2"/>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2"/>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2"/>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2"/>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2"/>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2"/>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2"/>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2"/>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2"/>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2"/>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2"/>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2"/>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2"/>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2"/>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7" name="Google Shape;13547;p92"/>
          <p:cNvGrpSpPr/>
          <p:nvPr/>
        </p:nvGrpSpPr>
        <p:grpSpPr>
          <a:xfrm>
            <a:off x="3941647" y="2731154"/>
            <a:ext cx="369444" cy="367140"/>
            <a:chOff x="3968184" y="2881691"/>
            <a:chExt cx="369444" cy="367140"/>
          </a:xfrm>
        </p:grpSpPr>
        <p:sp>
          <p:nvSpPr>
            <p:cNvPr id="13548" name="Google Shape;13548;p92"/>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2"/>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2"/>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2"/>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2"/>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92"/>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92"/>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2"/>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2"/>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2"/>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2"/>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2"/>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2"/>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2"/>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92"/>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2"/>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2"/>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2"/>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2"/>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2"/>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2"/>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2"/>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2"/>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2"/>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2" name="Google Shape;13572;p92"/>
          <p:cNvGrpSpPr/>
          <p:nvPr/>
        </p:nvGrpSpPr>
        <p:grpSpPr>
          <a:xfrm>
            <a:off x="3487258" y="2731546"/>
            <a:ext cx="371487" cy="366826"/>
            <a:chOff x="3513796" y="2882084"/>
            <a:chExt cx="371487" cy="366826"/>
          </a:xfrm>
        </p:grpSpPr>
        <p:sp>
          <p:nvSpPr>
            <p:cNvPr id="13573" name="Google Shape;13573;p92"/>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2"/>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92"/>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92"/>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2"/>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2"/>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2"/>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2"/>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2"/>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92"/>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92"/>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2"/>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2"/>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2"/>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2"/>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92"/>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2"/>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2"/>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2"/>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2"/>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2"/>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2"/>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2"/>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2"/>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2"/>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92"/>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2"/>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2"/>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2"/>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92"/>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2"/>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2"/>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2"/>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2"/>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2"/>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2"/>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2"/>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2"/>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2"/>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2"/>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2"/>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2"/>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2"/>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2"/>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2"/>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2"/>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2"/>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2"/>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2"/>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92"/>
          <p:cNvGrpSpPr/>
          <p:nvPr/>
        </p:nvGrpSpPr>
        <p:grpSpPr>
          <a:xfrm>
            <a:off x="847077" y="1349738"/>
            <a:ext cx="335011" cy="359232"/>
            <a:chOff x="873615" y="1500275"/>
            <a:chExt cx="335011" cy="359232"/>
          </a:xfrm>
        </p:grpSpPr>
        <p:sp>
          <p:nvSpPr>
            <p:cNvPr id="13623" name="Google Shape;13623;p92"/>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92"/>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2"/>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2"/>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2"/>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2"/>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2"/>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2"/>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2"/>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2"/>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2"/>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92"/>
          <p:cNvGrpSpPr/>
          <p:nvPr/>
        </p:nvGrpSpPr>
        <p:grpSpPr>
          <a:xfrm>
            <a:off x="2175521" y="3196199"/>
            <a:ext cx="337158" cy="359311"/>
            <a:chOff x="2202058" y="3346737"/>
            <a:chExt cx="337158" cy="359311"/>
          </a:xfrm>
        </p:grpSpPr>
        <p:sp>
          <p:nvSpPr>
            <p:cNvPr id="13635" name="Google Shape;13635;p92"/>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2"/>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2"/>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2"/>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2"/>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2"/>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2"/>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2"/>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92"/>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92"/>
          <p:cNvGrpSpPr/>
          <p:nvPr/>
        </p:nvGrpSpPr>
        <p:grpSpPr>
          <a:xfrm>
            <a:off x="2196521" y="3667634"/>
            <a:ext cx="359232" cy="306050"/>
            <a:chOff x="2223059" y="3818172"/>
            <a:chExt cx="359232" cy="306050"/>
          </a:xfrm>
        </p:grpSpPr>
        <p:sp>
          <p:nvSpPr>
            <p:cNvPr id="13645" name="Google Shape;13645;p92"/>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2"/>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2"/>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2"/>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2"/>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2"/>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2"/>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2"/>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2"/>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92"/>
          <p:cNvGrpSpPr/>
          <p:nvPr/>
        </p:nvGrpSpPr>
        <p:grpSpPr>
          <a:xfrm>
            <a:off x="1699451" y="1841283"/>
            <a:ext cx="378426" cy="298509"/>
            <a:chOff x="1725989" y="1991820"/>
            <a:chExt cx="378426" cy="298509"/>
          </a:xfrm>
        </p:grpSpPr>
        <p:sp>
          <p:nvSpPr>
            <p:cNvPr id="13655" name="Google Shape;13655;p92"/>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2"/>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2"/>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92"/>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2"/>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2"/>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2"/>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2"/>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2"/>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2"/>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92"/>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92"/>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7" name="Google Shape;13667;p92"/>
          <p:cNvGrpSpPr/>
          <p:nvPr/>
        </p:nvGrpSpPr>
        <p:grpSpPr>
          <a:xfrm>
            <a:off x="1741871" y="3641213"/>
            <a:ext cx="367978" cy="359075"/>
            <a:chOff x="1768409" y="3791751"/>
            <a:chExt cx="367978" cy="359075"/>
          </a:xfrm>
        </p:grpSpPr>
        <p:sp>
          <p:nvSpPr>
            <p:cNvPr id="13668" name="Google Shape;13668;p92"/>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2"/>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92"/>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2"/>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2"/>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2"/>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2"/>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2"/>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92"/>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2"/>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2"/>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2"/>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2"/>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92"/>
          <p:cNvGrpSpPr/>
          <p:nvPr/>
        </p:nvGrpSpPr>
        <p:grpSpPr>
          <a:xfrm>
            <a:off x="2642426" y="3640768"/>
            <a:ext cx="358735" cy="359311"/>
            <a:chOff x="2668963" y="3791306"/>
            <a:chExt cx="358735" cy="359311"/>
          </a:xfrm>
        </p:grpSpPr>
        <p:sp>
          <p:nvSpPr>
            <p:cNvPr id="13682" name="Google Shape;13682;p92"/>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2"/>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2"/>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2"/>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2"/>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2"/>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2"/>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2"/>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2"/>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2"/>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2"/>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2"/>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2"/>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2"/>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2"/>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2"/>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92"/>
          <p:cNvGrpSpPr/>
          <p:nvPr/>
        </p:nvGrpSpPr>
        <p:grpSpPr>
          <a:xfrm>
            <a:off x="823144" y="1844660"/>
            <a:ext cx="363893" cy="291727"/>
            <a:chOff x="849682" y="1995198"/>
            <a:chExt cx="363893" cy="291727"/>
          </a:xfrm>
        </p:grpSpPr>
        <p:sp>
          <p:nvSpPr>
            <p:cNvPr id="13699" name="Google Shape;13699;p92"/>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2"/>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2"/>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2"/>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2"/>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2"/>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2"/>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2"/>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2"/>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2"/>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2"/>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2"/>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2"/>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2"/>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2"/>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2"/>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2"/>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2"/>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92"/>
          <p:cNvGrpSpPr/>
          <p:nvPr/>
        </p:nvGrpSpPr>
        <p:grpSpPr>
          <a:xfrm>
            <a:off x="3038893" y="1839528"/>
            <a:ext cx="378190" cy="302044"/>
            <a:chOff x="3065430" y="1990066"/>
            <a:chExt cx="378190" cy="302044"/>
          </a:xfrm>
        </p:grpSpPr>
        <p:sp>
          <p:nvSpPr>
            <p:cNvPr id="13718" name="Google Shape;13718;p92"/>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2"/>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2"/>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2"/>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2"/>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92"/>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2"/>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2"/>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2"/>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2"/>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2"/>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92"/>
          <p:cNvGrpSpPr/>
          <p:nvPr/>
        </p:nvGrpSpPr>
        <p:grpSpPr>
          <a:xfrm>
            <a:off x="3541697" y="3640873"/>
            <a:ext cx="347501" cy="359284"/>
            <a:chOff x="3568234" y="3791410"/>
            <a:chExt cx="347501" cy="359284"/>
          </a:xfrm>
        </p:grpSpPr>
        <p:sp>
          <p:nvSpPr>
            <p:cNvPr id="13730" name="Google Shape;13730;p92"/>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2"/>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92"/>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2"/>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2"/>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2"/>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2"/>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2"/>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2"/>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2"/>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2"/>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92"/>
          <p:cNvGrpSpPr/>
          <p:nvPr/>
        </p:nvGrpSpPr>
        <p:grpSpPr>
          <a:xfrm>
            <a:off x="1733387" y="1350550"/>
            <a:ext cx="347004" cy="358420"/>
            <a:chOff x="1759925" y="1501087"/>
            <a:chExt cx="347004" cy="358420"/>
          </a:xfrm>
        </p:grpSpPr>
        <p:sp>
          <p:nvSpPr>
            <p:cNvPr id="13742" name="Google Shape;13742;p92"/>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2"/>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2"/>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2"/>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2"/>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2"/>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2"/>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2"/>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2"/>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2"/>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2"/>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2"/>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2"/>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2"/>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2"/>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2"/>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2"/>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2"/>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2"/>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2"/>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92"/>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2"/>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2"/>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2"/>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2"/>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2"/>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2"/>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92"/>
          <p:cNvGrpSpPr/>
          <p:nvPr/>
        </p:nvGrpSpPr>
        <p:grpSpPr>
          <a:xfrm>
            <a:off x="3492757" y="2263123"/>
            <a:ext cx="360227" cy="359311"/>
            <a:chOff x="3519295" y="2413660"/>
            <a:chExt cx="360227" cy="359311"/>
          </a:xfrm>
        </p:grpSpPr>
        <p:sp>
          <p:nvSpPr>
            <p:cNvPr id="13770" name="Google Shape;13770;p92"/>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2"/>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2"/>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2"/>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2"/>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2"/>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2"/>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2"/>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2"/>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2"/>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2"/>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2"/>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2"/>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92"/>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2"/>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2"/>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2"/>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2"/>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2"/>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2"/>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2"/>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2"/>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2"/>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2"/>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2"/>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2"/>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2"/>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2"/>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2"/>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2"/>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2"/>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2"/>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2"/>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2"/>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2"/>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5" name="Google Shape;13805;p92"/>
          <p:cNvGrpSpPr/>
          <p:nvPr/>
        </p:nvGrpSpPr>
        <p:grpSpPr>
          <a:xfrm>
            <a:off x="1303717" y="3695181"/>
            <a:ext cx="358996" cy="250774"/>
            <a:chOff x="1330255" y="3845718"/>
            <a:chExt cx="358996" cy="250774"/>
          </a:xfrm>
        </p:grpSpPr>
        <p:sp>
          <p:nvSpPr>
            <p:cNvPr id="13806" name="Google Shape;13806;p92"/>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2"/>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2"/>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2"/>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2"/>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2"/>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2"/>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2"/>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2"/>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2"/>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92"/>
          <p:cNvGrpSpPr/>
          <p:nvPr/>
        </p:nvGrpSpPr>
        <p:grpSpPr>
          <a:xfrm>
            <a:off x="3088566" y="3640847"/>
            <a:ext cx="373424" cy="359311"/>
            <a:chOff x="3115103" y="3791384"/>
            <a:chExt cx="373424" cy="359311"/>
          </a:xfrm>
        </p:grpSpPr>
        <p:sp>
          <p:nvSpPr>
            <p:cNvPr id="13817" name="Google Shape;13817;p92"/>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2"/>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92"/>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2"/>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2"/>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2"/>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92"/>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2"/>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2"/>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2"/>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2"/>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2"/>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2"/>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2"/>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92"/>
          <p:cNvGrpSpPr/>
          <p:nvPr/>
        </p:nvGrpSpPr>
        <p:grpSpPr>
          <a:xfrm>
            <a:off x="857316" y="3642104"/>
            <a:ext cx="378190" cy="357059"/>
            <a:chOff x="883853" y="3792641"/>
            <a:chExt cx="378190" cy="357059"/>
          </a:xfrm>
        </p:grpSpPr>
        <p:sp>
          <p:nvSpPr>
            <p:cNvPr id="13832" name="Google Shape;13832;p92"/>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2"/>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2"/>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2"/>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2"/>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2"/>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92"/>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2"/>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2"/>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2"/>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92"/>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2"/>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2"/>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2"/>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2"/>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2"/>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2"/>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2"/>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2"/>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2"/>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2"/>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2"/>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92"/>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92"/>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2"/>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2"/>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92"/>
          <p:cNvGrpSpPr/>
          <p:nvPr/>
        </p:nvGrpSpPr>
        <p:grpSpPr>
          <a:xfrm>
            <a:off x="3907659" y="2334268"/>
            <a:ext cx="401207" cy="214036"/>
            <a:chOff x="3934196" y="2484805"/>
            <a:chExt cx="401207" cy="214036"/>
          </a:xfrm>
        </p:grpSpPr>
        <p:sp>
          <p:nvSpPr>
            <p:cNvPr id="13859" name="Google Shape;13859;p92"/>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92"/>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92"/>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2"/>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2"/>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92"/>
          <p:cNvGrpSpPr/>
          <p:nvPr/>
        </p:nvGrpSpPr>
        <p:grpSpPr>
          <a:xfrm>
            <a:off x="3973357" y="1349659"/>
            <a:ext cx="342474" cy="359232"/>
            <a:chOff x="3999894" y="1500197"/>
            <a:chExt cx="342474" cy="359232"/>
          </a:xfrm>
        </p:grpSpPr>
        <p:sp>
          <p:nvSpPr>
            <p:cNvPr id="13865" name="Google Shape;13865;p92"/>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2"/>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2"/>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2"/>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2"/>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2"/>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2"/>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2"/>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2"/>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2"/>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5" name="Google Shape;13875;p92"/>
          <p:cNvGrpSpPr/>
          <p:nvPr/>
        </p:nvGrpSpPr>
        <p:grpSpPr>
          <a:xfrm>
            <a:off x="2207257" y="2731625"/>
            <a:ext cx="232601" cy="366747"/>
            <a:chOff x="2233795" y="2882162"/>
            <a:chExt cx="232601" cy="366747"/>
          </a:xfrm>
        </p:grpSpPr>
        <p:sp>
          <p:nvSpPr>
            <p:cNvPr id="13876" name="Google Shape;13876;p92"/>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2"/>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2"/>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2"/>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2"/>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92"/>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2"/>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2"/>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2"/>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2"/>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2"/>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2"/>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2"/>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2"/>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2"/>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2"/>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2"/>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2"/>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92"/>
          <p:cNvGrpSpPr/>
          <p:nvPr/>
        </p:nvGrpSpPr>
        <p:grpSpPr>
          <a:xfrm>
            <a:off x="3497235" y="3253885"/>
            <a:ext cx="362008" cy="244175"/>
            <a:chOff x="3523772" y="3404422"/>
            <a:chExt cx="362008" cy="244175"/>
          </a:xfrm>
        </p:grpSpPr>
        <p:sp>
          <p:nvSpPr>
            <p:cNvPr id="13895" name="Google Shape;13895;p92"/>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2"/>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92"/>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2"/>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2"/>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2"/>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2"/>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2"/>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2"/>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2"/>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2"/>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2"/>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2"/>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2"/>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2"/>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92"/>
          <p:cNvGrpSpPr/>
          <p:nvPr/>
        </p:nvGrpSpPr>
        <p:grpSpPr>
          <a:xfrm>
            <a:off x="3504488" y="1826776"/>
            <a:ext cx="359232" cy="327836"/>
            <a:chOff x="3531026" y="1977314"/>
            <a:chExt cx="359232" cy="327836"/>
          </a:xfrm>
        </p:grpSpPr>
        <p:sp>
          <p:nvSpPr>
            <p:cNvPr id="13911" name="Google Shape;13911;p92"/>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2"/>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2"/>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2"/>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2"/>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2"/>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2"/>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2"/>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2"/>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2"/>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92"/>
          <p:cNvGrpSpPr/>
          <p:nvPr/>
        </p:nvGrpSpPr>
        <p:grpSpPr>
          <a:xfrm>
            <a:off x="3096814" y="1349738"/>
            <a:ext cx="296781" cy="359232"/>
            <a:chOff x="3123351" y="1500275"/>
            <a:chExt cx="296781" cy="359232"/>
          </a:xfrm>
        </p:grpSpPr>
        <p:sp>
          <p:nvSpPr>
            <p:cNvPr id="13922" name="Google Shape;13922;p92"/>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2"/>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2"/>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2"/>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2"/>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2"/>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2"/>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2"/>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2"/>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2"/>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2"/>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92"/>
          <p:cNvGrpSpPr/>
          <p:nvPr/>
        </p:nvGrpSpPr>
        <p:grpSpPr>
          <a:xfrm>
            <a:off x="2632920" y="1349738"/>
            <a:ext cx="332261" cy="359232"/>
            <a:chOff x="2659458" y="1500275"/>
            <a:chExt cx="332261" cy="359232"/>
          </a:xfrm>
        </p:grpSpPr>
        <p:sp>
          <p:nvSpPr>
            <p:cNvPr id="13934" name="Google Shape;13934;p92"/>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2"/>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2"/>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92"/>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92"/>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2"/>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2"/>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2"/>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2"/>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2"/>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2"/>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2"/>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2"/>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2"/>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2"/>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2"/>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2"/>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2"/>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2"/>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2"/>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4" name="Google Shape;13954;p92"/>
          <p:cNvGrpSpPr/>
          <p:nvPr/>
        </p:nvGrpSpPr>
        <p:grpSpPr>
          <a:xfrm>
            <a:off x="1723646" y="2262992"/>
            <a:ext cx="359730" cy="359441"/>
            <a:chOff x="1750184" y="2413530"/>
            <a:chExt cx="359730" cy="359441"/>
          </a:xfrm>
        </p:grpSpPr>
        <p:sp>
          <p:nvSpPr>
            <p:cNvPr id="13955" name="Google Shape;13955;p92"/>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2"/>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92"/>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2"/>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92"/>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2"/>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2"/>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2"/>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2"/>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2"/>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2"/>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92"/>
          <p:cNvGrpSpPr/>
          <p:nvPr/>
        </p:nvGrpSpPr>
        <p:grpSpPr>
          <a:xfrm>
            <a:off x="2203513" y="1349685"/>
            <a:ext cx="316524" cy="359284"/>
            <a:chOff x="2230050" y="1500223"/>
            <a:chExt cx="316524" cy="359284"/>
          </a:xfrm>
        </p:grpSpPr>
        <p:sp>
          <p:nvSpPr>
            <p:cNvPr id="13967" name="Google Shape;13967;p92"/>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2"/>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2"/>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2"/>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2"/>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2"/>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2"/>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2"/>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2"/>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2"/>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2"/>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2"/>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2"/>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2"/>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2"/>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2"/>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2"/>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2"/>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2"/>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2"/>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92"/>
          <p:cNvGrpSpPr/>
          <p:nvPr/>
        </p:nvGrpSpPr>
        <p:grpSpPr>
          <a:xfrm>
            <a:off x="2663504" y="4112229"/>
            <a:ext cx="359389" cy="359232"/>
            <a:chOff x="2690042" y="4262767"/>
            <a:chExt cx="359389" cy="359232"/>
          </a:xfrm>
        </p:grpSpPr>
        <p:sp>
          <p:nvSpPr>
            <p:cNvPr id="13988" name="Google Shape;13988;p92"/>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2"/>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2"/>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2"/>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2"/>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2"/>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92"/>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5" name="Google Shape;13995;p92"/>
          <p:cNvGrpSpPr/>
          <p:nvPr/>
        </p:nvGrpSpPr>
        <p:grpSpPr>
          <a:xfrm>
            <a:off x="2662902" y="2731625"/>
            <a:ext cx="222337" cy="366721"/>
            <a:chOff x="2689440" y="2882162"/>
            <a:chExt cx="222337" cy="366721"/>
          </a:xfrm>
        </p:grpSpPr>
        <p:sp>
          <p:nvSpPr>
            <p:cNvPr id="13996" name="Google Shape;13996;p92"/>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2"/>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2"/>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2"/>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2"/>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2"/>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2"/>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2"/>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2"/>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5" name="Google Shape;14005;p92"/>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6" name="Google Shape;14006;p92"/>
          <p:cNvGrpSpPr/>
          <p:nvPr/>
        </p:nvGrpSpPr>
        <p:grpSpPr>
          <a:xfrm>
            <a:off x="2611449" y="1829604"/>
            <a:ext cx="359232" cy="322023"/>
            <a:chOff x="2637986" y="1980142"/>
            <a:chExt cx="359232" cy="322023"/>
          </a:xfrm>
        </p:grpSpPr>
        <p:sp>
          <p:nvSpPr>
            <p:cNvPr id="14007" name="Google Shape;14007;p92"/>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2"/>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2"/>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2"/>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2"/>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2"/>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2"/>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2"/>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2"/>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2"/>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2"/>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2"/>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92"/>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92"/>
          <p:cNvGrpSpPr/>
          <p:nvPr/>
        </p:nvGrpSpPr>
        <p:grpSpPr>
          <a:xfrm>
            <a:off x="1279994" y="3196435"/>
            <a:ext cx="323018" cy="359075"/>
            <a:chOff x="1306531" y="3346972"/>
            <a:chExt cx="323018" cy="359075"/>
          </a:xfrm>
        </p:grpSpPr>
        <p:sp>
          <p:nvSpPr>
            <p:cNvPr id="14021" name="Google Shape;14021;p92"/>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2"/>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92"/>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2"/>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2"/>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2"/>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2"/>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2"/>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2"/>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0" name="Google Shape;14030;p92"/>
          <p:cNvGrpSpPr/>
          <p:nvPr/>
        </p:nvGrpSpPr>
        <p:grpSpPr>
          <a:xfrm>
            <a:off x="1281486" y="2263437"/>
            <a:ext cx="360253" cy="357111"/>
            <a:chOff x="1308024" y="2413975"/>
            <a:chExt cx="360253" cy="357111"/>
          </a:xfrm>
        </p:grpSpPr>
        <p:sp>
          <p:nvSpPr>
            <p:cNvPr id="14031" name="Google Shape;14031;p92"/>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2"/>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2"/>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2"/>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2"/>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2"/>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2"/>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2"/>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92"/>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2"/>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2"/>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2"/>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2"/>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2"/>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2"/>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2"/>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2"/>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2"/>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2"/>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2"/>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2"/>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2"/>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2"/>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2"/>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2"/>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2"/>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2"/>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2"/>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2"/>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2"/>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92"/>
          <p:cNvGrpSpPr/>
          <p:nvPr/>
        </p:nvGrpSpPr>
        <p:grpSpPr>
          <a:xfrm>
            <a:off x="1271981" y="1819785"/>
            <a:ext cx="378452" cy="341321"/>
            <a:chOff x="1298519" y="1970322"/>
            <a:chExt cx="378452" cy="341321"/>
          </a:xfrm>
        </p:grpSpPr>
        <p:sp>
          <p:nvSpPr>
            <p:cNvPr id="14062" name="Google Shape;14062;p92"/>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92"/>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2"/>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2"/>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2"/>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2"/>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2"/>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2"/>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92"/>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2"/>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2"/>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2"/>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2"/>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2"/>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2"/>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2"/>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2"/>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2"/>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2"/>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2"/>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92"/>
          <p:cNvGrpSpPr/>
          <p:nvPr/>
        </p:nvGrpSpPr>
        <p:grpSpPr>
          <a:xfrm>
            <a:off x="3088278" y="3196330"/>
            <a:ext cx="283217" cy="359180"/>
            <a:chOff x="3114815" y="3346868"/>
            <a:chExt cx="283217" cy="359180"/>
          </a:xfrm>
        </p:grpSpPr>
        <p:sp>
          <p:nvSpPr>
            <p:cNvPr id="14083" name="Google Shape;14083;p92"/>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2"/>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2"/>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2"/>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2"/>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2"/>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2"/>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2"/>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2"/>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2"/>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2"/>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2"/>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2"/>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92"/>
          <p:cNvGrpSpPr/>
          <p:nvPr/>
        </p:nvGrpSpPr>
        <p:grpSpPr>
          <a:xfrm>
            <a:off x="3946648" y="3202693"/>
            <a:ext cx="378661" cy="346558"/>
            <a:chOff x="3973186" y="3353231"/>
            <a:chExt cx="378661" cy="346558"/>
          </a:xfrm>
        </p:grpSpPr>
        <p:sp>
          <p:nvSpPr>
            <p:cNvPr id="14097" name="Google Shape;14097;p92"/>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92"/>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2"/>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2"/>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2"/>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2"/>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2"/>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2"/>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2"/>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2"/>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2"/>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2"/>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2"/>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2"/>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2"/>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2"/>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2"/>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2"/>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92"/>
          <p:cNvGrpSpPr/>
          <p:nvPr/>
        </p:nvGrpSpPr>
        <p:grpSpPr>
          <a:xfrm>
            <a:off x="2126319" y="4112465"/>
            <a:ext cx="373241" cy="359127"/>
            <a:chOff x="2152857" y="4263002"/>
            <a:chExt cx="373241" cy="359127"/>
          </a:xfrm>
        </p:grpSpPr>
        <p:sp>
          <p:nvSpPr>
            <p:cNvPr id="14116" name="Google Shape;14116;p92"/>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2"/>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2"/>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2"/>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2"/>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2"/>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2"/>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2"/>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4" name="Google Shape;14124;p92"/>
          <p:cNvGrpSpPr/>
          <p:nvPr/>
        </p:nvGrpSpPr>
        <p:grpSpPr>
          <a:xfrm>
            <a:off x="833094" y="3196435"/>
            <a:ext cx="303537" cy="359127"/>
            <a:chOff x="859632" y="3346972"/>
            <a:chExt cx="303537" cy="359127"/>
          </a:xfrm>
        </p:grpSpPr>
        <p:sp>
          <p:nvSpPr>
            <p:cNvPr id="14125" name="Google Shape;14125;p92"/>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2"/>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2"/>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2"/>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2"/>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0" name="Google Shape;14130;p92"/>
          <p:cNvGrpSpPr/>
          <p:nvPr/>
        </p:nvGrpSpPr>
        <p:grpSpPr>
          <a:xfrm>
            <a:off x="1741373" y="2731704"/>
            <a:ext cx="265306" cy="366799"/>
            <a:chOff x="1767911" y="2882241"/>
            <a:chExt cx="265306" cy="366799"/>
          </a:xfrm>
        </p:grpSpPr>
        <p:sp>
          <p:nvSpPr>
            <p:cNvPr id="14131" name="Google Shape;14131;p92"/>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2"/>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2"/>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2"/>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2"/>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92"/>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2"/>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2"/>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2"/>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2"/>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2"/>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2"/>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2"/>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92"/>
          <p:cNvGrpSpPr/>
          <p:nvPr/>
        </p:nvGrpSpPr>
        <p:grpSpPr>
          <a:xfrm>
            <a:off x="1305472" y="1349397"/>
            <a:ext cx="331895" cy="359311"/>
            <a:chOff x="1332009" y="1499935"/>
            <a:chExt cx="331895" cy="359311"/>
          </a:xfrm>
        </p:grpSpPr>
        <p:sp>
          <p:nvSpPr>
            <p:cNvPr id="14147" name="Google Shape;14147;p92"/>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2"/>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2"/>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2"/>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2"/>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2"/>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2"/>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2"/>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2"/>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2"/>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2"/>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2"/>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2"/>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2"/>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2"/>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2"/>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2"/>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92"/>
          <p:cNvGrpSpPr/>
          <p:nvPr/>
        </p:nvGrpSpPr>
        <p:grpSpPr>
          <a:xfrm>
            <a:off x="2636927" y="3196278"/>
            <a:ext cx="289528" cy="359232"/>
            <a:chOff x="2663464" y="3346815"/>
            <a:chExt cx="289528" cy="359232"/>
          </a:xfrm>
        </p:grpSpPr>
        <p:sp>
          <p:nvSpPr>
            <p:cNvPr id="14165" name="Google Shape;14165;p92"/>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2"/>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2"/>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2"/>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2"/>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2"/>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2"/>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2"/>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2"/>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2"/>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2"/>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92"/>
          <p:cNvGrpSpPr/>
          <p:nvPr/>
        </p:nvGrpSpPr>
        <p:grpSpPr>
          <a:xfrm>
            <a:off x="1289237" y="2731389"/>
            <a:ext cx="269051" cy="366983"/>
            <a:chOff x="1315775" y="2881927"/>
            <a:chExt cx="269051" cy="366983"/>
          </a:xfrm>
        </p:grpSpPr>
        <p:sp>
          <p:nvSpPr>
            <p:cNvPr id="14177" name="Google Shape;14177;p92"/>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2"/>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2"/>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2"/>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2"/>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2"/>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2"/>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2"/>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2"/>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2"/>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2"/>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2"/>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92"/>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92"/>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2"/>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2" name="Google Shape;14192;p92"/>
          <p:cNvGrpSpPr/>
          <p:nvPr/>
        </p:nvGrpSpPr>
        <p:grpSpPr>
          <a:xfrm>
            <a:off x="3950890" y="1829604"/>
            <a:ext cx="359232" cy="322023"/>
            <a:chOff x="3977427" y="1980142"/>
            <a:chExt cx="359232" cy="322023"/>
          </a:xfrm>
        </p:grpSpPr>
        <p:sp>
          <p:nvSpPr>
            <p:cNvPr id="14193" name="Google Shape;14193;p92"/>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2"/>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2"/>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2"/>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2"/>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2"/>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2"/>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2"/>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2"/>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2"/>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3" name="Google Shape;14203;p92"/>
          <p:cNvGrpSpPr/>
          <p:nvPr/>
        </p:nvGrpSpPr>
        <p:grpSpPr>
          <a:xfrm>
            <a:off x="839091" y="2263071"/>
            <a:ext cx="361720" cy="359180"/>
            <a:chOff x="865628" y="2413608"/>
            <a:chExt cx="361720" cy="359180"/>
          </a:xfrm>
        </p:grpSpPr>
        <p:sp>
          <p:nvSpPr>
            <p:cNvPr id="14204" name="Google Shape;14204;p92"/>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92"/>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2"/>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2"/>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2"/>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2"/>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92"/>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92"/>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2"/>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2"/>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2"/>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2"/>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2"/>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92"/>
          <p:cNvGrpSpPr/>
          <p:nvPr/>
        </p:nvGrpSpPr>
        <p:grpSpPr>
          <a:xfrm>
            <a:off x="3090556" y="2731389"/>
            <a:ext cx="268815" cy="366983"/>
            <a:chOff x="3117093" y="2881927"/>
            <a:chExt cx="268815" cy="366983"/>
          </a:xfrm>
        </p:grpSpPr>
        <p:sp>
          <p:nvSpPr>
            <p:cNvPr id="14218" name="Google Shape;14218;p92"/>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2"/>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2"/>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2"/>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2"/>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92"/>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2"/>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2"/>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2"/>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2"/>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2"/>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2"/>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2"/>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2"/>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2"/>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3" name="Google Shape;14233;p92"/>
          <p:cNvGrpSpPr/>
          <p:nvPr/>
        </p:nvGrpSpPr>
        <p:grpSpPr>
          <a:xfrm>
            <a:off x="3507971" y="1357462"/>
            <a:ext cx="368502" cy="343521"/>
            <a:chOff x="3534508" y="1508000"/>
            <a:chExt cx="368502" cy="343521"/>
          </a:xfrm>
        </p:grpSpPr>
        <p:sp>
          <p:nvSpPr>
            <p:cNvPr id="14234" name="Google Shape;14234;p92"/>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2"/>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2"/>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2"/>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92"/>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92"/>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2"/>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2"/>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2"/>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2"/>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2"/>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2"/>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2"/>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2"/>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2"/>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92"/>
          <p:cNvGrpSpPr/>
          <p:nvPr/>
        </p:nvGrpSpPr>
        <p:grpSpPr>
          <a:xfrm>
            <a:off x="7131161" y="1349424"/>
            <a:ext cx="279054" cy="354754"/>
            <a:chOff x="7147436" y="1502999"/>
            <a:chExt cx="279054" cy="354754"/>
          </a:xfrm>
        </p:grpSpPr>
        <p:sp>
          <p:nvSpPr>
            <p:cNvPr id="14250" name="Google Shape;14250;p92"/>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2"/>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2"/>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2"/>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92"/>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2"/>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2"/>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2"/>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2"/>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2"/>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2"/>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2"/>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2"/>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2"/>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2"/>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2"/>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6" name="Google Shape;14266;p92"/>
          <p:cNvGrpSpPr/>
          <p:nvPr/>
        </p:nvGrpSpPr>
        <p:grpSpPr>
          <a:xfrm>
            <a:off x="7586806" y="1819497"/>
            <a:ext cx="276802" cy="354807"/>
            <a:chOff x="7603081" y="1973072"/>
            <a:chExt cx="276802" cy="354807"/>
          </a:xfrm>
        </p:grpSpPr>
        <p:sp>
          <p:nvSpPr>
            <p:cNvPr id="14267" name="Google Shape;14267;p92"/>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92"/>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92"/>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2"/>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2"/>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2"/>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2"/>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2"/>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2"/>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2"/>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92"/>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2"/>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2"/>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2"/>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92"/>
          <p:cNvGrpSpPr/>
          <p:nvPr/>
        </p:nvGrpSpPr>
        <p:grpSpPr>
          <a:xfrm>
            <a:off x="6680517" y="1349424"/>
            <a:ext cx="276802" cy="354754"/>
            <a:chOff x="6696792" y="1502999"/>
            <a:chExt cx="276802" cy="354754"/>
          </a:xfrm>
        </p:grpSpPr>
        <p:sp>
          <p:nvSpPr>
            <p:cNvPr id="14282" name="Google Shape;14282;p92"/>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2"/>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2"/>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2"/>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2"/>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92"/>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2"/>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2"/>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2"/>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2"/>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2"/>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2"/>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2"/>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2"/>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92"/>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7" name="Google Shape;14297;p92"/>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8" name="Google Shape;14298;p92"/>
          <p:cNvGrpSpPr/>
          <p:nvPr/>
        </p:nvGrpSpPr>
        <p:grpSpPr>
          <a:xfrm>
            <a:off x="6207118" y="1349424"/>
            <a:ext cx="320295" cy="354754"/>
            <a:chOff x="6223393" y="1502999"/>
            <a:chExt cx="320295" cy="354754"/>
          </a:xfrm>
        </p:grpSpPr>
        <p:sp>
          <p:nvSpPr>
            <p:cNvPr id="14299" name="Google Shape;14299;p92"/>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2"/>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2"/>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2"/>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2"/>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2"/>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2"/>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2"/>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2"/>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2"/>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2"/>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2"/>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2"/>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2"/>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2"/>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92"/>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2"/>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2"/>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2"/>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2"/>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2"/>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2"/>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92"/>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2" name="Google Shape;14322;p92"/>
          <p:cNvGrpSpPr/>
          <p:nvPr/>
        </p:nvGrpSpPr>
        <p:grpSpPr>
          <a:xfrm>
            <a:off x="5294336" y="1349397"/>
            <a:ext cx="339515" cy="354781"/>
            <a:chOff x="5310611" y="1502972"/>
            <a:chExt cx="339515" cy="354781"/>
          </a:xfrm>
        </p:grpSpPr>
        <p:sp>
          <p:nvSpPr>
            <p:cNvPr id="14323" name="Google Shape;14323;p92"/>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2"/>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2"/>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2"/>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2"/>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2"/>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2"/>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2"/>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2"/>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2"/>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2"/>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2"/>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2"/>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2"/>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2"/>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2"/>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92"/>
          <p:cNvGrpSpPr/>
          <p:nvPr/>
        </p:nvGrpSpPr>
        <p:grpSpPr>
          <a:xfrm>
            <a:off x="6237362" y="3636526"/>
            <a:ext cx="274550" cy="354833"/>
            <a:chOff x="6253637" y="3790101"/>
            <a:chExt cx="274550" cy="354833"/>
          </a:xfrm>
        </p:grpSpPr>
        <p:sp>
          <p:nvSpPr>
            <p:cNvPr id="14340" name="Google Shape;14340;p92"/>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2"/>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2"/>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2"/>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2"/>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2"/>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92"/>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2"/>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2"/>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2"/>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2"/>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2"/>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2"/>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2"/>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92"/>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2"/>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2"/>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92"/>
          <p:cNvGrpSpPr/>
          <p:nvPr/>
        </p:nvGrpSpPr>
        <p:grpSpPr>
          <a:xfrm>
            <a:off x="5786456" y="3636605"/>
            <a:ext cx="274576" cy="354754"/>
            <a:chOff x="5802731" y="3790180"/>
            <a:chExt cx="274576" cy="354754"/>
          </a:xfrm>
        </p:grpSpPr>
        <p:sp>
          <p:nvSpPr>
            <p:cNvPr id="14358" name="Google Shape;14358;p92"/>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2"/>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2"/>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2"/>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2"/>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2"/>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2"/>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2"/>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2"/>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2"/>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2"/>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2"/>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2"/>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2"/>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2"/>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2"/>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2"/>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2"/>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2"/>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2"/>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2"/>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92"/>
          <p:cNvGrpSpPr/>
          <p:nvPr/>
        </p:nvGrpSpPr>
        <p:grpSpPr>
          <a:xfrm>
            <a:off x="5335813" y="3636631"/>
            <a:ext cx="274550" cy="354728"/>
            <a:chOff x="5352088" y="3790206"/>
            <a:chExt cx="274550" cy="354728"/>
          </a:xfrm>
        </p:grpSpPr>
        <p:sp>
          <p:nvSpPr>
            <p:cNvPr id="14380" name="Google Shape;14380;p92"/>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2"/>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92"/>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2"/>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2"/>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2"/>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2"/>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92"/>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92"/>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2"/>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92"/>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92"/>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2"/>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2"/>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92"/>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2"/>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2"/>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2"/>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2"/>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2"/>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2"/>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2"/>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2"/>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2"/>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4" name="Google Shape;14404;p92"/>
          <p:cNvGrpSpPr/>
          <p:nvPr/>
        </p:nvGrpSpPr>
        <p:grpSpPr>
          <a:xfrm>
            <a:off x="4885431" y="3636500"/>
            <a:ext cx="274550" cy="354859"/>
            <a:chOff x="4901706" y="3790075"/>
            <a:chExt cx="274550" cy="354859"/>
          </a:xfrm>
        </p:grpSpPr>
        <p:sp>
          <p:nvSpPr>
            <p:cNvPr id="14405" name="Google Shape;14405;p92"/>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2"/>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2"/>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2"/>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92"/>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2"/>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2"/>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2"/>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2"/>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2"/>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2"/>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2"/>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92"/>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2"/>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92"/>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2"/>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2"/>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92"/>
          <p:cNvGrpSpPr/>
          <p:nvPr/>
        </p:nvGrpSpPr>
        <p:grpSpPr>
          <a:xfrm>
            <a:off x="8036429" y="1349633"/>
            <a:ext cx="275073" cy="354545"/>
            <a:chOff x="8052704" y="1503208"/>
            <a:chExt cx="275073" cy="354545"/>
          </a:xfrm>
        </p:grpSpPr>
        <p:sp>
          <p:nvSpPr>
            <p:cNvPr id="14423" name="Google Shape;14423;p92"/>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2"/>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2"/>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2"/>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2"/>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2"/>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2"/>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2"/>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2"/>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2"/>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2"/>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2"/>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2"/>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2"/>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92"/>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92"/>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2"/>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92"/>
          <p:cNvGrpSpPr/>
          <p:nvPr/>
        </p:nvGrpSpPr>
        <p:grpSpPr>
          <a:xfrm>
            <a:off x="5778470" y="1349424"/>
            <a:ext cx="274550" cy="354754"/>
            <a:chOff x="5794745" y="1502999"/>
            <a:chExt cx="274550" cy="354754"/>
          </a:xfrm>
        </p:grpSpPr>
        <p:sp>
          <p:nvSpPr>
            <p:cNvPr id="14441" name="Google Shape;14441;p92"/>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92"/>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92"/>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2"/>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2"/>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2"/>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92"/>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92"/>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2"/>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2"/>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92"/>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2"/>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2"/>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2"/>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92"/>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92"/>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2"/>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2"/>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92"/>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2"/>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2"/>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92"/>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2"/>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4" name="Google Shape;14464;p92"/>
          <p:cNvGrpSpPr/>
          <p:nvPr/>
        </p:nvGrpSpPr>
        <p:grpSpPr>
          <a:xfrm>
            <a:off x="4880665" y="1349424"/>
            <a:ext cx="263316" cy="354754"/>
            <a:chOff x="4896940" y="1502999"/>
            <a:chExt cx="263316" cy="354754"/>
          </a:xfrm>
        </p:grpSpPr>
        <p:sp>
          <p:nvSpPr>
            <p:cNvPr id="14465" name="Google Shape;14465;p92"/>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2"/>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2"/>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2"/>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2"/>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2"/>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2"/>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2"/>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2"/>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2"/>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2"/>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2"/>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2"/>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2"/>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2"/>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2"/>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2"/>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2"/>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2"/>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92"/>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2"/>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92"/>
          <p:cNvGrpSpPr/>
          <p:nvPr/>
        </p:nvGrpSpPr>
        <p:grpSpPr>
          <a:xfrm>
            <a:off x="6239117" y="4114507"/>
            <a:ext cx="274550" cy="354728"/>
            <a:chOff x="6255392" y="4268082"/>
            <a:chExt cx="274550" cy="354728"/>
          </a:xfrm>
        </p:grpSpPr>
        <p:sp>
          <p:nvSpPr>
            <p:cNvPr id="14487" name="Google Shape;14487;p92"/>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2"/>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2"/>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2"/>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2"/>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2"/>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2"/>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2"/>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2"/>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2"/>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92"/>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92"/>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2"/>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2"/>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2"/>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2"/>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2"/>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2"/>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92"/>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2"/>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92"/>
          <p:cNvGrpSpPr/>
          <p:nvPr/>
        </p:nvGrpSpPr>
        <p:grpSpPr>
          <a:xfrm>
            <a:off x="7587801" y="3636500"/>
            <a:ext cx="275807" cy="354859"/>
            <a:chOff x="7604076" y="3790075"/>
            <a:chExt cx="275807" cy="354859"/>
          </a:xfrm>
        </p:grpSpPr>
        <p:sp>
          <p:nvSpPr>
            <p:cNvPr id="14508" name="Google Shape;14508;p92"/>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2"/>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2"/>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2"/>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2"/>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2"/>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2"/>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2"/>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2"/>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2"/>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2"/>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92"/>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92"/>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2"/>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2"/>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2"/>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2"/>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2"/>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2"/>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2"/>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2"/>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2"/>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92"/>
          <p:cNvGrpSpPr/>
          <p:nvPr/>
        </p:nvGrpSpPr>
        <p:grpSpPr>
          <a:xfrm>
            <a:off x="7138152" y="3636631"/>
            <a:ext cx="274550" cy="354493"/>
            <a:chOff x="7154427" y="3790206"/>
            <a:chExt cx="274550" cy="354493"/>
          </a:xfrm>
        </p:grpSpPr>
        <p:sp>
          <p:nvSpPr>
            <p:cNvPr id="14531" name="Google Shape;14531;p92"/>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2"/>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2"/>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2"/>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2"/>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2"/>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2"/>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2"/>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2"/>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2"/>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2"/>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2"/>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2"/>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2"/>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92"/>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92"/>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2"/>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2"/>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2"/>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2"/>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1" name="Google Shape;14551;p92"/>
          <p:cNvGrpSpPr/>
          <p:nvPr/>
        </p:nvGrpSpPr>
        <p:grpSpPr>
          <a:xfrm>
            <a:off x="8038183" y="1819575"/>
            <a:ext cx="274576" cy="354728"/>
            <a:chOff x="8054458" y="1973150"/>
            <a:chExt cx="274576" cy="354728"/>
          </a:xfrm>
        </p:grpSpPr>
        <p:sp>
          <p:nvSpPr>
            <p:cNvPr id="14552" name="Google Shape;14552;p92"/>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2"/>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2"/>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2"/>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2"/>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2"/>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2"/>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92"/>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2"/>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2"/>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2"/>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2"/>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92"/>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2"/>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2"/>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2"/>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2"/>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2"/>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92"/>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2"/>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2"/>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2"/>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92"/>
          <p:cNvGrpSpPr/>
          <p:nvPr/>
        </p:nvGrpSpPr>
        <p:grpSpPr>
          <a:xfrm>
            <a:off x="7137655" y="1819575"/>
            <a:ext cx="274812" cy="354728"/>
            <a:chOff x="7153930" y="1973150"/>
            <a:chExt cx="274812" cy="354728"/>
          </a:xfrm>
        </p:grpSpPr>
        <p:sp>
          <p:nvSpPr>
            <p:cNvPr id="14575" name="Google Shape;14575;p92"/>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2"/>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2"/>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2"/>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2"/>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2"/>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2"/>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2"/>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92"/>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2"/>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2"/>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2"/>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92"/>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2"/>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2"/>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2"/>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2"/>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2"/>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2"/>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92"/>
          <p:cNvGrpSpPr/>
          <p:nvPr/>
        </p:nvGrpSpPr>
        <p:grpSpPr>
          <a:xfrm>
            <a:off x="6687247" y="1819523"/>
            <a:ext cx="274812" cy="354781"/>
            <a:chOff x="6703522" y="1973098"/>
            <a:chExt cx="274812" cy="354781"/>
          </a:xfrm>
        </p:grpSpPr>
        <p:sp>
          <p:nvSpPr>
            <p:cNvPr id="14595" name="Google Shape;14595;p92"/>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2"/>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2"/>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92"/>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2"/>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92"/>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92"/>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92"/>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2"/>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2"/>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2"/>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2"/>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2"/>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2"/>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2"/>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2"/>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2"/>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2"/>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2"/>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2"/>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2"/>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2"/>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2"/>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2"/>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2"/>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92"/>
          <p:cNvGrpSpPr/>
          <p:nvPr/>
        </p:nvGrpSpPr>
        <p:grpSpPr>
          <a:xfrm>
            <a:off x="6237100" y="1819575"/>
            <a:ext cx="274812" cy="354728"/>
            <a:chOff x="6253375" y="1973150"/>
            <a:chExt cx="274812" cy="354728"/>
          </a:xfrm>
        </p:grpSpPr>
        <p:sp>
          <p:nvSpPr>
            <p:cNvPr id="14621" name="Google Shape;14621;p92"/>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2"/>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2"/>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2"/>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2"/>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2"/>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92"/>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2"/>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2"/>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2"/>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2"/>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2"/>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2"/>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2"/>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2"/>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2"/>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2"/>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92"/>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92"/>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2"/>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2"/>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2"/>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2"/>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92"/>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2"/>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2"/>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2"/>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92"/>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2"/>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2"/>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2"/>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2"/>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2"/>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2"/>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2"/>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2"/>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92"/>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92"/>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9" name="Google Shape;14659;p92"/>
          <p:cNvGrpSpPr/>
          <p:nvPr/>
        </p:nvGrpSpPr>
        <p:grpSpPr>
          <a:xfrm>
            <a:off x="5786221" y="1819575"/>
            <a:ext cx="275309" cy="354728"/>
            <a:chOff x="5802496" y="1973150"/>
            <a:chExt cx="275309" cy="354728"/>
          </a:xfrm>
        </p:grpSpPr>
        <p:sp>
          <p:nvSpPr>
            <p:cNvPr id="14660" name="Google Shape;14660;p92"/>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2"/>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2"/>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92"/>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2"/>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2"/>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2"/>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2"/>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92"/>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2"/>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2"/>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2"/>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2"/>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2"/>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2"/>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2"/>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2"/>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2"/>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2"/>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2"/>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2"/>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2"/>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2"/>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92"/>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92"/>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2"/>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6" name="Google Shape;14686;p92"/>
          <p:cNvGrpSpPr/>
          <p:nvPr/>
        </p:nvGrpSpPr>
        <p:grpSpPr>
          <a:xfrm>
            <a:off x="5336808" y="1819575"/>
            <a:ext cx="274576" cy="354728"/>
            <a:chOff x="5353083" y="1973150"/>
            <a:chExt cx="274576" cy="354728"/>
          </a:xfrm>
        </p:grpSpPr>
        <p:sp>
          <p:nvSpPr>
            <p:cNvPr id="14687" name="Google Shape;14687;p92"/>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92"/>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2"/>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2"/>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2"/>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2"/>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2"/>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92"/>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92"/>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2"/>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2"/>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92"/>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92"/>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2"/>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2"/>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2"/>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2"/>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2"/>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92"/>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2"/>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2"/>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92"/>
          <p:cNvGrpSpPr/>
          <p:nvPr/>
        </p:nvGrpSpPr>
        <p:grpSpPr>
          <a:xfrm>
            <a:off x="4886426" y="1819575"/>
            <a:ext cx="274812" cy="354728"/>
            <a:chOff x="4902701" y="1973150"/>
            <a:chExt cx="274812" cy="354728"/>
          </a:xfrm>
        </p:grpSpPr>
        <p:sp>
          <p:nvSpPr>
            <p:cNvPr id="14709" name="Google Shape;14709;p92"/>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92"/>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92"/>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92"/>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2"/>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2"/>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2"/>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2"/>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92"/>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2"/>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2"/>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2"/>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2"/>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2"/>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92"/>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92"/>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92"/>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2"/>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2"/>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2"/>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92"/>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92"/>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2"/>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2"/>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2"/>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92"/>
          <p:cNvGrpSpPr/>
          <p:nvPr/>
        </p:nvGrpSpPr>
        <p:grpSpPr>
          <a:xfrm>
            <a:off x="4886426" y="2726414"/>
            <a:ext cx="272560" cy="354676"/>
            <a:chOff x="4902701" y="2879989"/>
            <a:chExt cx="272560" cy="354676"/>
          </a:xfrm>
        </p:grpSpPr>
        <p:sp>
          <p:nvSpPr>
            <p:cNvPr id="14735" name="Google Shape;14735;p92"/>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92"/>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2"/>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92"/>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92"/>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2"/>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92"/>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92"/>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92"/>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2"/>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2"/>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92"/>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92"/>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92"/>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92"/>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2"/>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92"/>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92"/>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2"/>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2"/>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2"/>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2"/>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92"/>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92"/>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9" name="Google Shape;14759;p92"/>
          <p:cNvGrpSpPr/>
          <p:nvPr/>
        </p:nvGrpSpPr>
        <p:grpSpPr>
          <a:xfrm>
            <a:off x="5787713" y="4114507"/>
            <a:ext cx="274550" cy="354728"/>
            <a:chOff x="5803988" y="4268082"/>
            <a:chExt cx="274550" cy="354728"/>
          </a:xfrm>
        </p:grpSpPr>
        <p:sp>
          <p:nvSpPr>
            <p:cNvPr id="14760" name="Google Shape;14760;p92"/>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2"/>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2"/>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2"/>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2"/>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92"/>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92"/>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92"/>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92"/>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2"/>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2"/>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92"/>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92"/>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2"/>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92"/>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2"/>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2"/>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92"/>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2"/>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2"/>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2"/>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92"/>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92"/>
          <p:cNvGrpSpPr/>
          <p:nvPr/>
        </p:nvGrpSpPr>
        <p:grpSpPr>
          <a:xfrm>
            <a:off x="5336074" y="4114507"/>
            <a:ext cx="274550" cy="354728"/>
            <a:chOff x="5352349" y="4268082"/>
            <a:chExt cx="274550" cy="354728"/>
          </a:xfrm>
        </p:grpSpPr>
        <p:sp>
          <p:nvSpPr>
            <p:cNvPr id="14783" name="Google Shape;14783;p92"/>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2"/>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2"/>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2"/>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92"/>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92"/>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2"/>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2"/>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92"/>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92"/>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92"/>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2"/>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2"/>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2"/>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2"/>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92"/>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92"/>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92"/>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2"/>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92"/>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2"/>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2"/>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92"/>
          <p:cNvGrpSpPr/>
          <p:nvPr/>
        </p:nvGrpSpPr>
        <p:grpSpPr>
          <a:xfrm>
            <a:off x="7590551" y="2265715"/>
            <a:ext cx="274550" cy="354728"/>
            <a:chOff x="7606826" y="2419290"/>
            <a:chExt cx="274550" cy="354728"/>
          </a:xfrm>
        </p:grpSpPr>
        <p:sp>
          <p:nvSpPr>
            <p:cNvPr id="14806" name="Google Shape;14806;p9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9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9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9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92"/>
          <p:cNvGrpSpPr/>
          <p:nvPr/>
        </p:nvGrpSpPr>
        <p:grpSpPr>
          <a:xfrm>
            <a:off x="7139907" y="2265715"/>
            <a:ext cx="274550" cy="354728"/>
            <a:chOff x="7156182" y="2419290"/>
            <a:chExt cx="274550" cy="354728"/>
          </a:xfrm>
        </p:grpSpPr>
        <p:sp>
          <p:nvSpPr>
            <p:cNvPr id="14822" name="Google Shape;14822;p92"/>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92"/>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92"/>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92"/>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92"/>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2"/>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2"/>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92"/>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2"/>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92"/>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92"/>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2"/>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2"/>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2"/>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2"/>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7" name="Google Shape;14837;p92"/>
          <p:cNvGrpSpPr/>
          <p:nvPr/>
        </p:nvGrpSpPr>
        <p:grpSpPr>
          <a:xfrm>
            <a:off x="6689001" y="2265715"/>
            <a:ext cx="274812" cy="354728"/>
            <a:chOff x="6705276" y="2419290"/>
            <a:chExt cx="274812" cy="354728"/>
          </a:xfrm>
        </p:grpSpPr>
        <p:sp>
          <p:nvSpPr>
            <p:cNvPr id="14838" name="Google Shape;14838;p92"/>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2"/>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2"/>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92"/>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2"/>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2"/>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2"/>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2"/>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2"/>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2"/>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2"/>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2"/>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2"/>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2"/>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92"/>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92"/>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2"/>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2"/>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92"/>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92"/>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2"/>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92"/>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2"/>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2"/>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2"/>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92"/>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2"/>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2"/>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6" name="Google Shape;14866;p92"/>
          <p:cNvGrpSpPr/>
          <p:nvPr/>
        </p:nvGrpSpPr>
        <p:grpSpPr>
          <a:xfrm>
            <a:off x="4886661" y="2265715"/>
            <a:ext cx="274576" cy="354728"/>
            <a:chOff x="4902936" y="2419290"/>
            <a:chExt cx="274576" cy="354728"/>
          </a:xfrm>
        </p:grpSpPr>
        <p:sp>
          <p:nvSpPr>
            <p:cNvPr id="14867" name="Google Shape;14867;p92"/>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2"/>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92"/>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92"/>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92"/>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92"/>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92"/>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92"/>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92"/>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2"/>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2"/>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92"/>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92"/>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2"/>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92"/>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92"/>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2"/>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2"/>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2"/>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2"/>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92"/>
          <p:cNvGrpSpPr/>
          <p:nvPr/>
        </p:nvGrpSpPr>
        <p:grpSpPr>
          <a:xfrm>
            <a:off x="7591781" y="3192219"/>
            <a:ext cx="270334" cy="354754"/>
            <a:chOff x="7608056" y="3345794"/>
            <a:chExt cx="270334" cy="354754"/>
          </a:xfrm>
        </p:grpSpPr>
        <p:sp>
          <p:nvSpPr>
            <p:cNvPr id="14888" name="Google Shape;14888;p92"/>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92"/>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2"/>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2"/>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2"/>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92"/>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92"/>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92"/>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92"/>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92"/>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2"/>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92"/>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92"/>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92"/>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92"/>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92"/>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2"/>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2"/>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2"/>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92"/>
          <p:cNvGrpSpPr/>
          <p:nvPr/>
        </p:nvGrpSpPr>
        <p:grpSpPr>
          <a:xfrm>
            <a:off x="6696490" y="4114507"/>
            <a:ext cx="263316" cy="354728"/>
            <a:chOff x="6712765" y="4268082"/>
            <a:chExt cx="263316" cy="354728"/>
          </a:xfrm>
        </p:grpSpPr>
        <p:sp>
          <p:nvSpPr>
            <p:cNvPr id="14908" name="Google Shape;14908;p92"/>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2"/>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2"/>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2"/>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2"/>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2"/>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92"/>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2"/>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2"/>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2"/>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2"/>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2"/>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2"/>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92"/>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92"/>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92"/>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4" name="Google Shape;14924;p92"/>
          <p:cNvGrpSpPr/>
          <p:nvPr/>
        </p:nvGrpSpPr>
        <p:grpSpPr>
          <a:xfrm>
            <a:off x="5343066" y="2265584"/>
            <a:ext cx="262819" cy="354859"/>
            <a:chOff x="5359341" y="2419159"/>
            <a:chExt cx="262819" cy="354859"/>
          </a:xfrm>
        </p:grpSpPr>
        <p:sp>
          <p:nvSpPr>
            <p:cNvPr id="14925" name="Google Shape;14925;p92"/>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2"/>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2"/>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2"/>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92"/>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2"/>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2"/>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2"/>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92"/>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92"/>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2"/>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92"/>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92"/>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92"/>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92"/>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92"/>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92"/>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92"/>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2"/>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92"/>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92"/>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6" name="Google Shape;14946;p92"/>
          <p:cNvGrpSpPr/>
          <p:nvPr/>
        </p:nvGrpSpPr>
        <p:grpSpPr>
          <a:xfrm>
            <a:off x="6693007" y="3636631"/>
            <a:ext cx="263316" cy="354493"/>
            <a:chOff x="6709282" y="3790206"/>
            <a:chExt cx="263316" cy="354493"/>
          </a:xfrm>
        </p:grpSpPr>
        <p:sp>
          <p:nvSpPr>
            <p:cNvPr id="14947" name="Google Shape;14947;p92"/>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92"/>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92"/>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92"/>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92"/>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2"/>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2"/>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92"/>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92"/>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2"/>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2"/>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92"/>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92"/>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2"/>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2"/>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92"/>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92"/>
          <p:cNvGrpSpPr/>
          <p:nvPr/>
        </p:nvGrpSpPr>
        <p:grpSpPr>
          <a:xfrm>
            <a:off x="6244354" y="2265715"/>
            <a:ext cx="263055" cy="354493"/>
            <a:chOff x="6260629" y="2419290"/>
            <a:chExt cx="263055" cy="354493"/>
          </a:xfrm>
        </p:grpSpPr>
        <p:sp>
          <p:nvSpPr>
            <p:cNvPr id="14964" name="Google Shape;14964;p92"/>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92"/>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2"/>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2"/>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92"/>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2"/>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92"/>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2"/>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2"/>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92"/>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92"/>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2"/>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2"/>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2"/>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92"/>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9" name="Google Shape;14979;p92"/>
          <p:cNvGrpSpPr/>
          <p:nvPr/>
        </p:nvGrpSpPr>
        <p:grpSpPr>
          <a:xfrm>
            <a:off x="6244589" y="2726336"/>
            <a:ext cx="263343" cy="354754"/>
            <a:chOff x="6260864" y="2879911"/>
            <a:chExt cx="263343" cy="354754"/>
          </a:xfrm>
        </p:grpSpPr>
        <p:sp>
          <p:nvSpPr>
            <p:cNvPr id="14980" name="Google Shape;14980;p92"/>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92"/>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2"/>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2"/>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2"/>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92"/>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92"/>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2"/>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92"/>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92"/>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92"/>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92"/>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92"/>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92"/>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92"/>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92"/>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92"/>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2"/>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8" name="Google Shape;14998;p92"/>
          <p:cNvGrpSpPr/>
          <p:nvPr/>
        </p:nvGrpSpPr>
        <p:grpSpPr>
          <a:xfrm>
            <a:off x="8046693" y="2265715"/>
            <a:ext cx="263316" cy="354728"/>
            <a:chOff x="8062968" y="2419290"/>
            <a:chExt cx="263316" cy="354728"/>
          </a:xfrm>
        </p:grpSpPr>
        <p:sp>
          <p:nvSpPr>
            <p:cNvPr id="14999" name="Google Shape;14999;p9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9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9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9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9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9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9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9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9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9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92"/>
          <p:cNvGrpSpPr/>
          <p:nvPr/>
        </p:nvGrpSpPr>
        <p:grpSpPr>
          <a:xfrm>
            <a:off x="5793448" y="2265715"/>
            <a:ext cx="263316" cy="354728"/>
            <a:chOff x="5809723" y="2419290"/>
            <a:chExt cx="263316" cy="354728"/>
          </a:xfrm>
        </p:grpSpPr>
        <p:sp>
          <p:nvSpPr>
            <p:cNvPr id="15017" name="Google Shape;15017;p92"/>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92"/>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92"/>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92"/>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2"/>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2"/>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92"/>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92"/>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92"/>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2"/>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92"/>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92"/>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92"/>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92"/>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2"/>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92"/>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92"/>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92"/>
          <p:cNvGrpSpPr/>
          <p:nvPr/>
        </p:nvGrpSpPr>
        <p:grpSpPr>
          <a:xfrm>
            <a:off x="7590551" y="1349424"/>
            <a:ext cx="263552" cy="354754"/>
            <a:chOff x="7606826" y="1502999"/>
            <a:chExt cx="263552" cy="354754"/>
          </a:xfrm>
        </p:grpSpPr>
        <p:sp>
          <p:nvSpPr>
            <p:cNvPr id="15035" name="Google Shape;15035;p9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9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9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9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9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9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9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9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9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9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3" name="Google Shape;15053;p92"/>
          <p:cNvGrpSpPr/>
          <p:nvPr/>
        </p:nvGrpSpPr>
        <p:grpSpPr>
          <a:xfrm>
            <a:off x="8044180" y="3636500"/>
            <a:ext cx="264076" cy="354623"/>
            <a:chOff x="8060455" y="3790075"/>
            <a:chExt cx="264076" cy="354623"/>
          </a:xfrm>
        </p:grpSpPr>
        <p:sp>
          <p:nvSpPr>
            <p:cNvPr id="15054" name="Google Shape;15054;p92"/>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92"/>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92"/>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92"/>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2"/>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2"/>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2"/>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92"/>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92"/>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92"/>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92"/>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2"/>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92"/>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92"/>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92"/>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2"/>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92"/>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92"/>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92"/>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92"/>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2"/>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92"/>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92"/>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92"/>
          <p:cNvGrpSpPr/>
          <p:nvPr/>
        </p:nvGrpSpPr>
        <p:grpSpPr>
          <a:xfrm>
            <a:off x="7598275" y="2726336"/>
            <a:ext cx="263316" cy="354754"/>
            <a:chOff x="7614550" y="2879911"/>
            <a:chExt cx="263316" cy="354754"/>
          </a:xfrm>
        </p:grpSpPr>
        <p:sp>
          <p:nvSpPr>
            <p:cNvPr id="15078" name="Google Shape;15078;p92"/>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92"/>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2"/>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92"/>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92"/>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92"/>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92"/>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92"/>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92"/>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2"/>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92"/>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92"/>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2"/>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2"/>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2"/>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92"/>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92"/>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92"/>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2"/>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92"/>
          <p:cNvGrpSpPr/>
          <p:nvPr/>
        </p:nvGrpSpPr>
        <p:grpSpPr>
          <a:xfrm>
            <a:off x="4884409" y="4114612"/>
            <a:ext cx="274576" cy="354623"/>
            <a:chOff x="4900684" y="4268187"/>
            <a:chExt cx="274576" cy="354623"/>
          </a:xfrm>
        </p:grpSpPr>
        <p:sp>
          <p:nvSpPr>
            <p:cNvPr id="15098" name="Google Shape;15098;p92"/>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92"/>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92"/>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92"/>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92"/>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92"/>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92"/>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92"/>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2"/>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2"/>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92"/>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2"/>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92"/>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92"/>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92"/>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3" name="Google Shape;15113;p92"/>
          <p:cNvGrpSpPr/>
          <p:nvPr/>
        </p:nvGrpSpPr>
        <p:grpSpPr>
          <a:xfrm>
            <a:off x="7145379" y="3192219"/>
            <a:ext cx="263343" cy="354754"/>
            <a:chOff x="7161654" y="3345794"/>
            <a:chExt cx="263343" cy="354754"/>
          </a:xfrm>
        </p:grpSpPr>
        <p:sp>
          <p:nvSpPr>
            <p:cNvPr id="15114" name="Google Shape;15114;p92"/>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92"/>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2"/>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2"/>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92"/>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92"/>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2"/>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2"/>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92"/>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92"/>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92"/>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2"/>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2"/>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2"/>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2"/>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92"/>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92"/>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2"/>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2"/>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92"/>
          <p:cNvGrpSpPr/>
          <p:nvPr/>
        </p:nvGrpSpPr>
        <p:grpSpPr>
          <a:xfrm>
            <a:off x="6695495" y="3192219"/>
            <a:ext cx="263081" cy="354754"/>
            <a:chOff x="6711770" y="3345794"/>
            <a:chExt cx="263081" cy="354754"/>
          </a:xfrm>
        </p:grpSpPr>
        <p:sp>
          <p:nvSpPr>
            <p:cNvPr id="15134" name="Google Shape;15134;p92"/>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92"/>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2"/>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2"/>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2"/>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2"/>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92"/>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2"/>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92"/>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92"/>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92"/>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92"/>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2"/>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2"/>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2"/>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2"/>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2"/>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92"/>
          <p:cNvGrpSpPr/>
          <p:nvPr/>
        </p:nvGrpSpPr>
        <p:grpSpPr>
          <a:xfrm>
            <a:off x="7147134" y="2726676"/>
            <a:ext cx="263316" cy="354414"/>
            <a:chOff x="7163409" y="2880251"/>
            <a:chExt cx="263316" cy="354414"/>
          </a:xfrm>
        </p:grpSpPr>
        <p:sp>
          <p:nvSpPr>
            <p:cNvPr id="15152" name="Google Shape;15152;p92"/>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2"/>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92"/>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92"/>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92"/>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92"/>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92"/>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2"/>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2"/>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2"/>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92"/>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2"/>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4" name="Google Shape;15164;p92"/>
          <p:cNvGrpSpPr/>
          <p:nvPr/>
        </p:nvGrpSpPr>
        <p:grpSpPr>
          <a:xfrm>
            <a:off x="6695757" y="2726597"/>
            <a:ext cx="263316" cy="354493"/>
            <a:chOff x="6712032" y="2880172"/>
            <a:chExt cx="263316" cy="354493"/>
          </a:xfrm>
        </p:grpSpPr>
        <p:sp>
          <p:nvSpPr>
            <p:cNvPr id="15165" name="Google Shape;15165;p92"/>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92"/>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92"/>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2"/>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2"/>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2"/>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2"/>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2"/>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2"/>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2"/>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2"/>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2"/>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2"/>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2"/>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92"/>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92"/>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2"/>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2"/>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2"/>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92"/>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92"/>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6" name="Google Shape;15186;p92"/>
          <p:cNvGrpSpPr/>
          <p:nvPr/>
        </p:nvGrpSpPr>
        <p:grpSpPr>
          <a:xfrm>
            <a:off x="6245349" y="3192219"/>
            <a:ext cx="263316" cy="354754"/>
            <a:chOff x="6261624" y="3345794"/>
            <a:chExt cx="263316" cy="354754"/>
          </a:xfrm>
        </p:grpSpPr>
        <p:sp>
          <p:nvSpPr>
            <p:cNvPr id="15187" name="Google Shape;15187;p92"/>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2"/>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2"/>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2"/>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92"/>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2"/>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2"/>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2"/>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2"/>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2"/>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2"/>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92"/>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92"/>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92"/>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92"/>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92"/>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2"/>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2"/>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92"/>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92"/>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92"/>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92"/>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92"/>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2"/>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2"/>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92"/>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92"/>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92"/>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5" name="Google Shape;15215;p92"/>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6" name="Google Shape;15216;p92"/>
          <p:cNvGrpSpPr/>
          <p:nvPr/>
        </p:nvGrpSpPr>
        <p:grpSpPr>
          <a:xfrm>
            <a:off x="5795464" y="3192219"/>
            <a:ext cx="263316" cy="354754"/>
            <a:chOff x="5811739" y="3345794"/>
            <a:chExt cx="263316" cy="354754"/>
          </a:xfrm>
        </p:grpSpPr>
        <p:sp>
          <p:nvSpPr>
            <p:cNvPr id="15217" name="Google Shape;15217;p92"/>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92"/>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92"/>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92"/>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2"/>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2"/>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92"/>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92"/>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92"/>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2"/>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2"/>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2"/>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2"/>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92"/>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92"/>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92"/>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92"/>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92"/>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92"/>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2"/>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92"/>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92"/>
          <p:cNvGrpSpPr/>
          <p:nvPr/>
        </p:nvGrpSpPr>
        <p:grpSpPr>
          <a:xfrm>
            <a:off x="5347543" y="3192219"/>
            <a:ext cx="259074" cy="354493"/>
            <a:chOff x="5363818" y="3345794"/>
            <a:chExt cx="259074" cy="354493"/>
          </a:xfrm>
        </p:grpSpPr>
        <p:sp>
          <p:nvSpPr>
            <p:cNvPr id="15239" name="Google Shape;15239;p92"/>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92"/>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92"/>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92"/>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92"/>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92"/>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92"/>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92"/>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92"/>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92"/>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92"/>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92"/>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92"/>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2"/>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2"/>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92"/>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92"/>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92"/>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92"/>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92"/>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92"/>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92"/>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92"/>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92"/>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92"/>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4" name="Google Shape;15264;p92"/>
          <p:cNvGrpSpPr/>
          <p:nvPr/>
        </p:nvGrpSpPr>
        <p:grpSpPr>
          <a:xfrm>
            <a:off x="4896664" y="3192088"/>
            <a:ext cx="261326" cy="354885"/>
            <a:chOff x="4912939" y="3345663"/>
            <a:chExt cx="261326" cy="354885"/>
          </a:xfrm>
        </p:grpSpPr>
        <p:sp>
          <p:nvSpPr>
            <p:cNvPr id="15265" name="Google Shape;15265;p92"/>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92"/>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92"/>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2"/>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92"/>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92"/>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92"/>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2"/>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92"/>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92"/>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92"/>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92"/>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92"/>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2"/>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2"/>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2"/>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92"/>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92"/>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2"/>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92"/>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92"/>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92"/>
          <p:cNvGrpSpPr/>
          <p:nvPr/>
        </p:nvGrpSpPr>
        <p:grpSpPr>
          <a:xfrm>
            <a:off x="5793448" y="2726336"/>
            <a:ext cx="263081" cy="355016"/>
            <a:chOff x="5809723" y="2879911"/>
            <a:chExt cx="263081" cy="355016"/>
          </a:xfrm>
        </p:grpSpPr>
        <p:sp>
          <p:nvSpPr>
            <p:cNvPr id="15287" name="Google Shape;15287;p92"/>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92"/>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92"/>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92"/>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92"/>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2"/>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2"/>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2"/>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2"/>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2"/>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2"/>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2"/>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92"/>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92"/>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92"/>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92"/>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92"/>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2"/>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2"/>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92"/>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92"/>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92"/>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92"/>
          <p:cNvGrpSpPr/>
          <p:nvPr/>
        </p:nvGrpSpPr>
        <p:grpSpPr>
          <a:xfrm>
            <a:off x="7599794" y="4114481"/>
            <a:ext cx="263316" cy="354754"/>
            <a:chOff x="7616069" y="4268056"/>
            <a:chExt cx="263316" cy="354754"/>
          </a:xfrm>
        </p:grpSpPr>
        <p:sp>
          <p:nvSpPr>
            <p:cNvPr id="15310" name="Google Shape;15310;p92"/>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92"/>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92"/>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92"/>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2"/>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2"/>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92"/>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92"/>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92"/>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92"/>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92"/>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2"/>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92"/>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92"/>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2"/>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2"/>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2"/>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92"/>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92"/>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92"/>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92"/>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92"/>
          <p:cNvGrpSpPr/>
          <p:nvPr/>
        </p:nvGrpSpPr>
        <p:grpSpPr>
          <a:xfrm>
            <a:off x="7148129" y="4114743"/>
            <a:ext cx="263316" cy="354493"/>
            <a:chOff x="7164404" y="4268318"/>
            <a:chExt cx="263316" cy="354493"/>
          </a:xfrm>
        </p:grpSpPr>
        <p:sp>
          <p:nvSpPr>
            <p:cNvPr id="15332" name="Google Shape;15332;p92"/>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2"/>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92"/>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92"/>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2"/>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2"/>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2"/>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2"/>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92"/>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92"/>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92"/>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92"/>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92"/>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92"/>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92"/>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2"/>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92"/>
          <p:cNvGrpSpPr/>
          <p:nvPr/>
        </p:nvGrpSpPr>
        <p:grpSpPr>
          <a:xfrm>
            <a:off x="5342071" y="2726336"/>
            <a:ext cx="263316" cy="354754"/>
            <a:chOff x="5358346" y="2879911"/>
            <a:chExt cx="263316" cy="354754"/>
          </a:xfrm>
        </p:grpSpPr>
        <p:sp>
          <p:nvSpPr>
            <p:cNvPr id="15349" name="Google Shape;15349;p92"/>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2"/>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92"/>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92"/>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2"/>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2"/>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92"/>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92"/>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2"/>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92"/>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92"/>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92"/>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92"/>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92"/>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2"/>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2"/>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92"/>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92"/>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92"/>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2"/>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92"/>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0" name="Google Shape;15370;p92"/>
          <p:cNvGrpSpPr/>
          <p:nvPr/>
        </p:nvGrpSpPr>
        <p:grpSpPr>
          <a:xfrm>
            <a:off x="8045175" y="3192167"/>
            <a:ext cx="263316" cy="354807"/>
            <a:chOff x="8061450" y="3345742"/>
            <a:chExt cx="263316" cy="354807"/>
          </a:xfrm>
        </p:grpSpPr>
        <p:sp>
          <p:nvSpPr>
            <p:cNvPr id="15371" name="Google Shape;15371;p92"/>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92"/>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92"/>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2"/>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92"/>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92"/>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92"/>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92"/>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92"/>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2"/>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2"/>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92"/>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92"/>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2"/>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92"/>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92"/>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7" name="Google Shape;15387;p92"/>
          <p:cNvGrpSpPr/>
          <p:nvPr/>
        </p:nvGrpSpPr>
        <p:grpSpPr>
          <a:xfrm>
            <a:off x="8049678" y="2726336"/>
            <a:ext cx="263081" cy="354754"/>
            <a:chOff x="8065953" y="2879911"/>
            <a:chExt cx="263081" cy="354754"/>
          </a:xfrm>
        </p:grpSpPr>
        <p:sp>
          <p:nvSpPr>
            <p:cNvPr id="15388" name="Google Shape;15388;p92"/>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2"/>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92"/>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92"/>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92"/>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92"/>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2"/>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92"/>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92"/>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92"/>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92"/>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92"/>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92"/>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92"/>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92"/>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92"/>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92"/>
          <p:cNvGrpSpPr/>
          <p:nvPr/>
        </p:nvGrpSpPr>
        <p:grpSpPr>
          <a:xfrm>
            <a:off x="8047924" y="4114743"/>
            <a:ext cx="270308" cy="354493"/>
            <a:chOff x="8064199" y="4268318"/>
            <a:chExt cx="270308" cy="354493"/>
          </a:xfrm>
        </p:grpSpPr>
        <p:sp>
          <p:nvSpPr>
            <p:cNvPr id="15405" name="Google Shape;15405;p92"/>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9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2"/>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2"/>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92"/>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92"/>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2"/>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2"/>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92"/>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92"/>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92"/>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2"/>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2"/>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2"/>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2"/>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92"/>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92"/>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3" name="Google Shape;15423;p9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5424" name="Google Shape;15424;p9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28" name="Shape 15428"/>
        <p:cNvGrpSpPr/>
        <p:nvPr/>
      </p:nvGrpSpPr>
      <p:grpSpPr>
        <a:xfrm>
          <a:off x="0" y="0"/>
          <a:ext cx="0" cy="0"/>
          <a:chOff x="0" y="0"/>
          <a:chExt cx="0" cy="0"/>
        </a:xfrm>
      </p:grpSpPr>
      <p:grpSp>
        <p:nvGrpSpPr>
          <p:cNvPr id="15429" name="Google Shape;15429;p93"/>
          <p:cNvGrpSpPr/>
          <p:nvPr/>
        </p:nvGrpSpPr>
        <p:grpSpPr>
          <a:xfrm>
            <a:off x="3507933" y="3164345"/>
            <a:ext cx="381482" cy="366926"/>
            <a:chOff x="3511608" y="3348218"/>
            <a:chExt cx="381482" cy="366926"/>
          </a:xfrm>
        </p:grpSpPr>
        <p:sp>
          <p:nvSpPr>
            <p:cNvPr id="15430" name="Google Shape;15430;p93"/>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3"/>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3"/>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93"/>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93"/>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93"/>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93"/>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93"/>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93"/>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93"/>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93"/>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93"/>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3"/>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3"/>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4" name="Google Shape;15444;p93"/>
          <p:cNvGrpSpPr/>
          <p:nvPr/>
        </p:nvGrpSpPr>
        <p:grpSpPr>
          <a:xfrm>
            <a:off x="1846141" y="3623467"/>
            <a:ext cx="163616" cy="366665"/>
            <a:chOff x="1849816" y="3807339"/>
            <a:chExt cx="163616" cy="366665"/>
          </a:xfrm>
        </p:grpSpPr>
        <p:sp>
          <p:nvSpPr>
            <p:cNvPr id="15445" name="Google Shape;15445;p93"/>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93"/>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93"/>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93"/>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93"/>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93"/>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93"/>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93"/>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3"/>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3"/>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93"/>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93"/>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3"/>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93"/>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9" name="Google Shape;15459;p93"/>
          <p:cNvGrpSpPr/>
          <p:nvPr/>
        </p:nvGrpSpPr>
        <p:grpSpPr>
          <a:xfrm>
            <a:off x="2271082" y="3623441"/>
            <a:ext cx="202292" cy="366430"/>
            <a:chOff x="2274757" y="3807313"/>
            <a:chExt cx="202292" cy="366430"/>
          </a:xfrm>
        </p:grpSpPr>
        <p:sp>
          <p:nvSpPr>
            <p:cNvPr id="15460" name="Google Shape;15460;p93"/>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3"/>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3"/>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3"/>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3"/>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93"/>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93"/>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93"/>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3"/>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3"/>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0" name="Google Shape;15470;p93"/>
          <p:cNvGrpSpPr/>
          <p:nvPr/>
        </p:nvGrpSpPr>
        <p:grpSpPr>
          <a:xfrm>
            <a:off x="3969041" y="3164345"/>
            <a:ext cx="366404" cy="366665"/>
            <a:chOff x="3972716" y="3348218"/>
            <a:chExt cx="366404" cy="366665"/>
          </a:xfrm>
        </p:grpSpPr>
        <p:sp>
          <p:nvSpPr>
            <p:cNvPr id="15471" name="Google Shape;15471;p93"/>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93"/>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93"/>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93"/>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93"/>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3"/>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3"/>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3"/>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93"/>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93"/>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93"/>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93"/>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3" name="Google Shape;15483;p93"/>
          <p:cNvGrpSpPr/>
          <p:nvPr/>
        </p:nvGrpSpPr>
        <p:grpSpPr>
          <a:xfrm>
            <a:off x="862853" y="3164476"/>
            <a:ext cx="317405" cy="366534"/>
            <a:chOff x="866528" y="3348348"/>
            <a:chExt cx="317405" cy="366534"/>
          </a:xfrm>
        </p:grpSpPr>
        <p:sp>
          <p:nvSpPr>
            <p:cNvPr id="15484" name="Google Shape;15484;p93"/>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93"/>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3"/>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3"/>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93"/>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93"/>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93"/>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93"/>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93"/>
          <p:cNvGrpSpPr/>
          <p:nvPr/>
        </p:nvGrpSpPr>
        <p:grpSpPr>
          <a:xfrm>
            <a:off x="1313143" y="3164423"/>
            <a:ext cx="310872" cy="366848"/>
            <a:chOff x="1316818" y="3348296"/>
            <a:chExt cx="310872" cy="366848"/>
          </a:xfrm>
        </p:grpSpPr>
        <p:sp>
          <p:nvSpPr>
            <p:cNvPr id="15493" name="Google Shape;15493;p93"/>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93"/>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93"/>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3"/>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93"/>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93"/>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3"/>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93"/>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93"/>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93"/>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93"/>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93"/>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3"/>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3"/>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3"/>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93"/>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93"/>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3"/>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3"/>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3"/>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93"/>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93"/>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3"/>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93"/>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7" name="Google Shape;15517;p93"/>
          <p:cNvGrpSpPr/>
          <p:nvPr/>
        </p:nvGrpSpPr>
        <p:grpSpPr>
          <a:xfrm>
            <a:off x="3101573" y="3164371"/>
            <a:ext cx="305620" cy="366430"/>
            <a:chOff x="3105248" y="3348244"/>
            <a:chExt cx="305620" cy="366430"/>
          </a:xfrm>
        </p:grpSpPr>
        <p:sp>
          <p:nvSpPr>
            <p:cNvPr id="15518" name="Google Shape;15518;p93"/>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3"/>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3"/>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3"/>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3"/>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93"/>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3"/>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93"/>
          <p:cNvGrpSpPr/>
          <p:nvPr/>
        </p:nvGrpSpPr>
        <p:grpSpPr>
          <a:xfrm>
            <a:off x="2658313" y="3164345"/>
            <a:ext cx="304078" cy="366665"/>
            <a:chOff x="2661988" y="3348218"/>
            <a:chExt cx="304078" cy="366665"/>
          </a:xfrm>
        </p:grpSpPr>
        <p:sp>
          <p:nvSpPr>
            <p:cNvPr id="15526" name="Google Shape;15526;p93"/>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3"/>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3"/>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3"/>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3"/>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93"/>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3"/>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3"/>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3"/>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3"/>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3"/>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93"/>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93"/>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3"/>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3"/>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93"/>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93"/>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3"/>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3"/>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93"/>
          <p:cNvGrpSpPr/>
          <p:nvPr/>
        </p:nvGrpSpPr>
        <p:grpSpPr>
          <a:xfrm>
            <a:off x="2209252" y="3165024"/>
            <a:ext cx="307606" cy="366482"/>
            <a:chOff x="2212927" y="3348897"/>
            <a:chExt cx="307606" cy="366482"/>
          </a:xfrm>
        </p:grpSpPr>
        <p:sp>
          <p:nvSpPr>
            <p:cNvPr id="15546" name="Google Shape;15546;p93"/>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93"/>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93"/>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3"/>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3"/>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3"/>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3"/>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3"/>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3"/>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3"/>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93"/>
          <p:cNvGrpSpPr/>
          <p:nvPr/>
        </p:nvGrpSpPr>
        <p:grpSpPr>
          <a:xfrm>
            <a:off x="1760714" y="3164345"/>
            <a:ext cx="310114" cy="366665"/>
            <a:chOff x="1764389" y="3348218"/>
            <a:chExt cx="310114" cy="366665"/>
          </a:xfrm>
        </p:grpSpPr>
        <p:sp>
          <p:nvSpPr>
            <p:cNvPr id="15557" name="Google Shape;15557;p93"/>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3"/>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3"/>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93"/>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3"/>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93"/>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3"/>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3"/>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3"/>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3"/>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3"/>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3"/>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3"/>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3"/>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93"/>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93"/>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3"/>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93"/>
          <p:cNvGrpSpPr/>
          <p:nvPr/>
        </p:nvGrpSpPr>
        <p:grpSpPr>
          <a:xfrm>
            <a:off x="2773897" y="3623415"/>
            <a:ext cx="81716" cy="366717"/>
            <a:chOff x="2777572" y="3807287"/>
            <a:chExt cx="81716" cy="366717"/>
          </a:xfrm>
        </p:grpSpPr>
        <p:sp>
          <p:nvSpPr>
            <p:cNvPr id="15578" name="Google Shape;15578;p93"/>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3"/>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93"/>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3"/>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3"/>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3"/>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3"/>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3"/>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3"/>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3"/>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3"/>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9" name="Google Shape;15589;p93"/>
          <p:cNvGrpSpPr/>
          <p:nvPr/>
        </p:nvGrpSpPr>
        <p:grpSpPr>
          <a:xfrm>
            <a:off x="3930339" y="4145908"/>
            <a:ext cx="366665" cy="256334"/>
            <a:chOff x="3934014" y="4329780"/>
            <a:chExt cx="366665" cy="256334"/>
          </a:xfrm>
        </p:grpSpPr>
        <p:sp>
          <p:nvSpPr>
            <p:cNvPr id="15590" name="Google Shape;15590;p93"/>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3"/>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3"/>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3"/>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3"/>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3"/>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3"/>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3"/>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3"/>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93"/>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3"/>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93"/>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93"/>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3" name="Google Shape;15603;p93"/>
          <p:cNvGrpSpPr/>
          <p:nvPr/>
        </p:nvGrpSpPr>
        <p:grpSpPr>
          <a:xfrm>
            <a:off x="943995" y="3623467"/>
            <a:ext cx="194295" cy="366404"/>
            <a:chOff x="947670" y="3807339"/>
            <a:chExt cx="194295" cy="366404"/>
          </a:xfrm>
        </p:grpSpPr>
        <p:sp>
          <p:nvSpPr>
            <p:cNvPr id="15604" name="Google Shape;15604;p93"/>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3"/>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3"/>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3"/>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3"/>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3"/>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3"/>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3"/>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3"/>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3"/>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4" name="Google Shape;15614;p93"/>
          <p:cNvGrpSpPr/>
          <p:nvPr/>
        </p:nvGrpSpPr>
        <p:grpSpPr>
          <a:xfrm>
            <a:off x="3416704" y="4102685"/>
            <a:ext cx="368939" cy="342283"/>
            <a:chOff x="3420379" y="4286557"/>
            <a:chExt cx="368939" cy="342283"/>
          </a:xfrm>
        </p:grpSpPr>
        <p:sp>
          <p:nvSpPr>
            <p:cNvPr id="15615" name="Google Shape;15615;p93"/>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3"/>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3"/>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3"/>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3"/>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3"/>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3"/>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3"/>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93"/>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93"/>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3"/>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3"/>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3"/>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3"/>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3"/>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3"/>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1" name="Google Shape;15631;p93"/>
          <p:cNvGrpSpPr/>
          <p:nvPr/>
        </p:nvGrpSpPr>
        <p:grpSpPr>
          <a:xfrm>
            <a:off x="3961515" y="3658380"/>
            <a:ext cx="369801" cy="296813"/>
            <a:chOff x="3965190" y="3842252"/>
            <a:chExt cx="369801" cy="296813"/>
          </a:xfrm>
        </p:grpSpPr>
        <p:sp>
          <p:nvSpPr>
            <p:cNvPr id="15632" name="Google Shape;15632;p93"/>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3"/>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3"/>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3"/>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3"/>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3"/>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3"/>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93"/>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93"/>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3"/>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3"/>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3"/>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3"/>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93"/>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93"/>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3"/>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3"/>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3"/>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3"/>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3" name="Google Shape;15653;p93"/>
          <p:cNvGrpSpPr/>
          <p:nvPr/>
        </p:nvGrpSpPr>
        <p:grpSpPr>
          <a:xfrm>
            <a:off x="3502915" y="3649939"/>
            <a:ext cx="396796" cy="313407"/>
            <a:chOff x="3506590" y="3833812"/>
            <a:chExt cx="396796" cy="313407"/>
          </a:xfrm>
        </p:grpSpPr>
        <p:sp>
          <p:nvSpPr>
            <p:cNvPr id="15654" name="Google Shape;15654;p93"/>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3"/>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93"/>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93"/>
          <p:cNvGrpSpPr/>
          <p:nvPr/>
        </p:nvGrpSpPr>
        <p:grpSpPr>
          <a:xfrm>
            <a:off x="2765613" y="1781491"/>
            <a:ext cx="104556" cy="366665"/>
            <a:chOff x="2769288" y="1965364"/>
            <a:chExt cx="104556" cy="366665"/>
          </a:xfrm>
        </p:grpSpPr>
        <p:sp>
          <p:nvSpPr>
            <p:cNvPr id="15658" name="Google Shape;15658;p93"/>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3"/>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3"/>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3"/>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3"/>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3"/>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3"/>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93"/>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3"/>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3"/>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3"/>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3"/>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93"/>
          <p:cNvGrpSpPr/>
          <p:nvPr/>
        </p:nvGrpSpPr>
        <p:grpSpPr>
          <a:xfrm>
            <a:off x="3963004" y="1826988"/>
            <a:ext cx="367162" cy="275698"/>
            <a:chOff x="3966679" y="2010861"/>
            <a:chExt cx="367162" cy="275698"/>
          </a:xfrm>
        </p:grpSpPr>
        <p:sp>
          <p:nvSpPr>
            <p:cNvPr id="15671" name="Google Shape;15671;p93"/>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3"/>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3"/>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3"/>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93"/>
          <p:cNvGrpSpPr/>
          <p:nvPr/>
        </p:nvGrpSpPr>
        <p:grpSpPr>
          <a:xfrm>
            <a:off x="1748902" y="1841622"/>
            <a:ext cx="366404" cy="246220"/>
            <a:chOff x="1752577" y="2025495"/>
            <a:chExt cx="366404" cy="246220"/>
          </a:xfrm>
        </p:grpSpPr>
        <p:sp>
          <p:nvSpPr>
            <p:cNvPr id="15676" name="Google Shape;15676;p93"/>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3"/>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3"/>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3"/>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3"/>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3"/>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93"/>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93"/>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3"/>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93"/>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93"/>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93"/>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93"/>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3"/>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3"/>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3"/>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2" name="Google Shape;15692;p93"/>
          <p:cNvGrpSpPr/>
          <p:nvPr/>
        </p:nvGrpSpPr>
        <p:grpSpPr>
          <a:xfrm>
            <a:off x="1305878" y="1885708"/>
            <a:ext cx="366404" cy="158363"/>
            <a:chOff x="1309553" y="2069580"/>
            <a:chExt cx="366404" cy="158363"/>
          </a:xfrm>
        </p:grpSpPr>
        <p:sp>
          <p:nvSpPr>
            <p:cNvPr id="15693" name="Google Shape;15693;p93"/>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3"/>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93"/>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3"/>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3"/>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9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93"/>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3"/>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3"/>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3"/>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3"/>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3"/>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3"/>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3"/>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3"/>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93"/>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3"/>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3"/>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3"/>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3"/>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3"/>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3"/>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3"/>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3"/>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3"/>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93"/>
          <p:cNvGrpSpPr/>
          <p:nvPr/>
        </p:nvGrpSpPr>
        <p:grpSpPr>
          <a:xfrm>
            <a:off x="862853" y="1904889"/>
            <a:ext cx="366639" cy="119635"/>
            <a:chOff x="866528" y="2088762"/>
            <a:chExt cx="366639" cy="119635"/>
          </a:xfrm>
        </p:grpSpPr>
        <p:sp>
          <p:nvSpPr>
            <p:cNvPr id="15720" name="Google Shape;15720;p93"/>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3"/>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3"/>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3"/>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3"/>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3"/>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3"/>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3"/>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3"/>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3"/>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3"/>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93"/>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93"/>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3"/>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4" name="Google Shape;15734;p93"/>
          <p:cNvGrpSpPr/>
          <p:nvPr/>
        </p:nvGrpSpPr>
        <p:grpSpPr>
          <a:xfrm>
            <a:off x="2325594" y="1781439"/>
            <a:ext cx="98807" cy="366273"/>
            <a:chOff x="2329269" y="1965312"/>
            <a:chExt cx="98807" cy="366273"/>
          </a:xfrm>
        </p:grpSpPr>
        <p:sp>
          <p:nvSpPr>
            <p:cNvPr id="15735" name="Google Shape;15735;p93"/>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3"/>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3"/>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8" name="Google Shape;15738;p93"/>
          <p:cNvGrpSpPr/>
          <p:nvPr/>
        </p:nvGrpSpPr>
        <p:grpSpPr>
          <a:xfrm>
            <a:off x="3204378" y="1781099"/>
            <a:ext cx="112344" cy="366926"/>
            <a:chOff x="3208053" y="1964972"/>
            <a:chExt cx="112344" cy="366926"/>
          </a:xfrm>
        </p:grpSpPr>
        <p:sp>
          <p:nvSpPr>
            <p:cNvPr id="15739" name="Google Shape;15739;p93"/>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3"/>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93"/>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93"/>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93"/>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3"/>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5" name="Google Shape;15745;p93"/>
          <p:cNvGrpSpPr/>
          <p:nvPr/>
        </p:nvGrpSpPr>
        <p:grpSpPr>
          <a:xfrm>
            <a:off x="3221704" y="3623467"/>
            <a:ext cx="72413" cy="366404"/>
            <a:chOff x="3225379" y="3807339"/>
            <a:chExt cx="72413" cy="366404"/>
          </a:xfrm>
        </p:grpSpPr>
        <p:sp>
          <p:nvSpPr>
            <p:cNvPr id="15746" name="Google Shape;15746;p93"/>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3"/>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3"/>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93"/>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93"/>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3"/>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3"/>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3"/>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93"/>
          <p:cNvGrpSpPr/>
          <p:nvPr/>
        </p:nvGrpSpPr>
        <p:grpSpPr>
          <a:xfrm>
            <a:off x="3520241" y="1827223"/>
            <a:ext cx="366665" cy="275201"/>
            <a:chOff x="3523916" y="2011096"/>
            <a:chExt cx="366665" cy="275201"/>
          </a:xfrm>
        </p:grpSpPr>
        <p:sp>
          <p:nvSpPr>
            <p:cNvPr id="15755" name="Google Shape;15755;p93"/>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93"/>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93"/>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3"/>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3"/>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93"/>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3"/>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3"/>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3"/>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93"/>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93"/>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3"/>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93"/>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3"/>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93"/>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93"/>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3"/>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3"/>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93"/>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93"/>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5" name="Google Shape;15775;p93"/>
          <p:cNvGrpSpPr/>
          <p:nvPr/>
        </p:nvGrpSpPr>
        <p:grpSpPr>
          <a:xfrm>
            <a:off x="1739102" y="1316124"/>
            <a:ext cx="393791" cy="366744"/>
            <a:chOff x="1742777" y="1499997"/>
            <a:chExt cx="393791" cy="366744"/>
          </a:xfrm>
        </p:grpSpPr>
        <p:sp>
          <p:nvSpPr>
            <p:cNvPr id="15776" name="Google Shape;15776;p93"/>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3"/>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3"/>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3"/>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3"/>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3"/>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3"/>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3"/>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3"/>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3"/>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3"/>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3"/>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93"/>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93"/>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0" name="Google Shape;15790;p93"/>
          <p:cNvGrpSpPr/>
          <p:nvPr/>
        </p:nvGrpSpPr>
        <p:grpSpPr>
          <a:xfrm>
            <a:off x="4010774" y="1316124"/>
            <a:ext cx="319914" cy="366639"/>
            <a:chOff x="4014449" y="1499997"/>
            <a:chExt cx="319914" cy="366639"/>
          </a:xfrm>
        </p:grpSpPr>
        <p:sp>
          <p:nvSpPr>
            <p:cNvPr id="15791" name="Google Shape;15791;p93"/>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3"/>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3"/>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3"/>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3"/>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93"/>
          <p:cNvGrpSpPr/>
          <p:nvPr/>
        </p:nvGrpSpPr>
        <p:grpSpPr>
          <a:xfrm>
            <a:off x="862592" y="1407588"/>
            <a:ext cx="367397" cy="183711"/>
            <a:chOff x="866267" y="1591460"/>
            <a:chExt cx="367397" cy="183711"/>
          </a:xfrm>
        </p:grpSpPr>
        <p:sp>
          <p:nvSpPr>
            <p:cNvPr id="15797" name="Google Shape;15797;p93"/>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3"/>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3"/>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3"/>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93"/>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93"/>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3"/>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3"/>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3"/>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3"/>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93"/>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3"/>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3"/>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3"/>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3"/>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3"/>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93"/>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93"/>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93"/>
          <p:cNvGrpSpPr/>
          <p:nvPr/>
        </p:nvGrpSpPr>
        <p:grpSpPr>
          <a:xfrm>
            <a:off x="3114168" y="1316019"/>
            <a:ext cx="327440" cy="366744"/>
            <a:chOff x="3117843" y="1499892"/>
            <a:chExt cx="327440" cy="366744"/>
          </a:xfrm>
        </p:grpSpPr>
        <p:sp>
          <p:nvSpPr>
            <p:cNvPr id="15816" name="Google Shape;15816;p93"/>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93"/>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3"/>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3"/>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3"/>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3"/>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3"/>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3" name="Google Shape;15823;p93"/>
          <p:cNvGrpSpPr/>
          <p:nvPr/>
        </p:nvGrpSpPr>
        <p:grpSpPr>
          <a:xfrm>
            <a:off x="2663330" y="1316124"/>
            <a:ext cx="336770" cy="366639"/>
            <a:chOff x="2667005" y="1499997"/>
            <a:chExt cx="336770" cy="366639"/>
          </a:xfrm>
        </p:grpSpPr>
        <p:sp>
          <p:nvSpPr>
            <p:cNvPr id="15824" name="Google Shape;15824;p93"/>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3"/>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3"/>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3"/>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3"/>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3"/>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3"/>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3"/>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3"/>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3"/>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93"/>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3"/>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3"/>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3"/>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3"/>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3"/>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3"/>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3"/>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3"/>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3" name="Google Shape;15843;p93"/>
          <p:cNvGrpSpPr/>
          <p:nvPr/>
        </p:nvGrpSpPr>
        <p:grpSpPr>
          <a:xfrm>
            <a:off x="3561191" y="1316124"/>
            <a:ext cx="326473" cy="366639"/>
            <a:chOff x="3564866" y="1499997"/>
            <a:chExt cx="326473" cy="366639"/>
          </a:xfrm>
        </p:grpSpPr>
        <p:sp>
          <p:nvSpPr>
            <p:cNvPr id="15844" name="Google Shape;15844;p93"/>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3"/>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3"/>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3"/>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93"/>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3"/>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3"/>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3"/>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3"/>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3" name="Google Shape;15853;p93"/>
          <p:cNvGrpSpPr/>
          <p:nvPr/>
        </p:nvGrpSpPr>
        <p:grpSpPr>
          <a:xfrm>
            <a:off x="1310399" y="1316124"/>
            <a:ext cx="364392" cy="366639"/>
            <a:chOff x="1314074" y="1499997"/>
            <a:chExt cx="364392" cy="366639"/>
          </a:xfrm>
        </p:grpSpPr>
        <p:sp>
          <p:nvSpPr>
            <p:cNvPr id="15854" name="Google Shape;15854;p93"/>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3"/>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3"/>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3"/>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3"/>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3"/>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3"/>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3"/>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3"/>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3"/>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3"/>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3"/>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6" name="Google Shape;15866;p93"/>
          <p:cNvGrpSpPr/>
          <p:nvPr/>
        </p:nvGrpSpPr>
        <p:grpSpPr>
          <a:xfrm>
            <a:off x="2216804" y="1316124"/>
            <a:ext cx="337005" cy="366639"/>
            <a:chOff x="2220479" y="1499997"/>
            <a:chExt cx="337005" cy="366639"/>
          </a:xfrm>
        </p:grpSpPr>
        <p:sp>
          <p:nvSpPr>
            <p:cNvPr id="15867" name="Google Shape;15867;p93"/>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3"/>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3"/>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3"/>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3"/>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3"/>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93"/>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93"/>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3"/>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3"/>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3"/>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93"/>
          <p:cNvGrpSpPr/>
          <p:nvPr/>
        </p:nvGrpSpPr>
        <p:grpSpPr>
          <a:xfrm>
            <a:off x="4101480" y="2242103"/>
            <a:ext cx="87230" cy="366430"/>
            <a:chOff x="4105155" y="2425976"/>
            <a:chExt cx="87230" cy="366430"/>
          </a:xfrm>
        </p:grpSpPr>
        <p:sp>
          <p:nvSpPr>
            <p:cNvPr id="15879" name="Google Shape;15879;p93"/>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3"/>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3"/>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3"/>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3"/>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3"/>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5" name="Google Shape;15885;p93"/>
          <p:cNvGrpSpPr/>
          <p:nvPr/>
        </p:nvGrpSpPr>
        <p:grpSpPr>
          <a:xfrm>
            <a:off x="1804434" y="2242129"/>
            <a:ext cx="267884" cy="366639"/>
            <a:chOff x="1808109" y="2426002"/>
            <a:chExt cx="267884" cy="366639"/>
          </a:xfrm>
        </p:grpSpPr>
        <p:sp>
          <p:nvSpPr>
            <p:cNvPr id="15886" name="Google Shape;15886;p93"/>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3"/>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3"/>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3"/>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3"/>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3"/>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3"/>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3"/>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3"/>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93"/>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93"/>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93"/>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93"/>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3"/>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3"/>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93"/>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3"/>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93"/>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93"/>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93"/>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3"/>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7" name="Google Shape;15907;p93"/>
          <p:cNvGrpSpPr/>
          <p:nvPr/>
        </p:nvGrpSpPr>
        <p:grpSpPr>
          <a:xfrm>
            <a:off x="3599893" y="2242129"/>
            <a:ext cx="207597" cy="366639"/>
            <a:chOff x="3603568" y="2426002"/>
            <a:chExt cx="207597" cy="366639"/>
          </a:xfrm>
        </p:grpSpPr>
        <p:sp>
          <p:nvSpPr>
            <p:cNvPr id="15908" name="Google Shape;15908;p93"/>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93"/>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93"/>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93"/>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93"/>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93"/>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4" name="Google Shape;15914;p93"/>
          <p:cNvGrpSpPr/>
          <p:nvPr/>
        </p:nvGrpSpPr>
        <p:grpSpPr>
          <a:xfrm>
            <a:off x="2242440" y="2242129"/>
            <a:ext cx="274417" cy="366404"/>
            <a:chOff x="2246115" y="2426002"/>
            <a:chExt cx="274417" cy="366404"/>
          </a:xfrm>
        </p:grpSpPr>
        <p:sp>
          <p:nvSpPr>
            <p:cNvPr id="15915" name="Google Shape;15915;p93"/>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3"/>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3"/>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3"/>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93"/>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3"/>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3"/>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3"/>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3" name="Google Shape;15923;p93"/>
          <p:cNvGrpSpPr/>
          <p:nvPr/>
        </p:nvGrpSpPr>
        <p:grpSpPr>
          <a:xfrm>
            <a:off x="2692991" y="2242129"/>
            <a:ext cx="256099" cy="366639"/>
            <a:chOff x="2696666" y="2426002"/>
            <a:chExt cx="256099" cy="366639"/>
          </a:xfrm>
        </p:grpSpPr>
        <p:sp>
          <p:nvSpPr>
            <p:cNvPr id="15924" name="Google Shape;15924;p93"/>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3"/>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3"/>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3"/>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3"/>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3"/>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0" name="Google Shape;15930;p93"/>
          <p:cNvGrpSpPr/>
          <p:nvPr/>
        </p:nvGrpSpPr>
        <p:grpSpPr>
          <a:xfrm>
            <a:off x="3145397" y="2242129"/>
            <a:ext cx="225863" cy="366430"/>
            <a:chOff x="3149072" y="2426002"/>
            <a:chExt cx="225863" cy="366430"/>
          </a:xfrm>
        </p:grpSpPr>
        <p:sp>
          <p:nvSpPr>
            <p:cNvPr id="15931" name="Google Shape;15931;p93"/>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93"/>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3"/>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3"/>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3"/>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3"/>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3"/>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93"/>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3"/>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93"/>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3"/>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2" name="Google Shape;15942;p93"/>
          <p:cNvGrpSpPr/>
          <p:nvPr/>
        </p:nvGrpSpPr>
        <p:grpSpPr>
          <a:xfrm>
            <a:off x="1357881" y="2242051"/>
            <a:ext cx="283224" cy="366482"/>
            <a:chOff x="1361556" y="2425923"/>
            <a:chExt cx="283224" cy="366482"/>
          </a:xfrm>
        </p:grpSpPr>
        <p:sp>
          <p:nvSpPr>
            <p:cNvPr id="15943" name="Google Shape;15943;p93"/>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3"/>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3"/>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3"/>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93"/>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3"/>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3"/>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3"/>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3"/>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3"/>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3"/>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93"/>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3"/>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3"/>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3"/>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93"/>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93"/>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93"/>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3"/>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93"/>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3" name="Google Shape;15963;p93"/>
          <p:cNvGrpSpPr/>
          <p:nvPr/>
        </p:nvGrpSpPr>
        <p:grpSpPr>
          <a:xfrm>
            <a:off x="3970060" y="2707183"/>
            <a:ext cx="361883" cy="366979"/>
            <a:chOff x="3973735" y="2891056"/>
            <a:chExt cx="361883" cy="366979"/>
          </a:xfrm>
        </p:grpSpPr>
        <p:sp>
          <p:nvSpPr>
            <p:cNvPr id="15964" name="Google Shape;15964;p93"/>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3"/>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3"/>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93"/>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93"/>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3"/>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93"/>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3"/>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93"/>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93"/>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93"/>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3"/>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93"/>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3"/>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3"/>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93"/>
          <p:cNvGrpSpPr/>
          <p:nvPr/>
        </p:nvGrpSpPr>
        <p:grpSpPr>
          <a:xfrm>
            <a:off x="3524266" y="2732871"/>
            <a:ext cx="366665" cy="315654"/>
            <a:chOff x="3527941" y="2916744"/>
            <a:chExt cx="366665" cy="315654"/>
          </a:xfrm>
        </p:grpSpPr>
        <p:sp>
          <p:nvSpPr>
            <p:cNvPr id="15982" name="Google Shape;15982;p93"/>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93"/>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3"/>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3"/>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3"/>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3"/>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3"/>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3"/>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93"/>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93"/>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93"/>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3"/>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3"/>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93"/>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3"/>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3"/>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3"/>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93"/>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3"/>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3"/>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3"/>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3"/>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93"/>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3"/>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3"/>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3"/>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3"/>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93"/>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93"/>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3"/>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2" name="Google Shape;16012;p93"/>
          <p:cNvGrpSpPr/>
          <p:nvPr/>
        </p:nvGrpSpPr>
        <p:grpSpPr>
          <a:xfrm>
            <a:off x="2637198" y="2707758"/>
            <a:ext cx="366404" cy="366404"/>
            <a:chOff x="2640873" y="2891631"/>
            <a:chExt cx="366404" cy="366404"/>
          </a:xfrm>
        </p:grpSpPr>
        <p:sp>
          <p:nvSpPr>
            <p:cNvPr id="16013" name="Google Shape;16013;p93"/>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3"/>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93"/>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3"/>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93"/>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93"/>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3"/>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3"/>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3"/>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3"/>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3"/>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3"/>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3"/>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93"/>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7" name="Google Shape;16027;p93"/>
          <p:cNvGrpSpPr/>
          <p:nvPr/>
        </p:nvGrpSpPr>
        <p:grpSpPr>
          <a:xfrm>
            <a:off x="2193416" y="2754248"/>
            <a:ext cx="366665" cy="273189"/>
            <a:chOff x="2197091" y="2938120"/>
            <a:chExt cx="366665" cy="273189"/>
          </a:xfrm>
        </p:grpSpPr>
        <p:sp>
          <p:nvSpPr>
            <p:cNvPr id="16028" name="Google Shape;16028;p93"/>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3"/>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3"/>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3"/>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3"/>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3"/>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3"/>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93"/>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93"/>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3"/>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3"/>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3"/>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93"/>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3"/>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3"/>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3"/>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3"/>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3"/>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93"/>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3"/>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3"/>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3"/>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2" name="Google Shape;16052;p93"/>
          <p:cNvGrpSpPr/>
          <p:nvPr/>
        </p:nvGrpSpPr>
        <p:grpSpPr>
          <a:xfrm>
            <a:off x="1749895" y="2708254"/>
            <a:ext cx="366665" cy="365202"/>
            <a:chOff x="1753570" y="2892127"/>
            <a:chExt cx="366665" cy="365202"/>
          </a:xfrm>
        </p:grpSpPr>
        <p:sp>
          <p:nvSpPr>
            <p:cNvPr id="16053" name="Google Shape;16053;p93"/>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3"/>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3"/>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3"/>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3"/>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3"/>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3"/>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3"/>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3"/>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3"/>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3"/>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3"/>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3"/>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3"/>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3"/>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3"/>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93"/>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93"/>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1" name="Google Shape;16071;p93"/>
          <p:cNvGrpSpPr/>
          <p:nvPr/>
        </p:nvGrpSpPr>
        <p:grpSpPr>
          <a:xfrm>
            <a:off x="1300076" y="3623467"/>
            <a:ext cx="367684" cy="366561"/>
            <a:chOff x="1303751" y="3807339"/>
            <a:chExt cx="367684" cy="366561"/>
          </a:xfrm>
        </p:grpSpPr>
        <p:sp>
          <p:nvSpPr>
            <p:cNvPr id="16072" name="Google Shape;16072;p93"/>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93"/>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93"/>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3"/>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3"/>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93"/>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3"/>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3"/>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3"/>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3"/>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3"/>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3"/>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93"/>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3"/>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3"/>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3"/>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3"/>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93"/>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93"/>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93"/>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3"/>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3"/>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3"/>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3"/>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3"/>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3"/>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93"/>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3"/>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3"/>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93"/>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3"/>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3"/>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3"/>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93"/>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3"/>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3"/>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3"/>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3"/>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3"/>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3"/>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93"/>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13" name="Google Shape;16113;p93"/>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4" name="Google Shape;16114;p93"/>
          <p:cNvGrpSpPr/>
          <p:nvPr/>
        </p:nvGrpSpPr>
        <p:grpSpPr>
          <a:xfrm>
            <a:off x="1306374" y="2707549"/>
            <a:ext cx="384749" cy="366613"/>
            <a:chOff x="1310049" y="2891421"/>
            <a:chExt cx="384749" cy="366613"/>
          </a:xfrm>
        </p:grpSpPr>
        <p:sp>
          <p:nvSpPr>
            <p:cNvPr id="16115" name="Google Shape;16115;p93"/>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3"/>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3"/>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3"/>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3"/>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3"/>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3"/>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3"/>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93"/>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3"/>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3"/>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3"/>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3"/>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3"/>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93"/>
          <p:cNvGrpSpPr/>
          <p:nvPr/>
        </p:nvGrpSpPr>
        <p:grpSpPr>
          <a:xfrm>
            <a:off x="845998" y="2707470"/>
            <a:ext cx="383468" cy="366665"/>
            <a:chOff x="849673" y="2891343"/>
            <a:chExt cx="383468" cy="366665"/>
          </a:xfrm>
        </p:grpSpPr>
        <p:sp>
          <p:nvSpPr>
            <p:cNvPr id="16130" name="Google Shape;16130;p93"/>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3"/>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3"/>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3"/>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3"/>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3"/>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3"/>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3"/>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3"/>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3"/>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3"/>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3"/>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2" name="Google Shape;16142;p93"/>
          <p:cNvGrpSpPr/>
          <p:nvPr/>
        </p:nvGrpSpPr>
        <p:grpSpPr>
          <a:xfrm>
            <a:off x="916582" y="2242129"/>
            <a:ext cx="278024" cy="366508"/>
            <a:chOff x="920257" y="2426002"/>
            <a:chExt cx="278024" cy="366508"/>
          </a:xfrm>
        </p:grpSpPr>
        <p:sp>
          <p:nvSpPr>
            <p:cNvPr id="16143" name="Google Shape;16143;p93"/>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3"/>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3"/>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3"/>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3"/>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3"/>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3"/>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3"/>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3"/>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3"/>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3"/>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3"/>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3"/>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6" name="Google Shape;16156;p93"/>
          <p:cNvGrpSpPr/>
          <p:nvPr/>
        </p:nvGrpSpPr>
        <p:grpSpPr>
          <a:xfrm>
            <a:off x="862853" y="4090611"/>
            <a:ext cx="349810" cy="366665"/>
            <a:chOff x="866528" y="4274484"/>
            <a:chExt cx="349810" cy="366665"/>
          </a:xfrm>
        </p:grpSpPr>
        <p:sp>
          <p:nvSpPr>
            <p:cNvPr id="16157" name="Google Shape;16157;p93"/>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3"/>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93"/>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3"/>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3"/>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93"/>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3"/>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3"/>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3"/>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3"/>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3"/>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8" name="Google Shape;16168;p93"/>
          <p:cNvGrpSpPr/>
          <p:nvPr/>
        </p:nvGrpSpPr>
        <p:grpSpPr>
          <a:xfrm>
            <a:off x="1385033" y="4090611"/>
            <a:ext cx="330210" cy="366665"/>
            <a:chOff x="1388708" y="4274484"/>
            <a:chExt cx="330210" cy="366665"/>
          </a:xfrm>
        </p:grpSpPr>
        <p:sp>
          <p:nvSpPr>
            <p:cNvPr id="16169" name="Google Shape;16169;p93"/>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3"/>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3"/>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3"/>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3"/>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3"/>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3"/>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3"/>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3"/>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3"/>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3"/>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3"/>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93"/>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93"/>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3"/>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3"/>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3"/>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3"/>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93"/>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3"/>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9" name="Google Shape;16189;p93"/>
          <p:cNvGrpSpPr/>
          <p:nvPr/>
        </p:nvGrpSpPr>
        <p:grpSpPr>
          <a:xfrm>
            <a:off x="1871019" y="4109453"/>
            <a:ext cx="375446" cy="328982"/>
            <a:chOff x="1874694" y="4293326"/>
            <a:chExt cx="375446" cy="328982"/>
          </a:xfrm>
        </p:grpSpPr>
        <p:sp>
          <p:nvSpPr>
            <p:cNvPr id="16190" name="Google Shape;16190;p93"/>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3"/>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93"/>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3"/>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3"/>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3"/>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3"/>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3"/>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3"/>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3"/>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3"/>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3"/>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3"/>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93"/>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3"/>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3"/>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3"/>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3"/>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3"/>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3"/>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3"/>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93"/>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2" name="Google Shape;16212;p93"/>
          <p:cNvGrpSpPr/>
          <p:nvPr/>
        </p:nvGrpSpPr>
        <p:grpSpPr>
          <a:xfrm>
            <a:off x="2392441" y="4109218"/>
            <a:ext cx="366665" cy="329714"/>
            <a:chOff x="2396116" y="4293090"/>
            <a:chExt cx="366665" cy="329714"/>
          </a:xfrm>
        </p:grpSpPr>
        <p:sp>
          <p:nvSpPr>
            <p:cNvPr id="16213" name="Google Shape;16213;p93"/>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3"/>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3"/>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3"/>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3"/>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3"/>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3"/>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3"/>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3"/>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3"/>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3"/>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3"/>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3"/>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6" name="Google Shape;16226;p93"/>
          <p:cNvGrpSpPr/>
          <p:nvPr/>
        </p:nvGrpSpPr>
        <p:grpSpPr>
          <a:xfrm>
            <a:off x="2905082" y="4105951"/>
            <a:ext cx="367162" cy="336116"/>
            <a:chOff x="2908757" y="4289824"/>
            <a:chExt cx="367162" cy="336116"/>
          </a:xfrm>
        </p:grpSpPr>
        <p:sp>
          <p:nvSpPr>
            <p:cNvPr id="16227" name="Google Shape;16227;p93"/>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3"/>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3"/>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3"/>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3"/>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3"/>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3"/>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93"/>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3"/>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3"/>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3"/>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3"/>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3"/>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3"/>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3"/>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3"/>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3"/>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3"/>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3"/>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3"/>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3"/>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3"/>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93"/>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3"/>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3"/>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3"/>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3"/>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4" name="Google Shape;16254;p93"/>
          <p:cNvGrpSpPr/>
          <p:nvPr/>
        </p:nvGrpSpPr>
        <p:grpSpPr>
          <a:xfrm>
            <a:off x="3078733" y="2735667"/>
            <a:ext cx="368651" cy="310350"/>
            <a:chOff x="3082408" y="2919540"/>
            <a:chExt cx="368651" cy="310350"/>
          </a:xfrm>
        </p:grpSpPr>
        <p:sp>
          <p:nvSpPr>
            <p:cNvPr id="16255" name="Google Shape;16255;p93"/>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3"/>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3"/>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3"/>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3"/>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3"/>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3"/>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3"/>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3"/>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3"/>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3"/>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3"/>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7" name="Google Shape;16267;p93"/>
          <p:cNvGrpSpPr/>
          <p:nvPr/>
        </p:nvGrpSpPr>
        <p:grpSpPr>
          <a:xfrm>
            <a:off x="7067667" y="2240152"/>
            <a:ext cx="366169" cy="360498"/>
            <a:chOff x="7069130" y="2424800"/>
            <a:chExt cx="366169" cy="360498"/>
          </a:xfrm>
        </p:grpSpPr>
        <p:sp>
          <p:nvSpPr>
            <p:cNvPr id="16268" name="Google Shape;16268;p93"/>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3"/>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3"/>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3"/>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3"/>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3"/>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3"/>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3"/>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3"/>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3"/>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3"/>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93"/>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3"/>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3"/>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3"/>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3"/>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3"/>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93"/>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3"/>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93"/>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8" name="Google Shape;16288;p93"/>
          <p:cNvGrpSpPr/>
          <p:nvPr/>
        </p:nvGrpSpPr>
        <p:grpSpPr>
          <a:xfrm>
            <a:off x="4884192" y="2240073"/>
            <a:ext cx="281473" cy="360629"/>
            <a:chOff x="4885655" y="2424721"/>
            <a:chExt cx="281473" cy="360629"/>
          </a:xfrm>
        </p:grpSpPr>
        <p:sp>
          <p:nvSpPr>
            <p:cNvPr id="16289" name="Google Shape;16289;p93"/>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93"/>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93"/>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3"/>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3"/>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3"/>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3"/>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3"/>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93"/>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3"/>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3"/>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93"/>
          <p:cNvGrpSpPr/>
          <p:nvPr/>
        </p:nvGrpSpPr>
        <p:grpSpPr>
          <a:xfrm>
            <a:off x="6624146" y="2262129"/>
            <a:ext cx="364130" cy="316726"/>
            <a:chOff x="6625609" y="2446777"/>
            <a:chExt cx="364130" cy="316726"/>
          </a:xfrm>
        </p:grpSpPr>
        <p:sp>
          <p:nvSpPr>
            <p:cNvPr id="16301" name="Google Shape;16301;p93"/>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93"/>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3"/>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3"/>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93"/>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3"/>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3"/>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3"/>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3"/>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3"/>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3"/>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93"/>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3" name="Google Shape;16313;p93"/>
          <p:cNvGrpSpPr/>
          <p:nvPr/>
        </p:nvGrpSpPr>
        <p:grpSpPr>
          <a:xfrm>
            <a:off x="5756181" y="1827703"/>
            <a:ext cx="360628" cy="298825"/>
            <a:chOff x="5757644" y="2012350"/>
            <a:chExt cx="360628" cy="298825"/>
          </a:xfrm>
        </p:grpSpPr>
        <p:sp>
          <p:nvSpPr>
            <p:cNvPr id="16314" name="Google Shape;16314;p93"/>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3"/>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3"/>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3"/>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3"/>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3"/>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3"/>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3"/>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3"/>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3"/>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3"/>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3"/>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3"/>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3"/>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93"/>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93"/>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3"/>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3"/>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3"/>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3"/>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3"/>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3"/>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6" name="Google Shape;16336;p93"/>
          <p:cNvGrpSpPr/>
          <p:nvPr/>
        </p:nvGrpSpPr>
        <p:grpSpPr>
          <a:xfrm>
            <a:off x="5316162" y="1798826"/>
            <a:ext cx="360628" cy="356839"/>
            <a:chOff x="5317625" y="1983474"/>
            <a:chExt cx="360628" cy="356839"/>
          </a:xfrm>
        </p:grpSpPr>
        <p:sp>
          <p:nvSpPr>
            <p:cNvPr id="16337" name="Google Shape;16337;p93"/>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3"/>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3"/>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3"/>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3"/>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3"/>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3"/>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3"/>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3"/>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3"/>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93"/>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3"/>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3"/>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3"/>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3"/>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3"/>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3"/>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3"/>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3"/>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93"/>
          <p:cNvGrpSpPr/>
          <p:nvPr/>
        </p:nvGrpSpPr>
        <p:grpSpPr>
          <a:xfrm>
            <a:off x="6180364" y="2279037"/>
            <a:ext cx="360629" cy="282989"/>
            <a:chOff x="6181827" y="2463685"/>
            <a:chExt cx="360629" cy="282989"/>
          </a:xfrm>
        </p:grpSpPr>
        <p:sp>
          <p:nvSpPr>
            <p:cNvPr id="16357" name="Google Shape;16357;p93"/>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3"/>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3"/>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93"/>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3"/>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3"/>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3"/>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3"/>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3"/>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3"/>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3"/>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8" name="Google Shape;16368;p93"/>
          <p:cNvGrpSpPr/>
          <p:nvPr/>
        </p:nvGrpSpPr>
        <p:grpSpPr>
          <a:xfrm>
            <a:off x="5344830" y="3156044"/>
            <a:ext cx="291247" cy="360629"/>
            <a:chOff x="5346292" y="3340691"/>
            <a:chExt cx="291247" cy="360628"/>
          </a:xfrm>
        </p:grpSpPr>
        <p:sp>
          <p:nvSpPr>
            <p:cNvPr id="16369" name="Google Shape;16369;p93"/>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93"/>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3"/>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3"/>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3"/>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3"/>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3"/>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3"/>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93"/>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3"/>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3"/>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3"/>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3"/>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3"/>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3"/>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3"/>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3"/>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3"/>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3"/>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3"/>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93"/>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93"/>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3"/>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93"/>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93"/>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4" name="Google Shape;16394;p93"/>
          <p:cNvGrpSpPr/>
          <p:nvPr/>
        </p:nvGrpSpPr>
        <p:grpSpPr>
          <a:xfrm>
            <a:off x="7967801" y="1797049"/>
            <a:ext cx="337763" cy="360393"/>
            <a:chOff x="7969264" y="1981697"/>
            <a:chExt cx="337763" cy="360393"/>
          </a:xfrm>
        </p:grpSpPr>
        <p:sp>
          <p:nvSpPr>
            <p:cNvPr id="16395" name="Google Shape;16395;p93"/>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3"/>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3"/>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3"/>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3"/>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3"/>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3"/>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3"/>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3"/>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3"/>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3"/>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3"/>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3"/>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3"/>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93"/>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3"/>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3"/>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3"/>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3" name="Google Shape;16413;p93"/>
          <p:cNvGrpSpPr/>
          <p:nvPr/>
        </p:nvGrpSpPr>
        <p:grpSpPr>
          <a:xfrm>
            <a:off x="5734570" y="2245352"/>
            <a:ext cx="360890" cy="350332"/>
            <a:chOff x="5736032" y="2430000"/>
            <a:chExt cx="360890" cy="350332"/>
          </a:xfrm>
        </p:grpSpPr>
        <p:sp>
          <p:nvSpPr>
            <p:cNvPr id="16414" name="Google Shape;16414;p93"/>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3"/>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3"/>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3"/>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3"/>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3"/>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3"/>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3"/>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3"/>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3"/>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3"/>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3"/>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3"/>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3"/>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3"/>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3"/>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3"/>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1" name="Google Shape;16431;p93"/>
          <p:cNvGrpSpPr/>
          <p:nvPr/>
        </p:nvGrpSpPr>
        <p:grpSpPr>
          <a:xfrm>
            <a:off x="4876405" y="1811344"/>
            <a:ext cx="360628" cy="331778"/>
            <a:chOff x="4877867" y="1995991"/>
            <a:chExt cx="360628" cy="331778"/>
          </a:xfrm>
        </p:grpSpPr>
        <p:sp>
          <p:nvSpPr>
            <p:cNvPr id="16432" name="Google Shape;16432;p93"/>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3"/>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3"/>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3"/>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3"/>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3"/>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3"/>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3"/>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3"/>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3"/>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93"/>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3"/>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3"/>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3"/>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6" name="Google Shape;16446;p93"/>
          <p:cNvGrpSpPr/>
          <p:nvPr/>
        </p:nvGrpSpPr>
        <p:grpSpPr>
          <a:xfrm>
            <a:off x="7049427" y="2728856"/>
            <a:ext cx="363529" cy="339513"/>
            <a:chOff x="7050889" y="2913503"/>
            <a:chExt cx="363529" cy="339513"/>
          </a:xfrm>
        </p:grpSpPr>
        <p:sp>
          <p:nvSpPr>
            <p:cNvPr id="16447" name="Google Shape;16447;p93"/>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93"/>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3"/>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3"/>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3"/>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93"/>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93"/>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3"/>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3"/>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6" name="Google Shape;16456;p93"/>
          <p:cNvGrpSpPr/>
          <p:nvPr/>
        </p:nvGrpSpPr>
        <p:grpSpPr>
          <a:xfrm>
            <a:off x="7509437" y="1796814"/>
            <a:ext cx="372937" cy="360629"/>
            <a:chOff x="7510900" y="1981462"/>
            <a:chExt cx="372937" cy="360629"/>
          </a:xfrm>
        </p:grpSpPr>
        <p:sp>
          <p:nvSpPr>
            <p:cNvPr id="16457" name="Google Shape;16457;p93"/>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3"/>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3"/>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3"/>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3"/>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3"/>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3"/>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3"/>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93"/>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3"/>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3"/>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3"/>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3"/>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3"/>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3"/>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93"/>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3" name="Google Shape;16473;p93"/>
          <p:cNvGrpSpPr/>
          <p:nvPr/>
        </p:nvGrpSpPr>
        <p:grpSpPr>
          <a:xfrm>
            <a:off x="6598014" y="2733612"/>
            <a:ext cx="360629" cy="329975"/>
            <a:chOff x="6599476" y="2918260"/>
            <a:chExt cx="360629" cy="329975"/>
          </a:xfrm>
        </p:grpSpPr>
        <p:sp>
          <p:nvSpPr>
            <p:cNvPr id="16474" name="Google Shape;16474;p93"/>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3"/>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3"/>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3"/>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3"/>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3"/>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3"/>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3"/>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3"/>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3"/>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3"/>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3"/>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93"/>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93"/>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3"/>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3"/>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3"/>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3"/>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3"/>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3"/>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3"/>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93"/>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93"/>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3"/>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3"/>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9" name="Google Shape;16499;p93"/>
          <p:cNvGrpSpPr/>
          <p:nvPr/>
        </p:nvGrpSpPr>
        <p:grpSpPr>
          <a:xfrm>
            <a:off x="5289037" y="2296886"/>
            <a:ext cx="360628" cy="247292"/>
            <a:chOff x="5290499" y="2481533"/>
            <a:chExt cx="360628" cy="247292"/>
          </a:xfrm>
        </p:grpSpPr>
        <p:sp>
          <p:nvSpPr>
            <p:cNvPr id="16500" name="Google Shape;16500;p93"/>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3"/>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3"/>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3"/>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3"/>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3"/>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3"/>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3"/>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3"/>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3"/>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3"/>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3"/>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93"/>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93"/>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3"/>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3"/>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3"/>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3"/>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3"/>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3"/>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3"/>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3"/>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3"/>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93"/>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93"/>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3"/>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3"/>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93"/>
          <p:cNvGrpSpPr/>
          <p:nvPr/>
        </p:nvGrpSpPr>
        <p:grpSpPr>
          <a:xfrm>
            <a:off x="6200460" y="1796866"/>
            <a:ext cx="351325" cy="360576"/>
            <a:chOff x="6201923" y="1981514"/>
            <a:chExt cx="351325" cy="360576"/>
          </a:xfrm>
        </p:grpSpPr>
        <p:sp>
          <p:nvSpPr>
            <p:cNvPr id="16528" name="Google Shape;16528;p93"/>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3"/>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3"/>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3"/>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3"/>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93"/>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93"/>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5" name="Google Shape;16535;p93"/>
          <p:cNvGrpSpPr/>
          <p:nvPr/>
        </p:nvGrpSpPr>
        <p:grpSpPr>
          <a:xfrm>
            <a:off x="4892999" y="3156044"/>
            <a:ext cx="312884" cy="360785"/>
            <a:chOff x="4894461" y="3340691"/>
            <a:chExt cx="312884" cy="360785"/>
          </a:xfrm>
        </p:grpSpPr>
        <p:sp>
          <p:nvSpPr>
            <p:cNvPr id="16536" name="Google Shape;16536;p93"/>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3"/>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3"/>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3"/>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3"/>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3"/>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3"/>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93"/>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93"/>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3"/>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3"/>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3"/>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3"/>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3"/>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93"/>
          <p:cNvGrpSpPr/>
          <p:nvPr/>
        </p:nvGrpSpPr>
        <p:grpSpPr>
          <a:xfrm>
            <a:off x="5337774" y="1316603"/>
            <a:ext cx="245541" cy="360628"/>
            <a:chOff x="5339237" y="1501251"/>
            <a:chExt cx="245541" cy="360628"/>
          </a:xfrm>
        </p:grpSpPr>
        <p:sp>
          <p:nvSpPr>
            <p:cNvPr id="16553" name="Google Shape;16553;p93"/>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3"/>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3"/>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3"/>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3"/>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3"/>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3"/>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3"/>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3"/>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3"/>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3"/>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3"/>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3"/>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93"/>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3"/>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3"/>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3"/>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3"/>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3"/>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3"/>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3"/>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3"/>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3"/>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3"/>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3"/>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3"/>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3"/>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3"/>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3"/>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3"/>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3"/>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3"/>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93"/>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93"/>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3"/>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3"/>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3"/>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3"/>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3"/>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3"/>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5" name="Google Shape;16595;p93"/>
          <p:cNvGrpSpPr/>
          <p:nvPr/>
        </p:nvGrpSpPr>
        <p:grpSpPr>
          <a:xfrm>
            <a:off x="7958001" y="2289568"/>
            <a:ext cx="370428" cy="261926"/>
            <a:chOff x="7959464" y="2474216"/>
            <a:chExt cx="370428" cy="261926"/>
          </a:xfrm>
        </p:grpSpPr>
        <p:sp>
          <p:nvSpPr>
            <p:cNvPr id="16596" name="Google Shape;16596;p93"/>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3"/>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3"/>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3"/>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93"/>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93"/>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3"/>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3"/>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3"/>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93"/>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93"/>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3"/>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8" name="Google Shape;16608;p93"/>
          <p:cNvGrpSpPr/>
          <p:nvPr/>
        </p:nvGrpSpPr>
        <p:grpSpPr>
          <a:xfrm>
            <a:off x="7517225" y="2273262"/>
            <a:ext cx="360629" cy="294461"/>
            <a:chOff x="7518687" y="2457909"/>
            <a:chExt cx="360629" cy="294461"/>
          </a:xfrm>
        </p:grpSpPr>
        <p:sp>
          <p:nvSpPr>
            <p:cNvPr id="16609" name="Google Shape;16609;p93"/>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3"/>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3"/>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3"/>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3"/>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93"/>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93"/>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3"/>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3"/>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3"/>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3"/>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3"/>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3"/>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3"/>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3"/>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93"/>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3"/>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3"/>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3"/>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93"/>
          <p:cNvGrpSpPr/>
          <p:nvPr/>
        </p:nvGrpSpPr>
        <p:grpSpPr>
          <a:xfrm>
            <a:off x="7084758" y="1796919"/>
            <a:ext cx="343799" cy="360524"/>
            <a:chOff x="7086220" y="1981566"/>
            <a:chExt cx="343799" cy="360524"/>
          </a:xfrm>
        </p:grpSpPr>
        <p:sp>
          <p:nvSpPr>
            <p:cNvPr id="16629" name="Google Shape;16629;p93"/>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3"/>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3"/>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3"/>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93"/>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3"/>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3"/>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3"/>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3"/>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3"/>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3"/>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3"/>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3"/>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3"/>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3"/>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3"/>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5" name="Google Shape;16645;p93"/>
          <p:cNvGrpSpPr/>
          <p:nvPr/>
        </p:nvGrpSpPr>
        <p:grpSpPr>
          <a:xfrm>
            <a:off x="6139650" y="2742915"/>
            <a:ext cx="368416" cy="311369"/>
            <a:chOff x="6141112" y="2927563"/>
            <a:chExt cx="368416" cy="311369"/>
          </a:xfrm>
        </p:grpSpPr>
        <p:sp>
          <p:nvSpPr>
            <p:cNvPr id="16646" name="Google Shape;16646;p93"/>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3"/>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93"/>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93"/>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3"/>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3"/>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3"/>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3" name="Google Shape;16653;p93"/>
          <p:cNvGrpSpPr/>
          <p:nvPr/>
        </p:nvGrpSpPr>
        <p:grpSpPr>
          <a:xfrm>
            <a:off x="7519237" y="2718298"/>
            <a:ext cx="335489" cy="360629"/>
            <a:chOff x="7520699" y="2902946"/>
            <a:chExt cx="335489" cy="360629"/>
          </a:xfrm>
        </p:grpSpPr>
        <p:sp>
          <p:nvSpPr>
            <p:cNvPr id="16654" name="Google Shape;16654;p93"/>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3"/>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3"/>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3"/>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3"/>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3"/>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3"/>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3"/>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3"/>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3"/>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3"/>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3"/>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3"/>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3"/>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3"/>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9" name="Google Shape;16669;p93"/>
          <p:cNvGrpSpPr/>
          <p:nvPr/>
        </p:nvGrpSpPr>
        <p:grpSpPr>
          <a:xfrm>
            <a:off x="7986878" y="2718298"/>
            <a:ext cx="308886" cy="360628"/>
            <a:chOff x="7988340" y="2902946"/>
            <a:chExt cx="308886" cy="360628"/>
          </a:xfrm>
        </p:grpSpPr>
        <p:sp>
          <p:nvSpPr>
            <p:cNvPr id="16670" name="Google Shape;16670;p93"/>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3"/>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3"/>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3"/>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3"/>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3"/>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3"/>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3"/>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3"/>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93"/>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3"/>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3"/>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3"/>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3"/>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93"/>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93"/>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3"/>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93"/>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3"/>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3"/>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3"/>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3"/>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3"/>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3" name="Google Shape;16693;p93"/>
          <p:cNvGrpSpPr/>
          <p:nvPr/>
        </p:nvGrpSpPr>
        <p:grpSpPr>
          <a:xfrm>
            <a:off x="5688577" y="2718351"/>
            <a:ext cx="362902" cy="360498"/>
            <a:chOff x="5690039" y="2902998"/>
            <a:chExt cx="362902" cy="360498"/>
          </a:xfrm>
        </p:grpSpPr>
        <p:sp>
          <p:nvSpPr>
            <p:cNvPr id="16694" name="Google Shape;16694;p93"/>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3"/>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3"/>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3"/>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3"/>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93"/>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3"/>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1" name="Google Shape;16701;p93"/>
          <p:cNvGrpSpPr/>
          <p:nvPr/>
        </p:nvGrpSpPr>
        <p:grpSpPr>
          <a:xfrm>
            <a:off x="4870473" y="1316342"/>
            <a:ext cx="258503" cy="360890"/>
            <a:chOff x="4871935" y="1500990"/>
            <a:chExt cx="258503" cy="360890"/>
          </a:xfrm>
        </p:grpSpPr>
        <p:sp>
          <p:nvSpPr>
            <p:cNvPr id="16702" name="Google Shape;16702;p93"/>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93"/>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93"/>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3"/>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3"/>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3"/>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3"/>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3"/>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3"/>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3"/>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6" name="Google Shape;16716;p93"/>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17" name="Google Shape;16717;p93"/>
          <p:cNvGrpSpPr/>
          <p:nvPr/>
        </p:nvGrpSpPr>
        <p:grpSpPr>
          <a:xfrm>
            <a:off x="6264302" y="1316603"/>
            <a:ext cx="234983" cy="360628"/>
            <a:chOff x="6265764" y="1501251"/>
            <a:chExt cx="234983" cy="360628"/>
          </a:xfrm>
        </p:grpSpPr>
        <p:sp>
          <p:nvSpPr>
            <p:cNvPr id="16718" name="Google Shape;16718;p93"/>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3"/>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3"/>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9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9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3"/>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3"/>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3"/>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3"/>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3"/>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3"/>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3"/>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93"/>
          <p:cNvGrpSpPr/>
          <p:nvPr/>
        </p:nvGrpSpPr>
        <p:grpSpPr>
          <a:xfrm>
            <a:off x="6192176" y="3217351"/>
            <a:ext cx="360628" cy="238250"/>
            <a:chOff x="6193639" y="3401998"/>
            <a:chExt cx="360628" cy="238250"/>
          </a:xfrm>
        </p:grpSpPr>
        <p:sp>
          <p:nvSpPr>
            <p:cNvPr id="16731" name="Google Shape;16731;p93"/>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3"/>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3"/>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3"/>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3"/>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3"/>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3"/>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3"/>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3"/>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3"/>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3"/>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93"/>
          <p:cNvGrpSpPr/>
          <p:nvPr/>
        </p:nvGrpSpPr>
        <p:grpSpPr>
          <a:xfrm>
            <a:off x="5800162" y="1316603"/>
            <a:ext cx="246037" cy="360629"/>
            <a:chOff x="5801625" y="1501251"/>
            <a:chExt cx="246037" cy="360629"/>
          </a:xfrm>
        </p:grpSpPr>
        <p:sp>
          <p:nvSpPr>
            <p:cNvPr id="16743" name="Google Shape;16743;p93"/>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3"/>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3"/>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3"/>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3"/>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3"/>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3"/>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3"/>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3"/>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3"/>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3"/>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93"/>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3"/>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3"/>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3"/>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3"/>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3"/>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3"/>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3"/>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2" name="Google Shape;16762;p93"/>
          <p:cNvGrpSpPr/>
          <p:nvPr/>
        </p:nvGrpSpPr>
        <p:grpSpPr>
          <a:xfrm>
            <a:off x="6640218" y="1796814"/>
            <a:ext cx="352083" cy="360864"/>
            <a:chOff x="6641680" y="1981462"/>
            <a:chExt cx="352083" cy="360864"/>
          </a:xfrm>
        </p:grpSpPr>
        <p:sp>
          <p:nvSpPr>
            <p:cNvPr id="16763" name="Google Shape;16763;p93"/>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3"/>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3"/>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3"/>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3"/>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3"/>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3"/>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93"/>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3"/>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3"/>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93"/>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3"/>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3"/>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3"/>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3"/>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3"/>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3"/>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3"/>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3"/>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93"/>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3"/>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3"/>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93"/>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93"/>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93"/>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93"/>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93"/>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3"/>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93"/>
          <p:cNvGrpSpPr/>
          <p:nvPr/>
        </p:nvGrpSpPr>
        <p:grpSpPr>
          <a:xfrm>
            <a:off x="7203870" y="1316603"/>
            <a:ext cx="198032" cy="360629"/>
            <a:chOff x="7205332" y="1501251"/>
            <a:chExt cx="198032" cy="360629"/>
          </a:xfrm>
        </p:grpSpPr>
        <p:sp>
          <p:nvSpPr>
            <p:cNvPr id="16792" name="Google Shape;16792;p93"/>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93"/>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93"/>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3"/>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3"/>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3"/>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3"/>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3"/>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3"/>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3"/>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3"/>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3"/>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3"/>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93"/>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3"/>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3"/>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3"/>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3"/>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93"/>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93"/>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2" name="Google Shape;16812;p93"/>
          <p:cNvGrpSpPr/>
          <p:nvPr/>
        </p:nvGrpSpPr>
        <p:grpSpPr>
          <a:xfrm>
            <a:off x="7686851" y="1316603"/>
            <a:ext cx="153058" cy="360628"/>
            <a:chOff x="7688313" y="1501251"/>
            <a:chExt cx="153058" cy="360628"/>
          </a:xfrm>
        </p:grpSpPr>
        <p:sp>
          <p:nvSpPr>
            <p:cNvPr id="16813" name="Google Shape;16813;p93"/>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3"/>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3"/>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3"/>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3"/>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3"/>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3"/>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3"/>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3"/>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3"/>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3"/>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3"/>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3"/>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93"/>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3"/>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3"/>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9" name="Google Shape;16829;p93"/>
          <p:cNvGrpSpPr/>
          <p:nvPr/>
        </p:nvGrpSpPr>
        <p:grpSpPr>
          <a:xfrm>
            <a:off x="8148716" y="1316603"/>
            <a:ext cx="150811" cy="360628"/>
            <a:chOff x="8150179" y="1501251"/>
            <a:chExt cx="150811" cy="360628"/>
          </a:xfrm>
        </p:grpSpPr>
        <p:sp>
          <p:nvSpPr>
            <p:cNvPr id="16830" name="Google Shape;16830;p93"/>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3"/>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3"/>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3"/>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3"/>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3"/>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3"/>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3"/>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3"/>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9" name="Google Shape;16839;p93"/>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40" name="Google Shape;16840;p93"/>
          <p:cNvGrpSpPr/>
          <p:nvPr/>
        </p:nvGrpSpPr>
        <p:grpSpPr>
          <a:xfrm>
            <a:off x="4876405" y="2718298"/>
            <a:ext cx="170149" cy="360629"/>
            <a:chOff x="4877867" y="2902946"/>
            <a:chExt cx="170149" cy="360629"/>
          </a:xfrm>
        </p:grpSpPr>
        <p:sp>
          <p:nvSpPr>
            <p:cNvPr id="16841" name="Google Shape;16841;p93"/>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93"/>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93"/>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3"/>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3"/>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3"/>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3"/>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93"/>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93"/>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93"/>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3"/>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3"/>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3"/>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4" name="Google Shape;16854;p93"/>
          <p:cNvGrpSpPr/>
          <p:nvPr/>
        </p:nvGrpSpPr>
        <p:grpSpPr>
          <a:xfrm>
            <a:off x="6740227" y="1316028"/>
            <a:ext cx="207962" cy="361203"/>
            <a:chOff x="6741689" y="1500676"/>
            <a:chExt cx="207962" cy="361203"/>
          </a:xfrm>
        </p:grpSpPr>
        <p:sp>
          <p:nvSpPr>
            <p:cNvPr id="16855" name="Google Shape;16855;p93"/>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3"/>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3"/>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3"/>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3"/>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3"/>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3"/>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3"/>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93"/>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93"/>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3"/>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3"/>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3"/>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3"/>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3"/>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3"/>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3"/>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3"/>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3"/>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4" name="Google Shape;16874;p93"/>
          <p:cNvGrpSpPr/>
          <p:nvPr/>
        </p:nvGrpSpPr>
        <p:grpSpPr>
          <a:xfrm>
            <a:off x="5751164" y="3245757"/>
            <a:ext cx="360628" cy="181464"/>
            <a:chOff x="5752627" y="3430404"/>
            <a:chExt cx="360628" cy="181464"/>
          </a:xfrm>
        </p:grpSpPr>
        <p:sp>
          <p:nvSpPr>
            <p:cNvPr id="16875" name="Google Shape;16875;p93"/>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93"/>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93"/>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3"/>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3"/>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3"/>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93"/>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3"/>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3"/>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3"/>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3"/>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3"/>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93"/>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93"/>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93"/>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3"/>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3"/>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93"/>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93"/>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93"/>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93"/>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93"/>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3"/>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3"/>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3"/>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3"/>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93"/>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3"/>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3" name="Google Shape;16903;p93"/>
          <p:cNvGrpSpPr/>
          <p:nvPr/>
        </p:nvGrpSpPr>
        <p:grpSpPr>
          <a:xfrm>
            <a:off x="5234237" y="2718351"/>
            <a:ext cx="361909" cy="360759"/>
            <a:chOff x="5235700" y="2902998"/>
            <a:chExt cx="361909" cy="360759"/>
          </a:xfrm>
        </p:grpSpPr>
        <p:sp>
          <p:nvSpPr>
            <p:cNvPr id="16904" name="Google Shape;16904;p93"/>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93"/>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93"/>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3"/>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3"/>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3"/>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3"/>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1" name="Google Shape;16911;p93"/>
          <p:cNvGrpSpPr/>
          <p:nvPr/>
        </p:nvGrpSpPr>
        <p:grpSpPr>
          <a:xfrm>
            <a:off x="6633450" y="3210321"/>
            <a:ext cx="360367" cy="252309"/>
            <a:chOff x="6634912" y="3394969"/>
            <a:chExt cx="360367" cy="252309"/>
          </a:xfrm>
        </p:grpSpPr>
        <p:sp>
          <p:nvSpPr>
            <p:cNvPr id="16912" name="Google Shape;16912;p93"/>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93"/>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93"/>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93"/>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93"/>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3"/>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3"/>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93"/>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93"/>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3"/>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93"/>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93"/>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3"/>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5" name="Google Shape;16925;p93"/>
          <p:cNvGrpSpPr/>
          <p:nvPr/>
        </p:nvGrpSpPr>
        <p:grpSpPr>
          <a:xfrm>
            <a:off x="7057867" y="3156148"/>
            <a:ext cx="377170" cy="360655"/>
            <a:chOff x="7059330" y="3340796"/>
            <a:chExt cx="377170" cy="360655"/>
          </a:xfrm>
        </p:grpSpPr>
        <p:sp>
          <p:nvSpPr>
            <p:cNvPr id="16926" name="Google Shape;16926;p93"/>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93"/>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93"/>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3"/>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3"/>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93"/>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93"/>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93"/>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93"/>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93"/>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93"/>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93"/>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93"/>
          <p:cNvGrpSpPr/>
          <p:nvPr/>
        </p:nvGrpSpPr>
        <p:grpSpPr>
          <a:xfrm>
            <a:off x="7956486" y="3190983"/>
            <a:ext cx="360629" cy="291012"/>
            <a:chOff x="7957948" y="3375631"/>
            <a:chExt cx="360629" cy="291012"/>
          </a:xfrm>
        </p:grpSpPr>
        <p:sp>
          <p:nvSpPr>
            <p:cNvPr id="16939" name="Google Shape;16939;p93"/>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3"/>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93"/>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93"/>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93"/>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93"/>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3"/>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93"/>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93"/>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93"/>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3"/>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93"/>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93"/>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93"/>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93"/>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93"/>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93"/>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3"/>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7" name="Google Shape;16957;p93"/>
          <p:cNvGrpSpPr/>
          <p:nvPr/>
        </p:nvGrpSpPr>
        <p:grpSpPr>
          <a:xfrm>
            <a:off x="6197194" y="3683241"/>
            <a:ext cx="347562" cy="227954"/>
            <a:chOff x="6198656" y="3867888"/>
            <a:chExt cx="347562" cy="227954"/>
          </a:xfrm>
        </p:grpSpPr>
        <p:sp>
          <p:nvSpPr>
            <p:cNvPr id="16958" name="Google Shape;16958;p93"/>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93"/>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93"/>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93"/>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93"/>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93"/>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93"/>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93"/>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93"/>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93"/>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3"/>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9" name="Google Shape;16969;p93"/>
          <p:cNvGrpSpPr/>
          <p:nvPr/>
        </p:nvGrpSpPr>
        <p:grpSpPr>
          <a:xfrm>
            <a:off x="5705432" y="3634504"/>
            <a:ext cx="349392" cy="325454"/>
            <a:chOff x="5706895" y="3819151"/>
            <a:chExt cx="349392" cy="325454"/>
          </a:xfrm>
        </p:grpSpPr>
        <p:sp>
          <p:nvSpPr>
            <p:cNvPr id="16970" name="Google Shape;16970;p93"/>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3"/>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93"/>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93"/>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93"/>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3"/>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3"/>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93"/>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93"/>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93"/>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93"/>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3"/>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93"/>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93"/>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3"/>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5" name="Google Shape;16985;p93"/>
          <p:cNvGrpSpPr/>
          <p:nvPr/>
        </p:nvGrpSpPr>
        <p:grpSpPr>
          <a:xfrm>
            <a:off x="7647155" y="3156096"/>
            <a:ext cx="97265" cy="360393"/>
            <a:chOff x="7648618" y="3340744"/>
            <a:chExt cx="97265" cy="360393"/>
          </a:xfrm>
        </p:grpSpPr>
        <p:sp>
          <p:nvSpPr>
            <p:cNvPr id="16986" name="Google Shape;16986;p93"/>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93"/>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3"/>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9" name="Google Shape;16989;p93"/>
          <p:cNvGrpSpPr/>
          <p:nvPr/>
        </p:nvGrpSpPr>
        <p:grpSpPr>
          <a:xfrm>
            <a:off x="7162894" y="3606019"/>
            <a:ext cx="385507" cy="382501"/>
            <a:chOff x="7164356" y="3790667"/>
            <a:chExt cx="385507" cy="382501"/>
          </a:xfrm>
        </p:grpSpPr>
        <p:sp>
          <p:nvSpPr>
            <p:cNvPr id="16990" name="Google Shape;16990;p93"/>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3"/>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93"/>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3"/>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93"/>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93"/>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93"/>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93"/>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93"/>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3"/>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3"/>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3"/>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3"/>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93"/>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93"/>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93"/>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3"/>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93"/>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93"/>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3"/>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93"/>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93"/>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3"/>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3"/>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4" name="Google Shape;17014;p93"/>
          <p:cNvGrpSpPr/>
          <p:nvPr/>
        </p:nvGrpSpPr>
        <p:grpSpPr>
          <a:xfrm>
            <a:off x="6668937" y="3641821"/>
            <a:ext cx="387911" cy="310846"/>
            <a:chOff x="6670400" y="3826468"/>
            <a:chExt cx="387911" cy="310846"/>
          </a:xfrm>
        </p:grpSpPr>
        <p:sp>
          <p:nvSpPr>
            <p:cNvPr id="17015" name="Google Shape;17015;p93"/>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93"/>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3"/>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3"/>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93"/>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93"/>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3"/>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93"/>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93"/>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3"/>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3"/>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93"/>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93"/>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93"/>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93"/>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3"/>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93"/>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93"/>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3" name="Google Shape;17033;p93"/>
          <p:cNvGrpSpPr/>
          <p:nvPr/>
        </p:nvGrpSpPr>
        <p:grpSpPr>
          <a:xfrm>
            <a:off x="7660718" y="3618798"/>
            <a:ext cx="302823" cy="360498"/>
            <a:chOff x="7662181" y="3803446"/>
            <a:chExt cx="302823" cy="360498"/>
          </a:xfrm>
        </p:grpSpPr>
        <p:sp>
          <p:nvSpPr>
            <p:cNvPr id="17034" name="Google Shape;17034;p93"/>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3"/>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93"/>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3"/>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3"/>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3"/>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93"/>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93"/>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93"/>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93"/>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4" name="Google Shape;17044;p93"/>
          <p:cNvGrpSpPr/>
          <p:nvPr/>
        </p:nvGrpSpPr>
        <p:grpSpPr>
          <a:xfrm>
            <a:off x="5205099" y="3619347"/>
            <a:ext cx="363895" cy="355663"/>
            <a:chOff x="5206562" y="3803994"/>
            <a:chExt cx="363895" cy="355663"/>
          </a:xfrm>
        </p:grpSpPr>
        <p:sp>
          <p:nvSpPr>
            <p:cNvPr id="17045" name="Google Shape;17045;p93"/>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3"/>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93"/>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93"/>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93"/>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93"/>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3"/>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93"/>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93"/>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93"/>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3"/>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93"/>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93"/>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93"/>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9" name="Google Shape;17059;p9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7060" name="Google Shape;17060;p9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064" name="Shape 17064"/>
        <p:cNvGrpSpPr/>
        <p:nvPr/>
      </p:nvGrpSpPr>
      <p:grpSpPr>
        <a:xfrm>
          <a:off x="0" y="0"/>
          <a:ext cx="0" cy="0"/>
          <a:chOff x="0" y="0"/>
          <a:chExt cx="0" cy="0"/>
        </a:xfrm>
      </p:grpSpPr>
      <p:grpSp>
        <p:nvGrpSpPr>
          <p:cNvPr id="17065" name="Google Shape;17065;p94"/>
          <p:cNvGrpSpPr/>
          <p:nvPr/>
        </p:nvGrpSpPr>
        <p:grpSpPr>
          <a:xfrm>
            <a:off x="4655438" y="1588417"/>
            <a:ext cx="369948" cy="370132"/>
            <a:chOff x="4682526" y="1512217"/>
            <a:chExt cx="369948" cy="370132"/>
          </a:xfrm>
        </p:grpSpPr>
        <p:sp>
          <p:nvSpPr>
            <p:cNvPr id="17066" name="Google Shape;17066;p94"/>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4"/>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4"/>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4"/>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4"/>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94"/>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94"/>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4"/>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94"/>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94"/>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94"/>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4"/>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4"/>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4"/>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4"/>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1" name="Google Shape;17081;p94"/>
          <p:cNvGrpSpPr/>
          <p:nvPr/>
        </p:nvGrpSpPr>
        <p:grpSpPr>
          <a:xfrm>
            <a:off x="3565345" y="2056412"/>
            <a:ext cx="381542" cy="370079"/>
            <a:chOff x="3592433" y="1980212"/>
            <a:chExt cx="381542" cy="370079"/>
          </a:xfrm>
        </p:grpSpPr>
        <p:sp>
          <p:nvSpPr>
            <p:cNvPr id="17082" name="Google Shape;17082;p94"/>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4"/>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94"/>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94"/>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4"/>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94"/>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94"/>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94"/>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94"/>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94"/>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4"/>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4"/>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4" name="Google Shape;17094;p94"/>
          <p:cNvGrpSpPr/>
          <p:nvPr/>
        </p:nvGrpSpPr>
        <p:grpSpPr>
          <a:xfrm>
            <a:off x="1371494" y="3049690"/>
            <a:ext cx="371391" cy="235126"/>
            <a:chOff x="1398582" y="2973490"/>
            <a:chExt cx="371391" cy="235126"/>
          </a:xfrm>
        </p:grpSpPr>
        <p:sp>
          <p:nvSpPr>
            <p:cNvPr id="17095" name="Google Shape;17095;p94"/>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94"/>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4"/>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4"/>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94"/>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94"/>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4"/>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4"/>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94"/>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4"/>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94"/>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94"/>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94"/>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4"/>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4"/>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0" name="Google Shape;17110;p94"/>
          <p:cNvGrpSpPr/>
          <p:nvPr/>
        </p:nvGrpSpPr>
        <p:grpSpPr>
          <a:xfrm>
            <a:off x="823707" y="1588417"/>
            <a:ext cx="370132" cy="370132"/>
            <a:chOff x="850795" y="1512217"/>
            <a:chExt cx="370132" cy="370132"/>
          </a:xfrm>
        </p:grpSpPr>
        <p:sp>
          <p:nvSpPr>
            <p:cNvPr id="17111" name="Google Shape;17111;p94"/>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94"/>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4"/>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4"/>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4"/>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4"/>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4"/>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4"/>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94"/>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94"/>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94"/>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94"/>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94"/>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94"/>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94"/>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94"/>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4"/>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94"/>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9" name="Google Shape;17129;p94"/>
          <p:cNvGrpSpPr/>
          <p:nvPr/>
        </p:nvGrpSpPr>
        <p:grpSpPr>
          <a:xfrm>
            <a:off x="8011409" y="2982279"/>
            <a:ext cx="236568" cy="370105"/>
            <a:chOff x="8038497" y="2906079"/>
            <a:chExt cx="236568" cy="370105"/>
          </a:xfrm>
        </p:grpSpPr>
        <p:sp>
          <p:nvSpPr>
            <p:cNvPr id="17130" name="Google Shape;17130;p94"/>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94"/>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94"/>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4"/>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94"/>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94"/>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4"/>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94"/>
          <p:cNvGrpSpPr/>
          <p:nvPr/>
        </p:nvGrpSpPr>
        <p:grpSpPr>
          <a:xfrm>
            <a:off x="6297042" y="1642503"/>
            <a:ext cx="370630" cy="261802"/>
            <a:chOff x="6324130" y="1566303"/>
            <a:chExt cx="370630" cy="261802"/>
          </a:xfrm>
        </p:grpSpPr>
        <p:sp>
          <p:nvSpPr>
            <p:cNvPr id="17138" name="Google Shape;17138;p94"/>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4"/>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4"/>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4"/>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94"/>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94"/>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94"/>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94"/>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94"/>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4"/>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4"/>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94"/>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4"/>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94"/>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94"/>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4"/>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4"/>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5" name="Google Shape;17155;p94"/>
          <p:cNvGrpSpPr/>
          <p:nvPr/>
        </p:nvGrpSpPr>
        <p:grpSpPr>
          <a:xfrm>
            <a:off x="5205192" y="2102787"/>
            <a:ext cx="370840" cy="353213"/>
            <a:chOff x="5232280" y="2026587"/>
            <a:chExt cx="370840" cy="353213"/>
          </a:xfrm>
        </p:grpSpPr>
        <p:sp>
          <p:nvSpPr>
            <p:cNvPr id="17156" name="Google Shape;17156;p94"/>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4"/>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4"/>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94"/>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94"/>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4"/>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94"/>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94"/>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94"/>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4"/>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6" name="Google Shape;17166;p94"/>
          <p:cNvGrpSpPr/>
          <p:nvPr/>
        </p:nvGrpSpPr>
        <p:grpSpPr>
          <a:xfrm>
            <a:off x="7941873" y="2511529"/>
            <a:ext cx="379548" cy="365331"/>
            <a:chOff x="7968961" y="2435329"/>
            <a:chExt cx="379548" cy="365331"/>
          </a:xfrm>
        </p:grpSpPr>
        <p:sp>
          <p:nvSpPr>
            <p:cNvPr id="17167" name="Google Shape;17167;p94"/>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94"/>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4"/>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94"/>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4"/>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94"/>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3" name="Google Shape;17173;p94"/>
          <p:cNvGrpSpPr/>
          <p:nvPr/>
        </p:nvGrpSpPr>
        <p:grpSpPr>
          <a:xfrm>
            <a:off x="4109591" y="2191523"/>
            <a:ext cx="373305" cy="223217"/>
            <a:chOff x="4136679" y="2115323"/>
            <a:chExt cx="373305" cy="223217"/>
          </a:xfrm>
        </p:grpSpPr>
        <p:sp>
          <p:nvSpPr>
            <p:cNvPr id="17174" name="Google Shape;17174;p94"/>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94"/>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94"/>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94"/>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94"/>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94"/>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94"/>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94"/>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94"/>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4"/>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4" name="Google Shape;17184;p94"/>
          <p:cNvGrpSpPr/>
          <p:nvPr/>
        </p:nvGrpSpPr>
        <p:grpSpPr>
          <a:xfrm>
            <a:off x="7396735" y="2540277"/>
            <a:ext cx="372046" cy="307730"/>
            <a:chOff x="7423823" y="2464077"/>
            <a:chExt cx="372046" cy="307730"/>
          </a:xfrm>
        </p:grpSpPr>
        <p:sp>
          <p:nvSpPr>
            <p:cNvPr id="17185" name="Google Shape;17185;p94"/>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4"/>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94"/>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94"/>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94"/>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94"/>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94"/>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4"/>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94"/>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94"/>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94"/>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94"/>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94"/>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8" name="Google Shape;17198;p94"/>
          <p:cNvGrpSpPr/>
          <p:nvPr/>
        </p:nvGrpSpPr>
        <p:grpSpPr>
          <a:xfrm>
            <a:off x="3855423" y="3441356"/>
            <a:ext cx="295061" cy="370263"/>
            <a:chOff x="3882511" y="3365156"/>
            <a:chExt cx="295061" cy="370263"/>
          </a:xfrm>
        </p:grpSpPr>
        <p:sp>
          <p:nvSpPr>
            <p:cNvPr id="17199" name="Google Shape;17199;p94"/>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4"/>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4"/>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4"/>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4"/>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4" name="Google Shape;17204;p94"/>
          <p:cNvGrpSpPr/>
          <p:nvPr/>
        </p:nvGrpSpPr>
        <p:grpSpPr>
          <a:xfrm>
            <a:off x="5202700" y="1588417"/>
            <a:ext cx="370132" cy="370132"/>
            <a:chOff x="5229788" y="1512217"/>
            <a:chExt cx="370132" cy="370132"/>
          </a:xfrm>
        </p:grpSpPr>
        <p:sp>
          <p:nvSpPr>
            <p:cNvPr id="17205" name="Google Shape;17205;p94"/>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94"/>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4"/>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94"/>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94"/>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94"/>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4"/>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4"/>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94"/>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94"/>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94"/>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4"/>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94"/>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94"/>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94"/>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94"/>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94"/>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2" name="Google Shape;17222;p94"/>
          <p:cNvGrpSpPr/>
          <p:nvPr/>
        </p:nvGrpSpPr>
        <p:grpSpPr>
          <a:xfrm>
            <a:off x="6014781" y="3441592"/>
            <a:ext cx="373882" cy="370053"/>
            <a:chOff x="6041869" y="3365392"/>
            <a:chExt cx="373882" cy="370053"/>
          </a:xfrm>
        </p:grpSpPr>
        <p:sp>
          <p:nvSpPr>
            <p:cNvPr id="17223" name="Google Shape;17223;p94"/>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94"/>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94"/>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4"/>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94"/>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94"/>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4"/>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94"/>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94"/>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94"/>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3" name="Google Shape;17233;p94"/>
          <p:cNvGrpSpPr/>
          <p:nvPr/>
        </p:nvGrpSpPr>
        <p:grpSpPr>
          <a:xfrm>
            <a:off x="4657221" y="2163693"/>
            <a:ext cx="374748" cy="279140"/>
            <a:chOff x="4684309" y="2087493"/>
            <a:chExt cx="374748" cy="279140"/>
          </a:xfrm>
        </p:grpSpPr>
        <p:sp>
          <p:nvSpPr>
            <p:cNvPr id="17234" name="Google Shape;17234;p94"/>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94"/>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4"/>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4"/>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94"/>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94"/>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94"/>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94"/>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94"/>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94"/>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94"/>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94"/>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6" name="Google Shape;17246;p94"/>
          <p:cNvGrpSpPr/>
          <p:nvPr/>
        </p:nvGrpSpPr>
        <p:grpSpPr>
          <a:xfrm>
            <a:off x="7494022" y="2982331"/>
            <a:ext cx="175400" cy="370053"/>
            <a:chOff x="7521110" y="2906131"/>
            <a:chExt cx="175400" cy="370053"/>
          </a:xfrm>
        </p:grpSpPr>
        <p:sp>
          <p:nvSpPr>
            <p:cNvPr id="17247" name="Google Shape;17247;p94"/>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94"/>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94"/>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94"/>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94"/>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94"/>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94"/>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94"/>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94"/>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6" name="Google Shape;17256;p94"/>
          <p:cNvGrpSpPr/>
          <p:nvPr/>
        </p:nvGrpSpPr>
        <p:grpSpPr>
          <a:xfrm>
            <a:off x="3559837" y="1599486"/>
            <a:ext cx="371023" cy="347915"/>
            <a:chOff x="3586925" y="1523286"/>
            <a:chExt cx="371023" cy="347915"/>
          </a:xfrm>
        </p:grpSpPr>
        <p:sp>
          <p:nvSpPr>
            <p:cNvPr id="17257" name="Google Shape;17257;p94"/>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94"/>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94"/>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94"/>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94"/>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94"/>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94"/>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94"/>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94"/>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94"/>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94"/>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94"/>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4"/>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4"/>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94"/>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94"/>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4"/>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94"/>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94"/>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6" name="Google Shape;17276;p94"/>
          <p:cNvGrpSpPr/>
          <p:nvPr/>
        </p:nvGrpSpPr>
        <p:grpSpPr>
          <a:xfrm>
            <a:off x="6848921" y="2551661"/>
            <a:ext cx="370158" cy="285120"/>
            <a:chOff x="6876009" y="2475461"/>
            <a:chExt cx="370158" cy="285120"/>
          </a:xfrm>
        </p:grpSpPr>
        <p:sp>
          <p:nvSpPr>
            <p:cNvPr id="17277" name="Google Shape;17277;p94"/>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4"/>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94"/>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94"/>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94"/>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94"/>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94"/>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94"/>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94"/>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6" name="Google Shape;17286;p94"/>
          <p:cNvGrpSpPr/>
          <p:nvPr/>
        </p:nvGrpSpPr>
        <p:grpSpPr>
          <a:xfrm>
            <a:off x="6301134" y="2522047"/>
            <a:ext cx="370158" cy="344269"/>
            <a:chOff x="6328222" y="2445847"/>
            <a:chExt cx="370158" cy="344269"/>
          </a:xfrm>
        </p:grpSpPr>
        <p:sp>
          <p:nvSpPr>
            <p:cNvPr id="17287" name="Google Shape;17287;p94"/>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94"/>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94"/>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94"/>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4"/>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94"/>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94"/>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94"/>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5" name="Google Shape;17295;p94"/>
          <p:cNvGrpSpPr/>
          <p:nvPr/>
        </p:nvGrpSpPr>
        <p:grpSpPr>
          <a:xfrm>
            <a:off x="5222452" y="2509142"/>
            <a:ext cx="351639" cy="370184"/>
            <a:chOff x="5249540" y="2432942"/>
            <a:chExt cx="351639" cy="370184"/>
          </a:xfrm>
        </p:grpSpPr>
        <p:sp>
          <p:nvSpPr>
            <p:cNvPr id="17296" name="Google Shape;17296;p94"/>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4"/>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4"/>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4"/>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94"/>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94"/>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94"/>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3" name="Google Shape;17303;p94"/>
          <p:cNvGrpSpPr/>
          <p:nvPr/>
        </p:nvGrpSpPr>
        <p:grpSpPr>
          <a:xfrm>
            <a:off x="4109959" y="2558376"/>
            <a:ext cx="371102" cy="271585"/>
            <a:chOff x="4137047" y="2482176"/>
            <a:chExt cx="371102" cy="271585"/>
          </a:xfrm>
        </p:grpSpPr>
        <p:sp>
          <p:nvSpPr>
            <p:cNvPr id="17304" name="Google Shape;17304;p94"/>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94"/>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94"/>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94"/>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94"/>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94"/>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94"/>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94"/>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94"/>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94"/>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94"/>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5" name="Google Shape;17315;p94"/>
          <p:cNvGrpSpPr/>
          <p:nvPr/>
        </p:nvGrpSpPr>
        <p:grpSpPr>
          <a:xfrm>
            <a:off x="4659346" y="2509116"/>
            <a:ext cx="367377" cy="370079"/>
            <a:chOff x="4686434" y="2432916"/>
            <a:chExt cx="367377" cy="370079"/>
          </a:xfrm>
        </p:grpSpPr>
        <p:sp>
          <p:nvSpPr>
            <p:cNvPr id="17316" name="Google Shape;17316;p94"/>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94"/>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94"/>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94"/>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4"/>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94"/>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94"/>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94"/>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94"/>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94"/>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94"/>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7" name="Google Shape;17327;p94"/>
          <p:cNvGrpSpPr/>
          <p:nvPr/>
        </p:nvGrpSpPr>
        <p:grpSpPr>
          <a:xfrm>
            <a:off x="6301134" y="2132506"/>
            <a:ext cx="372099" cy="293986"/>
            <a:chOff x="6328222" y="2056306"/>
            <a:chExt cx="372099" cy="293986"/>
          </a:xfrm>
        </p:grpSpPr>
        <p:sp>
          <p:nvSpPr>
            <p:cNvPr id="17328" name="Google Shape;17328;p94"/>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94"/>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94"/>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94"/>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94"/>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94"/>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4"/>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94"/>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94"/>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7" name="Google Shape;17337;p94"/>
          <p:cNvGrpSpPr/>
          <p:nvPr/>
        </p:nvGrpSpPr>
        <p:grpSpPr>
          <a:xfrm>
            <a:off x="5762239" y="2509168"/>
            <a:ext cx="352531" cy="370132"/>
            <a:chOff x="5789327" y="2432968"/>
            <a:chExt cx="352531" cy="370132"/>
          </a:xfrm>
        </p:grpSpPr>
        <p:sp>
          <p:nvSpPr>
            <p:cNvPr id="17338" name="Google Shape;17338;p94"/>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4"/>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94"/>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94"/>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94"/>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94"/>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4"/>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4"/>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94"/>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94"/>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8" name="Google Shape;17348;p94"/>
          <p:cNvGrpSpPr/>
          <p:nvPr/>
        </p:nvGrpSpPr>
        <p:grpSpPr>
          <a:xfrm>
            <a:off x="847524" y="2056334"/>
            <a:ext cx="322314" cy="370158"/>
            <a:chOff x="874612" y="1980134"/>
            <a:chExt cx="322314" cy="370158"/>
          </a:xfrm>
        </p:grpSpPr>
        <p:sp>
          <p:nvSpPr>
            <p:cNvPr id="17349" name="Google Shape;17349;p94"/>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94"/>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94"/>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94"/>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94"/>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94"/>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94"/>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94"/>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94"/>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94"/>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94"/>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94"/>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94"/>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94"/>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4"/>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94"/>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94"/>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6" name="Google Shape;17366;p94"/>
          <p:cNvGrpSpPr/>
          <p:nvPr/>
        </p:nvGrpSpPr>
        <p:grpSpPr>
          <a:xfrm>
            <a:off x="3012574" y="2590980"/>
            <a:ext cx="374223" cy="329764"/>
            <a:chOff x="3039662" y="2514780"/>
            <a:chExt cx="374223" cy="329764"/>
          </a:xfrm>
        </p:grpSpPr>
        <p:sp>
          <p:nvSpPr>
            <p:cNvPr id="17367" name="Google Shape;17367;p94"/>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94"/>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94"/>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94"/>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94"/>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94"/>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94"/>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94"/>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94"/>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94"/>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94"/>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94"/>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94"/>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94"/>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94"/>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94"/>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94"/>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94"/>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5" name="Google Shape;17385;p94"/>
          <p:cNvGrpSpPr/>
          <p:nvPr/>
        </p:nvGrpSpPr>
        <p:grpSpPr>
          <a:xfrm>
            <a:off x="1919281" y="2639322"/>
            <a:ext cx="374066" cy="233395"/>
            <a:chOff x="1946369" y="2563122"/>
            <a:chExt cx="374066" cy="233395"/>
          </a:xfrm>
        </p:grpSpPr>
        <p:sp>
          <p:nvSpPr>
            <p:cNvPr id="17386" name="Google Shape;17386;p94"/>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94"/>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94"/>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4"/>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94"/>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94"/>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94"/>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94"/>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4" name="Google Shape;17394;p94"/>
          <p:cNvGrpSpPr/>
          <p:nvPr/>
        </p:nvGrpSpPr>
        <p:grpSpPr>
          <a:xfrm>
            <a:off x="4108175" y="2982384"/>
            <a:ext cx="374040" cy="370184"/>
            <a:chOff x="4135263" y="2906184"/>
            <a:chExt cx="374040" cy="370184"/>
          </a:xfrm>
        </p:grpSpPr>
        <p:sp>
          <p:nvSpPr>
            <p:cNvPr id="17395" name="Google Shape;17395;p94"/>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94"/>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94"/>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8" name="Google Shape;17398;p94"/>
          <p:cNvGrpSpPr/>
          <p:nvPr/>
        </p:nvGrpSpPr>
        <p:grpSpPr>
          <a:xfrm>
            <a:off x="4656513" y="2982384"/>
            <a:ext cx="372676" cy="370184"/>
            <a:chOff x="4683601" y="2906184"/>
            <a:chExt cx="372676" cy="370184"/>
          </a:xfrm>
        </p:grpSpPr>
        <p:sp>
          <p:nvSpPr>
            <p:cNvPr id="17399" name="Google Shape;17399;p94"/>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94"/>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94"/>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94"/>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94"/>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4"/>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5" name="Google Shape;17405;p94"/>
          <p:cNvGrpSpPr/>
          <p:nvPr/>
        </p:nvGrpSpPr>
        <p:grpSpPr>
          <a:xfrm>
            <a:off x="843720" y="2982253"/>
            <a:ext cx="329134" cy="370132"/>
            <a:chOff x="870808" y="2906053"/>
            <a:chExt cx="329134" cy="370132"/>
          </a:xfrm>
        </p:grpSpPr>
        <p:sp>
          <p:nvSpPr>
            <p:cNvPr id="17406" name="Google Shape;17406;p94"/>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94"/>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94"/>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4"/>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4"/>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94"/>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94"/>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94"/>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94"/>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94"/>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94"/>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94"/>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94"/>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94"/>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94"/>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94"/>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4"/>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94"/>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94"/>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5" name="Google Shape;17425;p94"/>
          <p:cNvGrpSpPr/>
          <p:nvPr/>
        </p:nvGrpSpPr>
        <p:grpSpPr>
          <a:xfrm>
            <a:off x="1916790" y="2985269"/>
            <a:ext cx="374774" cy="364282"/>
            <a:chOff x="1943878" y="2909069"/>
            <a:chExt cx="374774" cy="364282"/>
          </a:xfrm>
        </p:grpSpPr>
        <p:sp>
          <p:nvSpPr>
            <p:cNvPr id="17426" name="Google Shape;17426;p94"/>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94"/>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94"/>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94"/>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94"/>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94"/>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94"/>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94"/>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94"/>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94"/>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4"/>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4"/>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4"/>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4"/>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4"/>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4"/>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94"/>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94"/>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94"/>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94"/>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94"/>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7" name="Google Shape;17447;p94"/>
          <p:cNvGrpSpPr/>
          <p:nvPr/>
        </p:nvGrpSpPr>
        <p:grpSpPr>
          <a:xfrm>
            <a:off x="1100984" y="3441461"/>
            <a:ext cx="328872" cy="370158"/>
            <a:chOff x="1128072" y="3365261"/>
            <a:chExt cx="328872" cy="370158"/>
          </a:xfrm>
        </p:grpSpPr>
        <p:sp>
          <p:nvSpPr>
            <p:cNvPr id="17448" name="Google Shape;17448;p94"/>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94"/>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94"/>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94"/>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94"/>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94"/>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94"/>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94"/>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94"/>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94"/>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94"/>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94"/>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94"/>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94"/>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94"/>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94"/>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94"/>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94"/>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94"/>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94"/>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94"/>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94"/>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94"/>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94"/>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94"/>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94"/>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94"/>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94"/>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94"/>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94"/>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94"/>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94"/>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94"/>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94"/>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94"/>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94"/>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94"/>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94"/>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94"/>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94"/>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94"/>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94"/>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94"/>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94"/>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2" name="Google Shape;17492;p94"/>
          <p:cNvGrpSpPr/>
          <p:nvPr/>
        </p:nvGrpSpPr>
        <p:grpSpPr>
          <a:xfrm>
            <a:off x="5749779" y="1591381"/>
            <a:ext cx="370866" cy="364151"/>
            <a:chOff x="5776868" y="1515181"/>
            <a:chExt cx="370866" cy="364151"/>
          </a:xfrm>
        </p:grpSpPr>
        <p:sp>
          <p:nvSpPr>
            <p:cNvPr id="17493" name="Google Shape;17493;p94"/>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94"/>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94"/>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94"/>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94"/>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94"/>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94"/>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94"/>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94"/>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94"/>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94"/>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94"/>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94"/>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94"/>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94"/>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94"/>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94"/>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0" name="Google Shape;17510;p94"/>
          <p:cNvGrpSpPr/>
          <p:nvPr/>
        </p:nvGrpSpPr>
        <p:grpSpPr>
          <a:xfrm>
            <a:off x="3550761" y="2509142"/>
            <a:ext cx="393660" cy="370079"/>
            <a:chOff x="3577849" y="2432942"/>
            <a:chExt cx="393660" cy="370079"/>
          </a:xfrm>
        </p:grpSpPr>
        <p:sp>
          <p:nvSpPr>
            <p:cNvPr id="17511" name="Google Shape;17511;p94"/>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94"/>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94"/>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94"/>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94"/>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94"/>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94"/>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94"/>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94"/>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94"/>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1" name="Google Shape;17521;p94"/>
          <p:cNvGrpSpPr/>
          <p:nvPr/>
        </p:nvGrpSpPr>
        <p:grpSpPr>
          <a:xfrm>
            <a:off x="2466911" y="3003237"/>
            <a:ext cx="370132" cy="328164"/>
            <a:chOff x="2493999" y="2927037"/>
            <a:chExt cx="370132" cy="328164"/>
          </a:xfrm>
        </p:grpSpPr>
        <p:sp>
          <p:nvSpPr>
            <p:cNvPr id="17522" name="Google Shape;17522;p94"/>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94"/>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94"/>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94"/>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94"/>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94"/>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94"/>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94"/>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94"/>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94"/>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94"/>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94"/>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4" name="Google Shape;17534;p94"/>
          <p:cNvGrpSpPr/>
          <p:nvPr/>
        </p:nvGrpSpPr>
        <p:grpSpPr>
          <a:xfrm>
            <a:off x="3562329" y="3026896"/>
            <a:ext cx="370315" cy="281028"/>
            <a:chOff x="3589417" y="2950696"/>
            <a:chExt cx="370315" cy="281028"/>
          </a:xfrm>
        </p:grpSpPr>
        <p:sp>
          <p:nvSpPr>
            <p:cNvPr id="17535" name="Google Shape;17535;p94"/>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94"/>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94"/>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94"/>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94"/>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94"/>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94"/>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94"/>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94"/>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94"/>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94"/>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94"/>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94"/>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94"/>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94"/>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94"/>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94"/>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94"/>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94"/>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94"/>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5" name="Google Shape;17555;p94"/>
          <p:cNvGrpSpPr/>
          <p:nvPr/>
        </p:nvGrpSpPr>
        <p:grpSpPr>
          <a:xfrm>
            <a:off x="3005623" y="2987918"/>
            <a:ext cx="396125" cy="359062"/>
            <a:chOff x="3032711" y="2911718"/>
            <a:chExt cx="396125" cy="359062"/>
          </a:xfrm>
        </p:grpSpPr>
        <p:sp>
          <p:nvSpPr>
            <p:cNvPr id="17556" name="Google Shape;17556;p94"/>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94"/>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94"/>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94"/>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94"/>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94"/>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94"/>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94"/>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94"/>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94"/>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94"/>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94"/>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8" name="Google Shape;17568;p94"/>
          <p:cNvGrpSpPr/>
          <p:nvPr/>
        </p:nvGrpSpPr>
        <p:grpSpPr>
          <a:xfrm>
            <a:off x="7390676" y="1589597"/>
            <a:ext cx="373174" cy="367692"/>
            <a:chOff x="7417764" y="1513397"/>
            <a:chExt cx="373174" cy="367692"/>
          </a:xfrm>
        </p:grpSpPr>
        <p:sp>
          <p:nvSpPr>
            <p:cNvPr id="17569" name="Google Shape;17569;p94"/>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94"/>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94"/>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94"/>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94"/>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94"/>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94"/>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94"/>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94"/>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94"/>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94"/>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94"/>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94"/>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94"/>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94"/>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94"/>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94"/>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94"/>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94"/>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8" name="Google Shape;17588;p94"/>
          <p:cNvGrpSpPr/>
          <p:nvPr/>
        </p:nvGrpSpPr>
        <p:grpSpPr>
          <a:xfrm>
            <a:off x="6844856" y="1590568"/>
            <a:ext cx="370132" cy="365672"/>
            <a:chOff x="6871944" y="1514368"/>
            <a:chExt cx="370132" cy="365672"/>
          </a:xfrm>
        </p:grpSpPr>
        <p:sp>
          <p:nvSpPr>
            <p:cNvPr id="17589" name="Google Shape;17589;p94"/>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94"/>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94"/>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94"/>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94"/>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94"/>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94"/>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94"/>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94"/>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94"/>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94"/>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94"/>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94"/>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94"/>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94"/>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94"/>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94"/>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94"/>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7" name="Google Shape;17607;p94"/>
          <p:cNvGrpSpPr/>
          <p:nvPr/>
        </p:nvGrpSpPr>
        <p:grpSpPr>
          <a:xfrm>
            <a:off x="6534843" y="3441461"/>
            <a:ext cx="400375" cy="370184"/>
            <a:chOff x="6561931" y="3365261"/>
            <a:chExt cx="400375" cy="370184"/>
          </a:xfrm>
        </p:grpSpPr>
        <p:sp>
          <p:nvSpPr>
            <p:cNvPr id="17608" name="Google Shape;17608;p94"/>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94"/>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94"/>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94"/>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94"/>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94"/>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94"/>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94"/>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94"/>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94"/>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94"/>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94"/>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0" name="Google Shape;17620;p94"/>
          <p:cNvGrpSpPr/>
          <p:nvPr/>
        </p:nvGrpSpPr>
        <p:grpSpPr>
          <a:xfrm>
            <a:off x="1915032" y="2062052"/>
            <a:ext cx="378315" cy="358695"/>
            <a:chOff x="1942120" y="1985852"/>
            <a:chExt cx="378315" cy="358695"/>
          </a:xfrm>
        </p:grpSpPr>
        <p:sp>
          <p:nvSpPr>
            <p:cNvPr id="17621" name="Google Shape;17621;p94"/>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94"/>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94"/>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94"/>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94"/>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94"/>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94"/>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94"/>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94"/>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94"/>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94"/>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94"/>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94"/>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94"/>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94"/>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94"/>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94"/>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94"/>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94"/>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94"/>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1" name="Google Shape;17641;p94"/>
          <p:cNvGrpSpPr/>
          <p:nvPr/>
        </p:nvGrpSpPr>
        <p:grpSpPr>
          <a:xfrm>
            <a:off x="1374327" y="2505418"/>
            <a:ext cx="364282" cy="374197"/>
            <a:chOff x="1401415" y="2429218"/>
            <a:chExt cx="364282" cy="374197"/>
          </a:xfrm>
        </p:grpSpPr>
        <p:sp>
          <p:nvSpPr>
            <p:cNvPr id="17642" name="Google Shape;17642;p94"/>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94"/>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94"/>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94"/>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94"/>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94"/>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94"/>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94"/>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94"/>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94"/>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94"/>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94"/>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94"/>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94"/>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94"/>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94"/>
          <p:cNvGrpSpPr/>
          <p:nvPr/>
        </p:nvGrpSpPr>
        <p:grpSpPr>
          <a:xfrm>
            <a:off x="7083339" y="3441461"/>
            <a:ext cx="400401" cy="370184"/>
            <a:chOff x="7110427" y="3365261"/>
            <a:chExt cx="400401" cy="370184"/>
          </a:xfrm>
        </p:grpSpPr>
        <p:sp>
          <p:nvSpPr>
            <p:cNvPr id="17658" name="Google Shape;17658;p94"/>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94"/>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94"/>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94"/>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94"/>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94"/>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94"/>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5" name="Google Shape;17665;p94"/>
          <p:cNvGrpSpPr/>
          <p:nvPr/>
        </p:nvGrpSpPr>
        <p:grpSpPr>
          <a:xfrm>
            <a:off x="7631861" y="3439337"/>
            <a:ext cx="400375" cy="370132"/>
            <a:chOff x="7658949" y="3363137"/>
            <a:chExt cx="400375" cy="370132"/>
          </a:xfrm>
        </p:grpSpPr>
        <p:sp>
          <p:nvSpPr>
            <p:cNvPr id="17666" name="Google Shape;17666;p94"/>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94"/>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94"/>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94"/>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94"/>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1" name="Google Shape;17671;p94"/>
          <p:cNvGrpSpPr/>
          <p:nvPr/>
        </p:nvGrpSpPr>
        <p:grpSpPr>
          <a:xfrm>
            <a:off x="3277393" y="3455589"/>
            <a:ext cx="356623" cy="370105"/>
            <a:chOff x="3307156" y="3365314"/>
            <a:chExt cx="356623" cy="370105"/>
          </a:xfrm>
        </p:grpSpPr>
        <p:sp>
          <p:nvSpPr>
            <p:cNvPr id="17672" name="Google Shape;17672;p94"/>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94"/>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94"/>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94"/>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94"/>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94"/>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94"/>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94"/>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94"/>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94"/>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94"/>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94"/>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94"/>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94"/>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94"/>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7" name="Google Shape;17687;p94"/>
          <p:cNvGrpSpPr/>
          <p:nvPr/>
        </p:nvGrpSpPr>
        <p:grpSpPr>
          <a:xfrm>
            <a:off x="7395319" y="2056307"/>
            <a:ext cx="372807" cy="370079"/>
            <a:chOff x="7422407" y="1980107"/>
            <a:chExt cx="372807" cy="370079"/>
          </a:xfrm>
        </p:grpSpPr>
        <p:sp>
          <p:nvSpPr>
            <p:cNvPr id="17688" name="Google Shape;17688;p94"/>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94"/>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94"/>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94"/>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94"/>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94"/>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94"/>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94"/>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94"/>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94"/>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94"/>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94"/>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94"/>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1" name="Google Shape;17701;p94"/>
          <p:cNvGrpSpPr/>
          <p:nvPr/>
        </p:nvGrpSpPr>
        <p:grpSpPr>
          <a:xfrm>
            <a:off x="6889053" y="2982384"/>
            <a:ext cx="289737" cy="370394"/>
            <a:chOff x="6916141" y="2906184"/>
            <a:chExt cx="289737" cy="370394"/>
          </a:xfrm>
        </p:grpSpPr>
        <p:sp>
          <p:nvSpPr>
            <p:cNvPr id="17702" name="Google Shape;17702;p94"/>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94"/>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94"/>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94"/>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94"/>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94"/>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94"/>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94"/>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94"/>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94"/>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94"/>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94"/>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94"/>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94"/>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94"/>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94"/>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94"/>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94"/>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94"/>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94"/>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94"/>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3" name="Google Shape;17723;p94"/>
          <p:cNvGrpSpPr/>
          <p:nvPr/>
        </p:nvGrpSpPr>
        <p:grpSpPr>
          <a:xfrm>
            <a:off x="7943106" y="2089777"/>
            <a:ext cx="372676" cy="331731"/>
            <a:chOff x="7970194" y="2013577"/>
            <a:chExt cx="372676" cy="331731"/>
          </a:xfrm>
        </p:grpSpPr>
        <p:sp>
          <p:nvSpPr>
            <p:cNvPr id="17724" name="Google Shape;17724;p94"/>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94"/>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94"/>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94"/>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94"/>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94"/>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94"/>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94"/>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94"/>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94"/>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4" name="Google Shape;17734;p94"/>
          <p:cNvGrpSpPr/>
          <p:nvPr/>
        </p:nvGrpSpPr>
        <p:grpSpPr>
          <a:xfrm>
            <a:off x="1389645" y="1588390"/>
            <a:ext cx="332964" cy="370158"/>
            <a:chOff x="1416733" y="1512190"/>
            <a:chExt cx="332964" cy="370158"/>
          </a:xfrm>
        </p:grpSpPr>
        <p:sp>
          <p:nvSpPr>
            <p:cNvPr id="17735" name="Google Shape;17735;p94"/>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94"/>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94"/>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94"/>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94"/>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94"/>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94"/>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94"/>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94"/>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94"/>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94"/>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94"/>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94"/>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94"/>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94"/>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94"/>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94"/>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94"/>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94"/>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4" name="Google Shape;17754;p94"/>
          <p:cNvGrpSpPr/>
          <p:nvPr/>
        </p:nvGrpSpPr>
        <p:grpSpPr>
          <a:xfrm>
            <a:off x="5219278" y="2982305"/>
            <a:ext cx="342852" cy="370079"/>
            <a:chOff x="5246366" y="2906105"/>
            <a:chExt cx="342852" cy="370079"/>
          </a:xfrm>
        </p:grpSpPr>
        <p:sp>
          <p:nvSpPr>
            <p:cNvPr id="17755" name="Google Shape;17755;p94"/>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94"/>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94"/>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94"/>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94"/>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94"/>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1" name="Google Shape;17761;p94"/>
          <p:cNvGrpSpPr/>
          <p:nvPr/>
        </p:nvGrpSpPr>
        <p:grpSpPr>
          <a:xfrm>
            <a:off x="822579" y="2511083"/>
            <a:ext cx="371259" cy="366249"/>
            <a:chOff x="849667" y="2434883"/>
            <a:chExt cx="371259" cy="366249"/>
          </a:xfrm>
        </p:grpSpPr>
        <p:sp>
          <p:nvSpPr>
            <p:cNvPr id="17762" name="Google Shape;17762;p94"/>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94"/>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94"/>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94"/>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94"/>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94"/>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94"/>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94"/>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94"/>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94"/>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94"/>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94"/>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94"/>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5" name="Google Shape;17775;p94"/>
          <p:cNvGrpSpPr/>
          <p:nvPr/>
        </p:nvGrpSpPr>
        <p:grpSpPr>
          <a:xfrm>
            <a:off x="4389938" y="3441566"/>
            <a:ext cx="332728" cy="370053"/>
            <a:chOff x="4417026" y="3365366"/>
            <a:chExt cx="332728" cy="370053"/>
          </a:xfrm>
        </p:grpSpPr>
        <p:sp>
          <p:nvSpPr>
            <p:cNvPr id="17776" name="Google Shape;17776;p94"/>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94"/>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94"/>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94"/>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94"/>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94"/>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94"/>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94"/>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94"/>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94"/>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94"/>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94"/>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94"/>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94"/>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94"/>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94"/>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94"/>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94"/>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4" name="Google Shape;17794;p94"/>
          <p:cNvGrpSpPr/>
          <p:nvPr/>
        </p:nvGrpSpPr>
        <p:grpSpPr>
          <a:xfrm>
            <a:off x="2469980" y="2056386"/>
            <a:ext cx="363994" cy="370105"/>
            <a:chOff x="2497068" y="1980186"/>
            <a:chExt cx="363994" cy="370105"/>
          </a:xfrm>
        </p:grpSpPr>
        <p:sp>
          <p:nvSpPr>
            <p:cNvPr id="17795" name="Google Shape;17795;p94"/>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94"/>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94"/>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94"/>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94"/>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94"/>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94"/>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94"/>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94"/>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94"/>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94"/>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94"/>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94"/>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94"/>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94"/>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94"/>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94"/>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94"/>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94"/>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94"/>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94"/>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6" name="Google Shape;17816;p94"/>
          <p:cNvGrpSpPr/>
          <p:nvPr/>
        </p:nvGrpSpPr>
        <p:grpSpPr>
          <a:xfrm>
            <a:off x="5793190" y="2982358"/>
            <a:ext cx="294904" cy="370027"/>
            <a:chOff x="5820278" y="2906158"/>
            <a:chExt cx="294904" cy="370027"/>
          </a:xfrm>
        </p:grpSpPr>
        <p:sp>
          <p:nvSpPr>
            <p:cNvPr id="17817" name="Google Shape;17817;p94"/>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94"/>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94"/>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94"/>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94"/>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94"/>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94"/>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4" name="Google Shape;17824;p94"/>
          <p:cNvGrpSpPr/>
          <p:nvPr/>
        </p:nvGrpSpPr>
        <p:grpSpPr>
          <a:xfrm>
            <a:off x="4919731" y="3459429"/>
            <a:ext cx="370132" cy="334223"/>
            <a:chOff x="4946819" y="3383229"/>
            <a:chExt cx="370132" cy="334223"/>
          </a:xfrm>
        </p:grpSpPr>
        <p:sp>
          <p:nvSpPr>
            <p:cNvPr id="17825" name="Google Shape;17825;p94"/>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94"/>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94"/>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94"/>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94"/>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94"/>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94"/>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94"/>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94"/>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4" name="Google Shape;17834;p94"/>
          <p:cNvGrpSpPr/>
          <p:nvPr/>
        </p:nvGrpSpPr>
        <p:grpSpPr>
          <a:xfrm>
            <a:off x="3011315" y="1615434"/>
            <a:ext cx="375482" cy="316072"/>
            <a:chOff x="3038403" y="1539234"/>
            <a:chExt cx="375482" cy="316072"/>
          </a:xfrm>
        </p:grpSpPr>
        <p:sp>
          <p:nvSpPr>
            <p:cNvPr id="17835" name="Google Shape;17835;p9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36" name="Google Shape;17836;p94"/>
            <p:cNvGrpSpPr/>
            <p:nvPr/>
          </p:nvGrpSpPr>
          <p:grpSpPr>
            <a:xfrm>
              <a:off x="3038403" y="1539234"/>
              <a:ext cx="375482" cy="316072"/>
              <a:chOff x="3038403" y="1539234"/>
              <a:chExt cx="375482" cy="316072"/>
            </a:xfrm>
          </p:grpSpPr>
          <p:sp>
            <p:nvSpPr>
              <p:cNvPr id="17837" name="Google Shape;17837;p94"/>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94"/>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94"/>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94"/>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94"/>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94"/>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94"/>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94"/>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94"/>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46" name="Google Shape;17846;p94"/>
          <p:cNvGrpSpPr/>
          <p:nvPr/>
        </p:nvGrpSpPr>
        <p:grpSpPr>
          <a:xfrm>
            <a:off x="6305777" y="2982331"/>
            <a:ext cx="360846" cy="370184"/>
            <a:chOff x="6332865" y="2906131"/>
            <a:chExt cx="360846" cy="370184"/>
          </a:xfrm>
        </p:grpSpPr>
        <p:sp>
          <p:nvSpPr>
            <p:cNvPr id="17847" name="Google Shape;17847;p94"/>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94"/>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94"/>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94"/>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94"/>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94"/>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94"/>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94"/>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94"/>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94"/>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94"/>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8" name="Google Shape;17858;p94"/>
          <p:cNvGrpSpPr/>
          <p:nvPr/>
        </p:nvGrpSpPr>
        <p:grpSpPr>
          <a:xfrm>
            <a:off x="4107991" y="1594266"/>
            <a:ext cx="370132" cy="358223"/>
            <a:chOff x="4135079" y="1518066"/>
            <a:chExt cx="370132" cy="358223"/>
          </a:xfrm>
        </p:grpSpPr>
        <p:sp>
          <p:nvSpPr>
            <p:cNvPr id="17859" name="Google Shape;17859;p94"/>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94"/>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94"/>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94"/>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94"/>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94"/>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94"/>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94"/>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94"/>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94"/>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94"/>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94"/>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94"/>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94"/>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94"/>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94"/>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94"/>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94"/>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94"/>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8" name="Google Shape;17878;p94"/>
          <p:cNvGrpSpPr/>
          <p:nvPr/>
        </p:nvGrpSpPr>
        <p:grpSpPr>
          <a:xfrm>
            <a:off x="6851780" y="2056334"/>
            <a:ext cx="361240" cy="370158"/>
            <a:chOff x="6878869" y="1980134"/>
            <a:chExt cx="361240" cy="370158"/>
          </a:xfrm>
        </p:grpSpPr>
        <p:sp>
          <p:nvSpPr>
            <p:cNvPr id="17879" name="Google Shape;17879;p94"/>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94"/>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94"/>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94"/>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94"/>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94"/>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94"/>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94"/>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94"/>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94"/>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94"/>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94"/>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94"/>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2" name="Google Shape;17892;p94"/>
          <p:cNvGrpSpPr/>
          <p:nvPr/>
        </p:nvGrpSpPr>
        <p:grpSpPr>
          <a:xfrm>
            <a:off x="2466911" y="2626233"/>
            <a:ext cx="370132" cy="259467"/>
            <a:chOff x="2493999" y="2550033"/>
            <a:chExt cx="370132" cy="259467"/>
          </a:xfrm>
        </p:grpSpPr>
        <p:sp>
          <p:nvSpPr>
            <p:cNvPr id="17893" name="Google Shape;17893;p94"/>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94"/>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94"/>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94"/>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94"/>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94"/>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94"/>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94"/>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94"/>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94"/>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94"/>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94"/>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94"/>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94"/>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94"/>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94"/>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94"/>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94"/>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94"/>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2" name="Google Shape;17912;p94"/>
          <p:cNvGrpSpPr/>
          <p:nvPr/>
        </p:nvGrpSpPr>
        <p:grpSpPr>
          <a:xfrm>
            <a:off x="1672614" y="3441461"/>
            <a:ext cx="281054" cy="370158"/>
            <a:chOff x="1699703" y="3365261"/>
            <a:chExt cx="281054" cy="370158"/>
          </a:xfrm>
        </p:grpSpPr>
        <p:sp>
          <p:nvSpPr>
            <p:cNvPr id="17913" name="Google Shape;17913;p94"/>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94"/>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94"/>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94"/>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94"/>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94"/>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94"/>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94"/>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94"/>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94"/>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94"/>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94"/>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94"/>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6" name="Google Shape;17926;p94"/>
          <p:cNvGrpSpPr/>
          <p:nvPr/>
        </p:nvGrpSpPr>
        <p:grpSpPr>
          <a:xfrm>
            <a:off x="7939722" y="1595630"/>
            <a:ext cx="369974" cy="355626"/>
            <a:chOff x="7966810" y="1519430"/>
            <a:chExt cx="369974" cy="355626"/>
          </a:xfrm>
        </p:grpSpPr>
        <p:sp>
          <p:nvSpPr>
            <p:cNvPr id="17927" name="Google Shape;17927;p94"/>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94"/>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94"/>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94"/>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94"/>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94"/>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94"/>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94"/>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94"/>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94"/>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94"/>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94"/>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94"/>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94"/>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94"/>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94"/>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3" name="Google Shape;17943;p94"/>
          <p:cNvGrpSpPr/>
          <p:nvPr/>
        </p:nvGrpSpPr>
        <p:grpSpPr>
          <a:xfrm>
            <a:off x="2765540" y="3441540"/>
            <a:ext cx="290445" cy="370079"/>
            <a:chOff x="2792628" y="3365340"/>
            <a:chExt cx="290445" cy="370079"/>
          </a:xfrm>
        </p:grpSpPr>
        <p:sp>
          <p:nvSpPr>
            <p:cNvPr id="17944" name="Google Shape;17944;p94"/>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94"/>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94"/>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94"/>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94"/>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94"/>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94"/>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94"/>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94"/>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94"/>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94"/>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94"/>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94"/>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94"/>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8" name="Google Shape;17958;p94"/>
          <p:cNvGrpSpPr/>
          <p:nvPr/>
        </p:nvGrpSpPr>
        <p:grpSpPr>
          <a:xfrm>
            <a:off x="1362497" y="2064517"/>
            <a:ext cx="388125" cy="353790"/>
            <a:chOff x="1389585" y="1988317"/>
            <a:chExt cx="388125" cy="353790"/>
          </a:xfrm>
        </p:grpSpPr>
        <p:sp>
          <p:nvSpPr>
            <p:cNvPr id="17959" name="Google Shape;17959;p94"/>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94"/>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94"/>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94"/>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94"/>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94"/>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94"/>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94"/>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94"/>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94"/>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94"/>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94"/>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94"/>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94"/>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94"/>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94"/>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94"/>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94"/>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94"/>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94"/>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94"/>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94"/>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1" name="Google Shape;17981;p94"/>
          <p:cNvGrpSpPr/>
          <p:nvPr/>
        </p:nvGrpSpPr>
        <p:grpSpPr>
          <a:xfrm>
            <a:off x="2465836" y="1588390"/>
            <a:ext cx="370158" cy="370158"/>
            <a:chOff x="2492924" y="1512190"/>
            <a:chExt cx="370158" cy="370158"/>
          </a:xfrm>
        </p:grpSpPr>
        <p:sp>
          <p:nvSpPr>
            <p:cNvPr id="17982" name="Google Shape;17982;p94"/>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94"/>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94"/>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94"/>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94"/>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94"/>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94"/>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94"/>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94"/>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94"/>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94"/>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94"/>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94"/>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94"/>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94"/>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94"/>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94"/>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94"/>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94"/>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94"/>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94"/>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94"/>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4" name="Google Shape;18004;p94"/>
          <p:cNvGrpSpPr/>
          <p:nvPr/>
        </p:nvGrpSpPr>
        <p:grpSpPr>
          <a:xfrm>
            <a:off x="1906481" y="1588443"/>
            <a:ext cx="393975" cy="370105"/>
            <a:chOff x="1933569" y="1512243"/>
            <a:chExt cx="393975" cy="370105"/>
          </a:xfrm>
        </p:grpSpPr>
        <p:sp>
          <p:nvSpPr>
            <p:cNvPr id="18005" name="Google Shape;18005;p94"/>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94"/>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94"/>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94"/>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94"/>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94"/>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94"/>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94"/>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94"/>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94"/>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94"/>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94"/>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94"/>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94"/>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94"/>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94"/>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94"/>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94"/>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94"/>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94"/>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94"/>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94"/>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94"/>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94"/>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94"/>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94"/>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94"/>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94"/>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3" name="Google Shape;18033;p94"/>
          <p:cNvGrpSpPr/>
          <p:nvPr/>
        </p:nvGrpSpPr>
        <p:grpSpPr>
          <a:xfrm>
            <a:off x="2209018" y="3441592"/>
            <a:ext cx="306471" cy="370000"/>
            <a:chOff x="2236106" y="3365392"/>
            <a:chExt cx="306471" cy="370000"/>
          </a:xfrm>
        </p:grpSpPr>
        <p:sp>
          <p:nvSpPr>
            <p:cNvPr id="18034" name="Google Shape;18034;p94"/>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94"/>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94"/>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94"/>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94"/>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94"/>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94"/>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94"/>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94"/>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94"/>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94"/>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94"/>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94"/>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94"/>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8" name="Google Shape;18048;p94"/>
          <p:cNvGrpSpPr/>
          <p:nvPr/>
        </p:nvGrpSpPr>
        <p:grpSpPr>
          <a:xfrm>
            <a:off x="5465735" y="3461763"/>
            <a:ext cx="375325" cy="329606"/>
            <a:chOff x="5492823" y="3385563"/>
            <a:chExt cx="375325" cy="329606"/>
          </a:xfrm>
        </p:grpSpPr>
        <p:sp>
          <p:nvSpPr>
            <p:cNvPr id="18049" name="Google Shape;18049;p94"/>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94"/>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94"/>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94"/>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94"/>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94"/>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94"/>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94"/>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94"/>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94"/>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94"/>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94"/>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94"/>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94"/>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94"/>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94"/>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94"/>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94"/>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94"/>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94"/>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9" name="Google Shape;18069;p94"/>
          <p:cNvGrpSpPr/>
          <p:nvPr/>
        </p:nvGrpSpPr>
        <p:grpSpPr>
          <a:xfrm>
            <a:off x="3014699" y="2077318"/>
            <a:ext cx="370158" cy="328164"/>
            <a:chOff x="3041787" y="2001118"/>
            <a:chExt cx="370158" cy="328164"/>
          </a:xfrm>
        </p:grpSpPr>
        <p:sp>
          <p:nvSpPr>
            <p:cNvPr id="18070" name="Google Shape;18070;p94"/>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94"/>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94"/>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94"/>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94"/>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94"/>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94"/>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94"/>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94"/>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94"/>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94"/>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94"/>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94"/>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94"/>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94"/>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94"/>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94"/>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94"/>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8" name="Google Shape;18088;p94"/>
          <p:cNvGrpSpPr/>
          <p:nvPr/>
        </p:nvGrpSpPr>
        <p:grpSpPr>
          <a:xfrm>
            <a:off x="5752796" y="2115325"/>
            <a:ext cx="372309" cy="328216"/>
            <a:chOff x="5779884" y="2039125"/>
            <a:chExt cx="372309" cy="328216"/>
          </a:xfrm>
        </p:grpSpPr>
        <p:sp>
          <p:nvSpPr>
            <p:cNvPr id="18089" name="Google Shape;18089;p9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9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94"/>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94"/>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94"/>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94"/>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94"/>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94"/>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94"/>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94"/>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94"/>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9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9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02" name="Google Shape;18102;p9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106" name="Shape 18106"/>
        <p:cNvGrpSpPr/>
        <p:nvPr/>
      </p:nvGrpSpPr>
      <p:grpSpPr>
        <a:xfrm>
          <a:off x="0" y="0"/>
          <a:ext cx="0" cy="0"/>
          <a:chOff x="0" y="0"/>
          <a:chExt cx="0" cy="0"/>
        </a:xfrm>
      </p:grpSpPr>
      <p:grpSp>
        <p:nvGrpSpPr>
          <p:cNvPr id="18107" name="Google Shape;18107;p95"/>
          <p:cNvGrpSpPr/>
          <p:nvPr/>
        </p:nvGrpSpPr>
        <p:grpSpPr>
          <a:xfrm>
            <a:off x="853009" y="1981993"/>
            <a:ext cx="354610" cy="372358"/>
            <a:chOff x="878066" y="1981993"/>
            <a:chExt cx="354610" cy="372358"/>
          </a:xfrm>
        </p:grpSpPr>
        <p:sp>
          <p:nvSpPr>
            <p:cNvPr id="18108" name="Google Shape;18108;p95"/>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95"/>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95"/>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95"/>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95"/>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95"/>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95"/>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95"/>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95"/>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95"/>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95"/>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95"/>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95"/>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95"/>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95"/>
          <p:cNvGrpSpPr/>
          <p:nvPr/>
        </p:nvGrpSpPr>
        <p:grpSpPr>
          <a:xfrm>
            <a:off x="1320737" y="1982386"/>
            <a:ext cx="371650" cy="371624"/>
            <a:chOff x="1345794" y="1982386"/>
            <a:chExt cx="371650" cy="371624"/>
          </a:xfrm>
        </p:grpSpPr>
        <p:sp>
          <p:nvSpPr>
            <p:cNvPr id="18123" name="Google Shape;18123;p95"/>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95"/>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95"/>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95"/>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95"/>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95"/>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95"/>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95"/>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95"/>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95"/>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95"/>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95"/>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95"/>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95"/>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95"/>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95"/>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95"/>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95"/>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95"/>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95"/>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95"/>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95"/>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95"/>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95"/>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95"/>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95"/>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95"/>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95"/>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95"/>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95"/>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95"/>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95"/>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95"/>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95"/>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95"/>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95"/>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95"/>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0" name="Google Shape;18160;p95"/>
          <p:cNvGrpSpPr/>
          <p:nvPr/>
        </p:nvGrpSpPr>
        <p:grpSpPr>
          <a:xfrm>
            <a:off x="1796408" y="1981993"/>
            <a:ext cx="372410" cy="372410"/>
            <a:chOff x="1821465" y="1981993"/>
            <a:chExt cx="372410" cy="372410"/>
          </a:xfrm>
        </p:grpSpPr>
        <p:sp>
          <p:nvSpPr>
            <p:cNvPr id="18161" name="Google Shape;18161;p95"/>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95"/>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95"/>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95"/>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95"/>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95"/>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95"/>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95"/>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95"/>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95"/>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95"/>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95"/>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95"/>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95"/>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5" name="Google Shape;18175;p95"/>
          <p:cNvGrpSpPr/>
          <p:nvPr/>
        </p:nvGrpSpPr>
        <p:grpSpPr>
          <a:xfrm>
            <a:off x="2251291" y="1981809"/>
            <a:ext cx="415901" cy="372699"/>
            <a:chOff x="2276348" y="1981809"/>
            <a:chExt cx="415901" cy="372699"/>
          </a:xfrm>
        </p:grpSpPr>
        <p:sp>
          <p:nvSpPr>
            <p:cNvPr id="18176" name="Google Shape;18176;p95"/>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95"/>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95"/>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95"/>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95"/>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95"/>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95"/>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3" name="Google Shape;18183;p95"/>
          <p:cNvGrpSpPr/>
          <p:nvPr/>
        </p:nvGrpSpPr>
        <p:grpSpPr>
          <a:xfrm>
            <a:off x="2749297" y="2009990"/>
            <a:ext cx="372017" cy="316310"/>
            <a:chOff x="2774354" y="2009990"/>
            <a:chExt cx="372017" cy="316310"/>
          </a:xfrm>
        </p:grpSpPr>
        <p:sp>
          <p:nvSpPr>
            <p:cNvPr id="18184" name="Google Shape;18184;p95"/>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95"/>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95"/>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95"/>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95"/>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95"/>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95"/>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95"/>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95"/>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95"/>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95"/>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95"/>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95"/>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95"/>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95"/>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95"/>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95"/>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95"/>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95"/>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95"/>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95"/>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95"/>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95"/>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95"/>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95"/>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95"/>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0" name="Google Shape;18210;p95"/>
          <p:cNvGrpSpPr/>
          <p:nvPr/>
        </p:nvGrpSpPr>
        <p:grpSpPr>
          <a:xfrm>
            <a:off x="3697625" y="1981993"/>
            <a:ext cx="375818" cy="372043"/>
            <a:chOff x="3722682" y="1981993"/>
            <a:chExt cx="375818" cy="372043"/>
          </a:xfrm>
        </p:grpSpPr>
        <p:sp>
          <p:nvSpPr>
            <p:cNvPr id="18211" name="Google Shape;18211;p95"/>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95"/>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95"/>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95"/>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95"/>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95"/>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95"/>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95"/>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95"/>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95"/>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95"/>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95"/>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95"/>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95"/>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95"/>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6" name="Google Shape;18226;p95"/>
          <p:cNvGrpSpPr/>
          <p:nvPr/>
        </p:nvGrpSpPr>
        <p:grpSpPr>
          <a:xfrm>
            <a:off x="4176337" y="1981809"/>
            <a:ext cx="373538" cy="372305"/>
            <a:chOff x="4201394" y="1981809"/>
            <a:chExt cx="373538" cy="372305"/>
          </a:xfrm>
        </p:grpSpPr>
        <p:sp>
          <p:nvSpPr>
            <p:cNvPr id="18227" name="Google Shape;18227;p95"/>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95"/>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95"/>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95"/>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95"/>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95"/>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95"/>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95"/>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95"/>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95"/>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95"/>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95"/>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95"/>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95"/>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95"/>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95"/>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3" name="Google Shape;18243;p95"/>
          <p:cNvGrpSpPr/>
          <p:nvPr/>
        </p:nvGrpSpPr>
        <p:grpSpPr>
          <a:xfrm>
            <a:off x="4634601" y="1500266"/>
            <a:ext cx="422743" cy="377784"/>
            <a:chOff x="4659658" y="1500266"/>
            <a:chExt cx="422743" cy="377784"/>
          </a:xfrm>
        </p:grpSpPr>
        <p:sp>
          <p:nvSpPr>
            <p:cNvPr id="18244" name="Google Shape;18244;p95"/>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95"/>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95"/>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95"/>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95"/>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95"/>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95"/>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95"/>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95"/>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95"/>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95"/>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95"/>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95"/>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95"/>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95"/>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95"/>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95"/>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1" name="Google Shape;18261;p95"/>
          <p:cNvGrpSpPr/>
          <p:nvPr/>
        </p:nvGrpSpPr>
        <p:grpSpPr>
          <a:xfrm>
            <a:off x="5186349" y="1513504"/>
            <a:ext cx="260394" cy="351202"/>
            <a:chOff x="5211406" y="1513504"/>
            <a:chExt cx="260394" cy="351202"/>
          </a:xfrm>
        </p:grpSpPr>
        <p:sp>
          <p:nvSpPr>
            <p:cNvPr id="18262" name="Google Shape;18262;p95"/>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95"/>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95"/>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95"/>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95"/>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95"/>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95"/>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95"/>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95"/>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95"/>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95"/>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95"/>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95"/>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5" name="Google Shape;18275;p95"/>
          <p:cNvGrpSpPr/>
          <p:nvPr/>
        </p:nvGrpSpPr>
        <p:grpSpPr>
          <a:xfrm>
            <a:off x="5607545" y="1513216"/>
            <a:ext cx="366722" cy="351779"/>
            <a:chOff x="5632602" y="1513216"/>
            <a:chExt cx="366722" cy="351779"/>
          </a:xfrm>
        </p:grpSpPr>
        <p:sp>
          <p:nvSpPr>
            <p:cNvPr id="18276" name="Google Shape;18276;p95"/>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95"/>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95"/>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95"/>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95"/>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95"/>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95"/>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95"/>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4" name="Google Shape;18284;p95"/>
          <p:cNvGrpSpPr/>
          <p:nvPr/>
        </p:nvGrpSpPr>
        <p:grpSpPr>
          <a:xfrm>
            <a:off x="6064315" y="1527136"/>
            <a:ext cx="401902" cy="323965"/>
            <a:chOff x="6089372" y="1527136"/>
            <a:chExt cx="401902" cy="323965"/>
          </a:xfrm>
        </p:grpSpPr>
        <p:sp>
          <p:nvSpPr>
            <p:cNvPr id="18285" name="Google Shape;18285;p95"/>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95"/>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95"/>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95"/>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95"/>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95"/>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95"/>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95"/>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95"/>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95"/>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95"/>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95"/>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95"/>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95"/>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95"/>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95"/>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95"/>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95"/>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95"/>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95"/>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95"/>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95"/>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95"/>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95"/>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95"/>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95"/>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95"/>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95"/>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95"/>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95"/>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5" name="Google Shape;18315;p95"/>
          <p:cNvGrpSpPr/>
          <p:nvPr/>
        </p:nvGrpSpPr>
        <p:grpSpPr>
          <a:xfrm>
            <a:off x="6554378" y="1527897"/>
            <a:ext cx="370103" cy="322445"/>
            <a:chOff x="6579435" y="1527897"/>
            <a:chExt cx="370103" cy="322445"/>
          </a:xfrm>
        </p:grpSpPr>
        <p:sp>
          <p:nvSpPr>
            <p:cNvPr id="18316" name="Google Shape;18316;p95"/>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95"/>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95"/>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95"/>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95"/>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95"/>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95"/>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95"/>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95"/>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95"/>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95"/>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95"/>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95"/>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95"/>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95"/>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95"/>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95"/>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95"/>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95"/>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95"/>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95"/>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7" name="Google Shape;18337;p95"/>
          <p:cNvGrpSpPr/>
          <p:nvPr/>
        </p:nvGrpSpPr>
        <p:grpSpPr>
          <a:xfrm>
            <a:off x="6963830" y="1538854"/>
            <a:ext cx="499920" cy="300136"/>
            <a:chOff x="6988887" y="1538854"/>
            <a:chExt cx="499920" cy="300136"/>
          </a:xfrm>
        </p:grpSpPr>
        <p:sp>
          <p:nvSpPr>
            <p:cNvPr id="18338" name="Google Shape;18338;p95"/>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95"/>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95"/>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95"/>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95"/>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95"/>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95"/>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95"/>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95"/>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95"/>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95"/>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95"/>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95"/>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1" name="Google Shape;18351;p95"/>
          <p:cNvGrpSpPr/>
          <p:nvPr/>
        </p:nvGrpSpPr>
        <p:grpSpPr>
          <a:xfrm>
            <a:off x="8025302" y="1520687"/>
            <a:ext cx="279321" cy="336837"/>
            <a:chOff x="8050359" y="1520687"/>
            <a:chExt cx="279321" cy="336837"/>
          </a:xfrm>
        </p:grpSpPr>
        <p:sp>
          <p:nvSpPr>
            <p:cNvPr id="18352" name="Google Shape;18352;p95"/>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95"/>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95"/>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95"/>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95"/>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95"/>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95"/>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95"/>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95"/>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95"/>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95"/>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95"/>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95"/>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5" name="Google Shape;18365;p95"/>
          <p:cNvGrpSpPr/>
          <p:nvPr/>
        </p:nvGrpSpPr>
        <p:grpSpPr>
          <a:xfrm>
            <a:off x="6068850" y="2461832"/>
            <a:ext cx="364441" cy="339091"/>
            <a:chOff x="6093907" y="2461832"/>
            <a:chExt cx="364441" cy="339091"/>
          </a:xfrm>
        </p:grpSpPr>
        <p:sp>
          <p:nvSpPr>
            <p:cNvPr id="18366" name="Google Shape;18366;p95"/>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95"/>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95"/>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95"/>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95"/>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95"/>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95"/>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95"/>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95"/>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95"/>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6" name="Google Shape;18376;p95"/>
          <p:cNvGrpSpPr/>
          <p:nvPr/>
        </p:nvGrpSpPr>
        <p:grpSpPr>
          <a:xfrm>
            <a:off x="4651274" y="1980866"/>
            <a:ext cx="377680" cy="377680"/>
            <a:chOff x="4676331" y="1980866"/>
            <a:chExt cx="377680" cy="377680"/>
          </a:xfrm>
        </p:grpSpPr>
        <p:sp>
          <p:nvSpPr>
            <p:cNvPr id="18377" name="Google Shape;18377;p95"/>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95"/>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95"/>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95"/>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95"/>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95"/>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95"/>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95"/>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95"/>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95"/>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95"/>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95"/>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95"/>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95"/>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95"/>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95"/>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95"/>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95"/>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95"/>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6" name="Google Shape;18396;p95"/>
          <p:cNvGrpSpPr/>
          <p:nvPr/>
        </p:nvGrpSpPr>
        <p:grpSpPr>
          <a:xfrm>
            <a:off x="7501185" y="1522968"/>
            <a:ext cx="357651" cy="332275"/>
            <a:chOff x="7526242" y="1522968"/>
            <a:chExt cx="357651" cy="332275"/>
          </a:xfrm>
        </p:grpSpPr>
        <p:sp>
          <p:nvSpPr>
            <p:cNvPr id="18397" name="Google Shape;18397;p95"/>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95"/>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95"/>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95"/>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95"/>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95"/>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95"/>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95"/>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95"/>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95"/>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95"/>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95"/>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95"/>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95"/>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95"/>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95"/>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3" name="Google Shape;18413;p95"/>
          <p:cNvGrpSpPr/>
          <p:nvPr/>
        </p:nvGrpSpPr>
        <p:grpSpPr>
          <a:xfrm>
            <a:off x="3225729" y="1982386"/>
            <a:ext cx="371650" cy="371624"/>
            <a:chOff x="3250786" y="1982386"/>
            <a:chExt cx="371650" cy="371624"/>
          </a:xfrm>
        </p:grpSpPr>
        <p:sp>
          <p:nvSpPr>
            <p:cNvPr id="18414" name="Google Shape;18414;p95"/>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95"/>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95"/>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95"/>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95"/>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95"/>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95"/>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95"/>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95"/>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95"/>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95"/>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95"/>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95"/>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95"/>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95"/>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95"/>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95"/>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95"/>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95"/>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95"/>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95"/>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95"/>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95"/>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95"/>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95"/>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95"/>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95"/>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95"/>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95"/>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95"/>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4" name="Google Shape;18444;p95"/>
          <p:cNvGrpSpPr/>
          <p:nvPr/>
        </p:nvGrpSpPr>
        <p:grpSpPr>
          <a:xfrm>
            <a:off x="1317329" y="2916322"/>
            <a:ext cx="373538" cy="331515"/>
            <a:chOff x="1342386" y="2916322"/>
            <a:chExt cx="373538" cy="331515"/>
          </a:xfrm>
        </p:grpSpPr>
        <p:sp>
          <p:nvSpPr>
            <p:cNvPr id="18445" name="Google Shape;18445;p95"/>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95"/>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95"/>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95"/>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95"/>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95"/>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95"/>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95"/>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95"/>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95"/>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95"/>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6" name="Google Shape;18456;p95"/>
          <p:cNvGrpSpPr/>
          <p:nvPr/>
        </p:nvGrpSpPr>
        <p:grpSpPr>
          <a:xfrm>
            <a:off x="2269065" y="2946600"/>
            <a:ext cx="373931" cy="271351"/>
            <a:chOff x="2294122" y="2946600"/>
            <a:chExt cx="373931" cy="271351"/>
          </a:xfrm>
        </p:grpSpPr>
        <p:sp>
          <p:nvSpPr>
            <p:cNvPr id="18457" name="Google Shape;18457;p95"/>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95"/>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95"/>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95"/>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95"/>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95"/>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95"/>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95"/>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95"/>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95"/>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95"/>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95"/>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95"/>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95"/>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95"/>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95"/>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95"/>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95"/>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95"/>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95"/>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95"/>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95"/>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95"/>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95"/>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95"/>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95"/>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95"/>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95"/>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95"/>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95"/>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7" name="Google Shape;18487;p95"/>
          <p:cNvGrpSpPr/>
          <p:nvPr/>
        </p:nvGrpSpPr>
        <p:grpSpPr>
          <a:xfrm>
            <a:off x="2744762" y="2907251"/>
            <a:ext cx="373905" cy="349682"/>
            <a:chOff x="2769819" y="2907251"/>
            <a:chExt cx="373905" cy="349682"/>
          </a:xfrm>
        </p:grpSpPr>
        <p:sp>
          <p:nvSpPr>
            <p:cNvPr id="18488" name="Google Shape;18488;p95"/>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95"/>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95"/>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95"/>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95"/>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95"/>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95"/>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95"/>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95"/>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95"/>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95"/>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95"/>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95"/>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95"/>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95"/>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95"/>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95"/>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5" name="Google Shape;18505;p95"/>
          <p:cNvGrpSpPr/>
          <p:nvPr/>
        </p:nvGrpSpPr>
        <p:grpSpPr>
          <a:xfrm>
            <a:off x="3221193" y="2895245"/>
            <a:ext cx="375792" cy="373800"/>
            <a:chOff x="3246251" y="2895245"/>
            <a:chExt cx="375792" cy="373800"/>
          </a:xfrm>
        </p:grpSpPr>
        <p:sp>
          <p:nvSpPr>
            <p:cNvPr id="18506" name="Google Shape;18506;p95"/>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95"/>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95"/>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95"/>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95"/>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95"/>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95"/>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95"/>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95"/>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95"/>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95"/>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95"/>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95"/>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95"/>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0" name="Google Shape;18520;p95"/>
          <p:cNvGrpSpPr/>
          <p:nvPr/>
        </p:nvGrpSpPr>
        <p:grpSpPr>
          <a:xfrm>
            <a:off x="3766125" y="2895454"/>
            <a:ext cx="234650" cy="373590"/>
            <a:chOff x="3791182" y="2895454"/>
            <a:chExt cx="234650" cy="373590"/>
          </a:xfrm>
        </p:grpSpPr>
        <p:sp>
          <p:nvSpPr>
            <p:cNvPr id="18521" name="Google Shape;18521;p95"/>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95"/>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95"/>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95"/>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95"/>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95"/>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95"/>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95"/>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95"/>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0" name="Google Shape;18530;p95"/>
          <p:cNvGrpSpPr/>
          <p:nvPr/>
        </p:nvGrpSpPr>
        <p:grpSpPr>
          <a:xfrm>
            <a:off x="7017938" y="2489463"/>
            <a:ext cx="364441" cy="256225"/>
            <a:chOff x="7042995" y="2489463"/>
            <a:chExt cx="364441" cy="256225"/>
          </a:xfrm>
        </p:grpSpPr>
        <p:sp>
          <p:nvSpPr>
            <p:cNvPr id="18531" name="Google Shape;18531;p95"/>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95"/>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95"/>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95"/>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95"/>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95"/>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95"/>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95"/>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95"/>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0" name="Google Shape;18540;p95"/>
          <p:cNvGrpSpPr/>
          <p:nvPr/>
        </p:nvGrpSpPr>
        <p:grpSpPr>
          <a:xfrm>
            <a:off x="7492115" y="2437007"/>
            <a:ext cx="364284" cy="361243"/>
            <a:chOff x="7517172" y="2437007"/>
            <a:chExt cx="364284" cy="361243"/>
          </a:xfrm>
        </p:grpSpPr>
        <p:sp>
          <p:nvSpPr>
            <p:cNvPr id="18541" name="Google Shape;18541;p95"/>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95"/>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95"/>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95"/>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95"/>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95"/>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95"/>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95"/>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95"/>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95"/>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95"/>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95"/>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95"/>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95"/>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95"/>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95"/>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95"/>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95"/>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9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9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95"/>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2" name="Google Shape;18562;p95"/>
          <p:cNvGrpSpPr/>
          <p:nvPr/>
        </p:nvGrpSpPr>
        <p:grpSpPr>
          <a:xfrm>
            <a:off x="7981418" y="2436954"/>
            <a:ext cx="335290" cy="361321"/>
            <a:chOff x="8006475" y="2436954"/>
            <a:chExt cx="335290" cy="361321"/>
          </a:xfrm>
        </p:grpSpPr>
        <p:sp>
          <p:nvSpPr>
            <p:cNvPr id="18563" name="Google Shape;18563;p95"/>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95"/>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95"/>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95"/>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95"/>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95"/>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95"/>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95"/>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95"/>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95"/>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95"/>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95"/>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95"/>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95"/>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95"/>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95"/>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95"/>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95"/>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95"/>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2" name="Google Shape;18582;p95"/>
          <p:cNvGrpSpPr/>
          <p:nvPr/>
        </p:nvGrpSpPr>
        <p:grpSpPr>
          <a:xfrm>
            <a:off x="5571604" y="2909139"/>
            <a:ext cx="394326" cy="349682"/>
            <a:chOff x="5596661" y="2909139"/>
            <a:chExt cx="394326" cy="349682"/>
          </a:xfrm>
        </p:grpSpPr>
        <p:sp>
          <p:nvSpPr>
            <p:cNvPr id="18583" name="Google Shape;18583;p95"/>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95"/>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95"/>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95"/>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95"/>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95"/>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95"/>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95"/>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95"/>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95"/>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95"/>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95"/>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95"/>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95"/>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95"/>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95"/>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9" name="Google Shape;18599;p95"/>
          <p:cNvGrpSpPr/>
          <p:nvPr/>
        </p:nvGrpSpPr>
        <p:grpSpPr>
          <a:xfrm>
            <a:off x="849601" y="2914408"/>
            <a:ext cx="356891" cy="335709"/>
            <a:chOff x="874658" y="2914408"/>
            <a:chExt cx="356891" cy="335709"/>
          </a:xfrm>
        </p:grpSpPr>
        <p:sp>
          <p:nvSpPr>
            <p:cNvPr id="18600" name="Google Shape;18600;p95"/>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95"/>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95"/>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95"/>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95"/>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95"/>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95"/>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95"/>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95"/>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95"/>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95"/>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95"/>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95"/>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95"/>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95"/>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95"/>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95"/>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95"/>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95"/>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95"/>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0" name="Google Shape;18620;p95"/>
          <p:cNvGrpSpPr/>
          <p:nvPr/>
        </p:nvGrpSpPr>
        <p:grpSpPr>
          <a:xfrm>
            <a:off x="4205855" y="2929193"/>
            <a:ext cx="308813" cy="306165"/>
            <a:chOff x="4230912" y="2929193"/>
            <a:chExt cx="308813" cy="306165"/>
          </a:xfrm>
        </p:grpSpPr>
        <p:sp>
          <p:nvSpPr>
            <p:cNvPr id="18621" name="Google Shape;18621;p95"/>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95"/>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95"/>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95"/>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95"/>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95"/>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95"/>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95"/>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95"/>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95"/>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95"/>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95"/>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95"/>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95"/>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95"/>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6" name="Google Shape;18636;p95"/>
          <p:cNvGrpSpPr/>
          <p:nvPr/>
        </p:nvGrpSpPr>
        <p:grpSpPr>
          <a:xfrm>
            <a:off x="4602829" y="3401089"/>
            <a:ext cx="409111" cy="267944"/>
            <a:chOff x="4627886" y="3401089"/>
            <a:chExt cx="409111" cy="267944"/>
          </a:xfrm>
        </p:grpSpPr>
        <p:sp>
          <p:nvSpPr>
            <p:cNvPr id="18637" name="Google Shape;18637;p95"/>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95"/>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95"/>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95"/>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95"/>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95"/>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95"/>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95"/>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95"/>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95"/>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95"/>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8" name="Google Shape;18648;p95"/>
          <p:cNvGrpSpPr/>
          <p:nvPr/>
        </p:nvGrpSpPr>
        <p:grpSpPr>
          <a:xfrm>
            <a:off x="4627419" y="2898915"/>
            <a:ext cx="386016" cy="384495"/>
            <a:chOff x="4652476" y="2898915"/>
            <a:chExt cx="386016" cy="384495"/>
          </a:xfrm>
        </p:grpSpPr>
        <p:sp>
          <p:nvSpPr>
            <p:cNvPr id="18649" name="Google Shape;18649;p95"/>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95"/>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95"/>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95"/>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95"/>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95"/>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95"/>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95"/>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95"/>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8" name="Google Shape;18658;p95"/>
          <p:cNvGrpSpPr/>
          <p:nvPr/>
        </p:nvGrpSpPr>
        <p:grpSpPr>
          <a:xfrm>
            <a:off x="5131874" y="2922194"/>
            <a:ext cx="324699" cy="347611"/>
            <a:chOff x="5156931" y="2922194"/>
            <a:chExt cx="324699" cy="347611"/>
          </a:xfrm>
        </p:grpSpPr>
        <p:sp>
          <p:nvSpPr>
            <p:cNvPr id="18659" name="Google Shape;18659;p95"/>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95"/>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95"/>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95"/>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95"/>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95"/>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95"/>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95"/>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95"/>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95"/>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95"/>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95"/>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95"/>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95"/>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95"/>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95"/>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5" name="Google Shape;18675;p95"/>
          <p:cNvGrpSpPr/>
          <p:nvPr/>
        </p:nvGrpSpPr>
        <p:grpSpPr>
          <a:xfrm>
            <a:off x="6061274" y="2905337"/>
            <a:ext cx="364441" cy="364834"/>
            <a:chOff x="6086331" y="2905337"/>
            <a:chExt cx="364441" cy="364834"/>
          </a:xfrm>
        </p:grpSpPr>
        <p:sp>
          <p:nvSpPr>
            <p:cNvPr id="18676" name="Google Shape;18676;p95"/>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95"/>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95"/>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95"/>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95"/>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95"/>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2" name="Google Shape;18682;p95"/>
          <p:cNvGrpSpPr/>
          <p:nvPr/>
        </p:nvGrpSpPr>
        <p:grpSpPr>
          <a:xfrm>
            <a:off x="6529002" y="2907251"/>
            <a:ext cx="377706" cy="377680"/>
            <a:chOff x="6554059" y="2907251"/>
            <a:chExt cx="377706" cy="377680"/>
          </a:xfrm>
        </p:grpSpPr>
        <p:sp>
          <p:nvSpPr>
            <p:cNvPr id="18683" name="Google Shape;18683;p95"/>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95"/>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95"/>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95"/>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95"/>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95"/>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95"/>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95"/>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95"/>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95"/>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95"/>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95"/>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95"/>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95"/>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95"/>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95"/>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95"/>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95"/>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95"/>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95"/>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95"/>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4" name="Google Shape;18704;p95"/>
          <p:cNvGrpSpPr/>
          <p:nvPr/>
        </p:nvGrpSpPr>
        <p:grpSpPr>
          <a:xfrm>
            <a:off x="7466739" y="2945446"/>
            <a:ext cx="400801" cy="317542"/>
            <a:chOff x="7491796" y="2945446"/>
            <a:chExt cx="400801" cy="317542"/>
          </a:xfrm>
        </p:grpSpPr>
        <p:sp>
          <p:nvSpPr>
            <p:cNvPr id="18705" name="Google Shape;18705;p95"/>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95"/>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95"/>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95"/>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95"/>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95"/>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95"/>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95"/>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95"/>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95"/>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95"/>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95"/>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95"/>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95"/>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95"/>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95"/>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95"/>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95"/>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95"/>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95"/>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95"/>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95"/>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7" name="Google Shape;18727;p95"/>
          <p:cNvGrpSpPr/>
          <p:nvPr/>
        </p:nvGrpSpPr>
        <p:grpSpPr>
          <a:xfrm>
            <a:off x="7020586" y="2907723"/>
            <a:ext cx="345304" cy="365857"/>
            <a:chOff x="7045643" y="2907723"/>
            <a:chExt cx="345304" cy="365857"/>
          </a:xfrm>
        </p:grpSpPr>
        <p:sp>
          <p:nvSpPr>
            <p:cNvPr id="18728" name="Google Shape;18728;p95"/>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95"/>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95"/>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95"/>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95"/>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95"/>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95"/>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95"/>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95"/>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95"/>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95"/>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95"/>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95"/>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95"/>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95"/>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95"/>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95"/>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95"/>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95"/>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7" name="Google Shape;18747;p95"/>
          <p:cNvGrpSpPr/>
          <p:nvPr/>
        </p:nvGrpSpPr>
        <p:grpSpPr>
          <a:xfrm>
            <a:off x="7967786" y="2907251"/>
            <a:ext cx="347794" cy="366328"/>
            <a:chOff x="7992843" y="2907251"/>
            <a:chExt cx="347794" cy="366328"/>
          </a:xfrm>
        </p:grpSpPr>
        <p:sp>
          <p:nvSpPr>
            <p:cNvPr id="18748" name="Google Shape;18748;p95"/>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95"/>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95"/>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95"/>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95"/>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95"/>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95"/>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95"/>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95"/>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95"/>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95"/>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95"/>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95"/>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95"/>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95"/>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95"/>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95"/>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95"/>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95"/>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95"/>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95"/>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95"/>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95"/>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95"/>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95"/>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95"/>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95"/>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95"/>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95"/>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95"/>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95"/>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95"/>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95"/>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1" name="Google Shape;18781;p95"/>
          <p:cNvGrpSpPr/>
          <p:nvPr/>
        </p:nvGrpSpPr>
        <p:grpSpPr>
          <a:xfrm>
            <a:off x="848841" y="1512377"/>
            <a:ext cx="398127" cy="353457"/>
            <a:chOff x="873898" y="1512377"/>
            <a:chExt cx="398127" cy="353457"/>
          </a:xfrm>
        </p:grpSpPr>
        <p:sp>
          <p:nvSpPr>
            <p:cNvPr id="18782" name="Google Shape;18782;p95"/>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95"/>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95"/>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95"/>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95"/>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95"/>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95"/>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95"/>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95"/>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95"/>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95"/>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95"/>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95"/>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95"/>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95"/>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95"/>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95"/>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95"/>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95"/>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1" name="Google Shape;18801;p95"/>
          <p:cNvGrpSpPr/>
          <p:nvPr/>
        </p:nvGrpSpPr>
        <p:grpSpPr>
          <a:xfrm>
            <a:off x="1399067" y="1515680"/>
            <a:ext cx="246762" cy="347139"/>
            <a:chOff x="1424125" y="1515680"/>
            <a:chExt cx="246762" cy="347139"/>
          </a:xfrm>
        </p:grpSpPr>
        <p:sp>
          <p:nvSpPr>
            <p:cNvPr id="18802" name="Google Shape;18802;p95"/>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95"/>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95"/>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95"/>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95"/>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95"/>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95"/>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95"/>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95"/>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95"/>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95"/>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95"/>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95"/>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95"/>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95"/>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95"/>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95"/>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95"/>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95"/>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95"/>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2" name="Google Shape;18822;p95"/>
          <p:cNvGrpSpPr/>
          <p:nvPr/>
        </p:nvGrpSpPr>
        <p:grpSpPr>
          <a:xfrm>
            <a:off x="2294441" y="1512744"/>
            <a:ext cx="352697" cy="352723"/>
            <a:chOff x="2319498" y="1512744"/>
            <a:chExt cx="352697" cy="352723"/>
          </a:xfrm>
        </p:grpSpPr>
        <p:sp>
          <p:nvSpPr>
            <p:cNvPr id="18823" name="Google Shape;18823;p95"/>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95"/>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95"/>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95"/>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95"/>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95"/>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95"/>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95"/>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95"/>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95"/>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95"/>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95"/>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95"/>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95"/>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95"/>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95"/>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95"/>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95"/>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95"/>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2" name="Google Shape;18842;p95"/>
          <p:cNvGrpSpPr/>
          <p:nvPr/>
        </p:nvGrpSpPr>
        <p:grpSpPr>
          <a:xfrm>
            <a:off x="4211544" y="1512666"/>
            <a:ext cx="312981" cy="352697"/>
            <a:chOff x="4236601" y="1512666"/>
            <a:chExt cx="312981" cy="352697"/>
          </a:xfrm>
        </p:grpSpPr>
        <p:sp>
          <p:nvSpPr>
            <p:cNvPr id="18843" name="Google Shape;18843;p95"/>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95"/>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95"/>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95"/>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95"/>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95"/>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95"/>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95"/>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95"/>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95"/>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95"/>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95"/>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95"/>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95"/>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7" name="Google Shape;18857;p95"/>
          <p:cNvGrpSpPr/>
          <p:nvPr/>
        </p:nvGrpSpPr>
        <p:grpSpPr>
          <a:xfrm>
            <a:off x="824618" y="3347716"/>
            <a:ext cx="346300" cy="375818"/>
            <a:chOff x="849675" y="3347716"/>
            <a:chExt cx="346300" cy="375818"/>
          </a:xfrm>
        </p:grpSpPr>
        <p:sp>
          <p:nvSpPr>
            <p:cNvPr id="18858" name="Google Shape;18858;p95"/>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95"/>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95"/>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95"/>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95"/>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95"/>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95"/>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95"/>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95"/>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95"/>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95"/>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95"/>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95"/>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95"/>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95"/>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95"/>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95"/>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5" name="Google Shape;18875;p95"/>
          <p:cNvGrpSpPr/>
          <p:nvPr/>
        </p:nvGrpSpPr>
        <p:grpSpPr>
          <a:xfrm>
            <a:off x="1299162" y="3399202"/>
            <a:ext cx="376578" cy="272846"/>
            <a:chOff x="1324219" y="3399202"/>
            <a:chExt cx="376578" cy="272846"/>
          </a:xfrm>
        </p:grpSpPr>
        <p:sp>
          <p:nvSpPr>
            <p:cNvPr id="18876" name="Google Shape;18876;p95"/>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95"/>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95"/>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95"/>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95"/>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95"/>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95"/>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95"/>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95"/>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95"/>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95"/>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95"/>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95"/>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95"/>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95"/>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95"/>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95"/>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95"/>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95"/>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95"/>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95"/>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95"/>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95"/>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95"/>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95"/>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95"/>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95"/>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95"/>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95"/>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95"/>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95"/>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95"/>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95"/>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9" name="Google Shape;18909;p95"/>
          <p:cNvGrpSpPr/>
          <p:nvPr/>
        </p:nvGrpSpPr>
        <p:grpSpPr>
          <a:xfrm>
            <a:off x="1773706" y="3395401"/>
            <a:ext cx="376185" cy="280448"/>
            <a:chOff x="1798763" y="3395401"/>
            <a:chExt cx="376185" cy="280448"/>
          </a:xfrm>
        </p:grpSpPr>
        <p:sp>
          <p:nvSpPr>
            <p:cNvPr id="18910" name="Google Shape;18910;p95"/>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95"/>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95"/>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95"/>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95"/>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95"/>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95"/>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95"/>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95"/>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95"/>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95"/>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95"/>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95"/>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95"/>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95"/>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95"/>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95"/>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95"/>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95"/>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95"/>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95"/>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95"/>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95"/>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95"/>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95"/>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95"/>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95"/>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95"/>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95"/>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95"/>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95"/>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1" name="Google Shape;18941;p95"/>
          <p:cNvGrpSpPr/>
          <p:nvPr/>
        </p:nvGrpSpPr>
        <p:grpSpPr>
          <a:xfrm>
            <a:off x="2248250" y="3378754"/>
            <a:ext cx="375818" cy="313374"/>
            <a:chOff x="2273307" y="3378754"/>
            <a:chExt cx="375818" cy="313374"/>
          </a:xfrm>
        </p:grpSpPr>
        <p:sp>
          <p:nvSpPr>
            <p:cNvPr id="18942" name="Google Shape;18942;p95"/>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95"/>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95"/>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95"/>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95"/>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95"/>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95"/>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95"/>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95"/>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95"/>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95"/>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95"/>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95"/>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95"/>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95"/>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95"/>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95"/>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95"/>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95"/>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95"/>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95"/>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95"/>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95"/>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95"/>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95"/>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95"/>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95"/>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95"/>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95"/>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95"/>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95"/>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95"/>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95"/>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95"/>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95"/>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95"/>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95"/>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95"/>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95"/>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95"/>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95"/>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95"/>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95"/>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95"/>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95"/>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95"/>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95"/>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95"/>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95"/>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95"/>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95"/>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95"/>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95"/>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95"/>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95"/>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95"/>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95"/>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95"/>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95"/>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95"/>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95"/>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95"/>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95"/>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95"/>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95"/>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95"/>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95"/>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95"/>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95"/>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95"/>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95"/>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95"/>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95"/>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95"/>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95"/>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95"/>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95"/>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95"/>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95"/>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95"/>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95"/>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95"/>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95"/>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95"/>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6" name="Google Shape;19026;p95"/>
          <p:cNvGrpSpPr/>
          <p:nvPr/>
        </p:nvGrpSpPr>
        <p:grpSpPr>
          <a:xfrm>
            <a:off x="2722427" y="3359460"/>
            <a:ext cx="377706" cy="352330"/>
            <a:chOff x="2747484" y="3359460"/>
            <a:chExt cx="377706" cy="352330"/>
          </a:xfrm>
        </p:grpSpPr>
        <p:sp>
          <p:nvSpPr>
            <p:cNvPr id="19027" name="Google Shape;19027;p95"/>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95"/>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95"/>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95"/>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95"/>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95"/>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95"/>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95"/>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95"/>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95"/>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95"/>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95"/>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95"/>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95"/>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95"/>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2" name="Google Shape;19042;p95"/>
          <p:cNvGrpSpPr/>
          <p:nvPr/>
        </p:nvGrpSpPr>
        <p:grpSpPr>
          <a:xfrm>
            <a:off x="3671148" y="3371938"/>
            <a:ext cx="375792" cy="327373"/>
            <a:chOff x="3696205" y="3371938"/>
            <a:chExt cx="375792" cy="327373"/>
          </a:xfrm>
        </p:grpSpPr>
        <p:sp>
          <p:nvSpPr>
            <p:cNvPr id="19043" name="Google Shape;19043;p95"/>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95"/>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95"/>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95"/>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95"/>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95"/>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95"/>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95"/>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95"/>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95"/>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95"/>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95"/>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95"/>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95"/>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95"/>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95"/>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95"/>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95"/>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95"/>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95"/>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95"/>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95"/>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95"/>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6" name="Google Shape;19066;p95"/>
          <p:cNvGrpSpPr/>
          <p:nvPr/>
        </p:nvGrpSpPr>
        <p:grpSpPr>
          <a:xfrm>
            <a:off x="6542267" y="2436849"/>
            <a:ext cx="366722" cy="342892"/>
            <a:chOff x="6567324" y="2436849"/>
            <a:chExt cx="366722" cy="342892"/>
          </a:xfrm>
        </p:grpSpPr>
        <p:sp>
          <p:nvSpPr>
            <p:cNvPr id="19067" name="Google Shape;19067;p95"/>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95"/>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95"/>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95"/>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95"/>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95"/>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95"/>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95"/>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95"/>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95"/>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95"/>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95"/>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9" name="Google Shape;19079;p95"/>
          <p:cNvGrpSpPr/>
          <p:nvPr/>
        </p:nvGrpSpPr>
        <p:grpSpPr>
          <a:xfrm>
            <a:off x="4183913" y="3361347"/>
            <a:ext cx="299349" cy="348188"/>
            <a:chOff x="4208970" y="3361347"/>
            <a:chExt cx="299349" cy="348188"/>
          </a:xfrm>
        </p:grpSpPr>
        <p:sp>
          <p:nvSpPr>
            <p:cNvPr id="19080" name="Google Shape;19080;p95"/>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95"/>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95"/>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95"/>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95"/>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95"/>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95"/>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95"/>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95"/>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95"/>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95"/>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95"/>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95"/>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95"/>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95"/>
          <p:cNvGrpSpPr/>
          <p:nvPr/>
        </p:nvGrpSpPr>
        <p:grpSpPr>
          <a:xfrm>
            <a:off x="2761776" y="1512351"/>
            <a:ext cx="366722" cy="353667"/>
            <a:chOff x="2786833" y="1512351"/>
            <a:chExt cx="366722" cy="353667"/>
          </a:xfrm>
        </p:grpSpPr>
        <p:sp>
          <p:nvSpPr>
            <p:cNvPr id="19095" name="Google Shape;19095;p95"/>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95"/>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95"/>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95"/>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95"/>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95"/>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95"/>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95"/>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95"/>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95"/>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95"/>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95"/>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95"/>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95"/>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95"/>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95"/>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95"/>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95"/>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95"/>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95"/>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5" name="Google Shape;19115;p95"/>
          <p:cNvGrpSpPr/>
          <p:nvPr/>
        </p:nvGrpSpPr>
        <p:grpSpPr>
          <a:xfrm>
            <a:off x="1820264" y="1512744"/>
            <a:ext cx="352723" cy="353090"/>
            <a:chOff x="1845321" y="1512744"/>
            <a:chExt cx="352723" cy="353090"/>
          </a:xfrm>
        </p:grpSpPr>
        <p:sp>
          <p:nvSpPr>
            <p:cNvPr id="19116" name="Google Shape;19116;p95"/>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95"/>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95"/>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95"/>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95"/>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95"/>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95"/>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95"/>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95"/>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95"/>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95"/>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7" name="Google Shape;19127;p95"/>
          <p:cNvGrpSpPr/>
          <p:nvPr/>
        </p:nvGrpSpPr>
        <p:grpSpPr>
          <a:xfrm>
            <a:off x="3189395" y="3340533"/>
            <a:ext cx="392465" cy="389896"/>
            <a:chOff x="3214452" y="3340533"/>
            <a:chExt cx="392465" cy="389896"/>
          </a:xfrm>
        </p:grpSpPr>
        <p:sp>
          <p:nvSpPr>
            <p:cNvPr id="19128" name="Google Shape;19128;p95"/>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95"/>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95"/>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95"/>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95"/>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95"/>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95"/>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95"/>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95"/>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95"/>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95"/>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95"/>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95"/>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95"/>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95"/>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95"/>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95"/>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95"/>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95"/>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95"/>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95"/>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95"/>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95"/>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95"/>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95"/>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3" name="Google Shape;19153;p95"/>
          <p:cNvGrpSpPr/>
          <p:nvPr/>
        </p:nvGrpSpPr>
        <p:grpSpPr>
          <a:xfrm>
            <a:off x="3302172" y="1499899"/>
            <a:ext cx="234650" cy="378440"/>
            <a:chOff x="3327229" y="1499899"/>
            <a:chExt cx="234650" cy="378440"/>
          </a:xfrm>
        </p:grpSpPr>
        <p:sp>
          <p:nvSpPr>
            <p:cNvPr id="19154" name="Google Shape;19154;p95"/>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95"/>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95"/>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95"/>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95"/>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95"/>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95"/>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95"/>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95"/>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95"/>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95"/>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95"/>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95"/>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95"/>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95"/>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95"/>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95"/>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95"/>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95"/>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95"/>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95"/>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5" name="Google Shape;19175;p95"/>
          <p:cNvGrpSpPr/>
          <p:nvPr/>
        </p:nvGrpSpPr>
        <p:grpSpPr>
          <a:xfrm>
            <a:off x="3710496" y="1530151"/>
            <a:ext cx="366722" cy="317962"/>
            <a:chOff x="3735553" y="1530151"/>
            <a:chExt cx="366722" cy="317962"/>
          </a:xfrm>
        </p:grpSpPr>
        <p:sp>
          <p:nvSpPr>
            <p:cNvPr id="19176" name="Google Shape;19176;p95"/>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95"/>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95"/>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95"/>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95"/>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95"/>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95"/>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95"/>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95"/>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95"/>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95"/>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95"/>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8" name="Google Shape;19188;p95"/>
          <p:cNvGrpSpPr/>
          <p:nvPr/>
        </p:nvGrpSpPr>
        <p:grpSpPr>
          <a:xfrm>
            <a:off x="841265" y="2469775"/>
            <a:ext cx="379226" cy="322733"/>
            <a:chOff x="866322" y="2469775"/>
            <a:chExt cx="379226" cy="322733"/>
          </a:xfrm>
        </p:grpSpPr>
        <p:sp>
          <p:nvSpPr>
            <p:cNvPr id="19189" name="Google Shape;19189;p95"/>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95"/>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95"/>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95"/>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95"/>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95"/>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95"/>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95"/>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95"/>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95"/>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95"/>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95"/>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95"/>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95"/>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95"/>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95"/>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95"/>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95"/>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95"/>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95"/>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95"/>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95"/>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95"/>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95"/>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95"/>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95"/>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5" name="Google Shape;19215;p95"/>
          <p:cNvGrpSpPr/>
          <p:nvPr/>
        </p:nvGrpSpPr>
        <p:grpSpPr>
          <a:xfrm>
            <a:off x="1303330" y="2500814"/>
            <a:ext cx="404183" cy="289151"/>
            <a:chOff x="1328387" y="2500814"/>
            <a:chExt cx="404183" cy="289151"/>
          </a:xfrm>
        </p:grpSpPr>
        <p:sp>
          <p:nvSpPr>
            <p:cNvPr id="19216" name="Google Shape;19216;p95"/>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95"/>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95"/>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95"/>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95"/>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95"/>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95"/>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95"/>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95"/>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95"/>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95"/>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95"/>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95"/>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95"/>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95"/>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95"/>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95"/>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95"/>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95"/>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95"/>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95"/>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95"/>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95"/>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95"/>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95"/>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95"/>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95"/>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95"/>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95"/>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5" name="Google Shape;19245;p95"/>
          <p:cNvGrpSpPr/>
          <p:nvPr/>
        </p:nvGrpSpPr>
        <p:grpSpPr>
          <a:xfrm>
            <a:off x="1796408" y="2495702"/>
            <a:ext cx="365988" cy="270801"/>
            <a:chOff x="1821465" y="2495702"/>
            <a:chExt cx="365988" cy="270801"/>
          </a:xfrm>
        </p:grpSpPr>
        <p:sp>
          <p:nvSpPr>
            <p:cNvPr id="19246" name="Google Shape;19246;p95"/>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95"/>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95"/>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95"/>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95"/>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95"/>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95"/>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3" name="Google Shape;19253;p95"/>
          <p:cNvGrpSpPr/>
          <p:nvPr/>
        </p:nvGrpSpPr>
        <p:grpSpPr>
          <a:xfrm>
            <a:off x="3700666" y="2455776"/>
            <a:ext cx="354977" cy="351202"/>
            <a:chOff x="3725723" y="2455776"/>
            <a:chExt cx="354977" cy="351202"/>
          </a:xfrm>
        </p:grpSpPr>
        <p:sp>
          <p:nvSpPr>
            <p:cNvPr id="19254" name="Google Shape;19254;p95"/>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95"/>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95"/>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95"/>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95"/>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95"/>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95"/>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95"/>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95"/>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95"/>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95"/>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95"/>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95"/>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7" name="Google Shape;19267;p95"/>
          <p:cNvGrpSpPr/>
          <p:nvPr/>
        </p:nvGrpSpPr>
        <p:grpSpPr>
          <a:xfrm>
            <a:off x="5201108" y="1977641"/>
            <a:ext cx="230482" cy="388847"/>
            <a:chOff x="5226165" y="1977641"/>
            <a:chExt cx="230482" cy="388847"/>
          </a:xfrm>
        </p:grpSpPr>
        <p:sp>
          <p:nvSpPr>
            <p:cNvPr id="19268" name="Google Shape;19268;p95"/>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95"/>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95"/>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95"/>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95"/>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95"/>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95"/>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95"/>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95"/>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95"/>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95"/>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95"/>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0" name="Google Shape;19280;p95"/>
          <p:cNvGrpSpPr/>
          <p:nvPr/>
        </p:nvGrpSpPr>
        <p:grpSpPr>
          <a:xfrm>
            <a:off x="5607545" y="2025510"/>
            <a:ext cx="370130" cy="287264"/>
            <a:chOff x="5632602" y="2025510"/>
            <a:chExt cx="370130" cy="287264"/>
          </a:xfrm>
        </p:grpSpPr>
        <p:sp>
          <p:nvSpPr>
            <p:cNvPr id="19281" name="Google Shape;19281;p95"/>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95"/>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95"/>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95"/>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95"/>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95"/>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95"/>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95"/>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95"/>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95"/>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95"/>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95"/>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95"/>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95"/>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95"/>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95"/>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95"/>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95"/>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9" name="Google Shape;19299;p95"/>
          <p:cNvGrpSpPr/>
          <p:nvPr/>
        </p:nvGrpSpPr>
        <p:grpSpPr>
          <a:xfrm>
            <a:off x="4187321" y="2456537"/>
            <a:ext cx="331515" cy="330021"/>
            <a:chOff x="4212378" y="2456537"/>
            <a:chExt cx="331515" cy="330021"/>
          </a:xfrm>
        </p:grpSpPr>
        <p:sp>
          <p:nvSpPr>
            <p:cNvPr id="19300" name="Google Shape;19300;p95"/>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95"/>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95"/>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95"/>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95"/>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95"/>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95"/>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95"/>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95"/>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9" name="Google Shape;19309;p95"/>
          <p:cNvGrpSpPr/>
          <p:nvPr/>
        </p:nvGrpSpPr>
        <p:grpSpPr>
          <a:xfrm>
            <a:off x="6150956" y="1977825"/>
            <a:ext cx="235411" cy="347427"/>
            <a:chOff x="6176013" y="1977825"/>
            <a:chExt cx="235411" cy="347427"/>
          </a:xfrm>
        </p:grpSpPr>
        <p:sp>
          <p:nvSpPr>
            <p:cNvPr id="19310" name="Google Shape;19310;p95"/>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95"/>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95"/>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95"/>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95"/>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95"/>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95"/>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95"/>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95"/>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95"/>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95"/>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95"/>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95"/>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95"/>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95"/>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95"/>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95"/>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7" name="Google Shape;19327;p95"/>
          <p:cNvGrpSpPr/>
          <p:nvPr/>
        </p:nvGrpSpPr>
        <p:grpSpPr>
          <a:xfrm>
            <a:off x="6627020" y="1977458"/>
            <a:ext cx="235778" cy="347794"/>
            <a:chOff x="6652077" y="1977458"/>
            <a:chExt cx="235778" cy="347794"/>
          </a:xfrm>
        </p:grpSpPr>
        <p:sp>
          <p:nvSpPr>
            <p:cNvPr id="19328" name="Google Shape;19328;p95"/>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95"/>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95"/>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95"/>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95"/>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95"/>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95"/>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95"/>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95"/>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95"/>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95"/>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95"/>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95"/>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95"/>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95"/>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95"/>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4" name="Google Shape;19344;p95"/>
          <p:cNvGrpSpPr/>
          <p:nvPr/>
        </p:nvGrpSpPr>
        <p:grpSpPr>
          <a:xfrm>
            <a:off x="7047456" y="1997512"/>
            <a:ext cx="394352" cy="308052"/>
            <a:chOff x="7072513" y="1997512"/>
            <a:chExt cx="394352" cy="308052"/>
          </a:xfrm>
        </p:grpSpPr>
        <p:sp>
          <p:nvSpPr>
            <p:cNvPr id="19345" name="Google Shape;19345;p95"/>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95"/>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95"/>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95"/>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95"/>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95"/>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95"/>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95"/>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95"/>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95"/>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95"/>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6" name="Google Shape;19356;p95"/>
          <p:cNvGrpSpPr/>
          <p:nvPr/>
        </p:nvGrpSpPr>
        <p:grpSpPr>
          <a:xfrm>
            <a:off x="7551151" y="1977825"/>
            <a:ext cx="292533" cy="347454"/>
            <a:chOff x="7576208" y="1977825"/>
            <a:chExt cx="292533" cy="347454"/>
          </a:xfrm>
        </p:grpSpPr>
        <p:sp>
          <p:nvSpPr>
            <p:cNvPr id="19357" name="Google Shape;19357;p95"/>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95"/>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95"/>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95"/>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95"/>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95"/>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95"/>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95"/>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95"/>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95"/>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95"/>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95"/>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95"/>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0" name="Google Shape;19370;p95"/>
          <p:cNvGrpSpPr/>
          <p:nvPr/>
        </p:nvGrpSpPr>
        <p:grpSpPr>
          <a:xfrm>
            <a:off x="7998825" y="1977458"/>
            <a:ext cx="320557" cy="347794"/>
            <a:chOff x="8023882" y="1977458"/>
            <a:chExt cx="320557" cy="347794"/>
          </a:xfrm>
        </p:grpSpPr>
        <p:sp>
          <p:nvSpPr>
            <p:cNvPr id="19371" name="Google Shape;19371;p95"/>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95"/>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95"/>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95"/>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95"/>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95"/>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95"/>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95"/>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95"/>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95"/>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95"/>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95"/>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95"/>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95"/>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95"/>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95"/>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95"/>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95"/>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95"/>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95"/>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95"/>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95"/>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95"/>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95"/>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95"/>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95"/>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95"/>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95"/>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95"/>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95"/>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95"/>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95"/>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95"/>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95"/>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95"/>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95"/>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95"/>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95"/>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95"/>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95"/>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1" name="Google Shape;19411;p95"/>
          <p:cNvGrpSpPr/>
          <p:nvPr/>
        </p:nvGrpSpPr>
        <p:grpSpPr>
          <a:xfrm>
            <a:off x="5602617" y="2444819"/>
            <a:ext cx="345147" cy="342630"/>
            <a:chOff x="5627674" y="2444819"/>
            <a:chExt cx="345147" cy="342630"/>
          </a:xfrm>
        </p:grpSpPr>
        <p:sp>
          <p:nvSpPr>
            <p:cNvPr id="19412" name="Google Shape;19412;p95"/>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95"/>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95"/>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95"/>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95"/>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7" name="Google Shape;19417;p95"/>
          <p:cNvGrpSpPr/>
          <p:nvPr/>
        </p:nvGrpSpPr>
        <p:grpSpPr>
          <a:xfrm>
            <a:off x="4628939" y="2440257"/>
            <a:ext cx="396607" cy="348555"/>
            <a:chOff x="4653996" y="2440257"/>
            <a:chExt cx="396607" cy="348555"/>
          </a:xfrm>
        </p:grpSpPr>
        <p:sp>
          <p:nvSpPr>
            <p:cNvPr id="19418" name="Google Shape;19418;p95"/>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95"/>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95"/>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95"/>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95"/>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95"/>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95"/>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95"/>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95"/>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95"/>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95"/>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95"/>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95"/>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95"/>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95"/>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95"/>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95"/>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95"/>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6" name="Google Shape;19436;p95"/>
          <p:cNvGrpSpPr/>
          <p:nvPr/>
        </p:nvGrpSpPr>
        <p:grpSpPr>
          <a:xfrm>
            <a:off x="1829334" y="2895140"/>
            <a:ext cx="301630" cy="374272"/>
            <a:chOff x="1854391" y="2895140"/>
            <a:chExt cx="301630" cy="374272"/>
          </a:xfrm>
        </p:grpSpPr>
        <p:sp>
          <p:nvSpPr>
            <p:cNvPr id="19437" name="Google Shape;19437;p95"/>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95"/>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95"/>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95"/>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95"/>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95"/>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95"/>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95"/>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95"/>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95"/>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95"/>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95"/>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95"/>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95"/>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95"/>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95"/>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95"/>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95"/>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95"/>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95"/>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95"/>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95"/>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95"/>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95"/>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95"/>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95"/>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95"/>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95"/>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95"/>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95"/>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95"/>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95"/>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95"/>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95"/>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95"/>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95"/>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95"/>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95"/>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95"/>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95"/>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95"/>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95"/>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95"/>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95"/>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95"/>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95"/>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95"/>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95"/>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95"/>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6" name="Google Shape;19486;p95"/>
          <p:cNvGrpSpPr/>
          <p:nvPr/>
        </p:nvGrpSpPr>
        <p:grpSpPr>
          <a:xfrm>
            <a:off x="5147760" y="2438370"/>
            <a:ext cx="289518" cy="357651"/>
            <a:chOff x="5172817" y="2438370"/>
            <a:chExt cx="289518" cy="357651"/>
          </a:xfrm>
        </p:grpSpPr>
        <p:sp>
          <p:nvSpPr>
            <p:cNvPr id="19487" name="Google Shape;19487;p95"/>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95"/>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95"/>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95"/>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95"/>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95"/>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95"/>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95"/>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95"/>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95"/>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95"/>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8" name="Google Shape;19498;p95"/>
          <p:cNvGrpSpPr/>
          <p:nvPr/>
        </p:nvGrpSpPr>
        <p:grpSpPr>
          <a:xfrm>
            <a:off x="3209449" y="2484534"/>
            <a:ext cx="388297" cy="293320"/>
            <a:chOff x="3234506" y="2484534"/>
            <a:chExt cx="388297" cy="293320"/>
          </a:xfrm>
        </p:grpSpPr>
        <p:sp>
          <p:nvSpPr>
            <p:cNvPr id="19499" name="Google Shape;19499;p95"/>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95"/>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95"/>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95"/>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95"/>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95"/>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95"/>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95"/>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95"/>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95"/>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95"/>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95"/>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95"/>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95"/>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95"/>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95"/>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5" name="Google Shape;19515;p95"/>
          <p:cNvGrpSpPr/>
          <p:nvPr/>
        </p:nvGrpSpPr>
        <p:grpSpPr>
          <a:xfrm>
            <a:off x="6040092" y="3367036"/>
            <a:ext cx="362553" cy="356498"/>
            <a:chOff x="6065149" y="3367036"/>
            <a:chExt cx="362553" cy="356498"/>
          </a:xfrm>
        </p:grpSpPr>
        <p:sp>
          <p:nvSpPr>
            <p:cNvPr id="19516" name="Google Shape;19516;p95"/>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95"/>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95"/>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95"/>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95"/>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1" name="Google Shape;19521;p95"/>
          <p:cNvGrpSpPr/>
          <p:nvPr/>
        </p:nvGrpSpPr>
        <p:grpSpPr>
          <a:xfrm>
            <a:off x="6515764" y="3367036"/>
            <a:ext cx="362553" cy="356498"/>
            <a:chOff x="6540821" y="3367036"/>
            <a:chExt cx="362553" cy="356498"/>
          </a:xfrm>
        </p:grpSpPr>
        <p:sp>
          <p:nvSpPr>
            <p:cNvPr id="19522" name="Google Shape;19522;p95"/>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95"/>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95"/>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95"/>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95"/>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95"/>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95"/>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9" name="Google Shape;19529;p95"/>
          <p:cNvGrpSpPr/>
          <p:nvPr/>
        </p:nvGrpSpPr>
        <p:grpSpPr>
          <a:xfrm>
            <a:off x="2277401" y="2474704"/>
            <a:ext cx="354479" cy="312561"/>
            <a:chOff x="2302458" y="2474704"/>
            <a:chExt cx="354479" cy="312561"/>
          </a:xfrm>
        </p:grpSpPr>
        <p:sp>
          <p:nvSpPr>
            <p:cNvPr id="19530" name="Google Shape;19530;p95"/>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95"/>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95"/>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95"/>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95"/>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95"/>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95"/>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95"/>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95"/>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95"/>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95"/>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95"/>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2" name="Google Shape;19542;p95"/>
          <p:cNvGrpSpPr/>
          <p:nvPr/>
        </p:nvGrpSpPr>
        <p:grpSpPr>
          <a:xfrm>
            <a:off x="2806053" y="2442538"/>
            <a:ext cx="246002" cy="348922"/>
            <a:chOff x="2831110" y="2442538"/>
            <a:chExt cx="246002" cy="348922"/>
          </a:xfrm>
        </p:grpSpPr>
        <p:sp>
          <p:nvSpPr>
            <p:cNvPr id="19543" name="Google Shape;19543;p95"/>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95"/>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95"/>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95"/>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95"/>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95"/>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95"/>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95"/>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95"/>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95"/>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95"/>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95"/>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95"/>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95"/>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7" name="Google Shape;19557;p95"/>
          <p:cNvGrpSpPr/>
          <p:nvPr/>
        </p:nvGrpSpPr>
        <p:grpSpPr>
          <a:xfrm>
            <a:off x="6991435" y="3367036"/>
            <a:ext cx="362947" cy="356498"/>
            <a:chOff x="7016492" y="3367036"/>
            <a:chExt cx="362947" cy="356498"/>
          </a:xfrm>
        </p:grpSpPr>
        <p:sp>
          <p:nvSpPr>
            <p:cNvPr id="19558" name="Google Shape;19558;p95"/>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95"/>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95"/>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95"/>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95"/>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95"/>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4" name="Google Shape;19564;p95"/>
          <p:cNvGrpSpPr/>
          <p:nvPr/>
        </p:nvGrpSpPr>
        <p:grpSpPr>
          <a:xfrm>
            <a:off x="4806717" y="3817357"/>
            <a:ext cx="362947" cy="356576"/>
            <a:chOff x="5108852" y="3817357"/>
            <a:chExt cx="362947" cy="356576"/>
          </a:xfrm>
        </p:grpSpPr>
        <p:sp>
          <p:nvSpPr>
            <p:cNvPr id="19565" name="Google Shape;19565;p95"/>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95"/>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95"/>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95"/>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9" name="Google Shape;19569;p95"/>
          <p:cNvGrpSpPr/>
          <p:nvPr/>
        </p:nvGrpSpPr>
        <p:grpSpPr>
          <a:xfrm>
            <a:off x="5703585" y="3817357"/>
            <a:ext cx="362947" cy="356576"/>
            <a:chOff x="6005720" y="3817357"/>
            <a:chExt cx="362947" cy="356576"/>
          </a:xfrm>
        </p:grpSpPr>
        <p:sp>
          <p:nvSpPr>
            <p:cNvPr id="19570" name="Google Shape;19570;p95"/>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95"/>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95"/>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95"/>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4" name="Google Shape;19574;p95"/>
          <p:cNvGrpSpPr/>
          <p:nvPr/>
        </p:nvGrpSpPr>
        <p:grpSpPr>
          <a:xfrm>
            <a:off x="5564395" y="3367036"/>
            <a:ext cx="362580" cy="356498"/>
            <a:chOff x="5589452" y="3367036"/>
            <a:chExt cx="362580" cy="356498"/>
          </a:xfrm>
        </p:grpSpPr>
        <p:sp>
          <p:nvSpPr>
            <p:cNvPr id="19575" name="Google Shape;19575;p95"/>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95"/>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95"/>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8" name="Google Shape;19578;p95"/>
          <p:cNvGrpSpPr/>
          <p:nvPr/>
        </p:nvGrpSpPr>
        <p:grpSpPr>
          <a:xfrm>
            <a:off x="7462964" y="3362475"/>
            <a:ext cx="372017" cy="365621"/>
            <a:chOff x="7488021" y="3362475"/>
            <a:chExt cx="372017" cy="365621"/>
          </a:xfrm>
        </p:grpSpPr>
        <p:sp>
          <p:nvSpPr>
            <p:cNvPr id="19579" name="Google Shape;19579;p95"/>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95"/>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95"/>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95"/>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95"/>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95"/>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95"/>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95"/>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95"/>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95"/>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9" name="Google Shape;19589;p95"/>
          <p:cNvGrpSpPr/>
          <p:nvPr/>
        </p:nvGrpSpPr>
        <p:grpSpPr>
          <a:xfrm>
            <a:off x="5088724" y="3367036"/>
            <a:ext cx="362553" cy="356498"/>
            <a:chOff x="5113781" y="3367036"/>
            <a:chExt cx="362553" cy="356498"/>
          </a:xfrm>
        </p:grpSpPr>
        <p:sp>
          <p:nvSpPr>
            <p:cNvPr id="19590" name="Google Shape;19590;p95"/>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95"/>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92" name="Google Shape;19592;p95"/>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93" name="Google Shape;19593;p95"/>
          <p:cNvGrpSpPr/>
          <p:nvPr/>
        </p:nvGrpSpPr>
        <p:grpSpPr>
          <a:xfrm>
            <a:off x="7943564" y="3365489"/>
            <a:ext cx="375818" cy="357651"/>
            <a:chOff x="7968621" y="3365489"/>
            <a:chExt cx="375818" cy="357651"/>
          </a:xfrm>
        </p:grpSpPr>
        <p:sp>
          <p:nvSpPr>
            <p:cNvPr id="19594" name="Google Shape;19594;p95"/>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95"/>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95"/>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95"/>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95"/>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95"/>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95"/>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95"/>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95"/>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95"/>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95"/>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95"/>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6" name="Google Shape;19606;p95"/>
          <p:cNvGrpSpPr/>
          <p:nvPr/>
        </p:nvGrpSpPr>
        <p:grpSpPr>
          <a:xfrm>
            <a:off x="5255151" y="3817357"/>
            <a:ext cx="362947" cy="356576"/>
            <a:chOff x="5557286" y="3817357"/>
            <a:chExt cx="362947" cy="356576"/>
          </a:xfrm>
        </p:grpSpPr>
        <p:grpSp>
          <p:nvGrpSpPr>
            <p:cNvPr id="19607" name="Google Shape;19607;p95"/>
            <p:cNvGrpSpPr/>
            <p:nvPr/>
          </p:nvGrpSpPr>
          <p:grpSpPr>
            <a:xfrm>
              <a:off x="5557286" y="3817357"/>
              <a:ext cx="362947" cy="356576"/>
              <a:chOff x="5557286" y="3817357"/>
              <a:chExt cx="362947" cy="356576"/>
            </a:xfrm>
          </p:grpSpPr>
          <p:sp>
            <p:nvSpPr>
              <p:cNvPr id="19608" name="Google Shape;19608;p9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95"/>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9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11" name="Google Shape;19611;p95"/>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2" name="Google Shape;19612;p95"/>
          <p:cNvGrpSpPr/>
          <p:nvPr/>
        </p:nvGrpSpPr>
        <p:grpSpPr>
          <a:xfrm>
            <a:off x="4358284" y="3817357"/>
            <a:ext cx="362947" cy="356576"/>
            <a:chOff x="4660419" y="3817357"/>
            <a:chExt cx="362947" cy="356576"/>
          </a:xfrm>
        </p:grpSpPr>
        <p:grpSp>
          <p:nvGrpSpPr>
            <p:cNvPr id="19613" name="Google Shape;19613;p95"/>
            <p:cNvGrpSpPr/>
            <p:nvPr/>
          </p:nvGrpSpPr>
          <p:grpSpPr>
            <a:xfrm>
              <a:off x="4660419" y="3817357"/>
              <a:ext cx="362947" cy="356576"/>
              <a:chOff x="4660419" y="3817357"/>
              <a:chExt cx="362947" cy="356576"/>
            </a:xfrm>
          </p:grpSpPr>
          <p:sp>
            <p:nvSpPr>
              <p:cNvPr id="19614" name="Google Shape;19614;p95"/>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95"/>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6" name="Google Shape;19616;p95"/>
            <p:cNvGrpSpPr/>
            <p:nvPr/>
          </p:nvGrpSpPr>
          <p:grpSpPr>
            <a:xfrm>
              <a:off x="4694459" y="3856408"/>
              <a:ext cx="282308" cy="265356"/>
              <a:chOff x="4690600" y="3853050"/>
              <a:chExt cx="289488" cy="272132"/>
            </a:xfrm>
          </p:grpSpPr>
          <p:sp>
            <p:nvSpPr>
              <p:cNvPr id="19617" name="Google Shape;19617;p95"/>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95"/>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19" name="Google Shape;19619;p95"/>
          <p:cNvGrpSpPr/>
          <p:nvPr/>
        </p:nvGrpSpPr>
        <p:grpSpPr>
          <a:xfrm>
            <a:off x="6159823" y="3813323"/>
            <a:ext cx="369882" cy="364325"/>
            <a:chOff x="1190200" y="238125"/>
            <a:chExt cx="5306767" cy="5212083"/>
          </a:xfrm>
        </p:grpSpPr>
        <p:grpSp>
          <p:nvGrpSpPr>
            <p:cNvPr id="19620" name="Google Shape;19620;p95"/>
            <p:cNvGrpSpPr/>
            <p:nvPr/>
          </p:nvGrpSpPr>
          <p:grpSpPr>
            <a:xfrm>
              <a:off x="1190200" y="238125"/>
              <a:ext cx="5212075" cy="5212075"/>
              <a:chOff x="1190200" y="238125"/>
              <a:chExt cx="5212075" cy="5212075"/>
            </a:xfrm>
          </p:grpSpPr>
          <p:sp>
            <p:nvSpPr>
              <p:cNvPr id="19621" name="Google Shape;19621;p95"/>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95"/>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23" name="Google Shape;19623;p95"/>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4" name="Google Shape;19624;p95"/>
          <p:cNvGrpSpPr/>
          <p:nvPr/>
        </p:nvGrpSpPr>
        <p:grpSpPr>
          <a:xfrm>
            <a:off x="3461049" y="3817357"/>
            <a:ext cx="363314" cy="356576"/>
            <a:chOff x="3763184" y="3817357"/>
            <a:chExt cx="363314" cy="356576"/>
          </a:xfrm>
        </p:grpSpPr>
        <p:sp>
          <p:nvSpPr>
            <p:cNvPr id="19625" name="Google Shape;19625;p9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9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9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9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9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0" name="Google Shape;19630;p95"/>
          <p:cNvGrpSpPr/>
          <p:nvPr/>
        </p:nvGrpSpPr>
        <p:grpSpPr>
          <a:xfrm>
            <a:off x="3909850" y="3817357"/>
            <a:ext cx="362947" cy="356576"/>
            <a:chOff x="4211985" y="3817357"/>
            <a:chExt cx="362947" cy="356576"/>
          </a:xfrm>
        </p:grpSpPr>
        <p:sp>
          <p:nvSpPr>
            <p:cNvPr id="19631" name="Google Shape;19631;p9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9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9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4" name="Google Shape;19634;p95"/>
          <p:cNvGrpSpPr/>
          <p:nvPr/>
        </p:nvGrpSpPr>
        <p:grpSpPr>
          <a:xfrm>
            <a:off x="3012615" y="3817357"/>
            <a:ext cx="362920" cy="356865"/>
            <a:chOff x="3314750" y="3817357"/>
            <a:chExt cx="362920" cy="356865"/>
          </a:xfrm>
        </p:grpSpPr>
        <p:grpSp>
          <p:nvGrpSpPr>
            <p:cNvPr id="19635" name="Google Shape;19635;p95"/>
            <p:cNvGrpSpPr/>
            <p:nvPr/>
          </p:nvGrpSpPr>
          <p:grpSpPr>
            <a:xfrm>
              <a:off x="3314750" y="3817357"/>
              <a:ext cx="362920" cy="356865"/>
              <a:chOff x="3314750" y="3817357"/>
              <a:chExt cx="362920" cy="356865"/>
            </a:xfrm>
          </p:grpSpPr>
          <p:sp>
            <p:nvSpPr>
              <p:cNvPr id="19636" name="Google Shape;19636;p9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9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8" name="Google Shape;19638;p95"/>
            <p:cNvGrpSpPr/>
            <p:nvPr/>
          </p:nvGrpSpPr>
          <p:grpSpPr>
            <a:xfrm>
              <a:off x="3394986" y="3894612"/>
              <a:ext cx="202339" cy="202323"/>
              <a:chOff x="935197" y="1793977"/>
              <a:chExt cx="256451" cy="256430"/>
            </a:xfrm>
          </p:grpSpPr>
          <p:sp>
            <p:nvSpPr>
              <p:cNvPr id="19639" name="Google Shape;19639;p9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9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41" name="Google Shape;19641;p95"/>
          <p:cNvGrpSpPr/>
          <p:nvPr/>
        </p:nvGrpSpPr>
        <p:grpSpPr>
          <a:xfrm>
            <a:off x="2564181" y="3817357"/>
            <a:ext cx="362920" cy="356865"/>
            <a:chOff x="2866317" y="3817357"/>
            <a:chExt cx="362920" cy="356865"/>
          </a:xfrm>
        </p:grpSpPr>
        <p:sp>
          <p:nvSpPr>
            <p:cNvPr id="19642" name="Google Shape;19642;p9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9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9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45" name="Google Shape;19645;p9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49" name="Shape 19649"/>
        <p:cNvGrpSpPr/>
        <p:nvPr/>
      </p:nvGrpSpPr>
      <p:grpSpPr>
        <a:xfrm>
          <a:off x="0" y="0"/>
          <a:ext cx="0" cy="0"/>
          <a:chOff x="0" y="0"/>
          <a:chExt cx="0" cy="0"/>
        </a:xfrm>
      </p:grpSpPr>
      <p:pic>
        <p:nvPicPr>
          <p:cNvPr id="19650" name="Google Shape;19650;p9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History Subject for Elementary: Steam Engine by Slidesgo">
  <a:themeElements>
    <a:clrScheme name="Simple Light">
      <a:dk1>
        <a:srgbClr val="302D2A"/>
      </a:dk1>
      <a:lt1>
        <a:srgbClr val="F8F0D9"/>
      </a:lt1>
      <a:dk2>
        <a:srgbClr val="EEDBA2"/>
      </a:dk2>
      <a:lt2>
        <a:srgbClr val="EAC37D"/>
      </a:lt2>
      <a:accent1>
        <a:srgbClr val="E1AE61"/>
      </a:accent1>
      <a:accent2>
        <a:srgbClr val="D37B61"/>
      </a:accent2>
      <a:accent3>
        <a:srgbClr val="C65C3C"/>
      </a:accent3>
      <a:accent4>
        <a:srgbClr val="C9DAB9"/>
      </a:accent4>
      <a:accent5>
        <a:srgbClr val="AEBC9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