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47.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9" r:id="rId5"/>
    <p:sldMasterId id="2147483680"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Lst>
  <p:sldSz cy="5143500" cx="9144000"/>
  <p:notesSz cx="6858000" cy="9144000"/>
  <p:embeddedFontLst>
    <p:embeddedFont>
      <p:font typeface="Proxima Nova"/>
      <p:regular r:id="rId55"/>
      <p:bold r:id="rId56"/>
      <p:italic r:id="rId57"/>
      <p:boldItalic r:id="rId58"/>
    </p:embeddedFont>
    <p:embeddedFont>
      <p:font typeface="Roboto Medium"/>
      <p:regular r:id="rId59"/>
      <p:bold r:id="rId60"/>
      <p:italic r:id="rId61"/>
      <p:boldItalic r:id="rId62"/>
    </p:embeddedFont>
    <p:embeddedFont>
      <p:font typeface="Amatic SC"/>
      <p:regular r:id="rId63"/>
      <p:bold r:id="rId64"/>
    </p:embeddedFont>
    <p:embeddedFont>
      <p:font typeface="Bebas Neue"/>
      <p:regular r:id="rId65"/>
    </p:embeddedFont>
    <p:embeddedFont>
      <p:font typeface="Proxima Nova Semibold"/>
      <p:regular r:id="rId66"/>
      <p:bold r:id="rId67"/>
      <p:boldItalic r:id="rId68"/>
    </p:embeddedFont>
    <p:embeddedFont>
      <p:font typeface="Lexend Deca"/>
      <p:regular r:id="rId69"/>
      <p:bold r:id="rId70"/>
    </p:embeddedFont>
    <p:embeddedFont>
      <p:font typeface="Open Sans"/>
      <p:regular r:id="rId71"/>
      <p:bold r:id="rId72"/>
      <p:italic r:id="rId73"/>
      <p:boldItalic r:id="rId7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9AA0A6"/>
          </p15:clr>
        </p15:guide>
        <p15:guide id="2" pos="288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56AAA042-D876-41BB-94AA-FE480DC896E1}">
  <a:tblStyle styleId="{56AAA042-D876-41BB-94AA-FE480DC896E1}"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OpenSans-italic.fntdata"/><Relationship Id="rId72" Type="http://schemas.openxmlformats.org/officeDocument/2006/relationships/font" Target="fonts/OpenSans-bold.fntdata"/><Relationship Id="rId31" Type="http://schemas.openxmlformats.org/officeDocument/2006/relationships/slide" Target="slides/slide24.xml"/><Relationship Id="rId30" Type="http://schemas.openxmlformats.org/officeDocument/2006/relationships/slide" Target="slides/slide23.xml"/><Relationship Id="rId74" Type="http://schemas.openxmlformats.org/officeDocument/2006/relationships/font" Target="fonts/OpenSans-boldItalic.fntdata"/><Relationship Id="rId33" Type="http://schemas.openxmlformats.org/officeDocument/2006/relationships/slide" Target="slides/slide26.xml"/><Relationship Id="rId32" Type="http://schemas.openxmlformats.org/officeDocument/2006/relationships/slide" Target="slides/slide25.xml"/><Relationship Id="rId35" Type="http://schemas.openxmlformats.org/officeDocument/2006/relationships/slide" Target="slides/slide28.xml"/><Relationship Id="rId34" Type="http://schemas.openxmlformats.org/officeDocument/2006/relationships/slide" Target="slides/slide27.xml"/><Relationship Id="rId71" Type="http://schemas.openxmlformats.org/officeDocument/2006/relationships/font" Target="fonts/OpenSans-regular.fntdata"/><Relationship Id="rId70" Type="http://schemas.openxmlformats.org/officeDocument/2006/relationships/font" Target="fonts/LexendDeca-bold.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RobotoMedium-boldItalic.fntdata"/><Relationship Id="rId61" Type="http://schemas.openxmlformats.org/officeDocument/2006/relationships/font" Target="fonts/RobotoMedium-italic.fntdata"/><Relationship Id="rId20" Type="http://schemas.openxmlformats.org/officeDocument/2006/relationships/slide" Target="slides/slide13.xml"/><Relationship Id="rId64" Type="http://schemas.openxmlformats.org/officeDocument/2006/relationships/font" Target="fonts/AmaticSC-bold.fntdata"/><Relationship Id="rId63" Type="http://schemas.openxmlformats.org/officeDocument/2006/relationships/font" Target="fonts/AmaticSC-regular.fntdata"/><Relationship Id="rId22" Type="http://schemas.openxmlformats.org/officeDocument/2006/relationships/slide" Target="slides/slide15.xml"/><Relationship Id="rId66" Type="http://schemas.openxmlformats.org/officeDocument/2006/relationships/font" Target="fonts/ProximaNovaSemibold-regular.fntdata"/><Relationship Id="rId21" Type="http://schemas.openxmlformats.org/officeDocument/2006/relationships/slide" Target="slides/slide14.xml"/><Relationship Id="rId65" Type="http://schemas.openxmlformats.org/officeDocument/2006/relationships/font" Target="fonts/BebasNeue-regular.fntdata"/><Relationship Id="rId24" Type="http://schemas.openxmlformats.org/officeDocument/2006/relationships/slide" Target="slides/slide17.xml"/><Relationship Id="rId68" Type="http://schemas.openxmlformats.org/officeDocument/2006/relationships/font" Target="fonts/ProximaNovaSemibold-boldItalic.fntdata"/><Relationship Id="rId23" Type="http://schemas.openxmlformats.org/officeDocument/2006/relationships/slide" Target="slides/slide16.xml"/><Relationship Id="rId67" Type="http://schemas.openxmlformats.org/officeDocument/2006/relationships/font" Target="fonts/ProximaNovaSemibold-bold.fntdata"/><Relationship Id="rId60" Type="http://schemas.openxmlformats.org/officeDocument/2006/relationships/font" Target="fonts/RobotoMedium-bold.fntdata"/><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LexendDeca-regular.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font" Target="fonts/ProximaNova-regular.fntdata"/><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font" Target="fonts/ProximaNova-italic.fntdata"/><Relationship Id="rId12" Type="http://schemas.openxmlformats.org/officeDocument/2006/relationships/slide" Target="slides/slide5.xml"/><Relationship Id="rId56" Type="http://schemas.openxmlformats.org/officeDocument/2006/relationships/font" Target="fonts/ProximaNova-bold.fntdata"/><Relationship Id="rId15" Type="http://schemas.openxmlformats.org/officeDocument/2006/relationships/slide" Target="slides/slide8.xml"/><Relationship Id="rId59" Type="http://schemas.openxmlformats.org/officeDocument/2006/relationships/font" Target="fonts/RobotoMedium-regular.fntdata"/><Relationship Id="rId14" Type="http://schemas.openxmlformats.org/officeDocument/2006/relationships/slide" Target="slides/slide7.xml"/><Relationship Id="rId58" Type="http://schemas.openxmlformats.org/officeDocument/2006/relationships/font" Target="fonts/ProximaNova-boldItalic.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0" name="Shape 800"/>
        <p:cNvGrpSpPr/>
        <p:nvPr/>
      </p:nvGrpSpPr>
      <p:grpSpPr>
        <a:xfrm>
          <a:off x="0" y="0"/>
          <a:ext cx="0" cy="0"/>
          <a:chOff x="0" y="0"/>
          <a:chExt cx="0" cy="0"/>
        </a:xfrm>
      </p:grpSpPr>
      <p:sp>
        <p:nvSpPr>
          <p:cNvPr id="801" name="Google Shape;801;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802" name="Google Shape;802;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5" name="Shape 815"/>
        <p:cNvGrpSpPr/>
        <p:nvPr/>
      </p:nvGrpSpPr>
      <p:grpSpPr>
        <a:xfrm>
          <a:off x="0" y="0"/>
          <a:ext cx="0" cy="0"/>
          <a:chOff x="0" y="0"/>
          <a:chExt cx="0" cy="0"/>
        </a:xfrm>
      </p:grpSpPr>
      <p:sp>
        <p:nvSpPr>
          <p:cNvPr id="816" name="Google Shape;816;g10f9e629ec3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7" name="Google Shape;817;g10f9e629ec3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4" name="Shape 824"/>
        <p:cNvGrpSpPr/>
        <p:nvPr/>
      </p:nvGrpSpPr>
      <p:grpSpPr>
        <a:xfrm>
          <a:off x="0" y="0"/>
          <a:ext cx="0" cy="0"/>
          <a:chOff x="0" y="0"/>
          <a:chExt cx="0" cy="0"/>
        </a:xfrm>
      </p:grpSpPr>
      <p:sp>
        <p:nvSpPr>
          <p:cNvPr id="825" name="Google Shape;825;g10f9e629ec3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6" name="Google Shape;826;g10f9e629ec3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5" name="Shape 865"/>
        <p:cNvGrpSpPr/>
        <p:nvPr/>
      </p:nvGrpSpPr>
      <p:grpSpPr>
        <a:xfrm>
          <a:off x="0" y="0"/>
          <a:ext cx="0" cy="0"/>
          <a:chOff x="0" y="0"/>
          <a:chExt cx="0" cy="0"/>
        </a:xfrm>
      </p:grpSpPr>
      <p:sp>
        <p:nvSpPr>
          <p:cNvPr id="866" name="Google Shape;866;g10f9e629ec3_0_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7" name="Google Shape;867;g10f9e629ec3_0_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3" name="Shape 903"/>
        <p:cNvGrpSpPr/>
        <p:nvPr/>
      </p:nvGrpSpPr>
      <p:grpSpPr>
        <a:xfrm>
          <a:off x="0" y="0"/>
          <a:ext cx="0" cy="0"/>
          <a:chOff x="0" y="0"/>
          <a:chExt cx="0" cy="0"/>
        </a:xfrm>
      </p:grpSpPr>
      <p:sp>
        <p:nvSpPr>
          <p:cNvPr id="904" name="Google Shape;904;g1cccd0ad024_0_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5" name="Google Shape;905;g1cccd0ad024_0_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7" name="Shape 927"/>
        <p:cNvGrpSpPr/>
        <p:nvPr/>
      </p:nvGrpSpPr>
      <p:grpSpPr>
        <a:xfrm>
          <a:off x="0" y="0"/>
          <a:ext cx="0" cy="0"/>
          <a:chOff x="0" y="0"/>
          <a:chExt cx="0" cy="0"/>
        </a:xfrm>
      </p:grpSpPr>
      <p:sp>
        <p:nvSpPr>
          <p:cNvPr id="928" name="Google Shape;928;g10f9e629ec3_0_1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9" name="Google Shape;929;g10f9e629ec3_0_1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7" name="Shape 977"/>
        <p:cNvGrpSpPr/>
        <p:nvPr/>
      </p:nvGrpSpPr>
      <p:grpSpPr>
        <a:xfrm>
          <a:off x="0" y="0"/>
          <a:ext cx="0" cy="0"/>
          <a:chOff x="0" y="0"/>
          <a:chExt cx="0" cy="0"/>
        </a:xfrm>
      </p:grpSpPr>
      <p:sp>
        <p:nvSpPr>
          <p:cNvPr id="978" name="Google Shape;978;g118898af350_0_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9" name="Google Shape;979;g118898af350_0_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9" name="Shape 1009"/>
        <p:cNvGrpSpPr/>
        <p:nvPr/>
      </p:nvGrpSpPr>
      <p:grpSpPr>
        <a:xfrm>
          <a:off x="0" y="0"/>
          <a:ext cx="0" cy="0"/>
          <a:chOff x="0" y="0"/>
          <a:chExt cx="0" cy="0"/>
        </a:xfrm>
      </p:grpSpPr>
      <p:sp>
        <p:nvSpPr>
          <p:cNvPr id="1010" name="Google Shape;1010;g118d152111a_0_1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1" name="Google Shape;1011;g118d152111a_0_1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9" name="Shape 1029"/>
        <p:cNvGrpSpPr/>
        <p:nvPr/>
      </p:nvGrpSpPr>
      <p:grpSpPr>
        <a:xfrm>
          <a:off x="0" y="0"/>
          <a:ext cx="0" cy="0"/>
          <a:chOff x="0" y="0"/>
          <a:chExt cx="0" cy="0"/>
        </a:xfrm>
      </p:grpSpPr>
      <p:sp>
        <p:nvSpPr>
          <p:cNvPr id="1030" name="Google Shape;1030;g1cccd0ad024_0_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1" name="Google Shape;1031;g1cccd0ad024_0_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6" name="Shape 1046"/>
        <p:cNvGrpSpPr/>
        <p:nvPr/>
      </p:nvGrpSpPr>
      <p:grpSpPr>
        <a:xfrm>
          <a:off x="0" y="0"/>
          <a:ext cx="0" cy="0"/>
          <a:chOff x="0" y="0"/>
          <a:chExt cx="0" cy="0"/>
        </a:xfrm>
      </p:grpSpPr>
      <p:sp>
        <p:nvSpPr>
          <p:cNvPr id="1047" name="Google Shape;1047;g1cccd0ad024_0_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8" name="Google Shape;1048;g1cccd0ad024_0_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6" name="Shape 1066"/>
        <p:cNvGrpSpPr/>
        <p:nvPr/>
      </p:nvGrpSpPr>
      <p:grpSpPr>
        <a:xfrm>
          <a:off x="0" y="0"/>
          <a:ext cx="0" cy="0"/>
          <a:chOff x="0" y="0"/>
          <a:chExt cx="0" cy="0"/>
        </a:xfrm>
      </p:grpSpPr>
      <p:sp>
        <p:nvSpPr>
          <p:cNvPr id="1067" name="Google Shape;1067;g11f924e3519_0_4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8" name="Google Shape;1068;g11f924e3519_0_4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6" name="Shape 1096"/>
        <p:cNvGrpSpPr/>
        <p:nvPr/>
      </p:nvGrpSpPr>
      <p:grpSpPr>
        <a:xfrm>
          <a:off x="0" y="0"/>
          <a:ext cx="0" cy="0"/>
          <a:chOff x="0" y="0"/>
          <a:chExt cx="0" cy="0"/>
        </a:xfrm>
      </p:grpSpPr>
      <p:sp>
        <p:nvSpPr>
          <p:cNvPr id="1097" name="Google Shape;1097;g1cccd0ad024_0_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8" name="Google Shape;1098;g1cccd0ad024_0_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0" name="Shape 1120"/>
        <p:cNvGrpSpPr/>
        <p:nvPr/>
      </p:nvGrpSpPr>
      <p:grpSpPr>
        <a:xfrm>
          <a:off x="0" y="0"/>
          <a:ext cx="0" cy="0"/>
          <a:chOff x="0" y="0"/>
          <a:chExt cx="0" cy="0"/>
        </a:xfrm>
      </p:grpSpPr>
      <p:sp>
        <p:nvSpPr>
          <p:cNvPr id="1121" name="Google Shape;1121;g10f9e629ec3_0_1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2" name="Google Shape;1122;g10f9e629ec3_0_1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3" name="Shape 1153"/>
        <p:cNvGrpSpPr/>
        <p:nvPr/>
      </p:nvGrpSpPr>
      <p:grpSpPr>
        <a:xfrm>
          <a:off x="0" y="0"/>
          <a:ext cx="0" cy="0"/>
          <a:chOff x="0" y="0"/>
          <a:chExt cx="0" cy="0"/>
        </a:xfrm>
      </p:grpSpPr>
      <p:sp>
        <p:nvSpPr>
          <p:cNvPr id="1154" name="Google Shape;1154;g118d152111a_0_4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5" name="Google Shape;1155;g118d152111a_0_4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8" name="Shape 1178"/>
        <p:cNvGrpSpPr/>
        <p:nvPr/>
      </p:nvGrpSpPr>
      <p:grpSpPr>
        <a:xfrm>
          <a:off x="0" y="0"/>
          <a:ext cx="0" cy="0"/>
          <a:chOff x="0" y="0"/>
          <a:chExt cx="0" cy="0"/>
        </a:xfrm>
      </p:grpSpPr>
      <p:sp>
        <p:nvSpPr>
          <p:cNvPr id="1179" name="Google Shape;1179;g11948a22561_0_5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0" name="Google Shape;1180;g11948a22561_0_5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3" name="Shape 1203"/>
        <p:cNvGrpSpPr/>
        <p:nvPr/>
      </p:nvGrpSpPr>
      <p:grpSpPr>
        <a:xfrm>
          <a:off x="0" y="0"/>
          <a:ext cx="0" cy="0"/>
          <a:chOff x="0" y="0"/>
          <a:chExt cx="0" cy="0"/>
        </a:xfrm>
      </p:grpSpPr>
      <p:sp>
        <p:nvSpPr>
          <p:cNvPr id="1204" name="Google Shape;1204;g1105afc42a3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5" name="Google Shape;1205;g1105afc42a3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8" name="Shape 1238"/>
        <p:cNvGrpSpPr/>
        <p:nvPr/>
      </p:nvGrpSpPr>
      <p:grpSpPr>
        <a:xfrm>
          <a:off x="0" y="0"/>
          <a:ext cx="0" cy="0"/>
          <a:chOff x="0" y="0"/>
          <a:chExt cx="0" cy="0"/>
        </a:xfrm>
      </p:grpSpPr>
      <p:sp>
        <p:nvSpPr>
          <p:cNvPr id="1239" name="Google Shape;1239;g125f91714c0_0_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0" name="Google Shape;1240;g125f91714c0_0_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1" name="Shape 1261"/>
        <p:cNvGrpSpPr/>
        <p:nvPr/>
      </p:nvGrpSpPr>
      <p:grpSpPr>
        <a:xfrm>
          <a:off x="0" y="0"/>
          <a:ext cx="0" cy="0"/>
          <a:chOff x="0" y="0"/>
          <a:chExt cx="0" cy="0"/>
        </a:xfrm>
      </p:grpSpPr>
      <p:sp>
        <p:nvSpPr>
          <p:cNvPr id="1262" name="Google Shape;1262;g1cccd0ad024_0_1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3" name="Google Shape;1263;g1cccd0ad024_0_1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5" name="Shape 1285"/>
        <p:cNvGrpSpPr/>
        <p:nvPr/>
      </p:nvGrpSpPr>
      <p:grpSpPr>
        <a:xfrm>
          <a:off x="0" y="0"/>
          <a:ext cx="0" cy="0"/>
          <a:chOff x="0" y="0"/>
          <a:chExt cx="0" cy="0"/>
        </a:xfrm>
      </p:grpSpPr>
      <p:sp>
        <p:nvSpPr>
          <p:cNvPr id="1286" name="Google Shape;1286;g125f91714c0_0_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7" name="Google Shape;1287;g125f91714c0_0_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0" name="Shape 1310"/>
        <p:cNvGrpSpPr/>
        <p:nvPr/>
      </p:nvGrpSpPr>
      <p:grpSpPr>
        <a:xfrm>
          <a:off x="0" y="0"/>
          <a:ext cx="0" cy="0"/>
          <a:chOff x="0" y="0"/>
          <a:chExt cx="0" cy="0"/>
        </a:xfrm>
      </p:grpSpPr>
      <p:sp>
        <p:nvSpPr>
          <p:cNvPr id="1311" name="Google Shape;1311;g11360713c04_0_3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2" name="Google Shape;1312;g11360713c04_0_3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5" name="Shape 1335"/>
        <p:cNvGrpSpPr/>
        <p:nvPr/>
      </p:nvGrpSpPr>
      <p:grpSpPr>
        <a:xfrm>
          <a:off x="0" y="0"/>
          <a:ext cx="0" cy="0"/>
          <a:chOff x="0" y="0"/>
          <a:chExt cx="0" cy="0"/>
        </a:xfrm>
      </p:grpSpPr>
      <p:sp>
        <p:nvSpPr>
          <p:cNvPr id="1336" name="Google Shape;1336;g1cccd0ad024_0_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7" name="Google Shape;1337;g1cccd0ad024_0_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8" name="Shape 1358"/>
        <p:cNvGrpSpPr/>
        <p:nvPr/>
      </p:nvGrpSpPr>
      <p:grpSpPr>
        <a:xfrm>
          <a:off x="0" y="0"/>
          <a:ext cx="0" cy="0"/>
          <a:chOff x="0" y="0"/>
          <a:chExt cx="0" cy="0"/>
        </a:xfrm>
      </p:grpSpPr>
      <p:sp>
        <p:nvSpPr>
          <p:cNvPr id="1359" name="Google Shape;1359;g11948a22561_0_7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0" name="Google Shape;1360;g11948a22561_0_7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1" name="Shape 1371"/>
        <p:cNvGrpSpPr/>
        <p:nvPr/>
      </p:nvGrpSpPr>
      <p:grpSpPr>
        <a:xfrm>
          <a:off x="0" y="0"/>
          <a:ext cx="0" cy="0"/>
          <a:chOff x="0" y="0"/>
          <a:chExt cx="0" cy="0"/>
        </a:xfrm>
      </p:grpSpPr>
      <p:sp>
        <p:nvSpPr>
          <p:cNvPr id="1372" name="Google Shape;1372;g118898af3b6_0_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3" name="Google Shape;1373;g118898af3b6_0_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5" name="Shape 1415"/>
        <p:cNvGrpSpPr/>
        <p:nvPr/>
      </p:nvGrpSpPr>
      <p:grpSpPr>
        <a:xfrm>
          <a:off x="0" y="0"/>
          <a:ext cx="0" cy="0"/>
          <a:chOff x="0" y="0"/>
          <a:chExt cx="0" cy="0"/>
        </a:xfrm>
      </p:grpSpPr>
      <p:sp>
        <p:nvSpPr>
          <p:cNvPr id="1416" name="Google Shape;1416;g1105afc42a3_1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7" name="Google Shape;1417;g1105afc42a3_1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6" name="Shape 1446"/>
        <p:cNvGrpSpPr/>
        <p:nvPr/>
      </p:nvGrpSpPr>
      <p:grpSpPr>
        <a:xfrm>
          <a:off x="0" y="0"/>
          <a:ext cx="0" cy="0"/>
          <a:chOff x="0" y="0"/>
          <a:chExt cx="0" cy="0"/>
        </a:xfrm>
      </p:grpSpPr>
      <p:sp>
        <p:nvSpPr>
          <p:cNvPr id="1447" name="Google Shape;1447;g11f924e3519_0_6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8" name="Google Shape;1448;g11f924e3519_0_6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9" name="Shape 1459"/>
        <p:cNvGrpSpPr/>
        <p:nvPr/>
      </p:nvGrpSpPr>
      <p:grpSpPr>
        <a:xfrm>
          <a:off x="0" y="0"/>
          <a:ext cx="0" cy="0"/>
          <a:chOff x="0" y="0"/>
          <a:chExt cx="0" cy="0"/>
        </a:xfrm>
      </p:grpSpPr>
      <p:sp>
        <p:nvSpPr>
          <p:cNvPr id="1460" name="Google Shape;1460;g1cccd0ad024_0_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1" name="Google Shape;1461;g1cccd0ad024_0_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5" name="Shape 1485"/>
        <p:cNvGrpSpPr/>
        <p:nvPr/>
      </p:nvGrpSpPr>
      <p:grpSpPr>
        <a:xfrm>
          <a:off x="0" y="0"/>
          <a:ext cx="0" cy="0"/>
          <a:chOff x="0" y="0"/>
          <a:chExt cx="0" cy="0"/>
        </a:xfrm>
      </p:grpSpPr>
      <p:sp>
        <p:nvSpPr>
          <p:cNvPr id="1486" name="Google Shape;1486;g1105afc42a3_1_7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7" name="Google Shape;1487;g1105afc42a3_1_7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8" name="Shape 1528"/>
        <p:cNvGrpSpPr/>
        <p:nvPr/>
      </p:nvGrpSpPr>
      <p:grpSpPr>
        <a:xfrm>
          <a:off x="0" y="0"/>
          <a:ext cx="0" cy="0"/>
          <a:chOff x="0" y="0"/>
          <a:chExt cx="0" cy="0"/>
        </a:xfrm>
      </p:grpSpPr>
      <p:sp>
        <p:nvSpPr>
          <p:cNvPr id="1529" name="Google Shape;1529;g1105afc42a3_1_8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0" name="Google Shape;1530;g1105afc42a3_1_8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6" name="Shape 1546"/>
        <p:cNvGrpSpPr/>
        <p:nvPr/>
      </p:nvGrpSpPr>
      <p:grpSpPr>
        <a:xfrm>
          <a:off x="0" y="0"/>
          <a:ext cx="0" cy="0"/>
          <a:chOff x="0" y="0"/>
          <a:chExt cx="0" cy="0"/>
        </a:xfrm>
      </p:grpSpPr>
      <p:sp>
        <p:nvSpPr>
          <p:cNvPr id="1547" name="Google Shape;1547;g1105afc42a3_1_8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8" name="Google Shape;1548;g1105afc42a3_1_8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3" name="Shape 1553"/>
        <p:cNvGrpSpPr/>
        <p:nvPr/>
      </p:nvGrpSpPr>
      <p:grpSpPr>
        <a:xfrm>
          <a:off x="0" y="0"/>
          <a:ext cx="0" cy="0"/>
          <a:chOff x="0" y="0"/>
          <a:chExt cx="0" cy="0"/>
        </a:xfrm>
      </p:grpSpPr>
      <p:sp>
        <p:nvSpPr>
          <p:cNvPr id="1554" name="Google Shape;1554;g1d61e863d53_0_87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5" name="Google Shape;1555;g1d61e863d53_0_87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9" name="Shape 1559"/>
        <p:cNvGrpSpPr/>
        <p:nvPr/>
      </p:nvGrpSpPr>
      <p:grpSpPr>
        <a:xfrm>
          <a:off x="0" y="0"/>
          <a:ext cx="0" cy="0"/>
          <a:chOff x="0" y="0"/>
          <a:chExt cx="0" cy="0"/>
        </a:xfrm>
      </p:grpSpPr>
      <p:sp>
        <p:nvSpPr>
          <p:cNvPr id="1560" name="Google Shape;1560;g1d61e863d53_0_8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1" name="Google Shape;1561;g1d61e863d53_0_8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5" name="Shape 1565"/>
        <p:cNvGrpSpPr/>
        <p:nvPr/>
      </p:nvGrpSpPr>
      <p:grpSpPr>
        <a:xfrm>
          <a:off x="0" y="0"/>
          <a:ext cx="0" cy="0"/>
          <a:chOff x="0" y="0"/>
          <a:chExt cx="0" cy="0"/>
        </a:xfrm>
      </p:grpSpPr>
      <p:sp>
        <p:nvSpPr>
          <p:cNvPr id="1566" name="Google Shape;1566;g1d61e863d53_0_87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7" name="Google Shape;1567;g1d61e863d53_0_87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1" name="Shape 1581"/>
        <p:cNvGrpSpPr/>
        <p:nvPr/>
      </p:nvGrpSpPr>
      <p:grpSpPr>
        <a:xfrm>
          <a:off x="0" y="0"/>
          <a:ext cx="0" cy="0"/>
          <a:chOff x="0" y="0"/>
          <a:chExt cx="0" cy="0"/>
        </a:xfrm>
      </p:grpSpPr>
      <p:sp>
        <p:nvSpPr>
          <p:cNvPr id="1582" name="Google Shape;1582;g1d61e863d53_0_87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3" name="Google Shape;1583;g1d61e863d53_0_87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7" name="Shape 1597"/>
        <p:cNvGrpSpPr/>
        <p:nvPr/>
      </p:nvGrpSpPr>
      <p:grpSpPr>
        <a:xfrm>
          <a:off x="0" y="0"/>
          <a:ext cx="0" cy="0"/>
          <a:chOff x="0" y="0"/>
          <a:chExt cx="0" cy="0"/>
        </a:xfrm>
      </p:grpSpPr>
      <p:sp>
        <p:nvSpPr>
          <p:cNvPr id="1598" name="Google Shape;1598;g1d61e863d53_0_87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9" name="Google Shape;1599;g1d61e863d53_0_87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36" name="Shape 1936"/>
        <p:cNvGrpSpPr/>
        <p:nvPr/>
      </p:nvGrpSpPr>
      <p:grpSpPr>
        <a:xfrm>
          <a:off x="0" y="0"/>
          <a:ext cx="0" cy="0"/>
          <a:chOff x="0" y="0"/>
          <a:chExt cx="0" cy="0"/>
        </a:xfrm>
      </p:grpSpPr>
      <p:sp>
        <p:nvSpPr>
          <p:cNvPr id="1937" name="Google Shape;1937;g1d61e863d53_0_91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38" name="Google Shape;1938;g1d61e863d53_0_91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37" name="Shape 4137"/>
        <p:cNvGrpSpPr/>
        <p:nvPr/>
      </p:nvGrpSpPr>
      <p:grpSpPr>
        <a:xfrm>
          <a:off x="0" y="0"/>
          <a:ext cx="0" cy="0"/>
          <a:chOff x="0" y="0"/>
          <a:chExt cx="0" cy="0"/>
        </a:xfrm>
      </p:grpSpPr>
      <p:sp>
        <p:nvSpPr>
          <p:cNvPr id="4138" name="Google Shape;4138;g1d61e863d53_0_113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39" name="Google Shape;4139;g1d61e863d53_0_113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56" name="Shape 4556"/>
        <p:cNvGrpSpPr/>
        <p:nvPr/>
      </p:nvGrpSpPr>
      <p:grpSpPr>
        <a:xfrm>
          <a:off x="0" y="0"/>
          <a:ext cx="0" cy="0"/>
          <a:chOff x="0" y="0"/>
          <a:chExt cx="0" cy="0"/>
        </a:xfrm>
      </p:grpSpPr>
      <p:sp>
        <p:nvSpPr>
          <p:cNvPr id="4557" name="Google Shape;4557;g1d61e863d53_0_117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58" name="Google Shape;4558;g1d61e863d53_0_117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26" name="Shape 4726"/>
        <p:cNvGrpSpPr/>
        <p:nvPr/>
      </p:nvGrpSpPr>
      <p:grpSpPr>
        <a:xfrm>
          <a:off x="0" y="0"/>
          <a:ext cx="0" cy="0"/>
          <a:chOff x="0" y="0"/>
          <a:chExt cx="0" cy="0"/>
        </a:xfrm>
      </p:grpSpPr>
      <p:sp>
        <p:nvSpPr>
          <p:cNvPr id="4727" name="Google Shape;4727;g1d61e863d53_0_119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28" name="Google Shape;4728;g1d61e863d53_0_119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31" name="Shape 5131"/>
        <p:cNvGrpSpPr/>
        <p:nvPr/>
      </p:nvGrpSpPr>
      <p:grpSpPr>
        <a:xfrm>
          <a:off x="0" y="0"/>
          <a:ext cx="0" cy="0"/>
          <a:chOff x="0" y="0"/>
          <a:chExt cx="0" cy="0"/>
        </a:xfrm>
      </p:grpSpPr>
      <p:sp>
        <p:nvSpPr>
          <p:cNvPr id="5132" name="Google Shape;5132;g1d61e863d53_0_123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33" name="Google Shape;5133;g1d61e863d53_0_123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1" name="Shape 5511"/>
        <p:cNvGrpSpPr/>
        <p:nvPr/>
      </p:nvGrpSpPr>
      <p:grpSpPr>
        <a:xfrm>
          <a:off x="0" y="0"/>
          <a:ext cx="0" cy="0"/>
          <a:chOff x="0" y="0"/>
          <a:chExt cx="0" cy="0"/>
        </a:xfrm>
      </p:grpSpPr>
      <p:sp>
        <p:nvSpPr>
          <p:cNvPr id="5512" name="Google Shape;5512;g1d61e863d53_0_126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13" name="Google Shape;5513;g1d61e863d53_0_126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37" name="Shape 5937"/>
        <p:cNvGrpSpPr/>
        <p:nvPr/>
      </p:nvGrpSpPr>
      <p:grpSpPr>
        <a:xfrm>
          <a:off x="0" y="0"/>
          <a:ext cx="0" cy="0"/>
          <a:chOff x="0" y="0"/>
          <a:chExt cx="0" cy="0"/>
        </a:xfrm>
      </p:grpSpPr>
      <p:sp>
        <p:nvSpPr>
          <p:cNvPr id="5938" name="Google Shape;5938;g1d61e863d53_0_131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39" name="Google Shape;5939;g1d61e863d53_0_131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98" name="Shape 6298"/>
        <p:cNvGrpSpPr/>
        <p:nvPr/>
      </p:nvGrpSpPr>
      <p:grpSpPr>
        <a:xfrm>
          <a:off x="0" y="0"/>
          <a:ext cx="0" cy="0"/>
          <a:chOff x="0" y="0"/>
          <a:chExt cx="0" cy="0"/>
        </a:xfrm>
      </p:grpSpPr>
      <p:sp>
        <p:nvSpPr>
          <p:cNvPr id="6299" name="Google Shape;6299;g1d61e863d53_0_134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00" name="Google Shape;6300;g1d61e863d53_0_134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08" name="Shape 6808"/>
        <p:cNvGrpSpPr/>
        <p:nvPr/>
      </p:nvGrpSpPr>
      <p:grpSpPr>
        <a:xfrm>
          <a:off x="0" y="0"/>
          <a:ext cx="0" cy="0"/>
          <a:chOff x="0" y="0"/>
          <a:chExt cx="0" cy="0"/>
        </a:xfrm>
      </p:grpSpPr>
      <p:sp>
        <p:nvSpPr>
          <p:cNvPr id="6809" name="Google Shape;6809;g1d61e863d53_0_139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10" name="Google Shape;6810;g1d61e863d53_0_139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28" name="Shape 7428"/>
        <p:cNvGrpSpPr/>
        <p:nvPr/>
      </p:nvGrpSpPr>
      <p:grpSpPr>
        <a:xfrm>
          <a:off x="0" y="0"/>
          <a:ext cx="0" cy="0"/>
          <a:chOff x="0" y="0"/>
          <a:chExt cx="0" cy="0"/>
        </a:xfrm>
      </p:grpSpPr>
      <p:sp>
        <p:nvSpPr>
          <p:cNvPr id="7429" name="Google Shape;7429;g1d61e863d53_0_146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30" name="Google Shape;7430;g1d61e863d53_0_146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22" name="Shape 8022"/>
        <p:cNvGrpSpPr/>
        <p:nvPr/>
      </p:nvGrpSpPr>
      <p:grpSpPr>
        <a:xfrm>
          <a:off x="0" y="0"/>
          <a:ext cx="0" cy="0"/>
          <a:chOff x="0" y="0"/>
          <a:chExt cx="0" cy="0"/>
        </a:xfrm>
      </p:grpSpPr>
      <p:sp>
        <p:nvSpPr>
          <p:cNvPr id="8023" name="Google Shape;8023;g1d61e863d53_0_151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24" name="Google Shape;8024;g1d61e863d53_0_151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43" name="Shape 8343"/>
        <p:cNvGrpSpPr/>
        <p:nvPr/>
      </p:nvGrpSpPr>
      <p:grpSpPr>
        <a:xfrm>
          <a:off x="0" y="0"/>
          <a:ext cx="0" cy="0"/>
          <a:chOff x="0" y="0"/>
          <a:chExt cx="0" cy="0"/>
        </a:xfrm>
      </p:grpSpPr>
      <p:sp>
        <p:nvSpPr>
          <p:cNvPr id="8344" name="Google Shape;8344;g1d61e863d53_0_155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45" name="Google Shape;8345;g1d61e863d53_0_155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51" name="Shape 8651"/>
        <p:cNvGrpSpPr/>
        <p:nvPr/>
      </p:nvGrpSpPr>
      <p:grpSpPr>
        <a:xfrm>
          <a:off x="0" y="0"/>
          <a:ext cx="0" cy="0"/>
          <a:chOff x="0" y="0"/>
          <a:chExt cx="0" cy="0"/>
        </a:xfrm>
      </p:grpSpPr>
      <p:sp>
        <p:nvSpPr>
          <p:cNvPr id="8652" name="Google Shape;8652;g1d61e863d53_0_174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53" name="Google Shape;8653;g1d61e863d53_0_174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 Id="rId3" Type="http://schemas.openxmlformats.org/officeDocument/2006/relationships/image" Target="../media/image10.png"/><Relationship Id="rId4" Type="http://schemas.openxmlformats.org/officeDocument/2006/relationships/image" Target="../media/image5.png"/><Relationship Id="rId5" Type="http://schemas.openxmlformats.org/officeDocument/2006/relationships/image" Target="../media/image6.png"/><Relationship Id="rId6" Type="http://schemas.openxmlformats.org/officeDocument/2006/relationships/image" Target="../media/image4.png"/><Relationship Id="rId7" Type="http://schemas.openxmlformats.org/officeDocument/2006/relationships/image" Target="../media/image1.png"/><Relationship Id="rId8" Type="http://schemas.openxmlformats.org/officeDocument/2006/relationships/image" Target="../media/image8.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 Id="rId3" Type="http://schemas.openxmlformats.org/officeDocument/2006/relationships/image" Target="../media/image10.png"/><Relationship Id="rId4" Type="http://schemas.openxmlformats.org/officeDocument/2006/relationships/image" Target="../media/image5.png"/><Relationship Id="rId5" Type="http://schemas.openxmlformats.org/officeDocument/2006/relationships/image" Target="../media/image13.png"/><Relationship Id="rId6" Type="http://schemas.openxmlformats.org/officeDocument/2006/relationships/image" Target="../media/image7.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 Id="rId3" Type="http://schemas.openxmlformats.org/officeDocument/2006/relationships/image" Target="../media/image13.png"/><Relationship Id="rId4" Type="http://schemas.openxmlformats.org/officeDocument/2006/relationships/image" Target="../media/image2.png"/><Relationship Id="rId5" Type="http://schemas.openxmlformats.org/officeDocument/2006/relationships/image" Target="../media/image3.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 Id="rId3" Type="http://schemas.openxmlformats.org/officeDocument/2006/relationships/image" Target="../media/image9.png"/><Relationship Id="rId4" Type="http://schemas.openxmlformats.org/officeDocument/2006/relationships/image" Target="../media/image12.png"/><Relationship Id="rId5" Type="http://schemas.openxmlformats.org/officeDocument/2006/relationships/image" Target="../media/image13.png"/><Relationship Id="rId6" Type="http://schemas.openxmlformats.org/officeDocument/2006/relationships/image" Target="../media/image2.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 Id="rId3" Type="http://schemas.openxmlformats.org/officeDocument/2006/relationships/image" Target="../media/image6.png"/><Relationship Id="rId4" Type="http://schemas.openxmlformats.org/officeDocument/2006/relationships/image" Target="../media/image3.png"/><Relationship Id="rId5" Type="http://schemas.openxmlformats.org/officeDocument/2006/relationships/image" Target="../media/image13.png"/><Relationship Id="rId6" Type="http://schemas.openxmlformats.org/officeDocument/2006/relationships/image" Target="../media/image2.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 Id="rId3" Type="http://schemas.openxmlformats.org/officeDocument/2006/relationships/image" Target="../media/image13.png"/><Relationship Id="rId4" Type="http://schemas.openxmlformats.org/officeDocument/2006/relationships/image" Target="../media/image7.png"/><Relationship Id="rId5" Type="http://schemas.openxmlformats.org/officeDocument/2006/relationships/image" Target="../media/image6.png"/><Relationship Id="rId6" Type="http://schemas.openxmlformats.org/officeDocument/2006/relationships/image" Target="../media/image11.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 Id="rId3" Type="http://schemas.openxmlformats.org/officeDocument/2006/relationships/image" Target="../media/image10.png"/><Relationship Id="rId4" Type="http://schemas.openxmlformats.org/officeDocument/2006/relationships/image" Target="../media/image5.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 Id="rId3" Type="http://schemas.openxmlformats.org/officeDocument/2006/relationships/image" Target="../media/image10.png"/><Relationship Id="rId4" Type="http://schemas.openxmlformats.org/officeDocument/2006/relationships/image" Target="../media/image15.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 Id="rId3" Type="http://schemas.openxmlformats.org/officeDocument/2006/relationships/image" Target="../media/image9.png"/><Relationship Id="rId4" Type="http://schemas.openxmlformats.org/officeDocument/2006/relationships/image" Target="../media/image12.png"/><Relationship Id="rId5" Type="http://schemas.openxmlformats.org/officeDocument/2006/relationships/image" Target="../media/image13.png"/><Relationship Id="rId6" Type="http://schemas.openxmlformats.org/officeDocument/2006/relationships/image" Target="../media/image2.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 Id="rId3" Type="http://schemas.openxmlformats.org/officeDocument/2006/relationships/image" Target="../media/image9.png"/><Relationship Id="rId4" Type="http://schemas.openxmlformats.org/officeDocument/2006/relationships/image" Target="../media/image12.png"/><Relationship Id="rId5" Type="http://schemas.openxmlformats.org/officeDocument/2006/relationships/image" Target="../media/image13.png"/><Relationship Id="rId6" Type="http://schemas.openxmlformats.org/officeDocument/2006/relationships/image" Target="../media/image2.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 Id="rId3" Type="http://schemas.openxmlformats.org/officeDocument/2006/relationships/image" Target="../media/image13.png"/><Relationship Id="rId4" Type="http://schemas.openxmlformats.org/officeDocument/2006/relationships/image" Target="../media/image2.png"/><Relationship Id="rId5" Type="http://schemas.openxmlformats.org/officeDocument/2006/relationships/image" Target="../media/image3.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 Id="rId3" Type="http://schemas.openxmlformats.org/officeDocument/2006/relationships/image" Target="../media/image9.png"/><Relationship Id="rId4" Type="http://schemas.openxmlformats.org/officeDocument/2006/relationships/image" Target="../media/image12.png"/><Relationship Id="rId5" Type="http://schemas.openxmlformats.org/officeDocument/2006/relationships/image" Target="../media/image13.png"/><Relationship Id="rId6" Type="http://schemas.openxmlformats.org/officeDocument/2006/relationships/image" Target="../media/image2.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 Id="rId3" Type="http://schemas.openxmlformats.org/officeDocument/2006/relationships/image" Target="../media/image6.png"/><Relationship Id="rId4" Type="http://schemas.openxmlformats.org/officeDocument/2006/relationships/image" Target="../media/image3.png"/><Relationship Id="rId5" Type="http://schemas.openxmlformats.org/officeDocument/2006/relationships/image" Target="../media/image16.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 Id="rId3" Type="http://schemas.openxmlformats.org/officeDocument/2006/relationships/image" Target="../media/image6.png"/><Relationship Id="rId4" Type="http://schemas.openxmlformats.org/officeDocument/2006/relationships/image" Target="../media/image3.png"/><Relationship Id="rId5" Type="http://schemas.openxmlformats.org/officeDocument/2006/relationships/image" Target="../media/image16.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 Id="rId3" Type="http://schemas.openxmlformats.org/officeDocument/2006/relationships/image" Target="../media/image9.png"/><Relationship Id="rId4" Type="http://schemas.openxmlformats.org/officeDocument/2006/relationships/image" Target="../media/image12.png"/><Relationship Id="rId5" Type="http://schemas.openxmlformats.org/officeDocument/2006/relationships/image" Target="../media/image13.png"/><Relationship Id="rId6" Type="http://schemas.openxmlformats.org/officeDocument/2006/relationships/image" Target="../media/image2.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 Id="rId3" Type="http://schemas.openxmlformats.org/officeDocument/2006/relationships/image" Target="../media/image9.png"/><Relationship Id="rId4" Type="http://schemas.openxmlformats.org/officeDocument/2006/relationships/image" Target="../media/image12.png"/><Relationship Id="rId5" Type="http://schemas.openxmlformats.org/officeDocument/2006/relationships/image" Target="../media/image13.png"/><Relationship Id="rId6" Type="http://schemas.openxmlformats.org/officeDocument/2006/relationships/image" Target="../media/image2.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 Id="rId3" Type="http://schemas.openxmlformats.org/officeDocument/2006/relationships/image" Target="../media/image9.png"/><Relationship Id="rId4" Type="http://schemas.openxmlformats.org/officeDocument/2006/relationships/image" Target="../media/image12.png"/><Relationship Id="rId5" Type="http://schemas.openxmlformats.org/officeDocument/2006/relationships/image" Target="../media/image13.png"/><Relationship Id="rId6" Type="http://schemas.openxmlformats.org/officeDocument/2006/relationships/image" Target="../media/image3.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 Id="rId3" Type="http://schemas.openxmlformats.org/officeDocument/2006/relationships/hyperlink" Target="https://bit.ly/3A1uf1Q"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 Id="rId3" Type="http://schemas.openxmlformats.org/officeDocument/2006/relationships/image" Target="../media/image13.png"/><Relationship Id="rId4" Type="http://schemas.openxmlformats.org/officeDocument/2006/relationships/image" Target="../media/image7.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 Id="rId3" Type="http://schemas.openxmlformats.org/officeDocument/2006/relationships/image" Target="../media/image13.png"/><Relationship Id="rId4" Type="http://schemas.openxmlformats.org/officeDocument/2006/relationships/image" Target="../media/image3.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 Id="rId3" Type="http://schemas.openxmlformats.org/officeDocument/2006/relationships/image" Target="../media/image10.png"/><Relationship Id="rId4" Type="http://schemas.openxmlformats.org/officeDocument/2006/relationships/image" Target="../media/image15.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p:cNvPicPr preferRelativeResize="0"/>
          <p:nvPr/>
        </p:nvPicPr>
        <p:blipFill>
          <a:blip r:embed="rId2">
            <a:alphaModFix amt="54000"/>
          </a:blip>
          <a:stretch>
            <a:fillRect/>
          </a:stretch>
        </p:blipFill>
        <p:spPr>
          <a:xfrm>
            <a:off x="0" y="0"/>
            <a:ext cx="9144003" cy="5143501"/>
          </a:xfrm>
          <a:prstGeom prst="rect">
            <a:avLst/>
          </a:prstGeom>
          <a:noFill/>
          <a:ln>
            <a:noFill/>
          </a:ln>
        </p:spPr>
      </p:pic>
      <p:sp>
        <p:nvSpPr>
          <p:cNvPr id="10" name="Google Shape;10;p2"/>
          <p:cNvSpPr txBox="1"/>
          <p:nvPr>
            <p:ph type="ctrTitle"/>
          </p:nvPr>
        </p:nvSpPr>
        <p:spPr>
          <a:xfrm>
            <a:off x="1297800" y="1400188"/>
            <a:ext cx="6548400" cy="1677300"/>
          </a:xfrm>
          <a:prstGeom prst="rect">
            <a:avLst/>
          </a:prstGeom>
        </p:spPr>
        <p:txBody>
          <a:bodyPr anchorCtr="0" anchor="t" bIns="91425" lIns="91425" spcFirstLastPara="1" rIns="91425" wrap="square" tIns="91425">
            <a:noAutofit/>
          </a:bodyPr>
          <a:lstStyle>
            <a:lvl1pPr lvl="0" algn="ctr">
              <a:lnSpc>
                <a:spcPct val="90000"/>
              </a:lnSpc>
              <a:spcBef>
                <a:spcPts val="0"/>
              </a:spcBef>
              <a:spcAft>
                <a:spcPts val="0"/>
              </a:spcAft>
              <a:buClr>
                <a:srgbClr val="191919"/>
              </a:buClr>
              <a:buSzPts val="5200"/>
              <a:buNone/>
              <a:defRPr sz="85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1" name="Google Shape;11;p2"/>
          <p:cNvSpPr txBox="1"/>
          <p:nvPr>
            <p:ph idx="1" type="subTitle"/>
          </p:nvPr>
        </p:nvSpPr>
        <p:spPr>
          <a:xfrm>
            <a:off x="2022175" y="3105213"/>
            <a:ext cx="5099400" cy="4095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grpSp>
        <p:nvGrpSpPr>
          <p:cNvPr id="12" name="Google Shape;12;p2"/>
          <p:cNvGrpSpPr/>
          <p:nvPr/>
        </p:nvGrpSpPr>
        <p:grpSpPr>
          <a:xfrm>
            <a:off x="7754830" y="2010389"/>
            <a:ext cx="2939787" cy="4926063"/>
            <a:chOff x="-6101661" y="-5229225"/>
            <a:chExt cx="7487995" cy="12547283"/>
          </a:xfrm>
        </p:grpSpPr>
        <p:pic>
          <p:nvPicPr>
            <p:cNvPr id="13" name="Google Shape;13;p2"/>
            <p:cNvPicPr preferRelativeResize="0"/>
            <p:nvPr/>
          </p:nvPicPr>
          <p:blipFill>
            <a:blip r:embed="rId3">
              <a:alphaModFix/>
            </a:blip>
            <a:stretch>
              <a:fillRect/>
            </a:stretch>
          </p:blipFill>
          <p:spPr>
            <a:xfrm rot="-3968469">
              <a:off x="-5799123" y="558707"/>
              <a:ext cx="6882920" cy="5143497"/>
            </a:xfrm>
            <a:prstGeom prst="rect">
              <a:avLst/>
            </a:prstGeom>
            <a:noFill/>
            <a:ln>
              <a:noFill/>
            </a:ln>
          </p:spPr>
        </p:pic>
        <p:pic>
          <p:nvPicPr>
            <p:cNvPr id="14" name="Google Shape;14;p2"/>
            <p:cNvPicPr preferRelativeResize="0"/>
            <p:nvPr/>
          </p:nvPicPr>
          <p:blipFill>
            <a:blip r:embed="rId4">
              <a:alphaModFix/>
            </a:blip>
            <a:stretch>
              <a:fillRect/>
            </a:stretch>
          </p:blipFill>
          <p:spPr>
            <a:xfrm>
              <a:off x="-4471233" y="-5229225"/>
              <a:ext cx="2101816" cy="5143500"/>
            </a:xfrm>
            <a:prstGeom prst="rect">
              <a:avLst/>
            </a:prstGeom>
            <a:noFill/>
            <a:ln>
              <a:noFill/>
            </a:ln>
          </p:spPr>
        </p:pic>
      </p:grpSp>
      <p:grpSp>
        <p:nvGrpSpPr>
          <p:cNvPr id="15" name="Google Shape;15;p2"/>
          <p:cNvGrpSpPr/>
          <p:nvPr/>
        </p:nvGrpSpPr>
        <p:grpSpPr>
          <a:xfrm rot="9450551">
            <a:off x="-642593" y="-1177669"/>
            <a:ext cx="4108716" cy="4219379"/>
            <a:chOff x="-14551037" y="-2827175"/>
            <a:chExt cx="7761626" cy="7970674"/>
          </a:xfrm>
        </p:grpSpPr>
        <p:pic>
          <p:nvPicPr>
            <p:cNvPr id="16" name="Google Shape;16;p2"/>
            <p:cNvPicPr preferRelativeResize="0"/>
            <p:nvPr/>
          </p:nvPicPr>
          <p:blipFill>
            <a:blip r:embed="rId5">
              <a:alphaModFix/>
            </a:blip>
            <a:stretch>
              <a:fillRect/>
            </a:stretch>
          </p:blipFill>
          <p:spPr>
            <a:xfrm rot="-1321895">
              <a:off x="-14208500" y="867660"/>
              <a:ext cx="6707770" cy="3132093"/>
            </a:xfrm>
            <a:prstGeom prst="rect">
              <a:avLst/>
            </a:prstGeom>
            <a:noFill/>
            <a:ln>
              <a:noFill/>
            </a:ln>
          </p:spPr>
        </p:pic>
        <p:pic>
          <p:nvPicPr>
            <p:cNvPr id="17" name="Google Shape;17;p2"/>
            <p:cNvPicPr preferRelativeResize="0"/>
            <p:nvPr/>
          </p:nvPicPr>
          <p:blipFill>
            <a:blip r:embed="rId6">
              <a:alphaModFix/>
            </a:blip>
            <a:stretch>
              <a:fillRect/>
            </a:stretch>
          </p:blipFill>
          <p:spPr>
            <a:xfrm rot="350809">
              <a:off x="-9026709" y="-2732551"/>
              <a:ext cx="2050448" cy="3773131"/>
            </a:xfrm>
            <a:prstGeom prst="rect">
              <a:avLst/>
            </a:prstGeom>
            <a:noFill/>
            <a:ln>
              <a:noFill/>
            </a:ln>
          </p:spPr>
        </p:pic>
      </p:grpSp>
      <p:grpSp>
        <p:nvGrpSpPr>
          <p:cNvPr id="18" name="Google Shape;18;p2"/>
          <p:cNvGrpSpPr/>
          <p:nvPr/>
        </p:nvGrpSpPr>
        <p:grpSpPr>
          <a:xfrm rot="3858865">
            <a:off x="2196787" y="251996"/>
            <a:ext cx="156185" cy="160447"/>
            <a:chOff x="2229338" y="688300"/>
            <a:chExt cx="510525" cy="524457"/>
          </a:xfrm>
        </p:grpSpPr>
        <p:sp>
          <p:nvSpPr>
            <p:cNvPr id="19" name="Google Shape;19;p2"/>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20" name="Google Shape;20;p2"/>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21" name="Google Shape;21;p2"/>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22" name="Google Shape;22;p2"/>
          <p:cNvGrpSpPr/>
          <p:nvPr/>
        </p:nvGrpSpPr>
        <p:grpSpPr>
          <a:xfrm>
            <a:off x="8597756" y="714282"/>
            <a:ext cx="476243" cy="993856"/>
            <a:chOff x="8597756" y="714282"/>
            <a:chExt cx="476243" cy="993856"/>
          </a:xfrm>
        </p:grpSpPr>
        <p:grpSp>
          <p:nvGrpSpPr>
            <p:cNvPr id="23" name="Google Shape;23;p2"/>
            <p:cNvGrpSpPr/>
            <p:nvPr/>
          </p:nvGrpSpPr>
          <p:grpSpPr>
            <a:xfrm>
              <a:off x="8597756" y="1436994"/>
              <a:ext cx="263941" cy="271144"/>
              <a:chOff x="2229338" y="688300"/>
              <a:chExt cx="510525" cy="524457"/>
            </a:xfrm>
          </p:grpSpPr>
          <p:sp>
            <p:nvSpPr>
              <p:cNvPr id="24" name="Google Shape;24;p2"/>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25" name="Google Shape;25;p2"/>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26" name="Google Shape;26;p2"/>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27" name="Google Shape;27;p2"/>
            <p:cNvGrpSpPr/>
            <p:nvPr/>
          </p:nvGrpSpPr>
          <p:grpSpPr>
            <a:xfrm rot="3858865">
              <a:off x="8889762" y="949371"/>
              <a:ext cx="156185" cy="160447"/>
              <a:chOff x="2229338" y="688300"/>
              <a:chExt cx="510525" cy="524457"/>
            </a:xfrm>
          </p:grpSpPr>
          <p:sp>
            <p:nvSpPr>
              <p:cNvPr id="28" name="Google Shape;28;p2"/>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29" name="Google Shape;29;p2"/>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30" name="Google Shape;30;p2"/>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31" name="Google Shape;31;p2"/>
            <p:cNvGrpSpPr/>
            <p:nvPr/>
          </p:nvGrpSpPr>
          <p:grpSpPr>
            <a:xfrm rot="-3166218">
              <a:off x="8729726" y="735549"/>
              <a:ext cx="108938" cy="111911"/>
              <a:chOff x="2229338" y="688300"/>
              <a:chExt cx="510525" cy="524457"/>
            </a:xfrm>
          </p:grpSpPr>
          <p:sp>
            <p:nvSpPr>
              <p:cNvPr id="32" name="Google Shape;32;p2"/>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33" name="Google Shape;33;p2"/>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34" name="Google Shape;34;p2"/>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grpSp>
        <p:nvGrpSpPr>
          <p:cNvPr id="35" name="Google Shape;35;p2"/>
          <p:cNvGrpSpPr/>
          <p:nvPr/>
        </p:nvGrpSpPr>
        <p:grpSpPr>
          <a:xfrm>
            <a:off x="-132274" y="2823124"/>
            <a:ext cx="5113395" cy="2966302"/>
            <a:chOff x="-132274" y="2823124"/>
            <a:chExt cx="5113395" cy="2966302"/>
          </a:xfrm>
        </p:grpSpPr>
        <p:pic>
          <p:nvPicPr>
            <p:cNvPr id="36" name="Google Shape;36;p2"/>
            <p:cNvPicPr preferRelativeResize="0"/>
            <p:nvPr/>
          </p:nvPicPr>
          <p:blipFill>
            <a:blip r:embed="rId7">
              <a:alphaModFix/>
            </a:blip>
            <a:stretch>
              <a:fillRect/>
            </a:stretch>
          </p:blipFill>
          <p:spPr>
            <a:xfrm rot="4800722">
              <a:off x="3467091" y="3758718"/>
              <a:ext cx="587348" cy="2374833"/>
            </a:xfrm>
            <a:prstGeom prst="rect">
              <a:avLst/>
            </a:prstGeom>
            <a:noFill/>
            <a:ln>
              <a:noFill/>
            </a:ln>
          </p:spPr>
        </p:pic>
        <p:pic>
          <p:nvPicPr>
            <p:cNvPr id="37" name="Google Shape;37;p2"/>
            <p:cNvPicPr preferRelativeResize="0"/>
            <p:nvPr/>
          </p:nvPicPr>
          <p:blipFill>
            <a:blip r:embed="rId8">
              <a:alphaModFix/>
            </a:blip>
            <a:stretch>
              <a:fillRect/>
            </a:stretch>
          </p:blipFill>
          <p:spPr>
            <a:xfrm rot="-6591312">
              <a:off x="62941" y="3257496"/>
              <a:ext cx="2396342" cy="2097557"/>
            </a:xfrm>
            <a:prstGeom prst="rect">
              <a:avLst/>
            </a:prstGeom>
            <a:noFill/>
            <a:ln>
              <a:noFill/>
            </a:ln>
          </p:spPr>
        </p:pic>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38" name="Shape 38"/>
        <p:cNvGrpSpPr/>
        <p:nvPr/>
      </p:nvGrpSpPr>
      <p:grpSpPr>
        <a:xfrm>
          <a:off x="0" y="0"/>
          <a:ext cx="0" cy="0"/>
          <a:chOff x="0" y="0"/>
          <a:chExt cx="0" cy="0"/>
        </a:xfrm>
      </p:grpSpPr>
      <p:pic>
        <p:nvPicPr>
          <p:cNvPr id="39" name="Google Shape;39;p3"/>
          <p:cNvPicPr preferRelativeResize="0"/>
          <p:nvPr/>
        </p:nvPicPr>
        <p:blipFill>
          <a:blip r:embed="rId2">
            <a:alphaModFix amt="54000"/>
          </a:blip>
          <a:stretch>
            <a:fillRect/>
          </a:stretch>
        </p:blipFill>
        <p:spPr>
          <a:xfrm flipH="1" rot="10800000">
            <a:off x="0" y="0"/>
            <a:ext cx="9144003" cy="5143501"/>
          </a:xfrm>
          <a:prstGeom prst="rect">
            <a:avLst/>
          </a:prstGeom>
          <a:noFill/>
          <a:ln>
            <a:noFill/>
          </a:ln>
        </p:spPr>
      </p:pic>
      <p:sp>
        <p:nvSpPr>
          <p:cNvPr id="40" name="Google Shape;40;p3"/>
          <p:cNvSpPr txBox="1"/>
          <p:nvPr>
            <p:ph type="title"/>
          </p:nvPr>
        </p:nvSpPr>
        <p:spPr>
          <a:xfrm>
            <a:off x="2089249" y="2253306"/>
            <a:ext cx="5010000" cy="1884600"/>
          </a:xfrm>
          <a:prstGeom prst="rect">
            <a:avLst/>
          </a:prstGeom>
        </p:spPr>
        <p:txBody>
          <a:bodyPr anchorCtr="0" anchor="t" bIns="91425" lIns="91425" spcFirstLastPara="1" rIns="91425" wrap="square" tIns="91425">
            <a:noAutofit/>
          </a:bodyPr>
          <a:lstStyle>
            <a:lvl1pPr lvl="0" algn="ctr">
              <a:spcBef>
                <a:spcPts val="0"/>
              </a:spcBef>
              <a:spcAft>
                <a:spcPts val="0"/>
              </a:spcAft>
              <a:buSzPts val="5000"/>
              <a:buNone/>
              <a:defRPr sz="5700"/>
            </a:lvl1pPr>
            <a:lvl2pPr lvl="1" algn="ctr">
              <a:spcBef>
                <a:spcPts val="0"/>
              </a:spcBef>
              <a:spcAft>
                <a:spcPts val="0"/>
              </a:spcAft>
              <a:buSzPts val="5000"/>
              <a:buNone/>
              <a:defRPr sz="5000"/>
            </a:lvl2pPr>
            <a:lvl3pPr lvl="2" algn="ctr">
              <a:spcBef>
                <a:spcPts val="0"/>
              </a:spcBef>
              <a:spcAft>
                <a:spcPts val="0"/>
              </a:spcAft>
              <a:buSzPts val="5000"/>
              <a:buNone/>
              <a:defRPr sz="5000"/>
            </a:lvl3pPr>
            <a:lvl4pPr lvl="3" algn="ctr">
              <a:spcBef>
                <a:spcPts val="0"/>
              </a:spcBef>
              <a:spcAft>
                <a:spcPts val="0"/>
              </a:spcAft>
              <a:buSzPts val="5000"/>
              <a:buNone/>
              <a:defRPr sz="5000"/>
            </a:lvl4pPr>
            <a:lvl5pPr lvl="4" algn="ctr">
              <a:spcBef>
                <a:spcPts val="0"/>
              </a:spcBef>
              <a:spcAft>
                <a:spcPts val="0"/>
              </a:spcAft>
              <a:buSzPts val="5000"/>
              <a:buNone/>
              <a:defRPr sz="5000"/>
            </a:lvl5pPr>
            <a:lvl6pPr lvl="5" algn="ctr">
              <a:spcBef>
                <a:spcPts val="0"/>
              </a:spcBef>
              <a:spcAft>
                <a:spcPts val="0"/>
              </a:spcAft>
              <a:buSzPts val="5000"/>
              <a:buNone/>
              <a:defRPr sz="5000"/>
            </a:lvl6pPr>
            <a:lvl7pPr lvl="6" algn="ctr">
              <a:spcBef>
                <a:spcPts val="0"/>
              </a:spcBef>
              <a:spcAft>
                <a:spcPts val="0"/>
              </a:spcAft>
              <a:buSzPts val="5000"/>
              <a:buNone/>
              <a:defRPr sz="5000"/>
            </a:lvl7pPr>
            <a:lvl8pPr lvl="7" algn="ctr">
              <a:spcBef>
                <a:spcPts val="0"/>
              </a:spcBef>
              <a:spcAft>
                <a:spcPts val="0"/>
              </a:spcAft>
              <a:buSzPts val="5000"/>
              <a:buNone/>
              <a:defRPr sz="5000"/>
            </a:lvl8pPr>
            <a:lvl9pPr lvl="8" algn="ctr">
              <a:spcBef>
                <a:spcPts val="0"/>
              </a:spcBef>
              <a:spcAft>
                <a:spcPts val="0"/>
              </a:spcAft>
              <a:buSzPts val="5000"/>
              <a:buNone/>
              <a:defRPr sz="5000"/>
            </a:lvl9pPr>
          </a:lstStyle>
          <a:p/>
        </p:txBody>
      </p:sp>
      <p:sp>
        <p:nvSpPr>
          <p:cNvPr id="41" name="Google Shape;41;p3"/>
          <p:cNvSpPr txBox="1"/>
          <p:nvPr>
            <p:ph hasCustomPrompt="1" idx="2" type="title"/>
          </p:nvPr>
        </p:nvSpPr>
        <p:spPr>
          <a:xfrm>
            <a:off x="3772099" y="1073931"/>
            <a:ext cx="1644300" cy="951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6000"/>
              <a:buNone/>
              <a:defRPr sz="72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42" name="Google Shape;42;p3"/>
          <p:cNvSpPr txBox="1"/>
          <p:nvPr>
            <p:ph idx="1" type="subTitle"/>
          </p:nvPr>
        </p:nvSpPr>
        <p:spPr>
          <a:xfrm>
            <a:off x="2089249" y="4091628"/>
            <a:ext cx="5010000" cy="452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43" name="Google Shape;43;p3"/>
          <p:cNvGrpSpPr/>
          <p:nvPr/>
        </p:nvGrpSpPr>
        <p:grpSpPr>
          <a:xfrm>
            <a:off x="-427145" y="611189"/>
            <a:ext cx="2939787" cy="4926063"/>
            <a:chOff x="-6101661" y="-5229225"/>
            <a:chExt cx="7487995" cy="12547283"/>
          </a:xfrm>
        </p:grpSpPr>
        <p:pic>
          <p:nvPicPr>
            <p:cNvPr id="44" name="Google Shape;44;p3"/>
            <p:cNvPicPr preferRelativeResize="0"/>
            <p:nvPr/>
          </p:nvPicPr>
          <p:blipFill>
            <a:blip r:embed="rId3">
              <a:alphaModFix/>
            </a:blip>
            <a:stretch>
              <a:fillRect/>
            </a:stretch>
          </p:blipFill>
          <p:spPr>
            <a:xfrm rot="-3968469">
              <a:off x="-5799123" y="558707"/>
              <a:ext cx="6882920" cy="5143497"/>
            </a:xfrm>
            <a:prstGeom prst="rect">
              <a:avLst/>
            </a:prstGeom>
            <a:noFill/>
            <a:ln>
              <a:noFill/>
            </a:ln>
          </p:spPr>
        </p:pic>
        <p:pic>
          <p:nvPicPr>
            <p:cNvPr id="45" name="Google Shape;45;p3"/>
            <p:cNvPicPr preferRelativeResize="0"/>
            <p:nvPr/>
          </p:nvPicPr>
          <p:blipFill>
            <a:blip r:embed="rId4">
              <a:alphaModFix/>
            </a:blip>
            <a:stretch>
              <a:fillRect/>
            </a:stretch>
          </p:blipFill>
          <p:spPr>
            <a:xfrm>
              <a:off x="-4471233" y="-5229225"/>
              <a:ext cx="2101816" cy="5143500"/>
            </a:xfrm>
            <a:prstGeom prst="rect">
              <a:avLst/>
            </a:prstGeom>
            <a:noFill/>
            <a:ln>
              <a:noFill/>
            </a:ln>
          </p:spPr>
        </p:pic>
      </p:grpSp>
      <p:grpSp>
        <p:nvGrpSpPr>
          <p:cNvPr id="46" name="Google Shape;46;p3"/>
          <p:cNvGrpSpPr/>
          <p:nvPr/>
        </p:nvGrpSpPr>
        <p:grpSpPr>
          <a:xfrm flipH="1" rot="10800000">
            <a:off x="6631338" y="-1685083"/>
            <a:ext cx="3864460" cy="6687728"/>
            <a:chOff x="4144163" y="0"/>
            <a:chExt cx="3864460" cy="6687728"/>
          </a:xfrm>
        </p:grpSpPr>
        <p:pic>
          <p:nvPicPr>
            <p:cNvPr id="47" name="Google Shape;47;p3"/>
            <p:cNvPicPr preferRelativeResize="0"/>
            <p:nvPr/>
          </p:nvPicPr>
          <p:blipFill>
            <a:blip r:embed="rId5">
              <a:alphaModFix/>
            </a:blip>
            <a:stretch>
              <a:fillRect/>
            </a:stretch>
          </p:blipFill>
          <p:spPr>
            <a:xfrm rot="-3465683">
              <a:off x="4172583" y="3415590"/>
              <a:ext cx="3807620" cy="2167446"/>
            </a:xfrm>
            <a:prstGeom prst="rect">
              <a:avLst/>
            </a:prstGeom>
            <a:noFill/>
            <a:ln>
              <a:noFill/>
            </a:ln>
          </p:spPr>
        </p:pic>
        <p:pic>
          <p:nvPicPr>
            <p:cNvPr id="48" name="Google Shape;48;p3"/>
            <p:cNvPicPr preferRelativeResize="0"/>
            <p:nvPr/>
          </p:nvPicPr>
          <p:blipFill>
            <a:blip r:embed="rId6">
              <a:alphaModFix/>
            </a:blip>
            <a:stretch>
              <a:fillRect/>
            </a:stretch>
          </p:blipFill>
          <p:spPr>
            <a:xfrm>
              <a:off x="5321771" y="0"/>
              <a:ext cx="1060839" cy="2682666"/>
            </a:xfrm>
            <a:prstGeom prst="rect">
              <a:avLst/>
            </a:prstGeom>
            <a:noFill/>
            <a:ln>
              <a:noFill/>
            </a:ln>
          </p:spPr>
        </p:pic>
      </p:grpSp>
      <p:grpSp>
        <p:nvGrpSpPr>
          <p:cNvPr id="49" name="Google Shape;49;p3"/>
          <p:cNvGrpSpPr/>
          <p:nvPr/>
        </p:nvGrpSpPr>
        <p:grpSpPr>
          <a:xfrm>
            <a:off x="8611556" y="4546782"/>
            <a:ext cx="263941" cy="271144"/>
            <a:chOff x="2229338" y="688300"/>
            <a:chExt cx="510525" cy="524457"/>
          </a:xfrm>
        </p:grpSpPr>
        <p:sp>
          <p:nvSpPr>
            <p:cNvPr id="50" name="Google Shape;50;p3"/>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51" name="Google Shape;51;p3"/>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52" name="Google Shape;52;p3"/>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53" name="Google Shape;53;p3"/>
          <p:cNvGrpSpPr/>
          <p:nvPr/>
        </p:nvGrpSpPr>
        <p:grpSpPr>
          <a:xfrm rot="3858865">
            <a:off x="530875" y="4726783"/>
            <a:ext cx="156185" cy="160447"/>
            <a:chOff x="2229338" y="688300"/>
            <a:chExt cx="510525" cy="524457"/>
          </a:xfrm>
        </p:grpSpPr>
        <p:sp>
          <p:nvSpPr>
            <p:cNvPr id="54" name="Google Shape;54;p3"/>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55" name="Google Shape;55;p3"/>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56" name="Google Shape;56;p3"/>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57" name="Google Shape;57;p3"/>
          <p:cNvGrpSpPr/>
          <p:nvPr/>
        </p:nvGrpSpPr>
        <p:grpSpPr>
          <a:xfrm rot="-3166218">
            <a:off x="192113" y="4206537"/>
            <a:ext cx="108938" cy="111911"/>
            <a:chOff x="2229338" y="688300"/>
            <a:chExt cx="510525" cy="524457"/>
          </a:xfrm>
        </p:grpSpPr>
        <p:sp>
          <p:nvSpPr>
            <p:cNvPr id="58" name="Google Shape;58;p3"/>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59" name="Google Shape;59;p3"/>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60" name="Google Shape;60;p3"/>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61" name="Shape 61"/>
        <p:cNvGrpSpPr/>
        <p:nvPr/>
      </p:nvGrpSpPr>
      <p:grpSpPr>
        <a:xfrm>
          <a:off x="0" y="0"/>
          <a:ext cx="0" cy="0"/>
          <a:chOff x="0" y="0"/>
          <a:chExt cx="0" cy="0"/>
        </a:xfrm>
      </p:grpSpPr>
      <p:pic>
        <p:nvPicPr>
          <p:cNvPr id="62" name="Google Shape;62;p4"/>
          <p:cNvPicPr preferRelativeResize="0"/>
          <p:nvPr/>
        </p:nvPicPr>
        <p:blipFill>
          <a:blip r:embed="rId2">
            <a:alphaModFix amt="54000"/>
          </a:blip>
          <a:stretch>
            <a:fillRect/>
          </a:stretch>
        </p:blipFill>
        <p:spPr>
          <a:xfrm flipH="1">
            <a:off x="0" y="0"/>
            <a:ext cx="9144003" cy="5143501"/>
          </a:xfrm>
          <a:prstGeom prst="rect">
            <a:avLst/>
          </a:prstGeom>
          <a:noFill/>
          <a:ln>
            <a:noFill/>
          </a:ln>
        </p:spPr>
      </p:pic>
      <p:sp>
        <p:nvSpPr>
          <p:cNvPr id="63" name="Google Shape;63;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4" name="Google Shape;64;p4"/>
          <p:cNvSpPr txBox="1"/>
          <p:nvPr>
            <p:ph idx="1" type="body"/>
          </p:nvPr>
        </p:nvSpPr>
        <p:spPr>
          <a:xfrm>
            <a:off x="720000" y="1152475"/>
            <a:ext cx="7704000" cy="652800"/>
          </a:xfrm>
          <a:prstGeom prst="rect">
            <a:avLst/>
          </a:prstGeom>
        </p:spPr>
        <p:txBody>
          <a:bodyPr anchorCtr="0" anchor="t" bIns="91425" lIns="91425" spcFirstLastPara="1" rIns="91425" wrap="square" tIns="91425">
            <a:noAutofit/>
          </a:bodyPr>
          <a:lstStyle>
            <a:lvl1pPr indent="-317500" lvl="0" marL="457200" rtl="0" algn="ctr">
              <a:lnSpc>
                <a:spcPct val="100000"/>
              </a:lnSpc>
              <a:spcBef>
                <a:spcPts val="0"/>
              </a:spcBef>
              <a:spcAft>
                <a:spcPts val="0"/>
              </a:spcAft>
              <a:buClr>
                <a:schemeClr val="dk2"/>
              </a:buClr>
              <a:buSzPts val="1400"/>
              <a:buChar char="●"/>
              <a:defRPr sz="1400"/>
            </a:lvl1pPr>
            <a:lvl2pPr indent="-317500" lvl="1" marL="914400" rtl="0">
              <a:lnSpc>
                <a:spcPct val="100000"/>
              </a:lnSpc>
              <a:spcBef>
                <a:spcPts val="0"/>
              </a:spcBef>
              <a:spcAft>
                <a:spcPts val="0"/>
              </a:spcAft>
              <a:buSzPts val="1400"/>
              <a:buChar char="○"/>
              <a:defRPr/>
            </a:lvl2pPr>
            <a:lvl3pPr indent="-317500" lvl="2" marL="1371600" rtl="0">
              <a:lnSpc>
                <a:spcPct val="100000"/>
              </a:lnSpc>
              <a:spcBef>
                <a:spcPts val="0"/>
              </a:spcBef>
              <a:spcAft>
                <a:spcPts val="0"/>
              </a:spcAft>
              <a:buSzPts val="1400"/>
              <a:buChar char="■"/>
              <a:defRPr/>
            </a:lvl3pPr>
            <a:lvl4pPr indent="-317500" lvl="3" marL="1828800" rtl="0">
              <a:lnSpc>
                <a:spcPct val="100000"/>
              </a:lnSpc>
              <a:spcBef>
                <a:spcPts val="0"/>
              </a:spcBef>
              <a:spcAft>
                <a:spcPts val="0"/>
              </a:spcAft>
              <a:buSzPts val="1400"/>
              <a:buChar char="●"/>
              <a:defRPr/>
            </a:lvl4pPr>
            <a:lvl5pPr indent="-317500" lvl="4" marL="2286000" rtl="0">
              <a:lnSpc>
                <a:spcPct val="100000"/>
              </a:lnSpc>
              <a:spcBef>
                <a:spcPts val="0"/>
              </a:spcBef>
              <a:spcAft>
                <a:spcPts val="0"/>
              </a:spcAft>
              <a:buSzPts val="1400"/>
              <a:buChar char="○"/>
              <a:defRPr/>
            </a:lvl5pPr>
            <a:lvl6pPr indent="-317500" lvl="5" marL="2743200" rtl="0">
              <a:lnSpc>
                <a:spcPct val="100000"/>
              </a:lnSpc>
              <a:spcBef>
                <a:spcPts val="0"/>
              </a:spcBef>
              <a:spcAft>
                <a:spcPts val="0"/>
              </a:spcAft>
              <a:buSzPts val="1400"/>
              <a:buChar char="■"/>
              <a:defRPr/>
            </a:lvl6pPr>
            <a:lvl7pPr indent="-317500" lvl="6" marL="3200400" rtl="0">
              <a:lnSpc>
                <a:spcPct val="100000"/>
              </a:lnSpc>
              <a:spcBef>
                <a:spcPts val="0"/>
              </a:spcBef>
              <a:spcAft>
                <a:spcPts val="0"/>
              </a:spcAft>
              <a:buSzPts val="1400"/>
              <a:buChar char="●"/>
              <a:defRPr/>
            </a:lvl7pPr>
            <a:lvl8pPr indent="-317500" lvl="7" marL="3657600" rtl="0">
              <a:lnSpc>
                <a:spcPct val="100000"/>
              </a:lnSpc>
              <a:spcBef>
                <a:spcPts val="0"/>
              </a:spcBef>
              <a:spcAft>
                <a:spcPts val="0"/>
              </a:spcAft>
              <a:buSzPts val="1400"/>
              <a:buChar char="○"/>
              <a:defRPr/>
            </a:lvl8pPr>
            <a:lvl9pPr indent="-317500" lvl="8" marL="4114800" rtl="0">
              <a:lnSpc>
                <a:spcPct val="100000"/>
              </a:lnSpc>
              <a:spcBef>
                <a:spcPts val="0"/>
              </a:spcBef>
              <a:spcAft>
                <a:spcPts val="0"/>
              </a:spcAft>
              <a:buSzPts val="1400"/>
              <a:buChar char="■"/>
              <a:defRPr/>
            </a:lvl9pPr>
          </a:lstStyle>
          <a:p/>
        </p:txBody>
      </p:sp>
      <p:grpSp>
        <p:nvGrpSpPr>
          <p:cNvPr id="65" name="Google Shape;65;p4"/>
          <p:cNvGrpSpPr/>
          <p:nvPr/>
        </p:nvGrpSpPr>
        <p:grpSpPr>
          <a:xfrm rot="-4986829">
            <a:off x="823414" y="2992762"/>
            <a:ext cx="3028901" cy="4254577"/>
            <a:chOff x="-8090128" y="-2676285"/>
            <a:chExt cx="9170634" cy="12881627"/>
          </a:xfrm>
        </p:grpSpPr>
        <p:pic>
          <p:nvPicPr>
            <p:cNvPr id="66" name="Google Shape;66;p4"/>
            <p:cNvPicPr preferRelativeResize="0"/>
            <p:nvPr/>
          </p:nvPicPr>
          <p:blipFill>
            <a:blip r:embed="rId3">
              <a:alphaModFix/>
            </a:blip>
            <a:stretch>
              <a:fillRect/>
            </a:stretch>
          </p:blipFill>
          <p:spPr>
            <a:xfrm rot="-3465684">
              <a:off x="-8022685" y="2440330"/>
              <a:ext cx="9035750" cy="5143500"/>
            </a:xfrm>
            <a:prstGeom prst="rect">
              <a:avLst/>
            </a:prstGeom>
            <a:noFill/>
            <a:ln>
              <a:noFill/>
            </a:ln>
          </p:spPr>
        </p:pic>
        <p:pic>
          <p:nvPicPr>
            <p:cNvPr id="67" name="Google Shape;67;p4"/>
            <p:cNvPicPr preferRelativeResize="0"/>
            <p:nvPr/>
          </p:nvPicPr>
          <p:blipFill>
            <a:blip r:embed="rId4">
              <a:alphaModFix/>
            </a:blip>
            <a:stretch>
              <a:fillRect/>
            </a:stretch>
          </p:blipFill>
          <p:spPr>
            <a:xfrm rot="358766">
              <a:off x="-4523080" y="-2588152"/>
              <a:ext cx="1884406" cy="3682742"/>
            </a:xfrm>
            <a:prstGeom prst="rect">
              <a:avLst/>
            </a:prstGeom>
            <a:noFill/>
            <a:ln>
              <a:noFill/>
            </a:ln>
          </p:spPr>
        </p:pic>
      </p:grpSp>
      <p:grpSp>
        <p:nvGrpSpPr>
          <p:cNvPr id="68" name="Google Shape;68;p4"/>
          <p:cNvGrpSpPr/>
          <p:nvPr/>
        </p:nvGrpSpPr>
        <p:grpSpPr>
          <a:xfrm flipH="1">
            <a:off x="8326978" y="4608507"/>
            <a:ext cx="640818" cy="409723"/>
            <a:chOff x="180431" y="4608507"/>
            <a:chExt cx="640818" cy="409723"/>
          </a:xfrm>
        </p:grpSpPr>
        <p:grpSp>
          <p:nvGrpSpPr>
            <p:cNvPr id="69" name="Google Shape;69;p4"/>
            <p:cNvGrpSpPr/>
            <p:nvPr/>
          </p:nvGrpSpPr>
          <p:grpSpPr>
            <a:xfrm>
              <a:off x="180431" y="4608507"/>
              <a:ext cx="263941" cy="271144"/>
              <a:chOff x="2229338" y="688300"/>
              <a:chExt cx="510525" cy="524457"/>
            </a:xfrm>
          </p:grpSpPr>
          <p:sp>
            <p:nvSpPr>
              <p:cNvPr id="70" name="Google Shape;70;p4"/>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71" name="Google Shape;71;p4"/>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72" name="Google Shape;72;p4"/>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73" name="Google Shape;73;p4"/>
            <p:cNvGrpSpPr/>
            <p:nvPr/>
          </p:nvGrpSpPr>
          <p:grpSpPr>
            <a:xfrm rot="3858865">
              <a:off x="637012" y="4832858"/>
              <a:ext cx="156185" cy="160447"/>
              <a:chOff x="2229338" y="688300"/>
              <a:chExt cx="510525" cy="524457"/>
            </a:xfrm>
          </p:grpSpPr>
          <p:sp>
            <p:nvSpPr>
              <p:cNvPr id="74" name="Google Shape;74;p4"/>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75" name="Google Shape;75;p4"/>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76" name="Google Shape;76;p4"/>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grpSp>
        <p:nvGrpSpPr>
          <p:cNvPr id="77" name="Google Shape;77;p4"/>
          <p:cNvGrpSpPr/>
          <p:nvPr/>
        </p:nvGrpSpPr>
        <p:grpSpPr>
          <a:xfrm flipH="1">
            <a:off x="7774591" y="-1040922"/>
            <a:ext cx="2548493" cy="4556837"/>
            <a:chOff x="-1174857" y="-1040922"/>
            <a:chExt cx="2548493" cy="4556837"/>
          </a:xfrm>
        </p:grpSpPr>
        <p:grpSp>
          <p:nvGrpSpPr>
            <p:cNvPr id="78" name="Google Shape;78;p4"/>
            <p:cNvGrpSpPr/>
            <p:nvPr/>
          </p:nvGrpSpPr>
          <p:grpSpPr>
            <a:xfrm>
              <a:off x="-1174857" y="-1040922"/>
              <a:ext cx="2548493" cy="4507075"/>
              <a:chOff x="-1174857" y="-1040922"/>
              <a:chExt cx="2548493" cy="4507075"/>
            </a:xfrm>
          </p:grpSpPr>
          <p:pic>
            <p:nvPicPr>
              <p:cNvPr id="79" name="Google Shape;79;p4"/>
              <p:cNvPicPr preferRelativeResize="0"/>
              <p:nvPr/>
            </p:nvPicPr>
            <p:blipFill>
              <a:blip r:embed="rId3">
                <a:alphaModFix/>
              </a:blip>
              <a:stretch>
                <a:fillRect/>
              </a:stretch>
            </p:blipFill>
            <p:spPr>
              <a:xfrm rot="-4304184">
                <a:off x="-1392785" y="-207126"/>
                <a:ext cx="2984350" cy="1698808"/>
              </a:xfrm>
              <a:prstGeom prst="rect">
                <a:avLst/>
              </a:prstGeom>
              <a:noFill/>
              <a:ln>
                <a:noFill/>
              </a:ln>
            </p:spPr>
          </p:pic>
          <p:pic>
            <p:nvPicPr>
              <p:cNvPr id="80" name="Google Shape;80;p4"/>
              <p:cNvPicPr preferRelativeResize="0"/>
              <p:nvPr/>
            </p:nvPicPr>
            <p:blipFill>
              <a:blip r:embed="rId5">
                <a:alphaModFix/>
              </a:blip>
              <a:stretch>
                <a:fillRect/>
              </a:stretch>
            </p:blipFill>
            <p:spPr>
              <a:xfrm rot="10544373">
                <a:off x="278267" y="1689629"/>
                <a:ext cx="396103" cy="1764248"/>
              </a:xfrm>
              <a:prstGeom prst="rect">
                <a:avLst/>
              </a:prstGeom>
              <a:noFill/>
              <a:ln>
                <a:noFill/>
              </a:ln>
            </p:spPr>
          </p:pic>
        </p:grpSp>
        <p:grpSp>
          <p:nvGrpSpPr>
            <p:cNvPr id="81" name="Google Shape;81;p4"/>
            <p:cNvGrpSpPr/>
            <p:nvPr/>
          </p:nvGrpSpPr>
          <p:grpSpPr>
            <a:xfrm rot="-3166218">
              <a:off x="162038" y="3382737"/>
              <a:ext cx="108938" cy="111911"/>
              <a:chOff x="2229338" y="688300"/>
              <a:chExt cx="510525" cy="524457"/>
            </a:xfrm>
          </p:grpSpPr>
          <p:sp>
            <p:nvSpPr>
              <p:cNvPr id="82" name="Google Shape;82;p4"/>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83" name="Google Shape;83;p4"/>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84" name="Google Shape;84;p4"/>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85" name="Shape 85"/>
        <p:cNvGrpSpPr/>
        <p:nvPr/>
      </p:nvGrpSpPr>
      <p:grpSpPr>
        <a:xfrm>
          <a:off x="0" y="0"/>
          <a:ext cx="0" cy="0"/>
          <a:chOff x="0" y="0"/>
          <a:chExt cx="0" cy="0"/>
        </a:xfrm>
      </p:grpSpPr>
      <p:pic>
        <p:nvPicPr>
          <p:cNvPr id="86" name="Google Shape;86;p5"/>
          <p:cNvPicPr preferRelativeResize="0"/>
          <p:nvPr/>
        </p:nvPicPr>
        <p:blipFill>
          <a:blip r:embed="rId2">
            <a:alphaModFix amt="54000"/>
          </a:blip>
          <a:stretch>
            <a:fillRect/>
          </a:stretch>
        </p:blipFill>
        <p:spPr>
          <a:xfrm flipH="1" rot="10800000">
            <a:off x="0" y="0"/>
            <a:ext cx="9144003" cy="5143501"/>
          </a:xfrm>
          <a:prstGeom prst="rect">
            <a:avLst/>
          </a:prstGeom>
          <a:noFill/>
          <a:ln>
            <a:noFill/>
          </a:ln>
        </p:spPr>
      </p:pic>
      <p:sp>
        <p:nvSpPr>
          <p:cNvPr id="87" name="Google Shape;87;p5"/>
          <p:cNvSpPr txBox="1"/>
          <p:nvPr>
            <p:ph idx="1" type="subTitle"/>
          </p:nvPr>
        </p:nvSpPr>
        <p:spPr>
          <a:xfrm>
            <a:off x="1674175" y="3531805"/>
            <a:ext cx="2140800" cy="4458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500"/>
              <a:buFont typeface="Bebas Neue"/>
              <a:buNone/>
              <a:defRPr b="1" sz="1900">
                <a:solidFill>
                  <a:schemeClr val="dk2"/>
                </a:solidFill>
                <a:latin typeface="Lexend Deca"/>
                <a:ea typeface="Lexend Deca"/>
                <a:cs typeface="Lexend Deca"/>
                <a:sym typeface="Lexend Deca"/>
              </a:defRPr>
            </a:lvl1pPr>
            <a:lvl2pPr lvl="1"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88" name="Google Shape;88;p5"/>
          <p:cNvSpPr txBox="1"/>
          <p:nvPr>
            <p:ph idx="2" type="subTitle"/>
          </p:nvPr>
        </p:nvSpPr>
        <p:spPr>
          <a:xfrm>
            <a:off x="5329042" y="3531805"/>
            <a:ext cx="2140800" cy="445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500"/>
              <a:buFont typeface="Bebas Neue"/>
              <a:buNone/>
              <a:defRPr b="1" sz="1900">
                <a:solidFill>
                  <a:schemeClr val="dk2"/>
                </a:solidFill>
                <a:latin typeface="Lexend Deca"/>
                <a:ea typeface="Lexend Deca"/>
                <a:cs typeface="Lexend Deca"/>
                <a:sym typeface="Lexend Deca"/>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89" name="Google Shape;89;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90" name="Google Shape;90;p5"/>
          <p:cNvSpPr txBox="1"/>
          <p:nvPr>
            <p:ph idx="3" type="subTitle"/>
          </p:nvPr>
        </p:nvSpPr>
        <p:spPr>
          <a:xfrm>
            <a:off x="1674175" y="3906979"/>
            <a:ext cx="2140800" cy="543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1" name="Google Shape;91;p5"/>
          <p:cNvSpPr txBox="1"/>
          <p:nvPr>
            <p:ph idx="4" type="subTitle"/>
          </p:nvPr>
        </p:nvSpPr>
        <p:spPr>
          <a:xfrm>
            <a:off x="5329047" y="3906979"/>
            <a:ext cx="2140800" cy="543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92" name="Google Shape;92;p5"/>
          <p:cNvGrpSpPr/>
          <p:nvPr/>
        </p:nvGrpSpPr>
        <p:grpSpPr>
          <a:xfrm>
            <a:off x="8558031" y="3608032"/>
            <a:ext cx="263941" cy="271144"/>
            <a:chOff x="2229338" y="688300"/>
            <a:chExt cx="510525" cy="524457"/>
          </a:xfrm>
        </p:grpSpPr>
        <p:sp>
          <p:nvSpPr>
            <p:cNvPr id="93" name="Google Shape;93;p5"/>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94" name="Google Shape;94;p5"/>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95" name="Google Shape;95;p5"/>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96" name="Google Shape;96;p5"/>
          <p:cNvGrpSpPr/>
          <p:nvPr/>
        </p:nvGrpSpPr>
        <p:grpSpPr>
          <a:xfrm rot="3858865">
            <a:off x="216125" y="882108"/>
            <a:ext cx="156185" cy="160447"/>
            <a:chOff x="2229338" y="688300"/>
            <a:chExt cx="510525" cy="524457"/>
          </a:xfrm>
        </p:grpSpPr>
        <p:sp>
          <p:nvSpPr>
            <p:cNvPr id="97" name="Google Shape;97;p5"/>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98" name="Google Shape;98;p5"/>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99" name="Google Shape;99;p5"/>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100" name="Google Shape;100;p5"/>
          <p:cNvGrpSpPr/>
          <p:nvPr/>
        </p:nvGrpSpPr>
        <p:grpSpPr>
          <a:xfrm rot="-3166218">
            <a:off x="8862126" y="4030699"/>
            <a:ext cx="108938" cy="111911"/>
            <a:chOff x="2229338" y="688300"/>
            <a:chExt cx="510525" cy="524457"/>
          </a:xfrm>
        </p:grpSpPr>
        <p:sp>
          <p:nvSpPr>
            <p:cNvPr id="101" name="Google Shape;101;p5"/>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02" name="Google Shape;102;p5"/>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03" name="Google Shape;103;p5"/>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104" name="Google Shape;104;p5"/>
          <p:cNvGrpSpPr/>
          <p:nvPr/>
        </p:nvGrpSpPr>
        <p:grpSpPr>
          <a:xfrm>
            <a:off x="451156" y="1322032"/>
            <a:ext cx="263941" cy="271144"/>
            <a:chOff x="2229338" y="688300"/>
            <a:chExt cx="510525" cy="524457"/>
          </a:xfrm>
        </p:grpSpPr>
        <p:sp>
          <p:nvSpPr>
            <p:cNvPr id="105" name="Google Shape;105;p5"/>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06" name="Google Shape;106;p5"/>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07" name="Google Shape;107;p5"/>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08" name="Shape 108"/>
        <p:cNvGrpSpPr/>
        <p:nvPr/>
      </p:nvGrpSpPr>
      <p:grpSpPr>
        <a:xfrm>
          <a:off x="0" y="0"/>
          <a:ext cx="0" cy="0"/>
          <a:chOff x="0" y="0"/>
          <a:chExt cx="0" cy="0"/>
        </a:xfrm>
      </p:grpSpPr>
      <p:pic>
        <p:nvPicPr>
          <p:cNvPr id="109" name="Google Shape;109;p6"/>
          <p:cNvPicPr preferRelativeResize="0"/>
          <p:nvPr/>
        </p:nvPicPr>
        <p:blipFill>
          <a:blip r:embed="rId2">
            <a:alphaModFix amt="54000"/>
          </a:blip>
          <a:stretch>
            <a:fillRect/>
          </a:stretch>
        </p:blipFill>
        <p:spPr>
          <a:xfrm rot="10800000">
            <a:off x="0" y="0"/>
            <a:ext cx="9144003" cy="5143501"/>
          </a:xfrm>
          <a:prstGeom prst="rect">
            <a:avLst/>
          </a:prstGeom>
          <a:noFill/>
          <a:ln>
            <a:noFill/>
          </a:ln>
        </p:spPr>
      </p:pic>
      <p:sp>
        <p:nvSpPr>
          <p:cNvPr id="110" name="Google Shape;110;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111" name="Google Shape;111;p6"/>
          <p:cNvGrpSpPr/>
          <p:nvPr/>
        </p:nvGrpSpPr>
        <p:grpSpPr>
          <a:xfrm rot="560317">
            <a:off x="-77644" y="2510822"/>
            <a:ext cx="1368166" cy="4195352"/>
            <a:chOff x="-3998921" y="-3033487"/>
            <a:chExt cx="3992998" cy="12244156"/>
          </a:xfrm>
        </p:grpSpPr>
        <p:pic>
          <p:nvPicPr>
            <p:cNvPr id="112" name="Google Shape;112;p6"/>
            <p:cNvPicPr preferRelativeResize="0"/>
            <p:nvPr/>
          </p:nvPicPr>
          <p:blipFill>
            <a:blip r:embed="rId3">
              <a:alphaModFix/>
            </a:blip>
            <a:stretch>
              <a:fillRect/>
            </a:stretch>
          </p:blipFill>
          <p:spPr>
            <a:xfrm rot="5400000">
              <a:off x="-6462089" y="2754503"/>
              <a:ext cx="9144003" cy="3768329"/>
            </a:xfrm>
            <a:prstGeom prst="rect">
              <a:avLst/>
            </a:prstGeom>
            <a:noFill/>
            <a:ln>
              <a:noFill/>
            </a:ln>
          </p:spPr>
        </p:pic>
        <p:pic>
          <p:nvPicPr>
            <p:cNvPr id="113" name="Google Shape;113;p6"/>
            <p:cNvPicPr preferRelativeResize="0"/>
            <p:nvPr/>
          </p:nvPicPr>
          <p:blipFill>
            <a:blip r:embed="rId4">
              <a:alphaModFix/>
            </a:blip>
            <a:stretch>
              <a:fillRect/>
            </a:stretch>
          </p:blipFill>
          <p:spPr>
            <a:xfrm>
              <a:off x="-3998921" y="-3033487"/>
              <a:ext cx="1378517" cy="5143499"/>
            </a:xfrm>
            <a:prstGeom prst="rect">
              <a:avLst/>
            </a:prstGeom>
            <a:noFill/>
            <a:ln>
              <a:noFill/>
            </a:ln>
          </p:spPr>
        </p:pic>
      </p:grpSp>
      <p:grpSp>
        <p:nvGrpSpPr>
          <p:cNvPr id="114" name="Google Shape;114;p6"/>
          <p:cNvGrpSpPr/>
          <p:nvPr/>
        </p:nvGrpSpPr>
        <p:grpSpPr>
          <a:xfrm rot="-10409935">
            <a:off x="7463712" y="-2240506"/>
            <a:ext cx="3029281" cy="4255112"/>
            <a:chOff x="-8090128" y="-2676285"/>
            <a:chExt cx="9170634" cy="12881627"/>
          </a:xfrm>
        </p:grpSpPr>
        <p:pic>
          <p:nvPicPr>
            <p:cNvPr id="115" name="Google Shape;115;p6"/>
            <p:cNvPicPr preferRelativeResize="0"/>
            <p:nvPr/>
          </p:nvPicPr>
          <p:blipFill>
            <a:blip r:embed="rId5">
              <a:alphaModFix/>
            </a:blip>
            <a:stretch>
              <a:fillRect/>
            </a:stretch>
          </p:blipFill>
          <p:spPr>
            <a:xfrm rot="-3465684">
              <a:off x="-8022685" y="2440330"/>
              <a:ext cx="9035750" cy="5143500"/>
            </a:xfrm>
            <a:prstGeom prst="rect">
              <a:avLst/>
            </a:prstGeom>
            <a:noFill/>
            <a:ln>
              <a:noFill/>
            </a:ln>
          </p:spPr>
        </p:pic>
        <p:pic>
          <p:nvPicPr>
            <p:cNvPr id="116" name="Google Shape;116;p6"/>
            <p:cNvPicPr preferRelativeResize="0"/>
            <p:nvPr/>
          </p:nvPicPr>
          <p:blipFill>
            <a:blip r:embed="rId6">
              <a:alphaModFix/>
            </a:blip>
            <a:stretch>
              <a:fillRect/>
            </a:stretch>
          </p:blipFill>
          <p:spPr>
            <a:xfrm rot="358766">
              <a:off x="-4523080" y="-2588152"/>
              <a:ext cx="1884406" cy="3682742"/>
            </a:xfrm>
            <a:prstGeom prst="rect">
              <a:avLst/>
            </a:prstGeom>
            <a:noFill/>
            <a:ln>
              <a:noFill/>
            </a:ln>
          </p:spPr>
        </p:pic>
      </p:grpSp>
      <p:grpSp>
        <p:nvGrpSpPr>
          <p:cNvPr id="117" name="Google Shape;117;p6"/>
          <p:cNvGrpSpPr/>
          <p:nvPr/>
        </p:nvGrpSpPr>
        <p:grpSpPr>
          <a:xfrm>
            <a:off x="8779719" y="4013357"/>
            <a:ext cx="263941" cy="271144"/>
            <a:chOff x="2229338" y="688300"/>
            <a:chExt cx="510525" cy="524457"/>
          </a:xfrm>
        </p:grpSpPr>
        <p:sp>
          <p:nvSpPr>
            <p:cNvPr id="118" name="Google Shape;118;p6"/>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19" name="Google Shape;119;p6"/>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20" name="Google Shape;120;p6"/>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121" name="Google Shape;121;p6"/>
          <p:cNvGrpSpPr/>
          <p:nvPr/>
        </p:nvGrpSpPr>
        <p:grpSpPr>
          <a:xfrm rot="3858865">
            <a:off x="8595500" y="4528283"/>
            <a:ext cx="156185" cy="160447"/>
            <a:chOff x="2229338" y="688300"/>
            <a:chExt cx="510525" cy="524457"/>
          </a:xfrm>
        </p:grpSpPr>
        <p:sp>
          <p:nvSpPr>
            <p:cNvPr id="122" name="Google Shape;122;p6"/>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23" name="Google Shape;123;p6"/>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24" name="Google Shape;124;p6"/>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125" name="Google Shape;125;p6"/>
          <p:cNvGrpSpPr/>
          <p:nvPr/>
        </p:nvGrpSpPr>
        <p:grpSpPr>
          <a:xfrm rot="-3166218">
            <a:off x="7793063" y="4779737"/>
            <a:ext cx="108938" cy="111911"/>
            <a:chOff x="2229338" y="688300"/>
            <a:chExt cx="510525" cy="524457"/>
          </a:xfrm>
        </p:grpSpPr>
        <p:sp>
          <p:nvSpPr>
            <p:cNvPr id="126" name="Google Shape;126;p6"/>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27" name="Google Shape;127;p6"/>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28" name="Google Shape;128;p6"/>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129" name="Google Shape;129;p6"/>
          <p:cNvGrpSpPr/>
          <p:nvPr/>
        </p:nvGrpSpPr>
        <p:grpSpPr>
          <a:xfrm>
            <a:off x="292944" y="1017732"/>
            <a:ext cx="263941" cy="271144"/>
            <a:chOff x="2229338" y="688300"/>
            <a:chExt cx="510525" cy="524457"/>
          </a:xfrm>
        </p:grpSpPr>
        <p:sp>
          <p:nvSpPr>
            <p:cNvPr id="130" name="Google Shape;130;p6"/>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31" name="Google Shape;131;p6"/>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32" name="Google Shape;132;p6"/>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133" name="Google Shape;133;p6"/>
          <p:cNvGrpSpPr/>
          <p:nvPr/>
        </p:nvGrpSpPr>
        <p:grpSpPr>
          <a:xfrm rot="3858865">
            <a:off x="108725" y="1499333"/>
            <a:ext cx="156185" cy="160447"/>
            <a:chOff x="2229338" y="688300"/>
            <a:chExt cx="510525" cy="524457"/>
          </a:xfrm>
        </p:grpSpPr>
        <p:sp>
          <p:nvSpPr>
            <p:cNvPr id="134" name="Google Shape;134;p6"/>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35" name="Google Shape;135;p6"/>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36" name="Google Shape;136;p6"/>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137" name="Google Shape;137;p6"/>
          <p:cNvGrpSpPr/>
          <p:nvPr/>
        </p:nvGrpSpPr>
        <p:grpSpPr>
          <a:xfrm rot="-3166218">
            <a:off x="477863" y="2090412"/>
            <a:ext cx="108938" cy="111911"/>
            <a:chOff x="2229338" y="688300"/>
            <a:chExt cx="510525" cy="524457"/>
          </a:xfrm>
        </p:grpSpPr>
        <p:sp>
          <p:nvSpPr>
            <p:cNvPr id="138" name="Google Shape;138;p6"/>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39" name="Google Shape;139;p6"/>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40" name="Google Shape;140;p6"/>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41" name="Shape 141"/>
        <p:cNvGrpSpPr/>
        <p:nvPr/>
      </p:nvGrpSpPr>
      <p:grpSpPr>
        <a:xfrm>
          <a:off x="0" y="0"/>
          <a:ext cx="0" cy="0"/>
          <a:chOff x="0" y="0"/>
          <a:chExt cx="0" cy="0"/>
        </a:xfrm>
      </p:grpSpPr>
      <p:pic>
        <p:nvPicPr>
          <p:cNvPr id="142" name="Google Shape;142;p7"/>
          <p:cNvPicPr preferRelativeResize="0"/>
          <p:nvPr/>
        </p:nvPicPr>
        <p:blipFill>
          <a:blip r:embed="rId2">
            <a:alphaModFix amt="54000"/>
          </a:blip>
          <a:stretch>
            <a:fillRect/>
          </a:stretch>
        </p:blipFill>
        <p:spPr>
          <a:xfrm>
            <a:off x="0" y="0"/>
            <a:ext cx="9144003" cy="5143501"/>
          </a:xfrm>
          <a:prstGeom prst="rect">
            <a:avLst/>
          </a:prstGeom>
          <a:noFill/>
          <a:ln>
            <a:noFill/>
          </a:ln>
        </p:spPr>
      </p:pic>
      <p:sp>
        <p:nvSpPr>
          <p:cNvPr id="143" name="Google Shape;143;p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3500"/>
              <a:buNone/>
              <a:defRPr/>
            </a:lvl1pPr>
            <a:lvl2pPr lvl="1" rtl="0">
              <a:lnSpc>
                <a:spcPct val="100000"/>
              </a:lnSpc>
              <a:spcBef>
                <a:spcPts val="0"/>
              </a:spcBef>
              <a:spcAft>
                <a:spcPts val="0"/>
              </a:spcAft>
              <a:buSzPts val="3500"/>
              <a:buNone/>
              <a:defRPr/>
            </a:lvl2pPr>
            <a:lvl3pPr lvl="2" rtl="0">
              <a:lnSpc>
                <a:spcPct val="100000"/>
              </a:lnSpc>
              <a:spcBef>
                <a:spcPts val="0"/>
              </a:spcBef>
              <a:spcAft>
                <a:spcPts val="0"/>
              </a:spcAft>
              <a:buSzPts val="3500"/>
              <a:buNone/>
              <a:defRPr/>
            </a:lvl3pPr>
            <a:lvl4pPr lvl="3" rtl="0">
              <a:lnSpc>
                <a:spcPct val="100000"/>
              </a:lnSpc>
              <a:spcBef>
                <a:spcPts val="0"/>
              </a:spcBef>
              <a:spcAft>
                <a:spcPts val="0"/>
              </a:spcAft>
              <a:buSzPts val="3500"/>
              <a:buNone/>
              <a:defRPr/>
            </a:lvl4pPr>
            <a:lvl5pPr lvl="4" rtl="0">
              <a:lnSpc>
                <a:spcPct val="100000"/>
              </a:lnSpc>
              <a:spcBef>
                <a:spcPts val="0"/>
              </a:spcBef>
              <a:spcAft>
                <a:spcPts val="0"/>
              </a:spcAft>
              <a:buSzPts val="3500"/>
              <a:buNone/>
              <a:defRPr/>
            </a:lvl5pPr>
            <a:lvl6pPr lvl="5" rtl="0">
              <a:lnSpc>
                <a:spcPct val="100000"/>
              </a:lnSpc>
              <a:spcBef>
                <a:spcPts val="0"/>
              </a:spcBef>
              <a:spcAft>
                <a:spcPts val="0"/>
              </a:spcAft>
              <a:buSzPts val="3500"/>
              <a:buNone/>
              <a:defRPr/>
            </a:lvl6pPr>
            <a:lvl7pPr lvl="6" rtl="0">
              <a:lnSpc>
                <a:spcPct val="100000"/>
              </a:lnSpc>
              <a:spcBef>
                <a:spcPts val="0"/>
              </a:spcBef>
              <a:spcAft>
                <a:spcPts val="0"/>
              </a:spcAft>
              <a:buSzPts val="3500"/>
              <a:buNone/>
              <a:defRPr/>
            </a:lvl7pPr>
            <a:lvl8pPr lvl="7" rtl="0">
              <a:lnSpc>
                <a:spcPct val="100000"/>
              </a:lnSpc>
              <a:spcBef>
                <a:spcPts val="0"/>
              </a:spcBef>
              <a:spcAft>
                <a:spcPts val="0"/>
              </a:spcAft>
              <a:buSzPts val="3500"/>
              <a:buNone/>
              <a:defRPr/>
            </a:lvl8pPr>
            <a:lvl9pPr lvl="8" rtl="0">
              <a:lnSpc>
                <a:spcPct val="100000"/>
              </a:lnSpc>
              <a:spcBef>
                <a:spcPts val="0"/>
              </a:spcBef>
              <a:spcAft>
                <a:spcPts val="0"/>
              </a:spcAft>
              <a:buSzPts val="3500"/>
              <a:buNone/>
              <a:defRPr/>
            </a:lvl9pPr>
          </a:lstStyle>
          <a:p/>
        </p:txBody>
      </p:sp>
      <p:sp>
        <p:nvSpPr>
          <p:cNvPr id="144" name="Google Shape;144;p7"/>
          <p:cNvSpPr txBox="1"/>
          <p:nvPr>
            <p:ph idx="1" type="body"/>
          </p:nvPr>
        </p:nvSpPr>
        <p:spPr>
          <a:xfrm>
            <a:off x="2165400" y="1646875"/>
            <a:ext cx="4813200" cy="28119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dk2"/>
              </a:buClr>
              <a:buSzPts val="1400"/>
              <a:buChar char="●"/>
              <a:defRPr sz="1400"/>
            </a:lvl1pPr>
            <a:lvl2pPr indent="-317500" lvl="1" marL="914400" rtl="0">
              <a:lnSpc>
                <a:spcPct val="100000"/>
              </a:lnSpc>
              <a:spcBef>
                <a:spcPts val="1000"/>
              </a:spcBef>
              <a:spcAft>
                <a:spcPts val="0"/>
              </a:spcAft>
              <a:buSzPts val="1400"/>
              <a:buChar char="○"/>
              <a:defRPr/>
            </a:lvl2pPr>
            <a:lvl3pPr indent="-317500" lvl="2" marL="1371600" rtl="0">
              <a:lnSpc>
                <a:spcPct val="100000"/>
              </a:lnSpc>
              <a:spcBef>
                <a:spcPts val="0"/>
              </a:spcBef>
              <a:spcAft>
                <a:spcPts val="0"/>
              </a:spcAft>
              <a:buSzPts val="1400"/>
              <a:buChar char="■"/>
              <a:defRPr/>
            </a:lvl3pPr>
            <a:lvl4pPr indent="-317500" lvl="3" marL="1828800" rtl="0">
              <a:lnSpc>
                <a:spcPct val="100000"/>
              </a:lnSpc>
              <a:spcBef>
                <a:spcPts val="0"/>
              </a:spcBef>
              <a:spcAft>
                <a:spcPts val="0"/>
              </a:spcAft>
              <a:buSzPts val="1400"/>
              <a:buChar char="●"/>
              <a:defRPr/>
            </a:lvl4pPr>
            <a:lvl5pPr indent="-317500" lvl="4" marL="2286000" rtl="0">
              <a:lnSpc>
                <a:spcPct val="100000"/>
              </a:lnSpc>
              <a:spcBef>
                <a:spcPts val="0"/>
              </a:spcBef>
              <a:spcAft>
                <a:spcPts val="0"/>
              </a:spcAft>
              <a:buSzPts val="1400"/>
              <a:buChar char="○"/>
              <a:defRPr/>
            </a:lvl5pPr>
            <a:lvl6pPr indent="-317500" lvl="5" marL="2743200" rtl="0">
              <a:lnSpc>
                <a:spcPct val="100000"/>
              </a:lnSpc>
              <a:spcBef>
                <a:spcPts val="0"/>
              </a:spcBef>
              <a:spcAft>
                <a:spcPts val="0"/>
              </a:spcAft>
              <a:buSzPts val="1400"/>
              <a:buChar char="■"/>
              <a:defRPr/>
            </a:lvl6pPr>
            <a:lvl7pPr indent="-317500" lvl="6" marL="3200400" rtl="0">
              <a:lnSpc>
                <a:spcPct val="100000"/>
              </a:lnSpc>
              <a:spcBef>
                <a:spcPts val="0"/>
              </a:spcBef>
              <a:spcAft>
                <a:spcPts val="0"/>
              </a:spcAft>
              <a:buSzPts val="1400"/>
              <a:buChar char="●"/>
              <a:defRPr/>
            </a:lvl7pPr>
            <a:lvl8pPr indent="-317500" lvl="7" marL="3657600" rtl="0">
              <a:lnSpc>
                <a:spcPct val="100000"/>
              </a:lnSpc>
              <a:spcBef>
                <a:spcPts val="0"/>
              </a:spcBef>
              <a:spcAft>
                <a:spcPts val="0"/>
              </a:spcAft>
              <a:buSzPts val="1400"/>
              <a:buChar char="○"/>
              <a:defRPr/>
            </a:lvl8pPr>
            <a:lvl9pPr indent="-317500" lvl="8" marL="4114800" rtl="0">
              <a:lnSpc>
                <a:spcPct val="100000"/>
              </a:lnSpc>
              <a:spcBef>
                <a:spcPts val="0"/>
              </a:spcBef>
              <a:spcAft>
                <a:spcPts val="0"/>
              </a:spcAft>
              <a:buSzPts val="1400"/>
              <a:buChar char="■"/>
              <a:defRPr/>
            </a:lvl9pPr>
          </a:lstStyle>
          <a:p/>
        </p:txBody>
      </p:sp>
      <p:grpSp>
        <p:nvGrpSpPr>
          <p:cNvPr id="145" name="Google Shape;145;p7"/>
          <p:cNvGrpSpPr/>
          <p:nvPr/>
        </p:nvGrpSpPr>
        <p:grpSpPr>
          <a:xfrm flipH="1" rot="-8807722">
            <a:off x="6272381" y="-1306749"/>
            <a:ext cx="3654365" cy="4076262"/>
            <a:chOff x="-8079637" y="-2826776"/>
            <a:chExt cx="7392845" cy="8246349"/>
          </a:xfrm>
        </p:grpSpPr>
        <p:pic>
          <p:nvPicPr>
            <p:cNvPr id="146" name="Google Shape;146;p7"/>
            <p:cNvPicPr preferRelativeResize="0"/>
            <p:nvPr/>
          </p:nvPicPr>
          <p:blipFill>
            <a:blip r:embed="rId3">
              <a:alphaModFix/>
            </a:blip>
            <a:stretch>
              <a:fillRect/>
            </a:stretch>
          </p:blipFill>
          <p:spPr>
            <a:xfrm rot="-1321895">
              <a:off x="-7737100" y="1143735"/>
              <a:ext cx="6707770" cy="3132093"/>
            </a:xfrm>
            <a:prstGeom prst="rect">
              <a:avLst/>
            </a:prstGeom>
            <a:noFill/>
            <a:ln>
              <a:noFill/>
            </a:ln>
          </p:spPr>
        </p:pic>
        <p:pic>
          <p:nvPicPr>
            <p:cNvPr id="147" name="Google Shape;147;p7"/>
            <p:cNvPicPr preferRelativeResize="0"/>
            <p:nvPr/>
          </p:nvPicPr>
          <p:blipFill>
            <a:blip r:embed="rId4">
              <a:alphaModFix/>
            </a:blip>
            <a:stretch>
              <a:fillRect/>
            </a:stretch>
          </p:blipFill>
          <p:spPr>
            <a:xfrm>
              <a:off x="-2190750" y="-2826776"/>
              <a:ext cx="801300" cy="3569002"/>
            </a:xfrm>
            <a:prstGeom prst="rect">
              <a:avLst/>
            </a:prstGeom>
            <a:noFill/>
            <a:ln>
              <a:noFill/>
            </a:ln>
          </p:spPr>
        </p:pic>
      </p:grpSp>
      <p:grpSp>
        <p:nvGrpSpPr>
          <p:cNvPr id="148" name="Google Shape;148;p7"/>
          <p:cNvGrpSpPr/>
          <p:nvPr/>
        </p:nvGrpSpPr>
        <p:grpSpPr>
          <a:xfrm>
            <a:off x="544431" y="4472932"/>
            <a:ext cx="263941" cy="271144"/>
            <a:chOff x="2229338" y="688300"/>
            <a:chExt cx="510525" cy="524457"/>
          </a:xfrm>
        </p:grpSpPr>
        <p:sp>
          <p:nvSpPr>
            <p:cNvPr id="149" name="Google Shape;149;p7"/>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50" name="Google Shape;150;p7"/>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51" name="Google Shape;151;p7"/>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152" name="Google Shape;152;p7"/>
          <p:cNvGrpSpPr/>
          <p:nvPr/>
        </p:nvGrpSpPr>
        <p:grpSpPr>
          <a:xfrm>
            <a:off x="8563786" y="2998785"/>
            <a:ext cx="479741" cy="540931"/>
            <a:chOff x="8563786" y="2998785"/>
            <a:chExt cx="479741" cy="540931"/>
          </a:xfrm>
        </p:grpSpPr>
        <p:grpSp>
          <p:nvGrpSpPr>
            <p:cNvPr id="153" name="Google Shape;153;p7"/>
            <p:cNvGrpSpPr/>
            <p:nvPr/>
          </p:nvGrpSpPr>
          <p:grpSpPr>
            <a:xfrm rot="3858865">
              <a:off x="8591837" y="3023708"/>
              <a:ext cx="156185" cy="160447"/>
              <a:chOff x="2229338" y="688300"/>
              <a:chExt cx="510525" cy="524457"/>
            </a:xfrm>
          </p:grpSpPr>
          <p:sp>
            <p:nvSpPr>
              <p:cNvPr id="154" name="Google Shape;154;p7"/>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55" name="Google Shape;155;p7"/>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56" name="Google Shape;156;p7"/>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157" name="Google Shape;157;p7"/>
            <p:cNvGrpSpPr/>
            <p:nvPr/>
          </p:nvGrpSpPr>
          <p:grpSpPr>
            <a:xfrm rot="-3166218">
              <a:off x="8911551" y="3406537"/>
              <a:ext cx="108938" cy="111911"/>
              <a:chOff x="2229338" y="688300"/>
              <a:chExt cx="510525" cy="524457"/>
            </a:xfrm>
          </p:grpSpPr>
          <p:sp>
            <p:nvSpPr>
              <p:cNvPr id="158" name="Google Shape;158;p7"/>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59" name="Google Shape;159;p7"/>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60" name="Google Shape;160;p7"/>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grpSp>
        <p:nvGrpSpPr>
          <p:cNvPr id="161" name="Google Shape;161;p7"/>
          <p:cNvGrpSpPr/>
          <p:nvPr/>
        </p:nvGrpSpPr>
        <p:grpSpPr>
          <a:xfrm>
            <a:off x="145681" y="137245"/>
            <a:ext cx="1391396" cy="1090785"/>
            <a:chOff x="145681" y="137245"/>
            <a:chExt cx="1391396" cy="1090785"/>
          </a:xfrm>
        </p:grpSpPr>
        <p:grpSp>
          <p:nvGrpSpPr>
            <p:cNvPr id="162" name="Google Shape;162;p7"/>
            <p:cNvGrpSpPr/>
            <p:nvPr/>
          </p:nvGrpSpPr>
          <p:grpSpPr>
            <a:xfrm>
              <a:off x="145681" y="445032"/>
              <a:ext cx="263941" cy="271144"/>
              <a:chOff x="2229338" y="688300"/>
              <a:chExt cx="510525" cy="524457"/>
            </a:xfrm>
          </p:grpSpPr>
          <p:sp>
            <p:nvSpPr>
              <p:cNvPr id="163" name="Google Shape;163;p7"/>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64" name="Google Shape;164;p7"/>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65" name="Google Shape;165;p7"/>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166" name="Google Shape;166;p7"/>
            <p:cNvGrpSpPr/>
            <p:nvPr/>
          </p:nvGrpSpPr>
          <p:grpSpPr>
            <a:xfrm rot="3858865">
              <a:off x="437687" y="1042658"/>
              <a:ext cx="156185" cy="160447"/>
              <a:chOff x="2229338" y="688300"/>
              <a:chExt cx="510525" cy="524457"/>
            </a:xfrm>
          </p:grpSpPr>
          <p:sp>
            <p:nvSpPr>
              <p:cNvPr id="167" name="Google Shape;167;p7"/>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68" name="Google Shape;168;p7"/>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69" name="Google Shape;169;p7"/>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170" name="Google Shape;170;p7"/>
            <p:cNvGrpSpPr/>
            <p:nvPr/>
          </p:nvGrpSpPr>
          <p:grpSpPr>
            <a:xfrm rot="-3166218">
              <a:off x="1405101" y="158512"/>
              <a:ext cx="108938" cy="111911"/>
              <a:chOff x="2229338" y="688300"/>
              <a:chExt cx="510525" cy="524457"/>
            </a:xfrm>
          </p:grpSpPr>
          <p:sp>
            <p:nvSpPr>
              <p:cNvPr id="171" name="Google Shape;171;p7"/>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72" name="Google Shape;172;p7"/>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73" name="Google Shape;173;p7"/>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grpSp>
        <p:nvGrpSpPr>
          <p:cNvPr id="174" name="Google Shape;174;p7"/>
          <p:cNvGrpSpPr/>
          <p:nvPr/>
        </p:nvGrpSpPr>
        <p:grpSpPr>
          <a:xfrm>
            <a:off x="8296931" y="987307"/>
            <a:ext cx="263941" cy="271144"/>
            <a:chOff x="2229338" y="688300"/>
            <a:chExt cx="510525" cy="524457"/>
          </a:xfrm>
        </p:grpSpPr>
        <p:sp>
          <p:nvSpPr>
            <p:cNvPr id="175" name="Google Shape;175;p7"/>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76" name="Google Shape;176;p7"/>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77" name="Google Shape;177;p7"/>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178" name="Google Shape;178;p7"/>
          <p:cNvGrpSpPr/>
          <p:nvPr/>
        </p:nvGrpSpPr>
        <p:grpSpPr>
          <a:xfrm rot="1556664">
            <a:off x="-1351130" y="1676202"/>
            <a:ext cx="3028938" cy="4254629"/>
            <a:chOff x="-8090128" y="-2676285"/>
            <a:chExt cx="9170634" cy="12881627"/>
          </a:xfrm>
        </p:grpSpPr>
        <p:pic>
          <p:nvPicPr>
            <p:cNvPr id="179" name="Google Shape;179;p7"/>
            <p:cNvPicPr preferRelativeResize="0"/>
            <p:nvPr/>
          </p:nvPicPr>
          <p:blipFill>
            <a:blip r:embed="rId5">
              <a:alphaModFix/>
            </a:blip>
            <a:stretch>
              <a:fillRect/>
            </a:stretch>
          </p:blipFill>
          <p:spPr>
            <a:xfrm rot="-3465684">
              <a:off x="-8022685" y="2440330"/>
              <a:ext cx="9035750" cy="5143500"/>
            </a:xfrm>
            <a:prstGeom prst="rect">
              <a:avLst/>
            </a:prstGeom>
            <a:noFill/>
            <a:ln>
              <a:noFill/>
            </a:ln>
          </p:spPr>
        </p:pic>
        <p:pic>
          <p:nvPicPr>
            <p:cNvPr id="180" name="Google Shape;180;p7"/>
            <p:cNvPicPr preferRelativeResize="0"/>
            <p:nvPr/>
          </p:nvPicPr>
          <p:blipFill>
            <a:blip r:embed="rId6">
              <a:alphaModFix/>
            </a:blip>
            <a:stretch>
              <a:fillRect/>
            </a:stretch>
          </p:blipFill>
          <p:spPr>
            <a:xfrm rot="358766">
              <a:off x="-4523080" y="-2588152"/>
              <a:ext cx="1884406" cy="3682742"/>
            </a:xfrm>
            <a:prstGeom prst="rect">
              <a:avLst/>
            </a:prstGeom>
            <a:noFill/>
            <a:ln>
              <a:noFill/>
            </a:ln>
          </p:spPr>
        </p:pic>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81" name="Shape 181"/>
        <p:cNvGrpSpPr/>
        <p:nvPr/>
      </p:nvGrpSpPr>
      <p:grpSpPr>
        <a:xfrm>
          <a:off x="0" y="0"/>
          <a:ext cx="0" cy="0"/>
          <a:chOff x="0" y="0"/>
          <a:chExt cx="0" cy="0"/>
        </a:xfrm>
      </p:grpSpPr>
      <p:pic>
        <p:nvPicPr>
          <p:cNvPr id="182" name="Google Shape;182;p8"/>
          <p:cNvPicPr preferRelativeResize="0"/>
          <p:nvPr/>
        </p:nvPicPr>
        <p:blipFill>
          <a:blip r:embed="rId2">
            <a:alphaModFix amt="54000"/>
          </a:blip>
          <a:stretch>
            <a:fillRect/>
          </a:stretch>
        </p:blipFill>
        <p:spPr>
          <a:xfrm>
            <a:off x="0" y="0"/>
            <a:ext cx="9144003" cy="5143501"/>
          </a:xfrm>
          <a:prstGeom prst="rect">
            <a:avLst/>
          </a:prstGeom>
          <a:noFill/>
          <a:ln>
            <a:noFill/>
          </a:ln>
        </p:spPr>
      </p:pic>
      <p:sp>
        <p:nvSpPr>
          <p:cNvPr id="183" name="Google Shape;183;p8"/>
          <p:cNvSpPr txBox="1"/>
          <p:nvPr>
            <p:ph type="title"/>
          </p:nvPr>
        </p:nvSpPr>
        <p:spPr>
          <a:xfrm>
            <a:off x="1388100" y="1307100"/>
            <a:ext cx="6367800" cy="25293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grpSp>
        <p:nvGrpSpPr>
          <p:cNvPr id="184" name="Google Shape;184;p8"/>
          <p:cNvGrpSpPr/>
          <p:nvPr/>
        </p:nvGrpSpPr>
        <p:grpSpPr>
          <a:xfrm>
            <a:off x="6582388" y="104775"/>
            <a:ext cx="3864460" cy="6687728"/>
            <a:chOff x="4144163" y="0"/>
            <a:chExt cx="3864460" cy="6687728"/>
          </a:xfrm>
        </p:grpSpPr>
        <p:pic>
          <p:nvPicPr>
            <p:cNvPr id="185" name="Google Shape;185;p8"/>
            <p:cNvPicPr preferRelativeResize="0"/>
            <p:nvPr/>
          </p:nvPicPr>
          <p:blipFill>
            <a:blip r:embed="rId3">
              <a:alphaModFix/>
            </a:blip>
            <a:stretch>
              <a:fillRect/>
            </a:stretch>
          </p:blipFill>
          <p:spPr>
            <a:xfrm rot="-3465683">
              <a:off x="4172583" y="3415590"/>
              <a:ext cx="3807620" cy="2167446"/>
            </a:xfrm>
            <a:prstGeom prst="rect">
              <a:avLst/>
            </a:prstGeom>
            <a:noFill/>
            <a:ln>
              <a:noFill/>
            </a:ln>
          </p:spPr>
        </p:pic>
        <p:pic>
          <p:nvPicPr>
            <p:cNvPr id="186" name="Google Shape;186;p8"/>
            <p:cNvPicPr preferRelativeResize="0"/>
            <p:nvPr/>
          </p:nvPicPr>
          <p:blipFill>
            <a:blip r:embed="rId4">
              <a:alphaModFix/>
            </a:blip>
            <a:stretch>
              <a:fillRect/>
            </a:stretch>
          </p:blipFill>
          <p:spPr>
            <a:xfrm>
              <a:off x="5321771" y="0"/>
              <a:ext cx="1060839" cy="2682666"/>
            </a:xfrm>
            <a:prstGeom prst="rect">
              <a:avLst/>
            </a:prstGeom>
            <a:noFill/>
            <a:ln>
              <a:noFill/>
            </a:ln>
          </p:spPr>
        </p:pic>
      </p:grpSp>
      <p:grpSp>
        <p:nvGrpSpPr>
          <p:cNvPr id="187" name="Google Shape;187;p8"/>
          <p:cNvGrpSpPr/>
          <p:nvPr/>
        </p:nvGrpSpPr>
        <p:grpSpPr>
          <a:xfrm rot="-9701948">
            <a:off x="-388978" y="-1453642"/>
            <a:ext cx="3636850" cy="6182502"/>
            <a:chOff x="3740870" y="1298200"/>
            <a:chExt cx="3636930" cy="6182637"/>
          </a:xfrm>
        </p:grpSpPr>
        <p:pic>
          <p:nvPicPr>
            <p:cNvPr id="188" name="Google Shape;188;p8"/>
            <p:cNvPicPr preferRelativeResize="0"/>
            <p:nvPr/>
          </p:nvPicPr>
          <p:blipFill>
            <a:blip r:embed="rId5">
              <a:alphaModFix/>
            </a:blip>
            <a:stretch>
              <a:fillRect/>
            </a:stretch>
          </p:blipFill>
          <p:spPr>
            <a:xfrm rot="-3110160">
              <a:off x="3713252" y="4634707"/>
              <a:ext cx="3692166" cy="1724010"/>
            </a:xfrm>
            <a:prstGeom prst="rect">
              <a:avLst/>
            </a:prstGeom>
            <a:noFill/>
            <a:ln>
              <a:noFill/>
            </a:ln>
          </p:spPr>
        </p:pic>
        <p:pic>
          <p:nvPicPr>
            <p:cNvPr id="189" name="Google Shape;189;p8"/>
            <p:cNvPicPr preferRelativeResize="0"/>
            <p:nvPr/>
          </p:nvPicPr>
          <p:blipFill>
            <a:blip r:embed="rId6">
              <a:alphaModFix/>
            </a:blip>
            <a:stretch>
              <a:fillRect/>
            </a:stretch>
          </p:blipFill>
          <p:spPr>
            <a:xfrm rot="-1190346">
              <a:off x="5263878" y="1344725"/>
              <a:ext cx="743318" cy="2682664"/>
            </a:xfrm>
            <a:prstGeom prst="rect">
              <a:avLst/>
            </a:prstGeom>
            <a:noFill/>
            <a:ln>
              <a:noFill/>
            </a:ln>
          </p:spPr>
        </p:pic>
      </p:grpSp>
      <p:grpSp>
        <p:nvGrpSpPr>
          <p:cNvPr id="190" name="Google Shape;190;p8"/>
          <p:cNvGrpSpPr/>
          <p:nvPr/>
        </p:nvGrpSpPr>
        <p:grpSpPr>
          <a:xfrm rot="3858865">
            <a:off x="7630500" y="4661258"/>
            <a:ext cx="156185" cy="160447"/>
            <a:chOff x="2229338" y="688300"/>
            <a:chExt cx="510525" cy="524457"/>
          </a:xfrm>
        </p:grpSpPr>
        <p:sp>
          <p:nvSpPr>
            <p:cNvPr id="191" name="Google Shape;191;p8"/>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92" name="Google Shape;192;p8"/>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93" name="Google Shape;193;p8"/>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194" name="Google Shape;194;p8"/>
          <p:cNvGrpSpPr/>
          <p:nvPr/>
        </p:nvGrpSpPr>
        <p:grpSpPr>
          <a:xfrm rot="6191478">
            <a:off x="2442332" y="490472"/>
            <a:ext cx="370753" cy="568776"/>
            <a:chOff x="7709256" y="3976432"/>
            <a:chExt cx="370758" cy="568784"/>
          </a:xfrm>
        </p:grpSpPr>
        <p:grpSp>
          <p:nvGrpSpPr>
            <p:cNvPr id="195" name="Google Shape;195;p8"/>
            <p:cNvGrpSpPr/>
            <p:nvPr/>
          </p:nvGrpSpPr>
          <p:grpSpPr>
            <a:xfrm>
              <a:off x="7709256" y="3976432"/>
              <a:ext cx="263941" cy="271144"/>
              <a:chOff x="2229338" y="688300"/>
              <a:chExt cx="510525" cy="524457"/>
            </a:xfrm>
          </p:grpSpPr>
          <p:sp>
            <p:nvSpPr>
              <p:cNvPr id="196" name="Google Shape;196;p8"/>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97" name="Google Shape;197;p8"/>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98" name="Google Shape;198;p8"/>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199" name="Google Shape;199;p8"/>
            <p:cNvGrpSpPr/>
            <p:nvPr/>
          </p:nvGrpSpPr>
          <p:grpSpPr>
            <a:xfrm rot="-3166218">
              <a:off x="7948038" y="4412037"/>
              <a:ext cx="108938" cy="111911"/>
              <a:chOff x="2229338" y="688300"/>
              <a:chExt cx="510525" cy="524457"/>
            </a:xfrm>
          </p:grpSpPr>
          <p:sp>
            <p:nvSpPr>
              <p:cNvPr id="200" name="Google Shape;200;p8"/>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201" name="Google Shape;201;p8"/>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202" name="Google Shape;202;p8"/>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203" name="Shape 203"/>
        <p:cNvGrpSpPr/>
        <p:nvPr/>
      </p:nvGrpSpPr>
      <p:grpSpPr>
        <a:xfrm>
          <a:off x="0" y="0"/>
          <a:ext cx="0" cy="0"/>
          <a:chOff x="0" y="0"/>
          <a:chExt cx="0" cy="0"/>
        </a:xfrm>
      </p:grpSpPr>
      <p:pic>
        <p:nvPicPr>
          <p:cNvPr id="204" name="Google Shape;204;p9"/>
          <p:cNvPicPr preferRelativeResize="0"/>
          <p:nvPr/>
        </p:nvPicPr>
        <p:blipFill>
          <a:blip r:embed="rId2">
            <a:alphaModFix amt="54000"/>
          </a:blip>
          <a:stretch>
            <a:fillRect/>
          </a:stretch>
        </p:blipFill>
        <p:spPr>
          <a:xfrm rot="10800000">
            <a:off x="0" y="0"/>
            <a:ext cx="9144003" cy="5143501"/>
          </a:xfrm>
          <a:prstGeom prst="rect">
            <a:avLst/>
          </a:prstGeom>
          <a:noFill/>
          <a:ln>
            <a:noFill/>
          </a:ln>
        </p:spPr>
      </p:pic>
      <p:sp>
        <p:nvSpPr>
          <p:cNvPr id="205" name="Google Shape;205;p9"/>
          <p:cNvSpPr txBox="1"/>
          <p:nvPr>
            <p:ph type="title"/>
          </p:nvPr>
        </p:nvSpPr>
        <p:spPr>
          <a:xfrm>
            <a:off x="715100" y="1455897"/>
            <a:ext cx="5297700" cy="841800"/>
          </a:xfrm>
          <a:prstGeom prst="rect">
            <a:avLst/>
          </a:prstGeom>
        </p:spPr>
        <p:txBody>
          <a:bodyPr anchorCtr="0" anchor="t" bIns="91425" lIns="91425" spcFirstLastPara="1" rIns="91425" wrap="square" tIns="91425">
            <a:noAutofit/>
          </a:bodyPr>
          <a:lstStyle>
            <a:lvl1pPr lvl="0" rtl="0" algn="l">
              <a:spcBef>
                <a:spcPts val="0"/>
              </a:spcBef>
              <a:spcAft>
                <a:spcPts val="0"/>
              </a:spcAft>
              <a:buSzPts val="3600"/>
              <a:buNone/>
              <a:defRPr sz="4000"/>
            </a:lvl1pPr>
            <a:lvl2pPr lvl="1" rtl="0" algn="l">
              <a:spcBef>
                <a:spcPts val="0"/>
              </a:spcBef>
              <a:spcAft>
                <a:spcPts val="0"/>
              </a:spcAft>
              <a:buSzPts val="3600"/>
              <a:buNone/>
              <a:defRPr sz="3600"/>
            </a:lvl2pPr>
            <a:lvl3pPr lvl="2" rtl="0" algn="l">
              <a:spcBef>
                <a:spcPts val="0"/>
              </a:spcBef>
              <a:spcAft>
                <a:spcPts val="0"/>
              </a:spcAft>
              <a:buSzPts val="3600"/>
              <a:buNone/>
              <a:defRPr sz="3600"/>
            </a:lvl3pPr>
            <a:lvl4pPr lvl="3" rtl="0" algn="l">
              <a:spcBef>
                <a:spcPts val="0"/>
              </a:spcBef>
              <a:spcAft>
                <a:spcPts val="0"/>
              </a:spcAft>
              <a:buSzPts val="3600"/>
              <a:buNone/>
              <a:defRPr sz="3600"/>
            </a:lvl4pPr>
            <a:lvl5pPr lvl="4" rtl="0" algn="l">
              <a:spcBef>
                <a:spcPts val="0"/>
              </a:spcBef>
              <a:spcAft>
                <a:spcPts val="0"/>
              </a:spcAft>
              <a:buSzPts val="3600"/>
              <a:buNone/>
              <a:defRPr sz="3600"/>
            </a:lvl5pPr>
            <a:lvl6pPr lvl="5" rtl="0" algn="l">
              <a:spcBef>
                <a:spcPts val="0"/>
              </a:spcBef>
              <a:spcAft>
                <a:spcPts val="0"/>
              </a:spcAft>
              <a:buSzPts val="3600"/>
              <a:buNone/>
              <a:defRPr sz="3600"/>
            </a:lvl6pPr>
            <a:lvl7pPr lvl="6" rtl="0" algn="l">
              <a:spcBef>
                <a:spcPts val="0"/>
              </a:spcBef>
              <a:spcAft>
                <a:spcPts val="0"/>
              </a:spcAft>
              <a:buSzPts val="3600"/>
              <a:buNone/>
              <a:defRPr sz="3600"/>
            </a:lvl7pPr>
            <a:lvl8pPr lvl="7" rtl="0" algn="l">
              <a:spcBef>
                <a:spcPts val="0"/>
              </a:spcBef>
              <a:spcAft>
                <a:spcPts val="0"/>
              </a:spcAft>
              <a:buSzPts val="3600"/>
              <a:buNone/>
              <a:defRPr sz="3600"/>
            </a:lvl8pPr>
            <a:lvl9pPr lvl="8" rtl="0" algn="l">
              <a:spcBef>
                <a:spcPts val="0"/>
              </a:spcBef>
              <a:spcAft>
                <a:spcPts val="0"/>
              </a:spcAft>
              <a:buSzPts val="3600"/>
              <a:buNone/>
              <a:defRPr sz="3600"/>
            </a:lvl9pPr>
          </a:lstStyle>
          <a:p/>
        </p:txBody>
      </p:sp>
      <p:sp>
        <p:nvSpPr>
          <p:cNvPr id="206" name="Google Shape;206;p9"/>
          <p:cNvSpPr txBox="1"/>
          <p:nvPr>
            <p:ph idx="1" type="subTitle"/>
          </p:nvPr>
        </p:nvSpPr>
        <p:spPr>
          <a:xfrm>
            <a:off x="715175" y="2284822"/>
            <a:ext cx="5297700" cy="14028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207" name="Shape 207"/>
        <p:cNvGrpSpPr/>
        <p:nvPr/>
      </p:nvGrpSpPr>
      <p:grpSpPr>
        <a:xfrm>
          <a:off x="0" y="0"/>
          <a:ext cx="0" cy="0"/>
          <a:chOff x="0" y="0"/>
          <a:chExt cx="0" cy="0"/>
        </a:xfrm>
      </p:grpSpPr>
      <p:pic>
        <p:nvPicPr>
          <p:cNvPr id="208" name="Google Shape;208;p10"/>
          <p:cNvPicPr preferRelativeResize="0"/>
          <p:nvPr/>
        </p:nvPicPr>
        <p:blipFill>
          <a:blip r:embed="rId2">
            <a:alphaModFix amt="54000"/>
          </a:blip>
          <a:stretch>
            <a:fillRect/>
          </a:stretch>
        </p:blipFill>
        <p:spPr>
          <a:xfrm flipH="1" rot="10800000">
            <a:off x="0" y="0"/>
            <a:ext cx="9144003" cy="5143501"/>
          </a:xfrm>
          <a:prstGeom prst="rect">
            <a:avLst/>
          </a:prstGeom>
          <a:noFill/>
          <a:ln>
            <a:noFill/>
          </a:ln>
        </p:spPr>
      </p:pic>
      <p:sp>
        <p:nvSpPr>
          <p:cNvPr id="209" name="Google Shape;209;p10"/>
          <p:cNvSpPr txBox="1"/>
          <p:nvPr>
            <p:ph type="title"/>
          </p:nvPr>
        </p:nvSpPr>
        <p:spPr>
          <a:xfrm>
            <a:off x="720000" y="3067800"/>
            <a:ext cx="4757400" cy="15405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grpSp>
        <p:nvGrpSpPr>
          <p:cNvPr id="210" name="Google Shape;210;p10"/>
          <p:cNvGrpSpPr/>
          <p:nvPr/>
        </p:nvGrpSpPr>
        <p:grpSpPr>
          <a:xfrm rot="929900">
            <a:off x="7012037" y="590547"/>
            <a:ext cx="2939597" cy="4925746"/>
            <a:chOff x="-6101661" y="-5229225"/>
            <a:chExt cx="7487995" cy="12547283"/>
          </a:xfrm>
        </p:grpSpPr>
        <p:pic>
          <p:nvPicPr>
            <p:cNvPr id="211" name="Google Shape;211;p10"/>
            <p:cNvPicPr preferRelativeResize="0"/>
            <p:nvPr/>
          </p:nvPicPr>
          <p:blipFill>
            <a:blip r:embed="rId3">
              <a:alphaModFix/>
            </a:blip>
            <a:stretch>
              <a:fillRect/>
            </a:stretch>
          </p:blipFill>
          <p:spPr>
            <a:xfrm rot="-3968469">
              <a:off x="-5799123" y="558707"/>
              <a:ext cx="6882920" cy="5143497"/>
            </a:xfrm>
            <a:prstGeom prst="rect">
              <a:avLst/>
            </a:prstGeom>
            <a:noFill/>
            <a:ln>
              <a:noFill/>
            </a:ln>
          </p:spPr>
        </p:pic>
        <p:pic>
          <p:nvPicPr>
            <p:cNvPr id="212" name="Google Shape;212;p10"/>
            <p:cNvPicPr preferRelativeResize="0"/>
            <p:nvPr/>
          </p:nvPicPr>
          <p:blipFill>
            <a:blip r:embed="rId4">
              <a:alphaModFix/>
            </a:blip>
            <a:stretch>
              <a:fillRect/>
            </a:stretch>
          </p:blipFill>
          <p:spPr>
            <a:xfrm>
              <a:off x="-4471233" y="-5229225"/>
              <a:ext cx="2101816" cy="5143500"/>
            </a:xfrm>
            <a:prstGeom prst="rect">
              <a:avLst/>
            </a:prstGeom>
            <a:noFill/>
            <a:ln>
              <a:noFill/>
            </a:ln>
          </p:spPr>
        </p:pic>
      </p:grpSp>
      <p:grpSp>
        <p:nvGrpSpPr>
          <p:cNvPr id="213" name="Google Shape;213;p10"/>
          <p:cNvGrpSpPr/>
          <p:nvPr/>
        </p:nvGrpSpPr>
        <p:grpSpPr>
          <a:xfrm rot="-3166218">
            <a:off x="8602688" y="3089062"/>
            <a:ext cx="108938" cy="111911"/>
            <a:chOff x="2229338" y="688300"/>
            <a:chExt cx="510525" cy="524457"/>
          </a:xfrm>
        </p:grpSpPr>
        <p:sp>
          <p:nvSpPr>
            <p:cNvPr id="214" name="Google Shape;214;p10"/>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215" name="Google Shape;215;p10"/>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216" name="Google Shape;216;p10"/>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217" name="Shape 217"/>
        <p:cNvGrpSpPr/>
        <p:nvPr/>
      </p:nvGrpSpPr>
      <p:grpSpPr>
        <a:xfrm>
          <a:off x="0" y="0"/>
          <a:ext cx="0" cy="0"/>
          <a:chOff x="0" y="0"/>
          <a:chExt cx="0" cy="0"/>
        </a:xfrm>
      </p:grpSpPr>
      <p:pic>
        <p:nvPicPr>
          <p:cNvPr id="218" name="Google Shape;218;p11"/>
          <p:cNvPicPr preferRelativeResize="0"/>
          <p:nvPr/>
        </p:nvPicPr>
        <p:blipFill>
          <a:blip r:embed="rId2">
            <a:alphaModFix amt="54000"/>
          </a:blip>
          <a:stretch>
            <a:fillRect/>
          </a:stretch>
        </p:blipFill>
        <p:spPr>
          <a:xfrm>
            <a:off x="0" y="0"/>
            <a:ext cx="9144003" cy="5143501"/>
          </a:xfrm>
          <a:prstGeom prst="rect">
            <a:avLst/>
          </a:prstGeom>
          <a:noFill/>
          <a:ln>
            <a:noFill/>
          </a:ln>
        </p:spPr>
      </p:pic>
      <p:sp>
        <p:nvSpPr>
          <p:cNvPr id="219" name="Google Shape;219;p11"/>
          <p:cNvSpPr txBox="1"/>
          <p:nvPr>
            <p:ph hasCustomPrompt="1" type="title"/>
          </p:nvPr>
        </p:nvSpPr>
        <p:spPr>
          <a:xfrm>
            <a:off x="1284000" y="1755325"/>
            <a:ext cx="6576000" cy="1239000"/>
          </a:xfrm>
          <a:prstGeom prst="rect">
            <a:avLst/>
          </a:prstGeom>
        </p:spPr>
        <p:txBody>
          <a:bodyPr anchorCtr="0" anchor="b" bIns="91425" lIns="91425" spcFirstLastPara="1" rIns="91425" wrap="square" tIns="91425">
            <a:noAutofit/>
          </a:bodyPr>
          <a:lstStyle>
            <a:lvl1pPr lvl="0" algn="ctr">
              <a:spcBef>
                <a:spcPts val="0"/>
              </a:spcBef>
              <a:spcAft>
                <a:spcPts val="0"/>
              </a:spcAft>
              <a:buSzPts val="8500"/>
              <a:buNone/>
              <a:defRPr sz="8500"/>
            </a:lvl1pPr>
            <a:lvl2pPr lvl="1" algn="ctr">
              <a:spcBef>
                <a:spcPts val="0"/>
              </a:spcBef>
              <a:spcAft>
                <a:spcPts val="0"/>
              </a:spcAft>
              <a:buSzPts val="8500"/>
              <a:buNone/>
              <a:defRPr sz="8500"/>
            </a:lvl2pPr>
            <a:lvl3pPr lvl="2" algn="ctr">
              <a:spcBef>
                <a:spcPts val="0"/>
              </a:spcBef>
              <a:spcAft>
                <a:spcPts val="0"/>
              </a:spcAft>
              <a:buSzPts val="8500"/>
              <a:buNone/>
              <a:defRPr sz="8500"/>
            </a:lvl3pPr>
            <a:lvl4pPr lvl="3" algn="ctr">
              <a:spcBef>
                <a:spcPts val="0"/>
              </a:spcBef>
              <a:spcAft>
                <a:spcPts val="0"/>
              </a:spcAft>
              <a:buSzPts val="8500"/>
              <a:buNone/>
              <a:defRPr sz="8500"/>
            </a:lvl4pPr>
            <a:lvl5pPr lvl="4" algn="ctr">
              <a:spcBef>
                <a:spcPts val="0"/>
              </a:spcBef>
              <a:spcAft>
                <a:spcPts val="0"/>
              </a:spcAft>
              <a:buSzPts val="8500"/>
              <a:buNone/>
              <a:defRPr sz="8500"/>
            </a:lvl5pPr>
            <a:lvl6pPr lvl="5" algn="ctr">
              <a:spcBef>
                <a:spcPts val="0"/>
              </a:spcBef>
              <a:spcAft>
                <a:spcPts val="0"/>
              </a:spcAft>
              <a:buSzPts val="8500"/>
              <a:buNone/>
              <a:defRPr sz="8500"/>
            </a:lvl6pPr>
            <a:lvl7pPr lvl="6" algn="ctr">
              <a:spcBef>
                <a:spcPts val="0"/>
              </a:spcBef>
              <a:spcAft>
                <a:spcPts val="0"/>
              </a:spcAft>
              <a:buSzPts val="8500"/>
              <a:buNone/>
              <a:defRPr sz="8500"/>
            </a:lvl7pPr>
            <a:lvl8pPr lvl="7" algn="ctr">
              <a:spcBef>
                <a:spcPts val="0"/>
              </a:spcBef>
              <a:spcAft>
                <a:spcPts val="0"/>
              </a:spcAft>
              <a:buSzPts val="8500"/>
              <a:buNone/>
              <a:defRPr sz="8500"/>
            </a:lvl8pPr>
            <a:lvl9pPr lvl="8" algn="ctr">
              <a:spcBef>
                <a:spcPts val="0"/>
              </a:spcBef>
              <a:spcAft>
                <a:spcPts val="0"/>
              </a:spcAft>
              <a:buSzPts val="8500"/>
              <a:buNone/>
              <a:defRPr sz="8500"/>
            </a:lvl9pPr>
          </a:lstStyle>
          <a:p>
            <a:r>
              <a:t>xx%</a:t>
            </a:r>
          </a:p>
        </p:txBody>
      </p:sp>
      <p:sp>
        <p:nvSpPr>
          <p:cNvPr id="220" name="Google Shape;220;p11"/>
          <p:cNvSpPr txBox="1"/>
          <p:nvPr>
            <p:ph idx="1" type="subTitle"/>
          </p:nvPr>
        </p:nvSpPr>
        <p:spPr>
          <a:xfrm>
            <a:off x="1284000" y="2994275"/>
            <a:ext cx="6576000" cy="393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221" name="Google Shape;221;p11"/>
          <p:cNvGrpSpPr/>
          <p:nvPr/>
        </p:nvGrpSpPr>
        <p:grpSpPr>
          <a:xfrm flipH="1" rot="-6555018">
            <a:off x="1673823" y="-2269917"/>
            <a:ext cx="2915972" cy="5471990"/>
            <a:chOff x="2317959" y="-741353"/>
            <a:chExt cx="2915933" cy="5471916"/>
          </a:xfrm>
        </p:grpSpPr>
        <p:pic>
          <p:nvPicPr>
            <p:cNvPr id="222" name="Google Shape;222;p11"/>
            <p:cNvPicPr preferRelativeResize="0"/>
            <p:nvPr/>
          </p:nvPicPr>
          <p:blipFill>
            <a:blip r:embed="rId3">
              <a:alphaModFix/>
            </a:blip>
            <a:stretch>
              <a:fillRect/>
            </a:stretch>
          </p:blipFill>
          <p:spPr>
            <a:xfrm rot="-4387716">
              <a:off x="2325709" y="1944521"/>
              <a:ext cx="2900432" cy="2167447"/>
            </a:xfrm>
            <a:prstGeom prst="rect">
              <a:avLst/>
            </a:prstGeom>
            <a:noFill/>
            <a:ln>
              <a:noFill/>
            </a:ln>
          </p:spPr>
        </p:pic>
        <p:pic>
          <p:nvPicPr>
            <p:cNvPr id="223" name="Google Shape;223;p11"/>
            <p:cNvPicPr preferRelativeResize="0"/>
            <p:nvPr/>
          </p:nvPicPr>
          <p:blipFill>
            <a:blip r:embed="rId4">
              <a:alphaModFix/>
            </a:blip>
            <a:stretch>
              <a:fillRect/>
            </a:stretch>
          </p:blipFill>
          <p:spPr>
            <a:xfrm>
              <a:off x="2748325" y="-741353"/>
              <a:ext cx="699922" cy="2682664"/>
            </a:xfrm>
            <a:prstGeom prst="rect">
              <a:avLst/>
            </a:prstGeom>
            <a:noFill/>
            <a:ln>
              <a:noFill/>
            </a:ln>
          </p:spPr>
        </p:pic>
      </p:grpSp>
      <p:grpSp>
        <p:nvGrpSpPr>
          <p:cNvPr id="224" name="Google Shape;224;p11"/>
          <p:cNvGrpSpPr/>
          <p:nvPr/>
        </p:nvGrpSpPr>
        <p:grpSpPr>
          <a:xfrm>
            <a:off x="8257098" y="3043132"/>
            <a:ext cx="477566" cy="870198"/>
            <a:chOff x="8593048" y="337882"/>
            <a:chExt cx="477566" cy="870198"/>
          </a:xfrm>
        </p:grpSpPr>
        <p:grpSp>
          <p:nvGrpSpPr>
            <p:cNvPr id="225" name="Google Shape;225;p11"/>
            <p:cNvGrpSpPr/>
            <p:nvPr/>
          </p:nvGrpSpPr>
          <p:grpSpPr>
            <a:xfrm>
              <a:off x="8699856" y="337882"/>
              <a:ext cx="263941" cy="271144"/>
              <a:chOff x="2229338" y="688300"/>
              <a:chExt cx="510525" cy="524457"/>
            </a:xfrm>
          </p:grpSpPr>
          <p:sp>
            <p:nvSpPr>
              <p:cNvPr id="226" name="Google Shape;226;p11"/>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227" name="Google Shape;227;p11"/>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228" name="Google Shape;228;p11"/>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229" name="Google Shape;229;p11"/>
            <p:cNvGrpSpPr/>
            <p:nvPr/>
          </p:nvGrpSpPr>
          <p:grpSpPr>
            <a:xfrm rot="3858865">
              <a:off x="8621100" y="1022708"/>
              <a:ext cx="156185" cy="160447"/>
              <a:chOff x="2229338" y="688300"/>
              <a:chExt cx="510525" cy="524457"/>
            </a:xfrm>
          </p:grpSpPr>
          <p:sp>
            <p:nvSpPr>
              <p:cNvPr id="230" name="Google Shape;230;p11"/>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231" name="Google Shape;231;p11"/>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232" name="Google Shape;232;p11"/>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233" name="Google Shape;233;p11"/>
            <p:cNvGrpSpPr/>
            <p:nvPr/>
          </p:nvGrpSpPr>
          <p:grpSpPr>
            <a:xfrm rot="-3166218">
              <a:off x="8938638" y="773487"/>
              <a:ext cx="108938" cy="111911"/>
              <a:chOff x="2229338" y="688300"/>
              <a:chExt cx="510525" cy="524457"/>
            </a:xfrm>
          </p:grpSpPr>
          <p:sp>
            <p:nvSpPr>
              <p:cNvPr id="234" name="Google Shape;234;p11"/>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235" name="Google Shape;235;p11"/>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236" name="Google Shape;236;p11"/>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237" name="Shape 237"/>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238" name="Shape 238"/>
        <p:cNvGrpSpPr/>
        <p:nvPr/>
      </p:nvGrpSpPr>
      <p:grpSpPr>
        <a:xfrm>
          <a:off x="0" y="0"/>
          <a:ext cx="0" cy="0"/>
          <a:chOff x="0" y="0"/>
          <a:chExt cx="0" cy="0"/>
        </a:xfrm>
      </p:grpSpPr>
      <p:pic>
        <p:nvPicPr>
          <p:cNvPr id="239" name="Google Shape;239;p13"/>
          <p:cNvPicPr preferRelativeResize="0"/>
          <p:nvPr/>
        </p:nvPicPr>
        <p:blipFill>
          <a:blip r:embed="rId2">
            <a:alphaModFix amt="54000"/>
          </a:blip>
          <a:stretch>
            <a:fillRect/>
          </a:stretch>
        </p:blipFill>
        <p:spPr>
          <a:xfrm flipH="1">
            <a:off x="0" y="0"/>
            <a:ext cx="9144003" cy="5143501"/>
          </a:xfrm>
          <a:prstGeom prst="rect">
            <a:avLst/>
          </a:prstGeom>
          <a:noFill/>
          <a:ln>
            <a:noFill/>
          </a:ln>
        </p:spPr>
      </p:pic>
      <p:sp>
        <p:nvSpPr>
          <p:cNvPr id="240" name="Google Shape;240;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41" name="Google Shape;241;p13"/>
          <p:cNvSpPr txBox="1"/>
          <p:nvPr>
            <p:ph hasCustomPrompt="1" idx="2" type="title"/>
          </p:nvPr>
        </p:nvSpPr>
        <p:spPr>
          <a:xfrm>
            <a:off x="1567988" y="1405589"/>
            <a:ext cx="781200" cy="4095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242" name="Google Shape;242;p13"/>
          <p:cNvSpPr txBox="1"/>
          <p:nvPr>
            <p:ph idx="1" type="subTitle"/>
          </p:nvPr>
        </p:nvSpPr>
        <p:spPr>
          <a:xfrm>
            <a:off x="717638" y="2243979"/>
            <a:ext cx="2481900" cy="59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3" name="Google Shape;243;p13"/>
          <p:cNvSpPr txBox="1"/>
          <p:nvPr>
            <p:ph hasCustomPrompt="1" idx="3" type="title"/>
          </p:nvPr>
        </p:nvSpPr>
        <p:spPr>
          <a:xfrm>
            <a:off x="4181426" y="1405589"/>
            <a:ext cx="781200" cy="4095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244" name="Google Shape;244;p13"/>
          <p:cNvSpPr txBox="1"/>
          <p:nvPr>
            <p:ph idx="4" type="subTitle"/>
          </p:nvPr>
        </p:nvSpPr>
        <p:spPr>
          <a:xfrm>
            <a:off x="3331076" y="2243979"/>
            <a:ext cx="2481900" cy="59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5" name="Google Shape;245;p13"/>
          <p:cNvSpPr txBox="1"/>
          <p:nvPr>
            <p:ph hasCustomPrompt="1" idx="5" type="title"/>
          </p:nvPr>
        </p:nvSpPr>
        <p:spPr>
          <a:xfrm>
            <a:off x="1568000" y="3211426"/>
            <a:ext cx="781200" cy="4095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246" name="Google Shape;246;p13"/>
          <p:cNvSpPr txBox="1"/>
          <p:nvPr>
            <p:ph idx="6" type="subTitle"/>
          </p:nvPr>
        </p:nvSpPr>
        <p:spPr>
          <a:xfrm>
            <a:off x="717638" y="4046331"/>
            <a:ext cx="2481900" cy="59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7" name="Google Shape;247;p13"/>
          <p:cNvSpPr txBox="1"/>
          <p:nvPr>
            <p:ph hasCustomPrompt="1" idx="7" type="title"/>
          </p:nvPr>
        </p:nvSpPr>
        <p:spPr>
          <a:xfrm>
            <a:off x="4181427" y="3211426"/>
            <a:ext cx="781200" cy="4095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248" name="Google Shape;248;p13"/>
          <p:cNvSpPr txBox="1"/>
          <p:nvPr>
            <p:ph idx="8" type="subTitle"/>
          </p:nvPr>
        </p:nvSpPr>
        <p:spPr>
          <a:xfrm>
            <a:off x="3331076" y="4046331"/>
            <a:ext cx="2481900" cy="59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9" name="Google Shape;249;p13"/>
          <p:cNvSpPr txBox="1"/>
          <p:nvPr>
            <p:ph idx="9" type="subTitle"/>
          </p:nvPr>
        </p:nvSpPr>
        <p:spPr>
          <a:xfrm>
            <a:off x="717638" y="1953312"/>
            <a:ext cx="2481900" cy="4095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dk1"/>
              </a:buClr>
              <a:buSzPts val="2400"/>
              <a:buFont typeface="Bebas Neue"/>
              <a:buNone/>
              <a:defRPr b="1" sz="1900">
                <a:solidFill>
                  <a:schemeClr val="dk2"/>
                </a:solidFill>
                <a:latin typeface="Lexend Deca"/>
                <a:ea typeface="Lexend Deca"/>
                <a:cs typeface="Lexend Deca"/>
                <a:sym typeface="Lexend Deca"/>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50" name="Google Shape;250;p13"/>
          <p:cNvSpPr txBox="1"/>
          <p:nvPr>
            <p:ph idx="13" type="subTitle"/>
          </p:nvPr>
        </p:nvSpPr>
        <p:spPr>
          <a:xfrm>
            <a:off x="3331076" y="1953312"/>
            <a:ext cx="2481900" cy="4095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dk1"/>
              </a:buClr>
              <a:buSzPts val="2400"/>
              <a:buFont typeface="Bebas Neue"/>
              <a:buNone/>
              <a:defRPr b="1" sz="1900">
                <a:solidFill>
                  <a:schemeClr val="dk2"/>
                </a:solidFill>
                <a:latin typeface="Lexend Deca"/>
                <a:ea typeface="Lexend Deca"/>
                <a:cs typeface="Lexend Deca"/>
                <a:sym typeface="Lexend Deca"/>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51" name="Google Shape;251;p13"/>
          <p:cNvSpPr txBox="1"/>
          <p:nvPr>
            <p:ph idx="14" type="subTitle"/>
          </p:nvPr>
        </p:nvSpPr>
        <p:spPr>
          <a:xfrm>
            <a:off x="717638" y="3759535"/>
            <a:ext cx="2481900" cy="4095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1900">
                <a:solidFill>
                  <a:schemeClr val="dk2"/>
                </a:solidFill>
                <a:latin typeface="Lexend Deca"/>
                <a:ea typeface="Lexend Deca"/>
                <a:cs typeface="Lexend Deca"/>
                <a:sym typeface="Lexend Deca"/>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52" name="Google Shape;252;p13"/>
          <p:cNvSpPr txBox="1"/>
          <p:nvPr>
            <p:ph idx="15" type="subTitle"/>
          </p:nvPr>
        </p:nvSpPr>
        <p:spPr>
          <a:xfrm>
            <a:off x="3331076" y="3759535"/>
            <a:ext cx="2481900" cy="4095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1900">
                <a:solidFill>
                  <a:schemeClr val="dk2"/>
                </a:solidFill>
                <a:latin typeface="Lexend Deca"/>
                <a:ea typeface="Lexend Deca"/>
                <a:cs typeface="Lexend Deca"/>
                <a:sym typeface="Lexend Deca"/>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53" name="Google Shape;253;p13"/>
          <p:cNvSpPr txBox="1"/>
          <p:nvPr>
            <p:ph hasCustomPrompt="1" idx="16" type="title"/>
          </p:nvPr>
        </p:nvSpPr>
        <p:spPr>
          <a:xfrm>
            <a:off x="6794837" y="1405589"/>
            <a:ext cx="781200" cy="4095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254" name="Google Shape;254;p13"/>
          <p:cNvSpPr txBox="1"/>
          <p:nvPr>
            <p:ph idx="17" type="subTitle"/>
          </p:nvPr>
        </p:nvSpPr>
        <p:spPr>
          <a:xfrm>
            <a:off x="5944487" y="2243979"/>
            <a:ext cx="2481900" cy="59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55" name="Google Shape;255;p13"/>
          <p:cNvSpPr txBox="1"/>
          <p:nvPr>
            <p:ph hasCustomPrompt="1" idx="18" type="title"/>
          </p:nvPr>
        </p:nvSpPr>
        <p:spPr>
          <a:xfrm>
            <a:off x="6794828" y="3211426"/>
            <a:ext cx="781200" cy="4095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256" name="Google Shape;256;p13"/>
          <p:cNvSpPr txBox="1"/>
          <p:nvPr>
            <p:ph idx="19" type="subTitle"/>
          </p:nvPr>
        </p:nvSpPr>
        <p:spPr>
          <a:xfrm>
            <a:off x="5944487" y="4046331"/>
            <a:ext cx="2481900" cy="59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57" name="Google Shape;257;p13"/>
          <p:cNvSpPr txBox="1"/>
          <p:nvPr>
            <p:ph idx="20" type="subTitle"/>
          </p:nvPr>
        </p:nvSpPr>
        <p:spPr>
          <a:xfrm>
            <a:off x="5944487" y="1953312"/>
            <a:ext cx="2481900" cy="4095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dk1"/>
              </a:buClr>
              <a:buSzPts val="2400"/>
              <a:buFont typeface="Bebas Neue"/>
              <a:buNone/>
              <a:defRPr b="1" sz="1900">
                <a:solidFill>
                  <a:schemeClr val="dk2"/>
                </a:solidFill>
                <a:latin typeface="Lexend Deca"/>
                <a:ea typeface="Lexend Deca"/>
                <a:cs typeface="Lexend Deca"/>
                <a:sym typeface="Lexend Deca"/>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58" name="Google Shape;258;p13"/>
          <p:cNvSpPr txBox="1"/>
          <p:nvPr>
            <p:ph idx="21" type="subTitle"/>
          </p:nvPr>
        </p:nvSpPr>
        <p:spPr>
          <a:xfrm>
            <a:off x="5944487" y="3759535"/>
            <a:ext cx="2481900" cy="4095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1900">
                <a:solidFill>
                  <a:schemeClr val="dk2"/>
                </a:solidFill>
                <a:latin typeface="Lexend Deca"/>
                <a:ea typeface="Lexend Deca"/>
                <a:cs typeface="Lexend Deca"/>
                <a:sym typeface="Lexend Deca"/>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grpSp>
        <p:nvGrpSpPr>
          <p:cNvPr id="259" name="Google Shape;259;p13"/>
          <p:cNvGrpSpPr/>
          <p:nvPr/>
        </p:nvGrpSpPr>
        <p:grpSpPr>
          <a:xfrm rot="1232071">
            <a:off x="8337669" y="1077479"/>
            <a:ext cx="1368293" cy="4195743"/>
            <a:chOff x="-3998921" y="-3033487"/>
            <a:chExt cx="3992998" cy="12244156"/>
          </a:xfrm>
        </p:grpSpPr>
        <p:pic>
          <p:nvPicPr>
            <p:cNvPr id="260" name="Google Shape;260;p13"/>
            <p:cNvPicPr preferRelativeResize="0"/>
            <p:nvPr/>
          </p:nvPicPr>
          <p:blipFill>
            <a:blip r:embed="rId3">
              <a:alphaModFix/>
            </a:blip>
            <a:stretch>
              <a:fillRect/>
            </a:stretch>
          </p:blipFill>
          <p:spPr>
            <a:xfrm rot="5400000">
              <a:off x="-6462089" y="2754503"/>
              <a:ext cx="9144003" cy="3768329"/>
            </a:xfrm>
            <a:prstGeom prst="rect">
              <a:avLst/>
            </a:prstGeom>
            <a:noFill/>
            <a:ln>
              <a:noFill/>
            </a:ln>
          </p:spPr>
        </p:pic>
        <p:pic>
          <p:nvPicPr>
            <p:cNvPr id="261" name="Google Shape;261;p13"/>
            <p:cNvPicPr preferRelativeResize="0"/>
            <p:nvPr/>
          </p:nvPicPr>
          <p:blipFill>
            <a:blip r:embed="rId4">
              <a:alphaModFix/>
            </a:blip>
            <a:stretch>
              <a:fillRect/>
            </a:stretch>
          </p:blipFill>
          <p:spPr>
            <a:xfrm>
              <a:off x="-3998921" y="-3033487"/>
              <a:ext cx="1378517" cy="5143499"/>
            </a:xfrm>
            <a:prstGeom prst="rect">
              <a:avLst/>
            </a:prstGeom>
            <a:noFill/>
            <a:ln>
              <a:noFill/>
            </a:ln>
          </p:spPr>
        </p:pic>
      </p:grpSp>
      <p:grpSp>
        <p:nvGrpSpPr>
          <p:cNvPr id="262" name="Google Shape;262;p13"/>
          <p:cNvGrpSpPr/>
          <p:nvPr/>
        </p:nvGrpSpPr>
        <p:grpSpPr>
          <a:xfrm rot="-10409935">
            <a:off x="-908763" y="-2050131"/>
            <a:ext cx="3029281" cy="4255112"/>
            <a:chOff x="-8090128" y="-2676285"/>
            <a:chExt cx="9170634" cy="12881627"/>
          </a:xfrm>
        </p:grpSpPr>
        <p:pic>
          <p:nvPicPr>
            <p:cNvPr id="263" name="Google Shape;263;p13"/>
            <p:cNvPicPr preferRelativeResize="0"/>
            <p:nvPr/>
          </p:nvPicPr>
          <p:blipFill>
            <a:blip r:embed="rId5">
              <a:alphaModFix/>
            </a:blip>
            <a:stretch>
              <a:fillRect/>
            </a:stretch>
          </p:blipFill>
          <p:spPr>
            <a:xfrm rot="-3465684">
              <a:off x="-8022685" y="2440330"/>
              <a:ext cx="9035750" cy="5143500"/>
            </a:xfrm>
            <a:prstGeom prst="rect">
              <a:avLst/>
            </a:prstGeom>
            <a:noFill/>
            <a:ln>
              <a:noFill/>
            </a:ln>
          </p:spPr>
        </p:pic>
        <p:pic>
          <p:nvPicPr>
            <p:cNvPr id="264" name="Google Shape;264;p13"/>
            <p:cNvPicPr preferRelativeResize="0"/>
            <p:nvPr/>
          </p:nvPicPr>
          <p:blipFill>
            <a:blip r:embed="rId6">
              <a:alphaModFix/>
            </a:blip>
            <a:stretch>
              <a:fillRect/>
            </a:stretch>
          </p:blipFill>
          <p:spPr>
            <a:xfrm rot="358766">
              <a:off x="-4523080" y="-2588152"/>
              <a:ext cx="1884406" cy="3682742"/>
            </a:xfrm>
            <a:prstGeom prst="rect">
              <a:avLst/>
            </a:prstGeom>
            <a:noFill/>
            <a:ln>
              <a:noFill/>
            </a:ln>
          </p:spPr>
        </p:pic>
      </p:grpSp>
      <p:grpSp>
        <p:nvGrpSpPr>
          <p:cNvPr id="265" name="Google Shape;265;p13"/>
          <p:cNvGrpSpPr/>
          <p:nvPr/>
        </p:nvGrpSpPr>
        <p:grpSpPr>
          <a:xfrm>
            <a:off x="825356" y="4786344"/>
            <a:ext cx="263941" cy="271144"/>
            <a:chOff x="2229338" y="688300"/>
            <a:chExt cx="510525" cy="524457"/>
          </a:xfrm>
        </p:grpSpPr>
        <p:sp>
          <p:nvSpPr>
            <p:cNvPr id="266" name="Google Shape;266;p13"/>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267" name="Google Shape;267;p13"/>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268" name="Google Shape;268;p13"/>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269" name="Google Shape;269;p13"/>
          <p:cNvGrpSpPr/>
          <p:nvPr/>
        </p:nvGrpSpPr>
        <p:grpSpPr>
          <a:xfrm rot="3858865">
            <a:off x="374412" y="4708296"/>
            <a:ext cx="156185" cy="160447"/>
            <a:chOff x="2229338" y="688300"/>
            <a:chExt cx="510525" cy="524457"/>
          </a:xfrm>
        </p:grpSpPr>
        <p:sp>
          <p:nvSpPr>
            <p:cNvPr id="270" name="Google Shape;270;p13"/>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271" name="Google Shape;271;p13"/>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272" name="Google Shape;272;p13"/>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273" name="Google Shape;273;p13"/>
          <p:cNvGrpSpPr/>
          <p:nvPr/>
        </p:nvGrpSpPr>
        <p:grpSpPr>
          <a:xfrm rot="-3166218">
            <a:off x="398026" y="4067599"/>
            <a:ext cx="108938" cy="111911"/>
            <a:chOff x="2229338" y="688300"/>
            <a:chExt cx="510525" cy="524457"/>
          </a:xfrm>
        </p:grpSpPr>
        <p:sp>
          <p:nvSpPr>
            <p:cNvPr id="274" name="Google Shape;274;p13"/>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275" name="Google Shape;275;p13"/>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276" name="Google Shape;276;p13"/>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277" name="Google Shape;277;p13"/>
          <p:cNvGrpSpPr/>
          <p:nvPr/>
        </p:nvGrpSpPr>
        <p:grpSpPr>
          <a:xfrm>
            <a:off x="8607281" y="700069"/>
            <a:ext cx="263941" cy="271144"/>
            <a:chOff x="2229338" y="688300"/>
            <a:chExt cx="510525" cy="524457"/>
          </a:xfrm>
        </p:grpSpPr>
        <p:sp>
          <p:nvSpPr>
            <p:cNvPr id="278" name="Google Shape;278;p13"/>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279" name="Google Shape;279;p13"/>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280" name="Google Shape;280;p13"/>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281" name="Google Shape;281;p13"/>
          <p:cNvGrpSpPr/>
          <p:nvPr/>
        </p:nvGrpSpPr>
        <p:grpSpPr>
          <a:xfrm rot="3858865">
            <a:off x="8456962" y="4708296"/>
            <a:ext cx="156185" cy="160447"/>
            <a:chOff x="2229338" y="688300"/>
            <a:chExt cx="510525" cy="524457"/>
          </a:xfrm>
        </p:grpSpPr>
        <p:sp>
          <p:nvSpPr>
            <p:cNvPr id="282" name="Google Shape;282;p13"/>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283" name="Google Shape;283;p13"/>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284" name="Google Shape;284;p13"/>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285" name="Google Shape;285;p13"/>
          <p:cNvGrpSpPr/>
          <p:nvPr/>
        </p:nvGrpSpPr>
        <p:grpSpPr>
          <a:xfrm rot="-3166218">
            <a:off x="8322826" y="114724"/>
            <a:ext cx="108938" cy="111911"/>
            <a:chOff x="2229338" y="688300"/>
            <a:chExt cx="510525" cy="524457"/>
          </a:xfrm>
        </p:grpSpPr>
        <p:sp>
          <p:nvSpPr>
            <p:cNvPr id="286" name="Google Shape;286;p13"/>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287" name="Google Shape;287;p13"/>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288" name="Google Shape;288;p13"/>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289" name="Shape 289"/>
        <p:cNvGrpSpPr/>
        <p:nvPr/>
      </p:nvGrpSpPr>
      <p:grpSpPr>
        <a:xfrm>
          <a:off x="0" y="0"/>
          <a:ext cx="0" cy="0"/>
          <a:chOff x="0" y="0"/>
          <a:chExt cx="0" cy="0"/>
        </a:xfrm>
      </p:grpSpPr>
      <p:pic>
        <p:nvPicPr>
          <p:cNvPr id="290" name="Google Shape;290;p14"/>
          <p:cNvPicPr preferRelativeResize="0"/>
          <p:nvPr/>
        </p:nvPicPr>
        <p:blipFill>
          <a:blip r:embed="rId2">
            <a:alphaModFix amt="54000"/>
          </a:blip>
          <a:stretch>
            <a:fillRect/>
          </a:stretch>
        </p:blipFill>
        <p:spPr>
          <a:xfrm flipH="1" rot="10800000">
            <a:off x="0" y="0"/>
            <a:ext cx="9144003" cy="5143501"/>
          </a:xfrm>
          <a:prstGeom prst="rect">
            <a:avLst/>
          </a:prstGeom>
          <a:noFill/>
          <a:ln>
            <a:noFill/>
          </a:ln>
        </p:spPr>
      </p:pic>
      <p:sp>
        <p:nvSpPr>
          <p:cNvPr id="291" name="Google Shape;291;p14"/>
          <p:cNvSpPr txBox="1"/>
          <p:nvPr>
            <p:ph type="title"/>
          </p:nvPr>
        </p:nvSpPr>
        <p:spPr>
          <a:xfrm>
            <a:off x="4619175" y="3400217"/>
            <a:ext cx="3809700" cy="397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000"/>
              <a:buNone/>
              <a:defRPr sz="1900">
                <a:solidFill>
                  <a:schemeClr val="dk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292" name="Google Shape;292;p14"/>
          <p:cNvSpPr txBox="1"/>
          <p:nvPr>
            <p:ph idx="1" type="subTitle"/>
          </p:nvPr>
        </p:nvSpPr>
        <p:spPr>
          <a:xfrm>
            <a:off x="4276700" y="1167675"/>
            <a:ext cx="4152300" cy="21633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2500"/>
              <a:buNone/>
              <a:defRPr sz="2700"/>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grpSp>
        <p:nvGrpSpPr>
          <p:cNvPr id="293" name="Google Shape;293;p14"/>
          <p:cNvGrpSpPr/>
          <p:nvPr/>
        </p:nvGrpSpPr>
        <p:grpSpPr>
          <a:xfrm>
            <a:off x="8164931" y="157057"/>
            <a:ext cx="817383" cy="1296373"/>
            <a:chOff x="8164931" y="157057"/>
            <a:chExt cx="817383" cy="1296373"/>
          </a:xfrm>
        </p:grpSpPr>
        <p:grpSp>
          <p:nvGrpSpPr>
            <p:cNvPr id="294" name="Google Shape;294;p14"/>
            <p:cNvGrpSpPr/>
            <p:nvPr/>
          </p:nvGrpSpPr>
          <p:grpSpPr>
            <a:xfrm>
              <a:off x="8164931" y="157057"/>
              <a:ext cx="263941" cy="271144"/>
              <a:chOff x="2229338" y="688300"/>
              <a:chExt cx="510525" cy="524457"/>
            </a:xfrm>
          </p:grpSpPr>
          <p:sp>
            <p:nvSpPr>
              <p:cNvPr id="295" name="Google Shape;295;p14"/>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296" name="Google Shape;296;p14"/>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297" name="Google Shape;297;p14"/>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298" name="Google Shape;298;p14"/>
            <p:cNvGrpSpPr/>
            <p:nvPr/>
          </p:nvGrpSpPr>
          <p:grpSpPr>
            <a:xfrm rot="3858865">
              <a:off x="8643075" y="1268058"/>
              <a:ext cx="156185" cy="160447"/>
              <a:chOff x="2229338" y="688300"/>
              <a:chExt cx="510525" cy="524457"/>
            </a:xfrm>
          </p:grpSpPr>
          <p:sp>
            <p:nvSpPr>
              <p:cNvPr id="299" name="Google Shape;299;p14"/>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300" name="Google Shape;300;p14"/>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301" name="Google Shape;301;p14"/>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302" name="Google Shape;302;p14"/>
            <p:cNvGrpSpPr/>
            <p:nvPr/>
          </p:nvGrpSpPr>
          <p:grpSpPr>
            <a:xfrm rot="-3166218">
              <a:off x="8850338" y="906362"/>
              <a:ext cx="108938" cy="111911"/>
              <a:chOff x="2229338" y="688300"/>
              <a:chExt cx="510525" cy="524457"/>
            </a:xfrm>
          </p:grpSpPr>
          <p:sp>
            <p:nvSpPr>
              <p:cNvPr id="303" name="Google Shape;303;p14"/>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304" name="Google Shape;304;p14"/>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305" name="Google Shape;305;p14"/>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306" name="Shape 306"/>
        <p:cNvGrpSpPr/>
        <p:nvPr/>
      </p:nvGrpSpPr>
      <p:grpSpPr>
        <a:xfrm>
          <a:off x="0" y="0"/>
          <a:ext cx="0" cy="0"/>
          <a:chOff x="0" y="0"/>
          <a:chExt cx="0" cy="0"/>
        </a:xfrm>
      </p:grpSpPr>
      <p:pic>
        <p:nvPicPr>
          <p:cNvPr id="307" name="Google Shape;307;p15"/>
          <p:cNvPicPr preferRelativeResize="0"/>
          <p:nvPr/>
        </p:nvPicPr>
        <p:blipFill>
          <a:blip r:embed="rId2">
            <a:alphaModFix amt="54000"/>
          </a:blip>
          <a:stretch>
            <a:fillRect/>
          </a:stretch>
        </p:blipFill>
        <p:spPr>
          <a:xfrm flipH="1" rot="10800000">
            <a:off x="0" y="0"/>
            <a:ext cx="9144003" cy="5143501"/>
          </a:xfrm>
          <a:prstGeom prst="rect">
            <a:avLst/>
          </a:prstGeom>
          <a:noFill/>
          <a:ln>
            <a:noFill/>
          </a:ln>
        </p:spPr>
      </p:pic>
      <p:sp>
        <p:nvSpPr>
          <p:cNvPr id="308" name="Google Shape;308;p1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309" name="Google Shape;309;p15"/>
          <p:cNvGrpSpPr/>
          <p:nvPr/>
        </p:nvGrpSpPr>
        <p:grpSpPr>
          <a:xfrm rot="1232071">
            <a:off x="-399881" y="1019629"/>
            <a:ext cx="1368293" cy="4195743"/>
            <a:chOff x="-3998921" y="-3033487"/>
            <a:chExt cx="3992998" cy="12244156"/>
          </a:xfrm>
        </p:grpSpPr>
        <p:pic>
          <p:nvPicPr>
            <p:cNvPr id="310" name="Google Shape;310;p15"/>
            <p:cNvPicPr preferRelativeResize="0"/>
            <p:nvPr/>
          </p:nvPicPr>
          <p:blipFill>
            <a:blip r:embed="rId3">
              <a:alphaModFix/>
            </a:blip>
            <a:stretch>
              <a:fillRect/>
            </a:stretch>
          </p:blipFill>
          <p:spPr>
            <a:xfrm rot="5400000">
              <a:off x="-6462089" y="2754503"/>
              <a:ext cx="9144003" cy="3768329"/>
            </a:xfrm>
            <a:prstGeom prst="rect">
              <a:avLst/>
            </a:prstGeom>
            <a:noFill/>
            <a:ln>
              <a:noFill/>
            </a:ln>
          </p:spPr>
        </p:pic>
        <p:pic>
          <p:nvPicPr>
            <p:cNvPr id="311" name="Google Shape;311;p15"/>
            <p:cNvPicPr preferRelativeResize="0"/>
            <p:nvPr/>
          </p:nvPicPr>
          <p:blipFill>
            <a:blip r:embed="rId4">
              <a:alphaModFix/>
            </a:blip>
            <a:stretch>
              <a:fillRect/>
            </a:stretch>
          </p:blipFill>
          <p:spPr>
            <a:xfrm>
              <a:off x="-3998921" y="-3033487"/>
              <a:ext cx="1378517" cy="5143499"/>
            </a:xfrm>
            <a:prstGeom prst="rect">
              <a:avLst/>
            </a:prstGeom>
            <a:noFill/>
            <a:ln>
              <a:noFill/>
            </a:ln>
          </p:spPr>
        </p:pic>
      </p:grpSp>
      <p:grpSp>
        <p:nvGrpSpPr>
          <p:cNvPr id="312" name="Google Shape;312;p15"/>
          <p:cNvGrpSpPr/>
          <p:nvPr/>
        </p:nvGrpSpPr>
        <p:grpSpPr>
          <a:xfrm rot="-10409935">
            <a:off x="7501812" y="-2323306"/>
            <a:ext cx="3029281" cy="4255112"/>
            <a:chOff x="-8090128" y="-2676285"/>
            <a:chExt cx="9170634" cy="12881627"/>
          </a:xfrm>
        </p:grpSpPr>
        <p:pic>
          <p:nvPicPr>
            <p:cNvPr id="313" name="Google Shape;313;p15"/>
            <p:cNvPicPr preferRelativeResize="0"/>
            <p:nvPr/>
          </p:nvPicPr>
          <p:blipFill>
            <a:blip r:embed="rId5">
              <a:alphaModFix/>
            </a:blip>
            <a:stretch>
              <a:fillRect/>
            </a:stretch>
          </p:blipFill>
          <p:spPr>
            <a:xfrm rot="-3465684">
              <a:off x="-8022685" y="2440330"/>
              <a:ext cx="9035750" cy="5143500"/>
            </a:xfrm>
            <a:prstGeom prst="rect">
              <a:avLst/>
            </a:prstGeom>
            <a:noFill/>
            <a:ln>
              <a:noFill/>
            </a:ln>
          </p:spPr>
        </p:pic>
        <p:pic>
          <p:nvPicPr>
            <p:cNvPr id="314" name="Google Shape;314;p15"/>
            <p:cNvPicPr preferRelativeResize="0"/>
            <p:nvPr/>
          </p:nvPicPr>
          <p:blipFill>
            <a:blip r:embed="rId6">
              <a:alphaModFix/>
            </a:blip>
            <a:stretch>
              <a:fillRect/>
            </a:stretch>
          </p:blipFill>
          <p:spPr>
            <a:xfrm rot="358766">
              <a:off x="-4523080" y="-2588152"/>
              <a:ext cx="1884406" cy="3682742"/>
            </a:xfrm>
            <a:prstGeom prst="rect">
              <a:avLst/>
            </a:prstGeom>
            <a:noFill/>
            <a:ln>
              <a:noFill/>
            </a:ln>
          </p:spPr>
        </p:pic>
      </p:grpSp>
      <p:grpSp>
        <p:nvGrpSpPr>
          <p:cNvPr id="315" name="Google Shape;315;p15"/>
          <p:cNvGrpSpPr/>
          <p:nvPr/>
        </p:nvGrpSpPr>
        <p:grpSpPr>
          <a:xfrm>
            <a:off x="8533323" y="3903532"/>
            <a:ext cx="477566" cy="870198"/>
            <a:chOff x="8593048" y="337882"/>
            <a:chExt cx="477566" cy="870198"/>
          </a:xfrm>
        </p:grpSpPr>
        <p:grpSp>
          <p:nvGrpSpPr>
            <p:cNvPr id="316" name="Google Shape;316;p15"/>
            <p:cNvGrpSpPr/>
            <p:nvPr/>
          </p:nvGrpSpPr>
          <p:grpSpPr>
            <a:xfrm>
              <a:off x="8699856" y="337882"/>
              <a:ext cx="263941" cy="271144"/>
              <a:chOff x="2229338" y="688300"/>
              <a:chExt cx="510525" cy="524457"/>
            </a:xfrm>
          </p:grpSpPr>
          <p:sp>
            <p:nvSpPr>
              <p:cNvPr id="317" name="Google Shape;317;p15"/>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318" name="Google Shape;318;p15"/>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319" name="Google Shape;319;p15"/>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320" name="Google Shape;320;p15"/>
            <p:cNvGrpSpPr/>
            <p:nvPr/>
          </p:nvGrpSpPr>
          <p:grpSpPr>
            <a:xfrm rot="3858865">
              <a:off x="8621100" y="1022708"/>
              <a:ext cx="156185" cy="160447"/>
              <a:chOff x="2229338" y="688300"/>
              <a:chExt cx="510525" cy="524457"/>
            </a:xfrm>
          </p:grpSpPr>
          <p:sp>
            <p:nvSpPr>
              <p:cNvPr id="321" name="Google Shape;321;p15"/>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322" name="Google Shape;322;p15"/>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323" name="Google Shape;323;p15"/>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324" name="Google Shape;324;p15"/>
            <p:cNvGrpSpPr/>
            <p:nvPr/>
          </p:nvGrpSpPr>
          <p:grpSpPr>
            <a:xfrm rot="-3166218">
              <a:off x="8938638" y="773487"/>
              <a:ext cx="108938" cy="111911"/>
              <a:chOff x="2229338" y="688300"/>
              <a:chExt cx="510525" cy="524457"/>
            </a:xfrm>
          </p:grpSpPr>
          <p:sp>
            <p:nvSpPr>
              <p:cNvPr id="325" name="Google Shape;325;p15"/>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326" name="Google Shape;326;p15"/>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327" name="Google Shape;327;p15"/>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grpSp>
        <p:nvGrpSpPr>
          <p:cNvPr id="328" name="Google Shape;328;p15"/>
          <p:cNvGrpSpPr/>
          <p:nvPr/>
        </p:nvGrpSpPr>
        <p:grpSpPr>
          <a:xfrm rot="3858865">
            <a:off x="131750" y="3793183"/>
            <a:ext cx="156185" cy="160447"/>
            <a:chOff x="2229338" y="688300"/>
            <a:chExt cx="510525" cy="524457"/>
          </a:xfrm>
        </p:grpSpPr>
        <p:sp>
          <p:nvSpPr>
            <p:cNvPr id="329" name="Google Shape;329;p15"/>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330" name="Google Shape;330;p15"/>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331" name="Google Shape;331;p15"/>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332" name="Google Shape;332;p15"/>
          <p:cNvGrpSpPr/>
          <p:nvPr/>
        </p:nvGrpSpPr>
        <p:grpSpPr>
          <a:xfrm>
            <a:off x="152306" y="184020"/>
            <a:ext cx="640296" cy="350981"/>
            <a:chOff x="152306" y="184020"/>
            <a:chExt cx="640296" cy="350981"/>
          </a:xfrm>
        </p:grpSpPr>
        <p:grpSp>
          <p:nvGrpSpPr>
            <p:cNvPr id="333" name="Google Shape;333;p15"/>
            <p:cNvGrpSpPr/>
            <p:nvPr/>
          </p:nvGrpSpPr>
          <p:grpSpPr>
            <a:xfrm>
              <a:off x="152306" y="263857"/>
              <a:ext cx="263941" cy="271144"/>
              <a:chOff x="2229338" y="688300"/>
              <a:chExt cx="510525" cy="524457"/>
            </a:xfrm>
          </p:grpSpPr>
          <p:sp>
            <p:nvSpPr>
              <p:cNvPr id="334" name="Google Shape;334;p15"/>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335" name="Google Shape;335;p15"/>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336" name="Google Shape;336;p15"/>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337" name="Google Shape;337;p15"/>
            <p:cNvGrpSpPr/>
            <p:nvPr/>
          </p:nvGrpSpPr>
          <p:grpSpPr>
            <a:xfrm rot="-3166218">
              <a:off x="660626" y="205287"/>
              <a:ext cx="108938" cy="111911"/>
              <a:chOff x="2229338" y="688300"/>
              <a:chExt cx="510525" cy="524457"/>
            </a:xfrm>
          </p:grpSpPr>
          <p:sp>
            <p:nvSpPr>
              <p:cNvPr id="338" name="Google Shape;338;p15"/>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339" name="Google Shape;339;p15"/>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340" name="Google Shape;340;p15"/>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1">
    <p:spTree>
      <p:nvGrpSpPr>
        <p:cNvPr id="341" name="Shape 341"/>
        <p:cNvGrpSpPr/>
        <p:nvPr/>
      </p:nvGrpSpPr>
      <p:grpSpPr>
        <a:xfrm>
          <a:off x="0" y="0"/>
          <a:ext cx="0" cy="0"/>
          <a:chOff x="0" y="0"/>
          <a:chExt cx="0" cy="0"/>
        </a:xfrm>
      </p:grpSpPr>
      <p:pic>
        <p:nvPicPr>
          <p:cNvPr id="342" name="Google Shape;342;p16"/>
          <p:cNvPicPr preferRelativeResize="0"/>
          <p:nvPr/>
        </p:nvPicPr>
        <p:blipFill>
          <a:blip r:embed="rId2">
            <a:alphaModFix amt="54000"/>
          </a:blip>
          <a:stretch>
            <a:fillRect/>
          </a:stretch>
        </p:blipFill>
        <p:spPr>
          <a:xfrm rot="10800000">
            <a:off x="0" y="0"/>
            <a:ext cx="9144003" cy="5143501"/>
          </a:xfrm>
          <a:prstGeom prst="rect">
            <a:avLst/>
          </a:prstGeom>
          <a:noFill/>
          <a:ln>
            <a:noFill/>
          </a:ln>
        </p:spPr>
      </p:pic>
      <p:sp>
        <p:nvSpPr>
          <p:cNvPr id="343" name="Google Shape;343;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344" name="Google Shape;344;p16"/>
          <p:cNvGrpSpPr/>
          <p:nvPr/>
        </p:nvGrpSpPr>
        <p:grpSpPr>
          <a:xfrm flipH="1" rot="4986829">
            <a:off x="5295912" y="2992762"/>
            <a:ext cx="3028901" cy="4254577"/>
            <a:chOff x="-8090128" y="-2676285"/>
            <a:chExt cx="9170634" cy="12881627"/>
          </a:xfrm>
        </p:grpSpPr>
        <p:pic>
          <p:nvPicPr>
            <p:cNvPr id="345" name="Google Shape;345;p16"/>
            <p:cNvPicPr preferRelativeResize="0"/>
            <p:nvPr/>
          </p:nvPicPr>
          <p:blipFill>
            <a:blip r:embed="rId3">
              <a:alphaModFix/>
            </a:blip>
            <a:stretch>
              <a:fillRect/>
            </a:stretch>
          </p:blipFill>
          <p:spPr>
            <a:xfrm rot="-3465684">
              <a:off x="-8022685" y="2440330"/>
              <a:ext cx="9035750" cy="5143500"/>
            </a:xfrm>
            <a:prstGeom prst="rect">
              <a:avLst/>
            </a:prstGeom>
            <a:noFill/>
            <a:ln>
              <a:noFill/>
            </a:ln>
          </p:spPr>
        </p:pic>
        <p:pic>
          <p:nvPicPr>
            <p:cNvPr id="346" name="Google Shape;346;p16"/>
            <p:cNvPicPr preferRelativeResize="0"/>
            <p:nvPr/>
          </p:nvPicPr>
          <p:blipFill>
            <a:blip r:embed="rId4">
              <a:alphaModFix/>
            </a:blip>
            <a:stretch>
              <a:fillRect/>
            </a:stretch>
          </p:blipFill>
          <p:spPr>
            <a:xfrm rot="358766">
              <a:off x="-4523080" y="-2588152"/>
              <a:ext cx="1884406" cy="3682742"/>
            </a:xfrm>
            <a:prstGeom prst="rect">
              <a:avLst/>
            </a:prstGeom>
            <a:noFill/>
            <a:ln>
              <a:noFill/>
            </a:ln>
          </p:spPr>
        </p:pic>
      </p:grpSp>
      <p:grpSp>
        <p:nvGrpSpPr>
          <p:cNvPr id="347" name="Google Shape;347;p16"/>
          <p:cNvGrpSpPr/>
          <p:nvPr/>
        </p:nvGrpSpPr>
        <p:grpSpPr>
          <a:xfrm>
            <a:off x="8520823" y="633307"/>
            <a:ext cx="583041" cy="1527423"/>
            <a:chOff x="8520823" y="633307"/>
            <a:chExt cx="583041" cy="1527423"/>
          </a:xfrm>
        </p:grpSpPr>
        <p:grpSp>
          <p:nvGrpSpPr>
            <p:cNvPr id="348" name="Google Shape;348;p16"/>
            <p:cNvGrpSpPr/>
            <p:nvPr/>
          </p:nvGrpSpPr>
          <p:grpSpPr>
            <a:xfrm>
              <a:off x="8733106" y="633307"/>
              <a:ext cx="263941" cy="271144"/>
              <a:chOff x="2229338" y="688300"/>
              <a:chExt cx="510525" cy="524457"/>
            </a:xfrm>
          </p:grpSpPr>
          <p:sp>
            <p:nvSpPr>
              <p:cNvPr id="349" name="Google Shape;349;p16"/>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350" name="Google Shape;350;p16"/>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351" name="Google Shape;351;p16"/>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352" name="Google Shape;352;p16"/>
            <p:cNvGrpSpPr/>
            <p:nvPr/>
          </p:nvGrpSpPr>
          <p:grpSpPr>
            <a:xfrm rot="3858865">
              <a:off x="8548875" y="1975358"/>
              <a:ext cx="156185" cy="160447"/>
              <a:chOff x="2229338" y="688300"/>
              <a:chExt cx="510525" cy="524457"/>
            </a:xfrm>
          </p:grpSpPr>
          <p:sp>
            <p:nvSpPr>
              <p:cNvPr id="353" name="Google Shape;353;p16"/>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354" name="Google Shape;354;p16"/>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355" name="Google Shape;355;p16"/>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356" name="Google Shape;356;p16"/>
            <p:cNvGrpSpPr/>
            <p:nvPr/>
          </p:nvGrpSpPr>
          <p:grpSpPr>
            <a:xfrm rot="-3166218">
              <a:off x="8971888" y="1068912"/>
              <a:ext cx="108938" cy="111911"/>
              <a:chOff x="2229338" y="688300"/>
              <a:chExt cx="510525" cy="524457"/>
            </a:xfrm>
          </p:grpSpPr>
          <p:sp>
            <p:nvSpPr>
              <p:cNvPr id="357" name="Google Shape;357;p16"/>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358" name="Google Shape;358;p16"/>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359" name="Google Shape;359;p16"/>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grpSp>
        <p:nvGrpSpPr>
          <p:cNvPr id="360" name="Google Shape;360;p16"/>
          <p:cNvGrpSpPr/>
          <p:nvPr/>
        </p:nvGrpSpPr>
        <p:grpSpPr>
          <a:xfrm>
            <a:off x="180431" y="4608507"/>
            <a:ext cx="640818" cy="409723"/>
            <a:chOff x="180431" y="4608507"/>
            <a:chExt cx="640818" cy="409723"/>
          </a:xfrm>
        </p:grpSpPr>
        <p:grpSp>
          <p:nvGrpSpPr>
            <p:cNvPr id="361" name="Google Shape;361;p16"/>
            <p:cNvGrpSpPr/>
            <p:nvPr/>
          </p:nvGrpSpPr>
          <p:grpSpPr>
            <a:xfrm>
              <a:off x="180431" y="4608507"/>
              <a:ext cx="263941" cy="271144"/>
              <a:chOff x="2229338" y="688300"/>
              <a:chExt cx="510525" cy="524457"/>
            </a:xfrm>
          </p:grpSpPr>
          <p:sp>
            <p:nvSpPr>
              <p:cNvPr id="362" name="Google Shape;362;p16"/>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363" name="Google Shape;363;p16"/>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364" name="Google Shape;364;p16"/>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365" name="Google Shape;365;p16"/>
            <p:cNvGrpSpPr/>
            <p:nvPr/>
          </p:nvGrpSpPr>
          <p:grpSpPr>
            <a:xfrm rot="3858865">
              <a:off x="637012" y="4832858"/>
              <a:ext cx="156185" cy="160447"/>
              <a:chOff x="2229338" y="688300"/>
              <a:chExt cx="510525" cy="524457"/>
            </a:xfrm>
          </p:grpSpPr>
          <p:sp>
            <p:nvSpPr>
              <p:cNvPr id="366" name="Google Shape;366;p16"/>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367" name="Google Shape;367;p16"/>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368" name="Google Shape;368;p16"/>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grpSp>
        <p:nvGrpSpPr>
          <p:cNvPr id="369" name="Google Shape;369;p16"/>
          <p:cNvGrpSpPr/>
          <p:nvPr/>
        </p:nvGrpSpPr>
        <p:grpSpPr>
          <a:xfrm>
            <a:off x="-1174857" y="-1040922"/>
            <a:ext cx="2548493" cy="4556837"/>
            <a:chOff x="-1174857" y="-1040922"/>
            <a:chExt cx="2548493" cy="4556837"/>
          </a:xfrm>
        </p:grpSpPr>
        <p:grpSp>
          <p:nvGrpSpPr>
            <p:cNvPr id="370" name="Google Shape;370;p16"/>
            <p:cNvGrpSpPr/>
            <p:nvPr/>
          </p:nvGrpSpPr>
          <p:grpSpPr>
            <a:xfrm>
              <a:off x="-1174857" y="-1040922"/>
              <a:ext cx="2548493" cy="4507075"/>
              <a:chOff x="-1174857" y="-1040922"/>
              <a:chExt cx="2548493" cy="4507075"/>
            </a:xfrm>
          </p:grpSpPr>
          <p:pic>
            <p:nvPicPr>
              <p:cNvPr id="371" name="Google Shape;371;p16"/>
              <p:cNvPicPr preferRelativeResize="0"/>
              <p:nvPr/>
            </p:nvPicPr>
            <p:blipFill>
              <a:blip r:embed="rId3">
                <a:alphaModFix/>
              </a:blip>
              <a:stretch>
                <a:fillRect/>
              </a:stretch>
            </p:blipFill>
            <p:spPr>
              <a:xfrm rot="-4304184">
                <a:off x="-1392785" y="-207126"/>
                <a:ext cx="2984350" cy="1698808"/>
              </a:xfrm>
              <a:prstGeom prst="rect">
                <a:avLst/>
              </a:prstGeom>
              <a:noFill/>
              <a:ln>
                <a:noFill/>
              </a:ln>
            </p:spPr>
          </p:pic>
          <p:pic>
            <p:nvPicPr>
              <p:cNvPr id="372" name="Google Shape;372;p16"/>
              <p:cNvPicPr preferRelativeResize="0"/>
              <p:nvPr/>
            </p:nvPicPr>
            <p:blipFill>
              <a:blip r:embed="rId5">
                <a:alphaModFix/>
              </a:blip>
              <a:stretch>
                <a:fillRect/>
              </a:stretch>
            </p:blipFill>
            <p:spPr>
              <a:xfrm rot="10544373">
                <a:off x="278267" y="1689629"/>
                <a:ext cx="396103" cy="1764248"/>
              </a:xfrm>
              <a:prstGeom prst="rect">
                <a:avLst/>
              </a:prstGeom>
              <a:noFill/>
              <a:ln>
                <a:noFill/>
              </a:ln>
            </p:spPr>
          </p:pic>
        </p:grpSp>
        <p:grpSp>
          <p:nvGrpSpPr>
            <p:cNvPr id="373" name="Google Shape;373;p16"/>
            <p:cNvGrpSpPr/>
            <p:nvPr/>
          </p:nvGrpSpPr>
          <p:grpSpPr>
            <a:xfrm rot="-3166218">
              <a:off x="162038" y="3382737"/>
              <a:ext cx="108938" cy="111911"/>
              <a:chOff x="2229338" y="688300"/>
              <a:chExt cx="510525" cy="524457"/>
            </a:xfrm>
          </p:grpSpPr>
          <p:sp>
            <p:nvSpPr>
              <p:cNvPr id="374" name="Google Shape;374;p16"/>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375" name="Google Shape;375;p16"/>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376" name="Google Shape;376;p16"/>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TITLE_AND_BODY_1">
    <p:spTree>
      <p:nvGrpSpPr>
        <p:cNvPr id="377" name="Shape 377"/>
        <p:cNvGrpSpPr/>
        <p:nvPr/>
      </p:nvGrpSpPr>
      <p:grpSpPr>
        <a:xfrm>
          <a:off x="0" y="0"/>
          <a:ext cx="0" cy="0"/>
          <a:chOff x="0" y="0"/>
          <a:chExt cx="0" cy="0"/>
        </a:xfrm>
      </p:grpSpPr>
      <p:pic>
        <p:nvPicPr>
          <p:cNvPr id="378" name="Google Shape;378;p17"/>
          <p:cNvPicPr preferRelativeResize="0"/>
          <p:nvPr/>
        </p:nvPicPr>
        <p:blipFill>
          <a:blip r:embed="rId2">
            <a:alphaModFix amt="54000"/>
          </a:blip>
          <a:stretch>
            <a:fillRect/>
          </a:stretch>
        </p:blipFill>
        <p:spPr>
          <a:xfrm flipH="1" rot="10800000">
            <a:off x="0" y="0"/>
            <a:ext cx="9144003" cy="5143501"/>
          </a:xfrm>
          <a:prstGeom prst="rect">
            <a:avLst/>
          </a:prstGeom>
          <a:noFill/>
          <a:ln>
            <a:noFill/>
          </a:ln>
        </p:spPr>
      </p:pic>
      <p:sp>
        <p:nvSpPr>
          <p:cNvPr id="379" name="Google Shape;379;p17"/>
          <p:cNvSpPr txBox="1"/>
          <p:nvPr>
            <p:ph type="title"/>
          </p:nvPr>
        </p:nvSpPr>
        <p:spPr>
          <a:xfrm>
            <a:off x="715100" y="445020"/>
            <a:ext cx="4578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80" name="Google Shape;380;p17"/>
          <p:cNvSpPr txBox="1"/>
          <p:nvPr>
            <p:ph idx="1" type="body"/>
          </p:nvPr>
        </p:nvSpPr>
        <p:spPr>
          <a:xfrm>
            <a:off x="715100" y="1943125"/>
            <a:ext cx="4578600" cy="19647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dk2"/>
              </a:buClr>
              <a:buSzPts val="1400"/>
              <a:buChar char="●"/>
              <a:defRPr sz="1400"/>
            </a:lvl1pPr>
            <a:lvl2pPr indent="-317500" lvl="1" marL="914400" rtl="0">
              <a:lnSpc>
                <a:spcPct val="100000"/>
              </a:lnSpc>
              <a:spcBef>
                <a:spcPts val="0"/>
              </a:spcBef>
              <a:spcAft>
                <a:spcPts val="0"/>
              </a:spcAft>
              <a:buSzPts val="1400"/>
              <a:buChar char="○"/>
              <a:defRPr/>
            </a:lvl2pPr>
            <a:lvl3pPr indent="-317500" lvl="2" marL="1371600" rtl="0">
              <a:lnSpc>
                <a:spcPct val="100000"/>
              </a:lnSpc>
              <a:spcBef>
                <a:spcPts val="0"/>
              </a:spcBef>
              <a:spcAft>
                <a:spcPts val="0"/>
              </a:spcAft>
              <a:buSzPts val="1400"/>
              <a:buChar char="■"/>
              <a:defRPr/>
            </a:lvl3pPr>
            <a:lvl4pPr indent="-317500" lvl="3" marL="1828800" rtl="0">
              <a:lnSpc>
                <a:spcPct val="100000"/>
              </a:lnSpc>
              <a:spcBef>
                <a:spcPts val="0"/>
              </a:spcBef>
              <a:spcAft>
                <a:spcPts val="0"/>
              </a:spcAft>
              <a:buSzPts val="1400"/>
              <a:buChar char="●"/>
              <a:defRPr/>
            </a:lvl4pPr>
            <a:lvl5pPr indent="-317500" lvl="4" marL="2286000" rtl="0">
              <a:lnSpc>
                <a:spcPct val="100000"/>
              </a:lnSpc>
              <a:spcBef>
                <a:spcPts val="0"/>
              </a:spcBef>
              <a:spcAft>
                <a:spcPts val="0"/>
              </a:spcAft>
              <a:buSzPts val="1400"/>
              <a:buChar char="○"/>
              <a:defRPr/>
            </a:lvl5pPr>
            <a:lvl6pPr indent="-317500" lvl="5" marL="2743200" rtl="0">
              <a:lnSpc>
                <a:spcPct val="100000"/>
              </a:lnSpc>
              <a:spcBef>
                <a:spcPts val="0"/>
              </a:spcBef>
              <a:spcAft>
                <a:spcPts val="0"/>
              </a:spcAft>
              <a:buSzPts val="1400"/>
              <a:buChar char="■"/>
              <a:defRPr/>
            </a:lvl6pPr>
            <a:lvl7pPr indent="-317500" lvl="6" marL="3200400" rtl="0">
              <a:lnSpc>
                <a:spcPct val="100000"/>
              </a:lnSpc>
              <a:spcBef>
                <a:spcPts val="0"/>
              </a:spcBef>
              <a:spcAft>
                <a:spcPts val="0"/>
              </a:spcAft>
              <a:buSzPts val="1400"/>
              <a:buChar char="●"/>
              <a:defRPr/>
            </a:lvl7pPr>
            <a:lvl8pPr indent="-317500" lvl="7" marL="3657600" rtl="0">
              <a:lnSpc>
                <a:spcPct val="100000"/>
              </a:lnSpc>
              <a:spcBef>
                <a:spcPts val="0"/>
              </a:spcBef>
              <a:spcAft>
                <a:spcPts val="0"/>
              </a:spcAft>
              <a:buSzPts val="1400"/>
              <a:buChar char="○"/>
              <a:defRPr/>
            </a:lvl8pPr>
            <a:lvl9pPr indent="-317500" lvl="8" marL="4114800" rtl="0">
              <a:lnSpc>
                <a:spcPct val="100000"/>
              </a:lnSpc>
              <a:spcBef>
                <a:spcPts val="0"/>
              </a:spcBef>
              <a:spcAft>
                <a:spcPts val="0"/>
              </a:spcAft>
              <a:buSzPts val="1400"/>
              <a:buChar char="■"/>
              <a:defRPr/>
            </a:lvl9pPr>
          </a:lstStyle>
          <a:p/>
        </p:txBody>
      </p:sp>
      <p:grpSp>
        <p:nvGrpSpPr>
          <p:cNvPr id="381" name="Google Shape;381;p17"/>
          <p:cNvGrpSpPr/>
          <p:nvPr/>
        </p:nvGrpSpPr>
        <p:grpSpPr>
          <a:xfrm rot="9034452">
            <a:off x="332243" y="4173402"/>
            <a:ext cx="477570" cy="870205"/>
            <a:chOff x="8593048" y="337882"/>
            <a:chExt cx="477566" cy="870198"/>
          </a:xfrm>
        </p:grpSpPr>
        <p:grpSp>
          <p:nvGrpSpPr>
            <p:cNvPr id="382" name="Google Shape;382;p17"/>
            <p:cNvGrpSpPr/>
            <p:nvPr/>
          </p:nvGrpSpPr>
          <p:grpSpPr>
            <a:xfrm>
              <a:off x="8699856" y="337882"/>
              <a:ext cx="263941" cy="271144"/>
              <a:chOff x="2229338" y="688300"/>
              <a:chExt cx="510525" cy="524457"/>
            </a:xfrm>
          </p:grpSpPr>
          <p:sp>
            <p:nvSpPr>
              <p:cNvPr id="383" name="Google Shape;383;p17"/>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384" name="Google Shape;384;p17"/>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385" name="Google Shape;385;p17"/>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386" name="Google Shape;386;p17"/>
            <p:cNvGrpSpPr/>
            <p:nvPr/>
          </p:nvGrpSpPr>
          <p:grpSpPr>
            <a:xfrm rot="3858865">
              <a:off x="8621100" y="1022708"/>
              <a:ext cx="156185" cy="160447"/>
              <a:chOff x="2229338" y="688300"/>
              <a:chExt cx="510525" cy="524457"/>
            </a:xfrm>
          </p:grpSpPr>
          <p:sp>
            <p:nvSpPr>
              <p:cNvPr id="387" name="Google Shape;387;p17"/>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388" name="Google Shape;388;p17"/>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389" name="Google Shape;389;p17"/>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390" name="Google Shape;390;p17"/>
            <p:cNvGrpSpPr/>
            <p:nvPr/>
          </p:nvGrpSpPr>
          <p:grpSpPr>
            <a:xfrm rot="-3166218">
              <a:off x="8938638" y="773487"/>
              <a:ext cx="108938" cy="111911"/>
              <a:chOff x="2229338" y="688300"/>
              <a:chExt cx="510525" cy="524457"/>
            </a:xfrm>
          </p:grpSpPr>
          <p:sp>
            <p:nvSpPr>
              <p:cNvPr id="391" name="Google Shape;391;p17"/>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392" name="Google Shape;392;p17"/>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393" name="Google Shape;393;p17"/>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grpSp>
        <p:nvGrpSpPr>
          <p:cNvPr id="394" name="Google Shape;394;p17"/>
          <p:cNvGrpSpPr/>
          <p:nvPr/>
        </p:nvGrpSpPr>
        <p:grpSpPr>
          <a:xfrm rot="-8706279">
            <a:off x="7751916" y="403075"/>
            <a:ext cx="156170" cy="160432"/>
            <a:chOff x="2229338" y="688300"/>
            <a:chExt cx="510525" cy="524457"/>
          </a:xfrm>
        </p:grpSpPr>
        <p:sp>
          <p:nvSpPr>
            <p:cNvPr id="395" name="Google Shape;395;p17"/>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396" name="Google Shape;396;p17"/>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397" name="Google Shape;397;p17"/>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398" name="Google Shape;398;p17"/>
          <p:cNvGrpSpPr/>
          <p:nvPr/>
        </p:nvGrpSpPr>
        <p:grpSpPr>
          <a:xfrm>
            <a:off x="237523" y="101682"/>
            <a:ext cx="1332774" cy="868423"/>
            <a:chOff x="237523" y="101682"/>
            <a:chExt cx="1332774" cy="868423"/>
          </a:xfrm>
        </p:grpSpPr>
        <p:grpSp>
          <p:nvGrpSpPr>
            <p:cNvPr id="399" name="Google Shape;399;p17"/>
            <p:cNvGrpSpPr/>
            <p:nvPr/>
          </p:nvGrpSpPr>
          <p:grpSpPr>
            <a:xfrm>
              <a:off x="1306356" y="101682"/>
              <a:ext cx="263941" cy="271144"/>
              <a:chOff x="2229338" y="688300"/>
              <a:chExt cx="510525" cy="524457"/>
            </a:xfrm>
          </p:grpSpPr>
          <p:sp>
            <p:nvSpPr>
              <p:cNvPr id="400" name="Google Shape;400;p17"/>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401" name="Google Shape;401;p17"/>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402" name="Google Shape;402;p17"/>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403" name="Google Shape;403;p17"/>
            <p:cNvGrpSpPr/>
            <p:nvPr/>
          </p:nvGrpSpPr>
          <p:grpSpPr>
            <a:xfrm rot="3858865">
              <a:off x="265575" y="784733"/>
              <a:ext cx="156185" cy="160447"/>
              <a:chOff x="2229338" y="688300"/>
              <a:chExt cx="510525" cy="524457"/>
            </a:xfrm>
          </p:grpSpPr>
          <p:sp>
            <p:nvSpPr>
              <p:cNvPr id="404" name="Google Shape;404;p17"/>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405" name="Google Shape;405;p17"/>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406" name="Google Shape;406;p17"/>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407" name="Google Shape;407;p17"/>
            <p:cNvGrpSpPr/>
            <p:nvPr/>
          </p:nvGrpSpPr>
          <p:grpSpPr>
            <a:xfrm rot="-3166218">
              <a:off x="317813" y="394087"/>
              <a:ext cx="108938" cy="111911"/>
              <a:chOff x="2229338" y="688300"/>
              <a:chExt cx="510525" cy="524457"/>
            </a:xfrm>
          </p:grpSpPr>
          <p:sp>
            <p:nvSpPr>
              <p:cNvPr id="408" name="Google Shape;408;p17"/>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409" name="Google Shape;409;p17"/>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410" name="Google Shape;410;p17"/>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TITLE_AND_BODY_1_1">
    <p:spTree>
      <p:nvGrpSpPr>
        <p:cNvPr id="411" name="Shape 411"/>
        <p:cNvGrpSpPr/>
        <p:nvPr/>
      </p:nvGrpSpPr>
      <p:grpSpPr>
        <a:xfrm>
          <a:off x="0" y="0"/>
          <a:ext cx="0" cy="0"/>
          <a:chOff x="0" y="0"/>
          <a:chExt cx="0" cy="0"/>
        </a:xfrm>
      </p:grpSpPr>
      <p:pic>
        <p:nvPicPr>
          <p:cNvPr id="412" name="Google Shape;412;p18"/>
          <p:cNvPicPr preferRelativeResize="0"/>
          <p:nvPr/>
        </p:nvPicPr>
        <p:blipFill>
          <a:blip r:embed="rId2">
            <a:alphaModFix amt="54000"/>
          </a:blip>
          <a:stretch>
            <a:fillRect/>
          </a:stretch>
        </p:blipFill>
        <p:spPr>
          <a:xfrm flipH="1">
            <a:off x="0" y="0"/>
            <a:ext cx="9144003" cy="5143501"/>
          </a:xfrm>
          <a:prstGeom prst="rect">
            <a:avLst/>
          </a:prstGeom>
          <a:noFill/>
          <a:ln>
            <a:noFill/>
          </a:ln>
        </p:spPr>
      </p:pic>
      <p:sp>
        <p:nvSpPr>
          <p:cNvPr id="413" name="Google Shape;413;p18"/>
          <p:cNvSpPr txBox="1"/>
          <p:nvPr>
            <p:ph type="title"/>
          </p:nvPr>
        </p:nvSpPr>
        <p:spPr>
          <a:xfrm>
            <a:off x="4964675" y="970675"/>
            <a:ext cx="3459300" cy="21843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14" name="Google Shape;414;p18"/>
          <p:cNvSpPr txBox="1"/>
          <p:nvPr>
            <p:ph idx="1" type="subTitle"/>
          </p:nvPr>
        </p:nvSpPr>
        <p:spPr>
          <a:xfrm>
            <a:off x="4964675" y="3037025"/>
            <a:ext cx="3459300" cy="1135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6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15" name="Google Shape;415;p18"/>
          <p:cNvSpPr/>
          <p:nvPr>
            <p:ph idx="2" type="pic"/>
          </p:nvPr>
        </p:nvSpPr>
        <p:spPr>
          <a:xfrm>
            <a:off x="797010" y="676850"/>
            <a:ext cx="3762300" cy="3762300"/>
          </a:xfrm>
          <a:prstGeom prst="ellipse">
            <a:avLst/>
          </a:prstGeom>
          <a:noFill/>
          <a:ln>
            <a:noFill/>
          </a:ln>
        </p:spPr>
      </p:sp>
      <p:grpSp>
        <p:nvGrpSpPr>
          <p:cNvPr id="416" name="Google Shape;416;p18"/>
          <p:cNvGrpSpPr/>
          <p:nvPr/>
        </p:nvGrpSpPr>
        <p:grpSpPr>
          <a:xfrm>
            <a:off x="8428906" y="4608507"/>
            <a:ext cx="263941" cy="271144"/>
            <a:chOff x="2229338" y="688300"/>
            <a:chExt cx="510525" cy="524457"/>
          </a:xfrm>
        </p:grpSpPr>
        <p:sp>
          <p:nvSpPr>
            <p:cNvPr id="417" name="Google Shape;417;p18"/>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418" name="Google Shape;418;p18"/>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419" name="Google Shape;419;p18"/>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420" name="Google Shape;420;p18"/>
          <p:cNvGrpSpPr/>
          <p:nvPr/>
        </p:nvGrpSpPr>
        <p:grpSpPr>
          <a:xfrm rot="3858865">
            <a:off x="8013287" y="4831883"/>
            <a:ext cx="156185" cy="160447"/>
            <a:chOff x="2229338" y="688300"/>
            <a:chExt cx="510525" cy="524457"/>
          </a:xfrm>
        </p:grpSpPr>
        <p:sp>
          <p:nvSpPr>
            <p:cNvPr id="421" name="Google Shape;421;p18"/>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422" name="Google Shape;422;p18"/>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423" name="Google Shape;423;p18"/>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424" name="Google Shape;424;p18"/>
          <p:cNvGrpSpPr/>
          <p:nvPr/>
        </p:nvGrpSpPr>
        <p:grpSpPr>
          <a:xfrm rot="-3166218">
            <a:off x="8852388" y="2459312"/>
            <a:ext cx="108938" cy="111911"/>
            <a:chOff x="2229338" y="688300"/>
            <a:chExt cx="510525" cy="524457"/>
          </a:xfrm>
        </p:grpSpPr>
        <p:sp>
          <p:nvSpPr>
            <p:cNvPr id="425" name="Google Shape;425;p18"/>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426" name="Google Shape;426;p18"/>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427" name="Google Shape;427;p18"/>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TITLE_AND_BODY_1_1_1">
    <p:spTree>
      <p:nvGrpSpPr>
        <p:cNvPr id="428" name="Shape 428"/>
        <p:cNvGrpSpPr/>
        <p:nvPr/>
      </p:nvGrpSpPr>
      <p:grpSpPr>
        <a:xfrm>
          <a:off x="0" y="0"/>
          <a:ext cx="0" cy="0"/>
          <a:chOff x="0" y="0"/>
          <a:chExt cx="0" cy="0"/>
        </a:xfrm>
      </p:grpSpPr>
      <p:pic>
        <p:nvPicPr>
          <p:cNvPr id="429" name="Google Shape;429;p19"/>
          <p:cNvPicPr preferRelativeResize="0"/>
          <p:nvPr/>
        </p:nvPicPr>
        <p:blipFill>
          <a:blip r:embed="rId2">
            <a:alphaModFix amt="54000"/>
          </a:blip>
          <a:stretch>
            <a:fillRect/>
          </a:stretch>
        </p:blipFill>
        <p:spPr>
          <a:xfrm rot="10800000">
            <a:off x="0" y="0"/>
            <a:ext cx="9144003" cy="5143501"/>
          </a:xfrm>
          <a:prstGeom prst="rect">
            <a:avLst/>
          </a:prstGeom>
          <a:noFill/>
          <a:ln>
            <a:noFill/>
          </a:ln>
        </p:spPr>
      </p:pic>
      <p:sp>
        <p:nvSpPr>
          <p:cNvPr id="430" name="Google Shape;430;p19"/>
          <p:cNvSpPr txBox="1"/>
          <p:nvPr>
            <p:ph type="title"/>
          </p:nvPr>
        </p:nvSpPr>
        <p:spPr>
          <a:xfrm>
            <a:off x="5533075" y="1184525"/>
            <a:ext cx="2895900" cy="11307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31" name="Google Shape;431;p19"/>
          <p:cNvSpPr txBox="1"/>
          <p:nvPr>
            <p:ph idx="1" type="subTitle"/>
          </p:nvPr>
        </p:nvSpPr>
        <p:spPr>
          <a:xfrm>
            <a:off x="5533075" y="2542375"/>
            <a:ext cx="2895900" cy="1188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6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432" name="Google Shape;432;p19"/>
          <p:cNvGrpSpPr/>
          <p:nvPr/>
        </p:nvGrpSpPr>
        <p:grpSpPr>
          <a:xfrm>
            <a:off x="8523798" y="4081357"/>
            <a:ext cx="477566" cy="870198"/>
            <a:chOff x="8523798" y="4081357"/>
            <a:chExt cx="477566" cy="870198"/>
          </a:xfrm>
        </p:grpSpPr>
        <p:grpSp>
          <p:nvGrpSpPr>
            <p:cNvPr id="433" name="Google Shape;433;p19"/>
            <p:cNvGrpSpPr/>
            <p:nvPr/>
          </p:nvGrpSpPr>
          <p:grpSpPr>
            <a:xfrm>
              <a:off x="8630606" y="4081357"/>
              <a:ext cx="263941" cy="271144"/>
              <a:chOff x="2229338" y="688300"/>
              <a:chExt cx="510525" cy="524457"/>
            </a:xfrm>
          </p:grpSpPr>
          <p:sp>
            <p:nvSpPr>
              <p:cNvPr id="434" name="Google Shape;434;p19"/>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435" name="Google Shape;435;p19"/>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436" name="Google Shape;436;p19"/>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437" name="Google Shape;437;p19"/>
            <p:cNvGrpSpPr/>
            <p:nvPr/>
          </p:nvGrpSpPr>
          <p:grpSpPr>
            <a:xfrm rot="3858865">
              <a:off x="8551850" y="4766183"/>
              <a:ext cx="156185" cy="160447"/>
              <a:chOff x="2229338" y="688300"/>
              <a:chExt cx="510525" cy="524457"/>
            </a:xfrm>
          </p:grpSpPr>
          <p:sp>
            <p:nvSpPr>
              <p:cNvPr id="438" name="Google Shape;438;p19"/>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439" name="Google Shape;439;p19"/>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440" name="Google Shape;440;p19"/>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441" name="Google Shape;441;p19"/>
            <p:cNvGrpSpPr/>
            <p:nvPr/>
          </p:nvGrpSpPr>
          <p:grpSpPr>
            <a:xfrm rot="-3166218">
              <a:off x="8869388" y="4516962"/>
              <a:ext cx="108938" cy="111911"/>
              <a:chOff x="2229338" y="688300"/>
              <a:chExt cx="510525" cy="524457"/>
            </a:xfrm>
          </p:grpSpPr>
          <p:sp>
            <p:nvSpPr>
              <p:cNvPr id="442" name="Google Shape;442;p19"/>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443" name="Google Shape;443;p19"/>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444" name="Google Shape;444;p19"/>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grpSp>
        <p:nvGrpSpPr>
          <p:cNvPr id="445" name="Google Shape;445;p19"/>
          <p:cNvGrpSpPr/>
          <p:nvPr/>
        </p:nvGrpSpPr>
        <p:grpSpPr>
          <a:xfrm>
            <a:off x="505781" y="535007"/>
            <a:ext cx="263941" cy="271144"/>
            <a:chOff x="2229338" y="688300"/>
            <a:chExt cx="510525" cy="524457"/>
          </a:xfrm>
        </p:grpSpPr>
        <p:sp>
          <p:nvSpPr>
            <p:cNvPr id="446" name="Google Shape;446;p19"/>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447" name="Google Shape;447;p19"/>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448" name="Google Shape;448;p19"/>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449" name="Shape 449"/>
        <p:cNvGrpSpPr/>
        <p:nvPr/>
      </p:nvGrpSpPr>
      <p:grpSpPr>
        <a:xfrm>
          <a:off x="0" y="0"/>
          <a:ext cx="0" cy="0"/>
          <a:chOff x="0" y="0"/>
          <a:chExt cx="0" cy="0"/>
        </a:xfrm>
      </p:grpSpPr>
      <p:pic>
        <p:nvPicPr>
          <p:cNvPr id="450" name="Google Shape;450;p20"/>
          <p:cNvPicPr preferRelativeResize="0"/>
          <p:nvPr/>
        </p:nvPicPr>
        <p:blipFill>
          <a:blip r:embed="rId2">
            <a:alphaModFix amt="54000"/>
          </a:blip>
          <a:stretch>
            <a:fillRect/>
          </a:stretch>
        </p:blipFill>
        <p:spPr>
          <a:xfrm flipH="1" rot="10800000">
            <a:off x="0" y="0"/>
            <a:ext cx="9144003" cy="5143501"/>
          </a:xfrm>
          <a:prstGeom prst="rect">
            <a:avLst/>
          </a:prstGeom>
          <a:noFill/>
          <a:ln>
            <a:noFill/>
          </a:ln>
        </p:spPr>
      </p:pic>
      <p:sp>
        <p:nvSpPr>
          <p:cNvPr id="451" name="Google Shape;451;p20"/>
          <p:cNvSpPr txBox="1"/>
          <p:nvPr>
            <p:ph idx="1" type="subTitle"/>
          </p:nvPr>
        </p:nvSpPr>
        <p:spPr>
          <a:xfrm>
            <a:off x="720000" y="1946276"/>
            <a:ext cx="2999700" cy="366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500"/>
              <a:buFont typeface="Bebas Neue"/>
              <a:buNone/>
              <a:defRPr b="1" sz="1900">
                <a:solidFill>
                  <a:schemeClr val="dk2"/>
                </a:solidFill>
                <a:latin typeface="Lexend Deca"/>
                <a:ea typeface="Lexend Deca"/>
                <a:cs typeface="Lexend Deca"/>
                <a:sym typeface="Lexend Deca"/>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452" name="Google Shape;452;p20"/>
          <p:cNvSpPr txBox="1"/>
          <p:nvPr>
            <p:ph idx="2" type="subTitle"/>
          </p:nvPr>
        </p:nvSpPr>
        <p:spPr>
          <a:xfrm>
            <a:off x="5424300" y="1946287"/>
            <a:ext cx="2999700" cy="366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500"/>
              <a:buFont typeface="Bebas Neue"/>
              <a:buNone/>
              <a:defRPr b="1" sz="1900">
                <a:solidFill>
                  <a:schemeClr val="dk2"/>
                </a:solidFill>
                <a:latin typeface="Lexend Deca"/>
                <a:ea typeface="Lexend Deca"/>
                <a:cs typeface="Lexend Deca"/>
                <a:sym typeface="Lexend Deca"/>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453" name="Google Shape;453;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54" name="Google Shape;454;p20"/>
          <p:cNvSpPr txBox="1"/>
          <p:nvPr>
            <p:ph idx="3" type="body"/>
          </p:nvPr>
        </p:nvSpPr>
        <p:spPr>
          <a:xfrm>
            <a:off x="720000" y="2298659"/>
            <a:ext cx="2999700" cy="18837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dk2"/>
              </a:buClr>
              <a:buSzPts val="1400"/>
              <a:buChar char="●"/>
              <a:defRPr sz="1400"/>
            </a:lvl1pPr>
            <a:lvl2pPr indent="-317500" lvl="1" marL="914400" rtl="0">
              <a:lnSpc>
                <a:spcPct val="100000"/>
              </a:lnSpc>
              <a:spcBef>
                <a:spcPts val="0"/>
              </a:spcBef>
              <a:spcAft>
                <a:spcPts val="0"/>
              </a:spcAft>
              <a:buSzPts val="1400"/>
              <a:buChar char="○"/>
              <a:defRPr/>
            </a:lvl2pPr>
            <a:lvl3pPr indent="-317500" lvl="2" marL="1371600" rtl="0">
              <a:lnSpc>
                <a:spcPct val="100000"/>
              </a:lnSpc>
              <a:spcBef>
                <a:spcPts val="0"/>
              </a:spcBef>
              <a:spcAft>
                <a:spcPts val="0"/>
              </a:spcAft>
              <a:buSzPts val="1400"/>
              <a:buChar char="■"/>
              <a:defRPr/>
            </a:lvl3pPr>
            <a:lvl4pPr indent="-317500" lvl="3" marL="1828800" rtl="0">
              <a:lnSpc>
                <a:spcPct val="100000"/>
              </a:lnSpc>
              <a:spcBef>
                <a:spcPts val="0"/>
              </a:spcBef>
              <a:spcAft>
                <a:spcPts val="0"/>
              </a:spcAft>
              <a:buSzPts val="1400"/>
              <a:buChar char="●"/>
              <a:defRPr/>
            </a:lvl4pPr>
            <a:lvl5pPr indent="-317500" lvl="4" marL="2286000" rtl="0">
              <a:lnSpc>
                <a:spcPct val="100000"/>
              </a:lnSpc>
              <a:spcBef>
                <a:spcPts val="0"/>
              </a:spcBef>
              <a:spcAft>
                <a:spcPts val="0"/>
              </a:spcAft>
              <a:buSzPts val="1400"/>
              <a:buChar char="○"/>
              <a:defRPr/>
            </a:lvl5pPr>
            <a:lvl6pPr indent="-317500" lvl="5" marL="2743200" rtl="0">
              <a:lnSpc>
                <a:spcPct val="100000"/>
              </a:lnSpc>
              <a:spcBef>
                <a:spcPts val="0"/>
              </a:spcBef>
              <a:spcAft>
                <a:spcPts val="0"/>
              </a:spcAft>
              <a:buSzPts val="1400"/>
              <a:buChar char="■"/>
              <a:defRPr/>
            </a:lvl6pPr>
            <a:lvl7pPr indent="-317500" lvl="6" marL="3200400" rtl="0">
              <a:lnSpc>
                <a:spcPct val="100000"/>
              </a:lnSpc>
              <a:spcBef>
                <a:spcPts val="0"/>
              </a:spcBef>
              <a:spcAft>
                <a:spcPts val="0"/>
              </a:spcAft>
              <a:buSzPts val="1400"/>
              <a:buChar char="●"/>
              <a:defRPr/>
            </a:lvl7pPr>
            <a:lvl8pPr indent="-317500" lvl="7" marL="3657600" rtl="0">
              <a:lnSpc>
                <a:spcPct val="100000"/>
              </a:lnSpc>
              <a:spcBef>
                <a:spcPts val="0"/>
              </a:spcBef>
              <a:spcAft>
                <a:spcPts val="0"/>
              </a:spcAft>
              <a:buSzPts val="1400"/>
              <a:buChar char="○"/>
              <a:defRPr/>
            </a:lvl8pPr>
            <a:lvl9pPr indent="-317500" lvl="8" marL="4114800" rtl="0">
              <a:lnSpc>
                <a:spcPct val="100000"/>
              </a:lnSpc>
              <a:spcBef>
                <a:spcPts val="0"/>
              </a:spcBef>
              <a:spcAft>
                <a:spcPts val="0"/>
              </a:spcAft>
              <a:buSzPts val="1400"/>
              <a:buChar char="■"/>
              <a:defRPr/>
            </a:lvl9pPr>
          </a:lstStyle>
          <a:p/>
        </p:txBody>
      </p:sp>
      <p:sp>
        <p:nvSpPr>
          <p:cNvPr id="455" name="Google Shape;455;p20"/>
          <p:cNvSpPr txBox="1"/>
          <p:nvPr>
            <p:ph idx="4" type="body"/>
          </p:nvPr>
        </p:nvSpPr>
        <p:spPr>
          <a:xfrm>
            <a:off x="5424300" y="2298376"/>
            <a:ext cx="2999700" cy="18837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dk2"/>
              </a:buClr>
              <a:buSzPts val="1400"/>
              <a:buChar char="●"/>
              <a:defRPr sz="1400"/>
            </a:lvl1pPr>
            <a:lvl2pPr indent="-317500" lvl="1" marL="914400" rtl="0">
              <a:lnSpc>
                <a:spcPct val="100000"/>
              </a:lnSpc>
              <a:spcBef>
                <a:spcPts val="0"/>
              </a:spcBef>
              <a:spcAft>
                <a:spcPts val="0"/>
              </a:spcAft>
              <a:buSzPts val="1400"/>
              <a:buChar char="○"/>
              <a:defRPr/>
            </a:lvl2pPr>
            <a:lvl3pPr indent="-317500" lvl="2" marL="1371600" rtl="0">
              <a:lnSpc>
                <a:spcPct val="100000"/>
              </a:lnSpc>
              <a:spcBef>
                <a:spcPts val="0"/>
              </a:spcBef>
              <a:spcAft>
                <a:spcPts val="0"/>
              </a:spcAft>
              <a:buSzPts val="1400"/>
              <a:buChar char="■"/>
              <a:defRPr/>
            </a:lvl3pPr>
            <a:lvl4pPr indent="-317500" lvl="3" marL="1828800" rtl="0">
              <a:lnSpc>
                <a:spcPct val="100000"/>
              </a:lnSpc>
              <a:spcBef>
                <a:spcPts val="0"/>
              </a:spcBef>
              <a:spcAft>
                <a:spcPts val="0"/>
              </a:spcAft>
              <a:buSzPts val="1400"/>
              <a:buChar char="●"/>
              <a:defRPr/>
            </a:lvl4pPr>
            <a:lvl5pPr indent="-317500" lvl="4" marL="2286000" rtl="0">
              <a:lnSpc>
                <a:spcPct val="100000"/>
              </a:lnSpc>
              <a:spcBef>
                <a:spcPts val="0"/>
              </a:spcBef>
              <a:spcAft>
                <a:spcPts val="0"/>
              </a:spcAft>
              <a:buSzPts val="1400"/>
              <a:buChar char="○"/>
              <a:defRPr/>
            </a:lvl5pPr>
            <a:lvl6pPr indent="-317500" lvl="5" marL="2743200" rtl="0">
              <a:lnSpc>
                <a:spcPct val="100000"/>
              </a:lnSpc>
              <a:spcBef>
                <a:spcPts val="0"/>
              </a:spcBef>
              <a:spcAft>
                <a:spcPts val="0"/>
              </a:spcAft>
              <a:buSzPts val="1400"/>
              <a:buChar char="■"/>
              <a:defRPr/>
            </a:lvl6pPr>
            <a:lvl7pPr indent="-317500" lvl="6" marL="3200400" rtl="0">
              <a:lnSpc>
                <a:spcPct val="100000"/>
              </a:lnSpc>
              <a:spcBef>
                <a:spcPts val="0"/>
              </a:spcBef>
              <a:spcAft>
                <a:spcPts val="0"/>
              </a:spcAft>
              <a:buSzPts val="1400"/>
              <a:buChar char="●"/>
              <a:defRPr/>
            </a:lvl7pPr>
            <a:lvl8pPr indent="-317500" lvl="7" marL="3657600" rtl="0">
              <a:lnSpc>
                <a:spcPct val="100000"/>
              </a:lnSpc>
              <a:spcBef>
                <a:spcPts val="0"/>
              </a:spcBef>
              <a:spcAft>
                <a:spcPts val="0"/>
              </a:spcAft>
              <a:buSzPts val="1400"/>
              <a:buChar char="○"/>
              <a:defRPr/>
            </a:lvl8pPr>
            <a:lvl9pPr indent="-317500" lvl="8" marL="4114800" rtl="0">
              <a:lnSpc>
                <a:spcPct val="100000"/>
              </a:lnSpc>
              <a:spcBef>
                <a:spcPts val="0"/>
              </a:spcBef>
              <a:spcAft>
                <a:spcPts val="0"/>
              </a:spcAft>
              <a:buSzPts val="1400"/>
              <a:buChar char="■"/>
              <a:defRPr/>
            </a:lvl9pPr>
          </a:lstStyle>
          <a:p/>
        </p:txBody>
      </p:sp>
      <p:grpSp>
        <p:nvGrpSpPr>
          <p:cNvPr id="456" name="Google Shape;456;p20"/>
          <p:cNvGrpSpPr/>
          <p:nvPr/>
        </p:nvGrpSpPr>
        <p:grpSpPr>
          <a:xfrm flipH="1" rot="1790790">
            <a:off x="293752" y="99874"/>
            <a:ext cx="477587" cy="870236"/>
            <a:chOff x="8593048" y="337882"/>
            <a:chExt cx="477566" cy="870198"/>
          </a:xfrm>
        </p:grpSpPr>
        <p:grpSp>
          <p:nvGrpSpPr>
            <p:cNvPr id="457" name="Google Shape;457;p20"/>
            <p:cNvGrpSpPr/>
            <p:nvPr/>
          </p:nvGrpSpPr>
          <p:grpSpPr>
            <a:xfrm>
              <a:off x="8699856" y="337882"/>
              <a:ext cx="263941" cy="271144"/>
              <a:chOff x="2229338" y="688300"/>
              <a:chExt cx="510525" cy="524457"/>
            </a:xfrm>
          </p:grpSpPr>
          <p:sp>
            <p:nvSpPr>
              <p:cNvPr id="458" name="Google Shape;458;p20"/>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459" name="Google Shape;459;p20"/>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460" name="Google Shape;460;p20"/>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461" name="Google Shape;461;p20"/>
            <p:cNvGrpSpPr/>
            <p:nvPr/>
          </p:nvGrpSpPr>
          <p:grpSpPr>
            <a:xfrm rot="3858865">
              <a:off x="8621100" y="1022708"/>
              <a:ext cx="156185" cy="160447"/>
              <a:chOff x="2229338" y="688300"/>
              <a:chExt cx="510525" cy="524457"/>
            </a:xfrm>
          </p:grpSpPr>
          <p:sp>
            <p:nvSpPr>
              <p:cNvPr id="462" name="Google Shape;462;p20"/>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463" name="Google Shape;463;p20"/>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464" name="Google Shape;464;p20"/>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465" name="Google Shape;465;p20"/>
            <p:cNvGrpSpPr/>
            <p:nvPr/>
          </p:nvGrpSpPr>
          <p:grpSpPr>
            <a:xfrm rot="-3166218">
              <a:off x="8938638" y="773487"/>
              <a:ext cx="108938" cy="111911"/>
              <a:chOff x="2229338" y="688300"/>
              <a:chExt cx="510525" cy="524457"/>
            </a:xfrm>
          </p:grpSpPr>
          <p:sp>
            <p:nvSpPr>
              <p:cNvPr id="466" name="Google Shape;466;p20"/>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467" name="Google Shape;467;p20"/>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468" name="Google Shape;468;p20"/>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grpSp>
        <p:nvGrpSpPr>
          <p:cNvPr id="469" name="Google Shape;469;p20"/>
          <p:cNvGrpSpPr/>
          <p:nvPr/>
        </p:nvGrpSpPr>
        <p:grpSpPr>
          <a:xfrm>
            <a:off x="783223" y="4608362"/>
            <a:ext cx="653540" cy="343076"/>
            <a:chOff x="783223" y="4608362"/>
            <a:chExt cx="653540" cy="343076"/>
          </a:xfrm>
        </p:grpSpPr>
        <p:grpSp>
          <p:nvGrpSpPr>
            <p:cNvPr id="470" name="Google Shape;470;p20"/>
            <p:cNvGrpSpPr/>
            <p:nvPr/>
          </p:nvGrpSpPr>
          <p:grpSpPr>
            <a:xfrm flipH="1" rot="-2067849">
              <a:off x="814910" y="4638469"/>
              <a:ext cx="156164" cy="160426"/>
              <a:chOff x="2229338" y="688300"/>
              <a:chExt cx="510525" cy="524457"/>
            </a:xfrm>
          </p:grpSpPr>
          <p:sp>
            <p:nvSpPr>
              <p:cNvPr id="471" name="Google Shape;471;p20"/>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472" name="Google Shape;472;p20"/>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473" name="Google Shape;473;p20"/>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474" name="Google Shape;474;p20"/>
            <p:cNvGrpSpPr/>
            <p:nvPr/>
          </p:nvGrpSpPr>
          <p:grpSpPr>
            <a:xfrm flipH="1" rot="4957311">
              <a:off x="1319818" y="4834288"/>
              <a:ext cx="108929" cy="111902"/>
              <a:chOff x="2229338" y="688300"/>
              <a:chExt cx="510525" cy="524457"/>
            </a:xfrm>
          </p:grpSpPr>
          <p:sp>
            <p:nvSpPr>
              <p:cNvPr id="475" name="Google Shape;475;p20"/>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476" name="Google Shape;476;p20"/>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477" name="Google Shape;477;p20"/>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478" name="Shape 478"/>
        <p:cNvGrpSpPr/>
        <p:nvPr/>
      </p:nvGrpSpPr>
      <p:grpSpPr>
        <a:xfrm>
          <a:off x="0" y="0"/>
          <a:ext cx="0" cy="0"/>
          <a:chOff x="0" y="0"/>
          <a:chExt cx="0" cy="0"/>
        </a:xfrm>
      </p:grpSpPr>
      <p:pic>
        <p:nvPicPr>
          <p:cNvPr id="479" name="Google Shape;479;p21"/>
          <p:cNvPicPr preferRelativeResize="0"/>
          <p:nvPr/>
        </p:nvPicPr>
        <p:blipFill>
          <a:blip r:embed="rId2">
            <a:alphaModFix amt="54000"/>
          </a:blip>
          <a:stretch>
            <a:fillRect/>
          </a:stretch>
        </p:blipFill>
        <p:spPr>
          <a:xfrm rot="10800000">
            <a:off x="0" y="0"/>
            <a:ext cx="9144003" cy="5143501"/>
          </a:xfrm>
          <a:prstGeom prst="rect">
            <a:avLst/>
          </a:prstGeom>
          <a:noFill/>
          <a:ln>
            <a:noFill/>
          </a:ln>
        </p:spPr>
      </p:pic>
      <p:sp>
        <p:nvSpPr>
          <p:cNvPr id="480" name="Google Shape;480;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81" name="Google Shape;481;p21"/>
          <p:cNvSpPr txBox="1"/>
          <p:nvPr>
            <p:ph idx="1" type="body"/>
          </p:nvPr>
        </p:nvSpPr>
        <p:spPr>
          <a:xfrm>
            <a:off x="1392840" y="1488750"/>
            <a:ext cx="2902500" cy="26433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dk2"/>
              </a:buClr>
              <a:buSzPts val="1400"/>
              <a:buChar char="●"/>
              <a:defRPr sz="1400"/>
            </a:lvl1pPr>
            <a:lvl2pPr indent="-317500" lvl="1" marL="914400" rtl="0">
              <a:lnSpc>
                <a:spcPct val="100000"/>
              </a:lnSpc>
              <a:spcBef>
                <a:spcPts val="1000"/>
              </a:spcBef>
              <a:spcAft>
                <a:spcPts val="0"/>
              </a:spcAft>
              <a:buSzPts val="1400"/>
              <a:buChar char="○"/>
              <a:defRPr/>
            </a:lvl2pPr>
            <a:lvl3pPr indent="-317500" lvl="2" marL="1371600" rtl="0">
              <a:lnSpc>
                <a:spcPct val="100000"/>
              </a:lnSpc>
              <a:spcBef>
                <a:spcPts val="0"/>
              </a:spcBef>
              <a:spcAft>
                <a:spcPts val="0"/>
              </a:spcAft>
              <a:buSzPts val="1400"/>
              <a:buChar char="■"/>
              <a:defRPr/>
            </a:lvl3pPr>
            <a:lvl4pPr indent="-317500" lvl="3" marL="1828800" rtl="0">
              <a:lnSpc>
                <a:spcPct val="100000"/>
              </a:lnSpc>
              <a:spcBef>
                <a:spcPts val="0"/>
              </a:spcBef>
              <a:spcAft>
                <a:spcPts val="0"/>
              </a:spcAft>
              <a:buSzPts val="1400"/>
              <a:buChar char="●"/>
              <a:defRPr/>
            </a:lvl4pPr>
            <a:lvl5pPr indent="-317500" lvl="4" marL="2286000" rtl="0">
              <a:lnSpc>
                <a:spcPct val="100000"/>
              </a:lnSpc>
              <a:spcBef>
                <a:spcPts val="0"/>
              </a:spcBef>
              <a:spcAft>
                <a:spcPts val="0"/>
              </a:spcAft>
              <a:buSzPts val="1400"/>
              <a:buChar char="○"/>
              <a:defRPr/>
            </a:lvl5pPr>
            <a:lvl6pPr indent="-317500" lvl="5" marL="2743200" rtl="0">
              <a:lnSpc>
                <a:spcPct val="100000"/>
              </a:lnSpc>
              <a:spcBef>
                <a:spcPts val="0"/>
              </a:spcBef>
              <a:spcAft>
                <a:spcPts val="0"/>
              </a:spcAft>
              <a:buSzPts val="1400"/>
              <a:buChar char="■"/>
              <a:defRPr/>
            </a:lvl6pPr>
            <a:lvl7pPr indent="-317500" lvl="6" marL="3200400" rtl="0">
              <a:lnSpc>
                <a:spcPct val="100000"/>
              </a:lnSpc>
              <a:spcBef>
                <a:spcPts val="0"/>
              </a:spcBef>
              <a:spcAft>
                <a:spcPts val="0"/>
              </a:spcAft>
              <a:buSzPts val="1400"/>
              <a:buChar char="●"/>
              <a:defRPr/>
            </a:lvl7pPr>
            <a:lvl8pPr indent="-317500" lvl="7" marL="3657600" rtl="0">
              <a:lnSpc>
                <a:spcPct val="100000"/>
              </a:lnSpc>
              <a:spcBef>
                <a:spcPts val="0"/>
              </a:spcBef>
              <a:spcAft>
                <a:spcPts val="0"/>
              </a:spcAft>
              <a:buSzPts val="1400"/>
              <a:buChar char="○"/>
              <a:defRPr/>
            </a:lvl8pPr>
            <a:lvl9pPr indent="-317500" lvl="8" marL="4114800" rtl="0">
              <a:lnSpc>
                <a:spcPct val="100000"/>
              </a:lnSpc>
              <a:spcBef>
                <a:spcPts val="0"/>
              </a:spcBef>
              <a:spcAft>
                <a:spcPts val="0"/>
              </a:spcAft>
              <a:buSzPts val="1400"/>
              <a:buChar char="■"/>
              <a:defRPr/>
            </a:lvl9pPr>
          </a:lstStyle>
          <a:p/>
        </p:txBody>
      </p:sp>
      <p:sp>
        <p:nvSpPr>
          <p:cNvPr id="482" name="Google Shape;482;p21"/>
          <p:cNvSpPr txBox="1"/>
          <p:nvPr>
            <p:ph idx="2" type="body"/>
          </p:nvPr>
        </p:nvSpPr>
        <p:spPr>
          <a:xfrm>
            <a:off x="4848660" y="1488750"/>
            <a:ext cx="2902500" cy="26433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dk2"/>
              </a:buClr>
              <a:buSzPts val="1400"/>
              <a:buChar char="●"/>
              <a:defRPr sz="1400"/>
            </a:lvl1pPr>
            <a:lvl2pPr indent="-317500" lvl="1" marL="914400" rtl="0">
              <a:lnSpc>
                <a:spcPct val="100000"/>
              </a:lnSpc>
              <a:spcBef>
                <a:spcPts val="0"/>
              </a:spcBef>
              <a:spcAft>
                <a:spcPts val="0"/>
              </a:spcAft>
              <a:buSzPts val="1400"/>
              <a:buChar char="○"/>
              <a:defRPr/>
            </a:lvl2pPr>
            <a:lvl3pPr indent="-317500" lvl="2" marL="1371600" rtl="0">
              <a:lnSpc>
                <a:spcPct val="100000"/>
              </a:lnSpc>
              <a:spcBef>
                <a:spcPts val="0"/>
              </a:spcBef>
              <a:spcAft>
                <a:spcPts val="0"/>
              </a:spcAft>
              <a:buSzPts val="1400"/>
              <a:buChar char="■"/>
              <a:defRPr/>
            </a:lvl3pPr>
            <a:lvl4pPr indent="-317500" lvl="3" marL="1828800" rtl="0">
              <a:lnSpc>
                <a:spcPct val="100000"/>
              </a:lnSpc>
              <a:spcBef>
                <a:spcPts val="0"/>
              </a:spcBef>
              <a:spcAft>
                <a:spcPts val="0"/>
              </a:spcAft>
              <a:buSzPts val="1400"/>
              <a:buChar char="●"/>
              <a:defRPr/>
            </a:lvl4pPr>
            <a:lvl5pPr indent="-317500" lvl="4" marL="2286000" rtl="0">
              <a:lnSpc>
                <a:spcPct val="100000"/>
              </a:lnSpc>
              <a:spcBef>
                <a:spcPts val="0"/>
              </a:spcBef>
              <a:spcAft>
                <a:spcPts val="0"/>
              </a:spcAft>
              <a:buSzPts val="1400"/>
              <a:buChar char="○"/>
              <a:defRPr/>
            </a:lvl5pPr>
            <a:lvl6pPr indent="-317500" lvl="5" marL="2743200" rtl="0">
              <a:lnSpc>
                <a:spcPct val="100000"/>
              </a:lnSpc>
              <a:spcBef>
                <a:spcPts val="0"/>
              </a:spcBef>
              <a:spcAft>
                <a:spcPts val="0"/>
              </a:spcAft>
              <a:buSzPts val="1400"/>
              <a:buChar char="■"/>
              <a:defRPr/>
            </a:lvl6pPr>
            <a:lvl7pPr indent="-317500" lvl="6" marL="3200400" rtl="0">
              <a:lnSpc>
                <a:spcPct val="100000"/>
              </a:lnSpc>
              <a:spcBef>
                <a:spcPts val="0"/>
              </a:spcBef>
              <a:spcAft>
                <a:spcPts val="0"/>
              </a:spcAft>
              <a:buSzPts val="1400"/>
              <a:buChar char="●"/>
              <a:defRPr/>
            </a:lvl7pPr>
            <a:lvl8pPr indent="-317500" lvl="7" marL="3657600" rtl="0">
              <a:lnSpc>
                <a:spcPct val="100000"/>
              </a:lnSpc>
              <a:spcBef>
                <a:spcPts val="0"/>
              </a:spcBef>
              <a:spcAft>
                <a:spcPts val="0"/>
              </a:spcAft>
              <a:buSzPts val="1400"/>
              <a:buChar char="○"/>
              <a:defRPr/>
            </a:lvl8pPr>
            <a:lvl9pPr indent="-317500" lvl="8" marL="4114800" rtl="0">
              <a:lnSpc>
                <a:spcPct val="100000"/>
              </a:lnSpc>
              <a:spcBef>
                <a:spcPts val="0"/>
              </a:spcBef>
              <a:spcAft>
                <a:spcPts val="0"/>
              </a:spcAft>
              <a:buSzPts val="1400"/>
              <a:buChar char="■"/>
              <a:defRPr/>
            </a:lvl9pPr>
          </a:lstStyle>
          <a:p/>
        </p:txBody>
      </p:sp>
      <p:grpSp>
        <p:nvGrpSpPr>
          <p:cNvPr id="483" name="Google Shape;483;p21"/>
          <p:cNvGrpSpPr/>
          <p:nvPr/>
        </p:nvGrpSpPr>
        <p:grpSpPr>
          <a:xfrm rot="5400000">
            <a:off x="313248" y="4262332"/>
            <a:ext cx="477566" cy="870198"/>
            <a:chOff x="8593048" y="337882"/>
            <a:chExt cx="477566" cy="870198"/>
          </a:xfrm>
        </p:grpSpPr>
        <p:grpSp>
          <p:nvGrpSpPr>
            <p:cNvPr id="484" name="Google Shape;484;p21"/>
            <p:cNvGrpSpPr/>
            <p:nvPr/>
          </p:nvGrpSpPr>
          <p:grpSpPr>
            <a:xfrm>
              <a:off x="8699856" y="337882"/>
              <a:ext cx="263941" cy="271144"/>
              <a:chOff x="2229338" y="688300"/>
              <a:chExt cx="510525" cy="524457"/>
            </a:xfrm>
          </p:grpSpPr>
          <p:sp>
            <p:nvSpPr>
              <p:cNvPr id="485" name="Google Shape;485;p21"/>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486" name="Google Shape;486;p21"/>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487" name="Google Shape;487;p21"/>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488" name="Google Shape;488;p21"/>
            <p:cNvGrpSpPr/>
            <p:nvPr/>
          </p:nvGrpSpPr>
          <p:grpSpPr>
            <a:xfrm rot="3858865">
              <a:off x="8621100" y="1022708"/>
              <a:ext cx="156185" cy="160447"/>
              <a:chOff x="2229338" y="688300"/>
              <a:chExt cx="510525" cy="524457"/>
            </a:xfrm>
          </p:grpSpPr>
          <p:sp>
            <p:nvSpPr>
              <p:cNvPr id="489" name="Google Shape;489;p21"/>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490" name="Google Shape;490;p21"/>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491" name="Google Shape;491;p21"/>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492" name="Google Shape;492;p21"/>
            <p:cNvGrpSpPr/>
            <p:nvPr/>
          </p:nvGrpSpPr>
          <p:grpSpPr>
            <a:xfrm rot="-3166218">
              <a:off x="8938638" y="773487"/>
              <a:ext cx="108938" cy="111911"/>
              <a:chOff x="2229338" y="688300"/>
              <a:chExt cx="510525" cy="524457"/>
            </a:xfrm>
          </p:grpSpPr>
          <p:sp>
            <p:nvSpPr>
              <p:cNvPr id="493" name="Google Shape;493;p21"/>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494" name="Google Shape;494;p21"/>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495" name="Google Shape;495;p21"/>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grpSp>
        <p:nvGrpSpPr>
          <p:cNvPr id="496" name="Google Shape;496;p21"/>
          <p:cNvGrpSpPr/>
          <p:nvPr/>
        </p:nvGrpSpPr>
        <p:grpSpPr>
          <a:xfrm rot="1232071">
            <a:off x="8172619" y="2410279"/>
            <a:ext cx="1368293" cy="4195743"/>
            <a:chOff x="-3998921" y="-3033487"/>
            <a:chExt cx="3992998" cy="12244156"/>
          </a:xfrm>
        </p:grpSpPr>
        <p:pic>
          <p:nvPicPr>
            <p:cNvPr id="497" name="Google Shape;497;p21"/>
            <p:cNvPicPr preferRelativeResize="0"/>
            <p:nvPr/>
          </p:nvPicPr>
          <p:blipFill>
            <a:blip r:embed="rId3">
              <a:alphaModFix/>
            </a:blip>
            <a:stretch>
              <a:fillRect/>
            </a:stretch>
          </p:blipFill>
          <p:spPr>
            <a:xfrm rot="5400000">
              <a:off x="-6462089" y="2754503"/>
              <a:ext cx="9144003" cy="3768329"/>
            </a:xfrm>
            <a:prstGeom prst="rect">
              <a:avLst/>
            </a:prstGeom>
            <a:noFill/>
            <a:ln>
              <a:noFill/>
            </a:ln>
          </p:spPr>
        </p:pic>
        <p:pic>
          <p:nvPicPr>
            <p:cNvPr id="498" name="Google Shape;498;p21"/>
            <p:cNvPicPr preferRelativeResize="0"/>
            <p:nvPr/>
          </p:nvPicPr>
          <p:blipFill>
            <a:blip r:embed="rId4">
              <a:alphaModFix/>
            </a:blip>
            <a:stretch>
              <a:fillRect/>
            </a:stretch>
          </p:blipFill>
          <p:spPr>
            <a:xfrm>
              <a:off x="-3998921" y="-3033487"/>
              <a:ext cx="1378517" cy="5143499"/>
            </a:xfrm>
            <a:prstGeom prst="rect">
              <a:avLst/>
            </a:prstGeom>
            <a:noFill/>
            <a:ln>
              <a:noFill/>
            </a:ln>
          </p:spPr>
        </p:pic>
      </p:grpSp>
      <p:grpSp>
        <p:nvGrpSpPr>
          <p:cNvPr id="499" name="Google Shape;499;p21"/>
          <p:cNvGrpSpPr/>
          <p:nvPr/>
        </p:nvGrpSpPr>
        <p:grpSpPr>
          <a:xfrm rot="-10409935">
            <a:off x="-1032588" y="-408781"/>
            <a:ext cx="3029281" cy="4255112"/>
            <a:chOff x="-8090128" y="-2676285"/>
            <a:chExt cx="9170634" cy="12881627"/>
          </a:xfrm>
        </p:grpSpPr>
        <p:pic>
          <p:nvPicPr>
            <p:cNvPr id="500" name="Google Shape;500;p21"/>
            <p:cNvPicPr preferRelativeResize="0"/>
            <p:nvPr/>
          </p:nvPicPr>
          <p:blipFill>
            <a:blip r:embed="rId5">
              <a:alphaModFix/>
            </a:blip>
            <a:stretch>
              <a:fillRect/>
            </a:stretch>
          </p:blipFill>
          <p:spPr>
            <a:xfrm rot="-3465684">
              <a:off x="-8022685" y="2440330"/>
              <a:ext cx="9035750" cy="5143500"/>
            </a:xfrm>
            <a:prstGeom prst="rect">
              <a:avLst/>
            </a:prstGeom>
            <a:noFill/>
            <a:ln>
              <a:noFill/>
            </a:ln>
          </p:spPr>
        </p:pic>
        <p:pic>
          <p:nvPicPr>
            <p:cNvPr id="501" name="Google Shape;501;p21"/>
            <p:cNvPicPr preferRelativeResize="0"/>
            <p:nvPr/>
          </p:nvPicPr>
          <p:blipFill>
            <a:blip r:embed="rId6">
              <a:alphaModFix/>
            </a:blip>
            <a:stretch>
              <a:fillRect/>
            </a:stretch>
          </p:blipFill>
          <p:spPr>
            <a:xfrm rot="358766">
              <a:off x="-4523080" y="-2588152"/>
              <a:ext cx="1884406" cy="3682742"/>
            </a:xfrm>
            <a:prstGeom prst="rect">
              <a:avLst/>
            </a:prstGeom>
            <a:noFill/>
            <a:ln>
              <a:noFill/>
            </a:ln>
          </p:spPr>
        </p:pic>
      </p:grpSp>
      <p:grpSp>
        <p:nvGrpSpPr>
          <p:cNvPr id="502" name="Google Shape;502;p21"/>
          <p:cNvGrpSpPr/>
          <p:nvPr/>
        </p:nvGrpSpPr>
        <p:grpSpPr>
          <a:xfrm rot="1981014">
            <a:off x="8796769" y="237485"/>
            <a:ext cx="263936" cy="271138"/>
            <a:chOff x="2229338" y="688300"/>
            <a:chExt cx="510525" cy="524457"/>
          </a:xfrm>
        </p:grpSpPr>
        <p:sp>
          <p:nvSpPr>
            <p:cNvPr id="503" name="Google Shape;503;p21"/>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504" name="Google Shape;504;p21"/>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505" name="Google Shape;505;p21"/>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506" name="Google Shape;506;p21"/>
          <p:cNvGrpSpPr/>
          <p:nvPr/>
        </p:nvGrpSpPr>
        <p:grpSpPr>
          <a:xfrm rot="9258865">
            <a:off x="8677062" y="2117243"/>
            <a:ext cx="156185" cy="160447"/>
            <a:chOff x="2229338" y="688300"/>
            <a:chExt cx="510525" cy="524457"/>
          </a:xfrm>
        </p:grpSpPr>
        <p:sp>
          <p:nvSpPr>
            <p:cNvPr id="507" name="Google Shape;507;p21"/>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508" name="Google Shape;508;p21"/>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509" name="Google Shape;509;p21"/>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510" name="Google Shape;510;p21"/>
          <p:cNvGrpSpPr/>
          <p:nvPr/>
        </p:nvGrpSpPr>
        <p:grpSpPr>
          <a:xfrm rot="2233782">
            <a:off x="8518300" y="478401"/>
            <a:ext cx="108938" cy="111911"/>
            <a:chOff x="2229338" y="688300"/>
            <a:chExt cx="510525" cy="524457"/>
          </a:xfrm>
        </p:grpSpPr>
        <p:sp>
          <p:nvSpPr>
            <p:cNvPr id="511" name="Google Shape;511;p21"/>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512" name="Google Shape;512;p21"/>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513" name="Google Shape;513;p21"/>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514" name="Shape 514"/>
        <p:cNvGrpSpPr/>
        <p:nvPr/>
      </p:nvGrpSpPr>
      <p:grpSpPr>
        <a:xfrm>
          <a:off x="0" y="0"/>
          <a:ext cx="0" cy="0"/>
          <a:chOff x="0" y="0"/>
          <a:chExt cx="0" cy="0"/>
        </a:xfrm>
      </p:grpSpPr>
      <p:pic>
        <p:nvPicPr>
          <p:cNvPr id="515" name="Google Shape;515;p22"/>
          <p:cNvPicPr preferRelativeResize="0"/>
          <p:nvPr/>
        </p:nvPicPr>
        <p:blipFill>
          <a:blip r:embed="rId2">
            <a:alphaModFix amt="54000"/>
          </a:blip>
          <a:stretch>
            <a:fillRect/>
          </a:stretch>
        </p:blipFill>
        <p:spPr>
          <a:xfrm flipH="1">
            <a:off x="0" y="0"/>
            <a:ext cx="9144003" cy="5143501"/>
          </a:xfrm>
          <a:prstGeom prst="rect">
            <a:avLst/>
          </a:prstGeom>
          <a:noFill/>
          <a:ln>
            <a:noFill/>
          </a:ln>
        </p:spPr>
      </p:pic>
      <p:sp>
        <p:nvSpPr>
          <p:cNvPr id="516" name="Google Shape;516;p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17" name="Google Shape;517;p22"/>
          <p:cNvSpPr txBox="1"/>
          <p:nvPr>
            <p:ph idx="1" type="subTitle"/>
          </p:nvPr>
        </p:nvSpPr>
        <p:spPr>
          <a:xfrm>
            <a:off x="885802" y="2736171"/>
            <a:ext cx="2377800" cy="371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dk1"/>
              </a:buClr>
              <a:buSzPts val="2400"/>
              <a:buFont typeface="Bebas Neue"/>
              <a:buNone/>
              <a:defRPr b="1" sz="1900">
                <a:solidFill>
                  <a:schemeClr val="dk2"/>
                </a:solidFill>
                <a:latin typeface="Lexend Deca"/>
                <a:ea typeface="Lexend Deca"/>
                <a:cs typeface="Lexend Deca"/>
                <a:sym typeface="Lexend Deca"/>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18" name="Google Shape;518;p22"/>
          <p:cNvSpPr txBox="1"/>
          <p:nvPr>
            <p:ph idx="2" type="subTitle"/>
          </p:nvPr>
        </p:nvSpPr>
        <p:spPr>
          <a:xfrm>
            <a:off x="885802" y="3056971"/>
            <a:ext cx="2377800" cy="988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19" name="Google Shape;519;p22"/>
          <p:cNvSpPr txBox="1"/>
          <p:nvPr>
            <p:ph idx="3" type="subTitle"/>
          </p:nvPr>
        </p:nvSpPr>
        <p:spPr>
          <a:xfrm>
            <a:off x="3383100" y="3056971"/>
            <a:ext cx="2377800" cy="988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20" name="Google Shape;520;p22"/>
          <p:cNvSpPr txBox="1"/>
          <p:nvPr>
            <p:ph idx="4" type="subTitle"/>
          </p:nvPr>
        </p:nvSpPr>
        <p:spPr>
          <a:xfrm>
            <a:off x="5880398" y="3056971"/>
            <a:ext cx="2377800" cy="988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21" name="Google Shape;521;p22"/>
          <p:cNvSpPr txBox="1"/>
          <p:nvPr>
            <p:ph idx="5" type="subTitle"/>
          </p:nvPr>
        </p:nvSpPr>
        <p:spPr>
          <a:xfrm>
            <a:off x="3383100" y="2736171"/>
            <a:ext cx="2377800" cy="371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dk1"/>
              </a:buClr>
              <a:buSzPts val="2400"/>
              <a:buFont typeface="Bebas Neue"/>
              <a:buNone/>
              <a:defRPr b="1" sz="1900">
                <a:solidFill>
                  <a:schemeClr val="dk2"/>
                </a:solidFill>
                <a:latin typeface="Lexend Deca"/>
                <a:ea typeface="Lexend Deca"/>
                <a:cs typeface="Lexend Deca"/>
                <a:sym typeface="Lexend Deca"/>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22" name="Google Shape;522;p22"/>
          <p:cNvSpPr txBox="1"/>
          <p:nvPr>
            <p:ph idx="6" type="subTitle"/>
          </p:nvPr>
        </p:nvSpPr>
        <p:spPr>
          <a:xfrm>
            <a:off x="5880398" y="2736171"/>
            <a:ext cx="2377800" cy="371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dk1"/>
              </a:buClr>
              <a:buSzPts val="2400"/>
              <a:buFont typeface="Bebas Neue"/>
              <a:buNone/>
              <a:defRPr b="1" sz="1900">
                <a:solidFill>
                  <a:schemeClr val="dk2"/>
                </a:solidFill>
                <a:latin typeface="Lexend Deca"/>
                <a:ea typeface="Lexend Deca"/>
                <a:cs typeface="Lexend Deca"/>
                <a:sym typeface="Lexend Deca"/>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grpSp>
        <p:nvGrpSpPr>
          <p:cNvPr id="523" name="Google Shape;523;p22"/>
          <p:cNvGrpSpPr/>
          <p:nvPr/>
        </p:nvGrpSpPr>
        <p:grpSpPr>
          <a:xfrm rot="10253869">
            <a:off x="-328703" y="-969271"/>
            <a:ext cx="3654466" cy="4076374"/>
            <a:chOff x="-8079637" y="-2826776"/>
            <a:chExt cx="7392845" cy="8246349"/>
          </a:xfrm>
        </p:grpSpPr>
        <p:pic>
          <p:nvPicPr>
            <p:cNvPr id="524" name="Google Shape;524;p22"/>
            <p:cNvPicPr preferRelativeResize="0"/>
            <p:nvPr/>
          </p:nvPicPr>
          <p:blipFill>
            <a:blip r:embed="rId3">
              <a:alphaModFix/>
            </a:blip>
            <a:stretch>
              <a:fillRect/>
            </a:stretch>
          </p:blipFill>
          <p:spPr>
            <a:xfrm rot="-1321895">
              <a:off x="-7737100" y="1143735"/>
              <a:ext cx="6707770" cy="3132093"/>
            </a:xfrm>
            <a:prstGeom prst="rect">
              <a:avLst/>
            </a:prstGeom>
            <a:noFill/>
            <a:ln>
              <a:noFill/>
            </a:ln>
          </p:spPr>
        </p:pic>
        <p:pic>
          <p:nvPicPr>
            <p:cNvPr id="525" name="Google Shape;525;p22"/>
            <p:cNvPicPr preferRelativeResize="0"/>
            <p:nvPr/>
          </p:nvPicPr>
          <p:blipFill>
            <a:blip r:embed="rId4">
              <a:alphaModFix/>
            </a:blip>
            <a:stretch>
              <a:fillRect/>
            </a:stretch>
          </p:blipFill>
          <p:spPr>
            <a:xfrm>
              <a:off x="-2190750" y="-2826776"/>
              <a:ext cx="801300" cy="3569002"/>
            </a:xfrm>
            <a:prstGeom prst="rect">
              <a:avLst/>
            </a:prstGeom>
            <a:noFill/>
            <a:ln>
              <a:noFill/>
            </a:ln>
          </p:spPr>
        </p:pic>
      </p:grpSp>
      <p:grpSp>
        <p:nvGrpSpPr>
          <p:cNvPr id="526" name="Google Shape;526;p22"/>
          <p:cNvGrpSpPr/>
          <p:nvPr/>
        </p:nvGrpSpPr>
        <p:grpSpPr>
          <a:xfrm>
            <a:off x="277731" y="3974857"/>
            <a:ext cx="263941" cy="271144"/>
            <a:chOff x="2229338" y="688300"/>
            <a:chExt cx="510525" cy="524457"/>
          </a:xfrm>
        </p:grpSpPr>
        <p:sp>
          <p:nvSpPr>
            <p:cNvPr id="527" name="Google Shape;527;p22"/>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528" name="Google Shape;528;p22"/>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529" name="Google Shape;529;p22"/>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530" name="Google Shape;530;p22"/>
          <p:cNvGrpSpPr/>
          <p:nvPr/>
        </p:nvGrpSpPr>
        <p:grpSpPr>
          <a:xfrm rot="3858865">
            <a:off x="162212" y="3128483"/>
            <a:ext cx="156185" cy="160447"/>
            <a:chOff x="2229338" y="688300"/>
            <a:chExt cx="510525" cy="524457"/>
          </a:xfrm>
        </p:grpSpPr>
        <p:sp>
          <p:nvSpPr>
            <p:cNvPr id="531" name="Google Shape;531;p22"/>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532" name="Google Shape;532;p22"/>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533" name="Google Shape;533;p22"/>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534" name="Google Shape;534;p22"/>
          <p:cNvGrpSpPr/>
          <p:nvPr/>
        </p:nvGrpSpPr>
        <p:grpSpPr>
          <a:xfrm rot="-3166218">
            <a:off x="481926" y="3511312"/>
            <a:ext cx="108938" cy="111911"/>
            <a:chOff x="2229338" y="688300"/>
            <a:chExt cx="510525" cy="524457"/>
          </a:xfrm>
        </p:grpSpPr>
        <p:sp>
          <p:nvSpPr>
            <p:cNvPr id="535" name="Google Shape;535;p22"/>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536" name="Google Shape;536;p22"/>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537" name="Google Shape;537;p22"/>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538" name="Google Shape;538;p22"/>
          <p:cNvGrpSpPr/>
          <p:nvPr/>
        </p:nvGrpSpPr>
        <p:grpSpPr>
          <a:xfrm>
            <a:off x="8593048" y="337882"/>
            <a:ext cx="477566" cy="870198"/>
            <a:chOff x="8593048" y="337882"/>
            <a:chExt cx="477566" cy="870198"/>
          </a:xfrm>
        </p:grpSpPr>
        <p:grpSp>
          <p:nvGrpSpPr>
            <p:cNvPr id="539" name="Google Shape;539;p22"/>
            <p:cNvGrpSpPr/>
            <p:nvPr/>
          </p:nvGrpSpPr>
          <p:grpSpPr>
            <a:xfrm>
              <a:off x="8699856" y="337882"/>
              <a:ext cx="263941" cy="271144"/>
              <a:chOff x="2229338" y="688300"/>
              <a:chExt cx="510525" cy="524457"/>
            </a:xfrm>
          </p:grpSpPr>
          <p:sp>
            <p:nvSpPr>
              <p:cNvPr id="540" name="Google Shape;540;p22"/>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541" name="Google Shape;541;p22"/>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542" name="Google Shape;542;p22"/>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543" name="Google Shape;543;p22"/>
            <p:cNvGrpSpPr/>
            <p:nvPr/>
          </p:nvGrpSpPr>
          <p:grpSpPr>
            <a:xfrm rot="3858865">
              <a:off x="8621100" y="1022708"/>
              <a:ext cx="156185" cy="160447"/>
              <a:chOff x="2229338" y="688300"/>
              <a:chExt cx="510525" cy="524457"/>
            </a:xfrm>
          </p:grpSpPr>
          <p:sp>
            <p:nvSpPr>
              <p:cNvPr id="544" name="Google Shape;544;p22"/>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545" name="Google Shape;545;p22"/>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546" name="Google Shape;546;p22"/>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547" name="Google Shape;547;p22"/>
            <p:cNvGrpSpPr/>
            <p:nvPr/>
          </p:nvGrpSpPr>
          <p:grpSpPr>
            <a:xfrm rot="-3166218">
              <a:off x="8938638" y="773487"/>
              <a:ext cx="108938" cy="111911"/>
              <a:chOff x="2229338" y="688300"/>
              <a:chExt cx="510525" cy="524457"/>
            </a:xfrm>
          </p:grpSpPr>
          <p:sp>
            <p:nvSpPr>
              <p:cNvPr id="548" name="Google Shape;548;p22"/>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549" name="Google Shape;549;p22"/>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550" name="Google Shape;550;p22"/>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grpSp>
        <p:nvGrpSpPr>
          <p:cNvPr id="551" name="Google Shape;551;p22"/>
          <p:cNvGrpSpPr/>
          <p:nvPr/>
        </p:nvGrpSpPr>
        <p:grpSpPr>
          <a:xfrm>
            <a:off x="5703828" y="2043171"/>
            <a:ext cx="3557299" cy="3567672"/>
            <a:chOff x="5703828" y="2043171"/>
            <a:chExt cx="3557299" cy="3567672"/>
          </a:xfrm>
        </p:grpSpPr>
        <p:pic>
          <p:nvPicPr>
            <p:cNvPr id="552" name="Google Shape;552;p22"/>
            <p:cNvPicPr preferRelativeResize="0"/>
            <p:nvPr/>
          </p:nvPicPr>
          <p:blipFill>
            <a:blip r:embed="rId3">
              <a:alphaModFix/>
            </a:blip>
            <a:stretch>
              <a:fillRect/>
            </a:stretch>
          </p:blipFill>
          <p:spPr>
            <a:xfrm rot="-687506">
              <a:off x="5824570" y="3748646"/>
              <a:ext cx="3315816" cy="1548271"/>
            </a:xfrm>
            <a:prstGeom prst="rect">
              <a:avLst/>
            </a:prstGeom>
            <a:noFill/>
            <a:ln>
              <a:noFill/>
            </a:ln>
          </p:spPr>
        </p:pic>
        <p:pic>
          <p:nvPicPr>
            <p:cNvPr id="553" name="Google Shape;553;p22"/>
            <p:cNvPicPr preferRelativeResize="0"/>
            <p:nvPr/>
          </p:nvPicPr>
          <p:blipFill>
            <a:blip r:embed="rId5">
              <a:alphaModFix/>
            </a:blip>
            <a:stretch>
              <a:fillRect/>
            </a:stretch>
          </p:blipFill>
          <p:spPr>
            <a:xfrm>
              <a:off x="8652696" y="2043171"/>
              <a:ext cx="509557" cy="1905153"/>
            </a:xfrm>
            <a:prstGeom prst="rect">
              <a:avLst/>
            </a:prstGeom>
            <a:noFill/>
            <a:ln>
              <a:noFill/>
            </a:ln>
          </p:spPr>
        </p:pic>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BLANK_1_1_1_2_1">
    <p:spTree>
      <p:nvGrpSpPr>
        <p:cNvPr id="554" name="Shape 554"/>
        <p:cNvGrpSpPr/>
        <p:nvPr/>
      </p:nvGrpSpPr>
      <p:grpSpPr>
        <a:xfrm>
          <a:off x="0" y="0"/>
          <a:ext cx="0" cy="0"/>
          <a:chOff x="0" y="0"/>
          <a:chExt cx="0" cy="0"/>
        </a:xfrm>
      </p:grpSpPr>
      <p:pic>
        <p:nvPicPr>
          <p:cNvPr id="555" name="Google Shape;555;p23"/>
          <p:cNvPicPr preferRelativeResize="0"/>
          <p:nvPr/>
        </p:nvPicPr>
        <p:blipFill>
          <a:blip r:embed="rId2">
            <a:alphaModFix amt="54000"/>
          </a:blip>
          <a:stretch>
            <a:fillRect/>
          </a:stretch>
        </p:blipFill>
        <p:spPr>
          <a:xfrm flipH="1">
            <a:off x="0" y="0"/>
            <a:ext cx="9144003" cy="5143501"/>
          </a:xfrm>
          <a:prstGeom prst="rect">
            <a:avLst/>
          </a:prstGeom>
          <a:noFill/>
          <a:ln>
            <a:noFill/>
          </a:ln>
        </p:spPr>
      </p:pic>
      <p:sp>
        <p:nvSpPr>
          <p:cNvPr id="556" name="Google Shape;556;p2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57" name="Google Shape;557;p23"/>
          <p:cNvSpPr txBox="1"/>
          <p:nvPr>
            <p:ph idx="1" type="subTitle"/>
          </p:nvPr>
        </p:nvSpPr>
        <p:spPr>
          <a:xfrm>
            <a:off x="2584992" y="1384400"/>
            <a:ext cx="4867500" cy="3717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Clr>
                <a:schemeClr val="dk1"/>
              </a:buClr>
              <a:buSzPts val="2400"/>
              <a:buFont typeface="Bebas Neue"/>
              <a:buNone/>
              <a:defRPr b="1" sz="1900">
                <a:solidFill>
                  <a:schemeClr val="dk2"/>
                </a:solidFill>
                <a:latin typeface="Lexend Deca"/>
                <a:ea typeface="Lexend Deca"/>
                <a:cs typeface="Lexend Deca"/>
                <a:sym typeface="Lexend Deca"/>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58" name="Google Shape;558;p23"/>
          <p:cNvSpPr txBox="1"/>
          <p:nvPr>
            <p:ph idx="2" type="subTitle"/>
          </p:nvPr>
        </p:nvSpPr>
        <p:spPr>
          <a:xfrm>
            <a:off x="2584988" y="1640727"/>
            <a:ext cx="48675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59" name="Google Shape;559;p23"/>
          <p:cNvSpPr txBox="1"/>
          <p:nvPr>
            <p:ph idx="3" type="subTitle"/>
          </p:nvPr>
        </p:nvSpPr>
        <p:spPr>
          <a:xfrm>
            <a:off x="2584988" y="3942527"/>
            <a:ext cx="48675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60" name="Google Shape;560;p23"/>
          <p:cNvSpPr txBox="1"/>
          <p:nvPr>
            <p:ph idx="4" type="subTitle"/>
          </p:nvPr>
        </p:nvSpPr>
        <p:spPr>
          <a:xfrm>
            <a:off x="2584988" y="2791627"/>
            <a:ext cx="48675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61" name="Google Shape;561;p23"/>
          <p:cNvSpPr txBox="1"/>
          <p:nvPr>
            <p:ph idx="5" type="subTitle"/>
          </p:nvPr>
        </p:nvSpPr>
        <p:spPr>
          <a:xfrm>
            <a:off x="2584990" y="3686200"/>
            <a:ext cx="4867500" cy="3717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Clr>
                <a:schemeClr val="dk1"/>
              </a:buClr>
              <a:buSzPts val="2400"/>
              <a:buFont typeface="Bebas Neue"/>
              <a:buNone/>
              <a:defRPr b="1" sz="1900">
                <a:solidFill>
                  <a:schemeClr val="dk2"/>
                </a:solidFill>
                <a:latin typeface="Lexend Deca"/>
                <a:ea typeface="Lexend Deca"/>
                <a:cs typeface="Lexend Deca"/>
                <a:sym typeface="Lexend Deca"/>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62" name="Google Shape;562;p23"/>
          <p:cNvSpPr txBox="1"/>
          <p:nvPr>
            <p:ph idx="6" type="subTitle"/>
          </p:nvPr>
        </p:nvSpPr>
        <p:spPr>
          <a:xfrm>
            <a:off x="2584988" y="2535300"/>
            <a:ext cx="4867500" cy="3717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Clr>
                <a:schemeClr val="dk1"/>
              </a:buClr>
              <a:buSzPts val="2400"/>
              <a:buFont typeface="Bebas Neue"/>
              <a:buNone/>
              <a:defRPr b="1" sz="1900">
                <a:solidFill>
                  <a:schemeClr val="dk2"/>
                </a:solidFill>
                <a:latin typeface="Lexend Deca"/>
                <a:ea typeface="Lexend Deca"/>
                <a:cs typeface="Lexend Deca"/>
                <a:sym typeface="Lexend Deca"/>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grpSp>
        <p:nvGrpSpPr>
          <p:cNvPr id="563" name="Google Shape;563;p23"/>
          <p:cNvGrpSpPr/>
          <p:nvPr/>
        </p:nvGrpSpPr>
        <p:grpSpPr>
          <a:xfrm flipH="1" rot="-10253869">
            <a:off x="5916839" y="-1502671"/>
            <a:ext cx="3654466" cy="4076374"/>
            <a:chOff x="-8079637" y="-2826776"/>
            <a:chExt cx="7392845" cy="8246349"/>
          </a:xfrm>
        </p:grpSpPr>
        <p:pic>
          <p:nvPicPr>
            <p:cNvPr id="564" name="Google Shape;564;p23"/>
            <p:cNvPicPr preferRelativeResize="0"/>
            <p:nvPr/>
          </p:nvPicPr>
          <p:blipFill>
            <a:blip r:embed="rId3">
              <a:alphaModFix/>
            </a:blip>
            <a:stretch>
              <a:fillRect/>
            </a:stretch>
          </p:blipFill>
          <p:spPr>
            <a:xfrm rot="-1321895">
              <a:off x="-7737100" y="1143735"/>
              <a:ext cx="6707770" cy="3132093"/>
            </a:xfrm>
            <a:prstGeom prst="rect">
              <a:avLst/>
            </a:prstGeom>
            <a:noFill/>
            <a:ln>
              <a:noFill/>
            </a:ln>
          </p:spPr>
        </p:pic>
        <p:pic>
          <p:nvPicPr>
            <p:cNvPr id="565" name="Google Shape;565;p23"/>
            <p:cNvPicPr preferRelativeResize="0"/>
            <p:nvPr/>
          </p:nvPicPr>
          <p:blipFill>
            <a:blip r:embed="rId4">
              <a:alphaModFix/>
            </a:blip>
            <a:stretch>
              <a:fillRect/>
            </a:stretch>
          </p:blipFill>
          <p:spPr>
            <a:xfrm>
              <a:off x="-2190750" y="-2826776"/>
              <a:ext cx="801300" cy="3569002"/>
            </a:xfrm>
            <a:prstGeom prst="rect">
              <a:avLst/>
            </a:prstGeom>
            <a:noFill/>
            <a:ln>
              <a:noFill/>
            </a:ln>
          </p:spPr>
        </p:pic>
      </p:grpSp>
      <p:grpSp>
        <p:nvGrpSpPr>
          <p:cNvPr id="566" name="Google Shape;566;p23"/>
          <p:cNvGrpSpPr/>
          <p:nvPr/>
        </p:nvGrpSpPr>
        <p:grpSpPr>
          <a:xfrm flipH="1">
            <a:off x="8628699" y="2570160"/>
            <a:ext cx="479741" cy="1142442"/>
            <a:chOff x="134161" y="3103560"/>
            <a:chExt cx="479741" cy="1142442"/>
          </a:xfrm>
        </p:grpSpPr>
        <p:grpSp>
          <p:nvGrpSpPr>
            <p:cNvPr id="567" name="Google Shape;567;p23"/>
            <p:cNvGrpSpPr/>
            <p:nvPr/>
          </p:nvGrpSpPr>
          <p:grpSpPr>
            <a:xfrm>
              <a:off x="277731" y="3974857"/>
              <a:ext cx="263941" cy="271144"/>
              <a:chOff x="2229338" y="688300"/>
              <a:chExt cx="510525" cy="524457"/>
            </a:xfrm>
          </p:grpSpPr>
          <p:sp>
            <p:nvSpPr>
              <p:cNvPr id="568" name="Google Shape;568;p23"/>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569" name="Google Shape;569;p23"/>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570" name="Google Shape;570;p23"/>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571" name="Google Shape;571;p23"/>
            <p:cNvGrpSpPr/>
            <p:nvPr/>
          </p:nvGrpSpPr>
          <p:grpSpPr>
            <a:xfrm rot="3858865">
              <a:off x="162212" y="3128483"/>
              <a:ext cx="156185" cy="160447"/>
              <a:chOff x="2229338" y="688300"/>
              <a:chExt cx="510525" cy="524457"/>
            </a:xfrm>
          </p:grpSpPr>
          <p:sp>
            <p:nvSpPr>
              <p:cNvPr id="572" name="Google Shape;572;p23"/>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573" name="Google Shape;573;p23"/>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574" name="Google Shape;574;p23"/>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575" name="Google Shape;575;p23"/>
            <p:cNvGrpSpPr/>
            <p:nvPr/>
          </p:nvGrpSpPr>
          <p:grpSpPr>
            <a:xfrm rot="-3166218">
              <a:off x="481926" y="3511312"/>
              <a:ext cx="108938" cy="111911"/>
              <a:chOff x="2229338" y="688300"/>
              <a:chExt cx="510525" cy="524457"/>
            </a:xfrm>
          </p:grpSpPr>
          <p:sp>
            <p:nvSpPr>
              <p:cNvPr id="576" name="Google Shape;576;p23"/>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577" name="Google Shape;577;p23"/>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578" name="Google Shape;578;p23"/>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grpSp>
        <p:nvGrpSpPr>
          <p:cNvPr id="579" name="Google Shape;579;p23"/>
          <p:cNvGrpSpPr/>
          <p:nvPr/>
        </p:nvGrpSpPr>
        <p:grpSpPr>
          <a:xfrm flipH="1">
            <a:off x="171987" y="1023682"/>
            <a:ext cx="477566" cy="870198"/>
            <a:chOff x="8593048" y="337882"/>
            <a:chExt cx="477566" cy="870198"/>
          </a:xfrm>
        </p:grpSpPr>
        <p:grpSp>
          <p:nvGrpSpPr>
            <p:cNvPr id="580" name="Google Shape;580;p23"/>
            <p:cNvGrpSpPr/>
            <p:nvPr/>
          </p:nvGrpSpPr>
          <p:grpSpPr>
            <a:xfrm>
              <a:off x="8699856" y="337882"/>
              <a:ext cx="263941" cy="271144"/>
              <a:chOff x="2229338" y="688300"/>
              <a:chExt cx="510525" cy="524457"/>
            </a:xfrm>
          </p:grpSpPr>
          <p:sp>
            <p:nvSpPr>
              <p:cNvPr id="581" name="Google Shape;581;p23"/>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582" name="Google Shape;582;p23"/>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583" name="Google Shape;583;p23"/>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584" name="Google Shape;584;p23"/>
            <p:cNvGrpSpPr/>
            <p:nvPr/>
          </p:nvGrpSpPr>
          <p:grpSpPr>
            <a:xfrm rot="3858865">
              <a:off x="8621100" y="1022708"/>
              <a:ext cx="156185" cy="160447"/>
              <a:chOff x="2229338" y="688300"/>
              <a:chExt cx="510525" cy="524457"/>
            </a:xfrm>
          </p:grpSpPr>
          <p:sp>
            <p:nvSpPr>
              <p:cNvPr id="585" name="Google Shape;585;p23"/>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586" name="Google Shape;586;p23"/>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587" name="Google Shape;587;p23"/>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588" name="Google Shape;588;p23"/>
            <p:cNvGrpSpPr/>
            <p:nvPr/>
          </p:nvGrpSpPr>
          <p:grpSpPr>
            <a:xfrm rot="-3166218">
              <a:off x="8938638" y="773487"/>
              <a:ext cx="108938" cy="111911"/>
              <a:chOff x="2229338" y="688300"/>
              <a:chExt cx="510525" cy="524457"/>
            </a:xfrm>
          </p:grpSpPr>
          <p:sp>
            <p:nvSpPr>
              <p:cNvPr id="589" name="Google Shape;589;p23"/>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590" name="Google Shape;590;p23"/>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591" name="Google Shape;591;p23"/>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grpSp>
        <p:nvGrpSpPr>
          <p:cNvPr id="592" name="Google Shape;592;p23"/>
          <p:cNvGrpSpPr/>
          <p:nvPr/>
        </p:nvGrpSpPr>
        <p:grpSpPr>
          <a:xfrm flipH="1">
            <a:off x="-18527" y="2728971"/>
            <a:ext cx="3557299" cy="3567672"/>
            <a:chOff x="5703828" y="2043171"/>
            <a:chExt cx="3557299" cy="3567672"/>
          </a:xfrm>
        </p:grpSpPr>
        <p:pic>
          <p:nvPicPr>
            <p:cNvPr id="593" name="Google Shape;593;p23"/>
            <p:cNvPicPr preferRelativeResize="0"/>
            <p:nvPr/>
          </p:nvPicPr>
          <p:blipFill>
            <a:blip r:embed="rId3">
              <a:alphaModFix/>
            </a:blip>
            <a:stretch>
              <a:fillRect/>
            </a:stretch>
          </p:blipFill>
          <p:spPr>
            <a:xfrm rot="-687506">
              <a:off x="5824570" y="3748646"/>
              <a:ext cx="3315816" cy="1548271"/>
            </a:xfrm>
            <a:prstGeom prst="rect">
              <a:avLst/>
            </a:prstGeom>
            <a:noFill/>
            <a:ln>
              <a:noFill/>
            </a:ln>
          </p:spPr>
        </p:pic>
        <p:pic>
          <p:nvPicPr>
            <p:cNvPr id="594" name="Google Shape;594;p23"/>
            <p:cNvPicPr preferRelativeResize="0"/>
            <p:nvPr/>
          </p:nvPicPr>
          <p:blipFill>
            <a:blip r:embed="rId5">
              <a:alphaModFix/>
            </a:blip>
            <a:stretch>
              <a:fillRect/>
            </a:stretch>
          </p:blipFill>
          <p:spPr>
            <a:xfrm>
              <a:off x="8652696" y="2043171"/>
              <a:ext cx="509557" cy="1905153"/>
            </a:xfrm>
            <a:prstGeom prst="rect">
              <a:avLst/>
            </a:prstGeom>
            <a:noFill/>
            <a:ln>
              <a:noFill/>
            </a:ln>
          </p:spPr>
        </p:pic>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595" name="Shape 595"/>
        <p:cNvGrpSpPr/>
        <p:nvPr/>
      </p:nvGrpSpPr>
      <p:grpSpPr>
        <a:xfrm>
          <a:off x="0" y="0"/>
          <a:ext cx="0" cy="0"/>
          <a:chOff x="0" y="0"/>
          <a:chExt cx="0" cy="0"/>
        </a:xfrm>
      </p:grpSpPr>
      <p:pic>
        <p:nvPicPr>
          <p:cNvPr id="596" name="Google Shape;596;p24"/>
          <p:cNvPicPr preferRelativeResize="0"/>
          <p:nvPr/>
        </p:nvPicPr>
        <p:blipFill>
          <a:blip r:embed="rId2">
            <a:alphaModFix amt="54000"/>
          </a:blip>
          <a:stretch>
            <a:fillRect/>
          </a:stretch>
        </p:blipFill>
        <p:spPr>
          <a:xfrm>
            <a:off x="0" y="0"/>
            <a:ext cx="9144003" cy="5143501"/>
          </a:xfrm>
          <a:prstGeom prst="rect">
            <a:avLst/>
          </a:prstGeom>
          <a:noFill/>
          <a:ln>
            <a:noFill/>
          </a:ln>
        </p:spPr>
      </p:pic>
      <p:sp>
        <p:nvSpPr>
          <p:cNvPr id="597" name="Google Shape;597;p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98" name="Google Shape;598;p24"/>
          <p:cNvSpPr txBox="1"/>
          <p:nvPr>
            <p:ph idx="1" type="subTitle"/>
          </p:nvPr>
        </p:nvSpPr>
        <p:spPr>
          <a:xfrm>
            <a:off x="2008125" y="1717375"/>
            <a:ext cx="2280600" cy="428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1900">
                <a:solidFill>
                  <a:schemeClr val="dk2"/>
                </a:solidFill>
                <a:latin typeface="Lexend Deca"/>
                <a:ea typeface="Lexend Deca"/>
                <a:cs typeface="Lexend Deca"/>
                <a:sym typeface="Lexend Deca"/>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99" name="Google Shape;599;p24"/>
          <p:cNvSpPr txBox="1"/>
          <p:nvPr>
            <p:ph idx="2" type="subTitle"/>
          </p:nvPr>
        </p:nvSpPr>
        <p:spPr>
          <a:xfrm>
            <a:off x="2008175" y="2017731"/>
            <a:ext cx="2280600" cy="760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00" name="Google Shape;600;p24"/>
          <p:cNvSpPr txBox="1"/>
          <p:nvPr>
            <p:ph idx="3" type="subTitle"/>
          </p:nvPr>
        </p:nvSpPr>
        <p:spPr>
          <a:xfrm>
            <a:off x="5760424" y="2017731"/>
            <a:ext cx="2280600" cy="760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01" name="Google Shape;601;p24"/>
          <p:cNvSpPr txBox="1"/>
          <p:nvPr>
            <p:ph idx="4" type="subTitle"/>
          </p:nvPr>
        </p:nvSpPr>
        <p:spPr>
          <a:xfrm>
            <a:off x="2008175" y="3627481"/>
            <a:ext cx="2280600" cy="760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02" name="Google Shape;602;p24"/>
          <p:cNvSpPr txBox="1"/>
          <p:nvPr>
            <p:ph idx="5" type="subTitle"/>
          </p:nvPr>
        </p:nvSpPr>
        <p:spPr>
          <a:xfrm>
            <a:off x="5760424" y="3627481"/>
            <a:ext cx="2280600" cy="760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03" name="Google Shape;603;p24"/>
          <p:cNvSpPr txBox="1"/>
          <p:nvPr>
            <p:ph idx="6" type="subTitle"/>
          </p:nvPr>
        </p:nvSpPr>
        <p:spPr>
          <a:xfrm>
            <a:off x="2008175" y="3327150"/>
            <a:ext cx="2280600" cy="4287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Clr>
                <a:schemeClr val="dk1"/>
              </a:buClr>
              <a:buSzPts val="2400"/>
              <a:buFont typeface="Bebas Neue"/>
              <a:buNone/>
              <a:defRPr b="1" sz="1900">
                <a:solidFill>
                  <a:schemeClr val="dk2"/>
                </a:solidFill>
                <a:latin typeface="Lexend Deca"/>
                <a:ea typeface="Lexend Deca"/>
                <a:cs typeface="Lexend Deca"/>
                <a:sym typeface="Lexend Deca"/>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04" name="Google Shape;604;p24"/>
          <p:cNvSpPr txBox="1"/>
          <p:nvPr>
            <p:ph idx="7" type="subTitle"/>
          </p:nvPr>
        </p:nvSpPr>
        <p:spPr>
          <a:xfrm>
            <a:off x="5760425" y="1717375"/>
            <a:ext cx="2280600" cy="4287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1900">
                <a:solidFill>
                  <a:schemeClr val="dk2"/>
                </a:solidFill>
                <a:latin typeface="Lexend Deca"/>
                <a:ea typeface="Lexend Deca"/>
                <a:cs typeface="Lexend Deca"/>
                <a:sym typeface="Lexend Deca"/>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05" name="Google Shape;605;p24"/>
          <p:cNvSpPr txBox="1"/>
          <p:nvPr>
            <p:ph idx="8" type="subTitle"/>
          </p:nvPr>
        </p:nvSpPr>
        <p:spPr>
          <a:xfrm>
            <a:off x="5760421" y="3327150"/>
            <a:ext cx="2280600" cy="4287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Clr>
                <a:schemeClr val="dk1"/>
              </a:buClr>
              <a:buSzPts val="2400"/>
              <a:buFont typeface="Bebas Neue"/>
              <a:buNone/>
              <a:defRPr b="1" sz="1900">
                <a:solidFill>
                  <a:schemeClr val="dk2"/>
                </a:solidFill>
                <a:latin typeface="Lexend Deca"/>
                <a:ea typeface="Lexend Deca"/>
                <a:cs typeface="Lexend Deca"/>
                <a:sym typeface="Lexend Deca"/>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grpSp>
        <p:nvGrpSpPr>
          <p:cNvPr id="606" name="Google Shape;606;p24"/>
          <p:cNvGrpSpPr/>
          <p:nvPr/>
        </p:nvGrpSpPr>
        <p:grpSpPr>
          <a:xfrm flipH="1" rot="4133283">
            <a:off x="152658" y="-1845645"/>
            <a:ext cx="1367983" cy="4194794"/>
            <a:chOff x="-3998921" y="-3033487"/>
            <a:chExt cx="3992998" cy="12244156"/>
          </a:xfrm>
        </p:grpSpPr>
        <p:pic>
          <p:nvPicPr>
            <p:cNvPr id="607" name="Google Shape;607;p24"/>
            <p:cNvPicPr preferRelativeResize="0"/>
            <p:nvPr/>
          </p:nvPicPr>
          <p:blipFill>
            <a:blip r:embed="rId3">
              <a:alphaModFix/>
            </a:blip>
            <a:stretch>
              <a:fillRect/>
            </a:stretch>
          </p:blipFill>
          <p:spPr>
            <a:xfrm rot="5400000">
              <a:off x="-6462089" y="2754503"/>
              <a:ext cx="9144003" cy="3768329"/>
            </a:xfrm>
            <a:prstGeom prst="rect">
              <a:avLst/>
            </a:prstGeom>
            <a:noFill/>
            <a:ln>
              <a:noFill/>
            </a:ln>
          </p:spPr>
        </p:pic>
        <p:pic>
          <p:nvPicPr>
            <p:cNvPr id="608" name="Google Shape;608;p24"/>
            <p:cNvPicPr preferRelativeResize="0"/>
            <p:nvPr/>
          </p:nvPicPr>
          <p:blipFill>
            <a:blip r:embed="rId4">
              <a:alphaModFix/>
            </a:blip>
            <a:stretch>
              <a:fillRect/>
            </a:stretch>
          </p:blipFill>
          <p:spPr>
            <a:xfrm>
              <a:off x="-3998921" y="-3033487"/>
              <a:ext cx="1378517" cy="5143499"/>
            </a:xfrm>
            <a:prstGeom prst="rect">
              <a:avLst/>
            </a:prstGeom>
            <a:noFill/>
            <a:ln>
              <a:noFill/>
            </a:ln>
          </p:spPr>
        </p:pic>
      </p:grpSp>
      <p:grpSp>
        <p:nvGrpSpPr>
          <p:cNvPr id="609" name="Google Shape;609;p24"/>
          <p:cNvGrpSpPr/>
          <p:nvPr/>
        </p:nvGrpSpPr>
        <p:grpSpPr>
          <a:xfrm rot="-10409935">
            <a:off x="7349412" y="-324381"/>
            <a:ext cx="3029281" cy="4255112"/>
            <a:chOff x="-8090128" y="-2676285"/>
            <a:chExt cx="9170634" cy="12881627"/>
          </a:xfrm>
        </p:grpSpPr>
        <p:pic>
          <p:nvPicPr>
            <p:cNvPr id="610" name="Google Shape;610;p24"/>
            <p:cNvPicPr preferRelativeResize="0"/>
            <p:nvPr/>
          </p:nvPicPr>
          <p:blipFill>
            <a:blip r:embed="rId5">
              <a:alphaModFix/>
            </a:blip>
            <a:stretch>
              <a:fillRect/>
            </a:stretch>
          </p:blipFill>
          <p:spPr>
            <a:xfrm rot="-3465684">
              <a:off x="-8022685" y="2440330"/>
              <a:ext cx="9035750" cy="5143500"/>
            </a:xfrm>
            <a:prstGeom prst="rect">
              <a:avLst/>
            </a:prstGeom>
            <a:noFill/>
            <a:ln>
              <a:noFill/>
            </a:ln>
          </p:spPr>
        </p:pic>
        <p:pic>
          <p:nvPicPr>
            <p:cNvPr id="611" name="Google Shape;611;p24"/>
            <p:cNvPicPr preferRelativeResize="0"/>
            <p:nvPr/>
          </p:nvPicPr>
          <p:blipFill>
            <a:blip r:embed="rId6">
              <a:alphaModFix/>
            </a:blip>
            <a:stretch>
              <a:fillRect/>
            </a:stretch>
          </p:blipFill>
          <p:spPr>
            <a:xfrm rot="358766">
              <a:off x="-4523080" y="-2588152"/>
              <a:ext cx="1884406" cy="3682742"/>
            </a:xfrm>
            <a:prstGeom prst="rect">
              <a:avLst/>
            </a:prstGeom>
            <a:noFill/>
            <a:ln>
              <a:noFill/>
            </a:ln>
          </p:spPr>
        </p:pic>
      </p:grpSp>
      <p:grpSp>
        <p:nvGrpSpPr>
          <p:cNvPr id="612" name="Google Shape;612;p24"/>
          <p:cNvGrpSpPr/>
          <p:nvPr/>
        </p:nvGrpSpPr>
        <p:grpSpPr>
          <a:xfrm>
            <a:off x="277181" y="1017732"/>
            <a:ext cx="263941" cy="271144"/>
            <a:chOff x="2229338" y="688300"/>
            <a:chExt cx="510525" cy="524457"/>
          </a:xfrm>
        </p:grpSpPr>
        <p:sp>
          <p:nvSpPr>
            <p:cNvPr id="613" name="Google Shape;613;p24"/>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614" name="Google Shape;614;p24"/>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615" name="Google Shape;615;p24"/>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616" name="Google Shape;616;p24"/>
          <p:cNvGrpSpPr/>
          <p:nvPr/>
        </p:nvGrpSpPr>
        <p:grpSpPr>
          <a:xfrm rot="3858865">
            <a:off x="198425" y="1702558"/>
            <a:ext cx="156185" cy="160447"/>
            <a:chOff x="2229338" y="688300"/>
            <a:chExt cx="510525" cy="524457"/>
          </a:xfrm>
        </p:grpSpPr>
        <p:sp>
          <p:nvSpPr>
            <p:cNvPr id="617" name="Google Shape;617;p24"/>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618" name="Google Shape;618;p24"/>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619" name="Google Shape;619;p24"/>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620" name="Google Shape;620;p24"/>
          <p:cNvGrpSpPr/>
          <p:nvPr/>
        </p:nvGrpSpPr>
        <p:grpSpPr>
          <a:xfrm rot="-3166218">
            <a:off x="515963" y="1453337"/>
            <a:ext cx="108938" cy="111911"/>
            <a:chOff x="2229338" y="688300"/>
            <a:chExt cx="510525" cy="524457"/>
          </a:xfrm>
        </p:grpSpPr>
        <p:sp>
          <p:nvSpPr>
            <p:cNvPr id="621" name="Google Shape;621;p24"/>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622" name="Google Shape;622;p24"/>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623" name="Google Shape;623;p24"/>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624" name="Google Shape;624;p24"/>
          <p:cNvGrpSpPr/>
          <p:nvPr/>
        </p:nvGrpSpPr>
        <p:grpSpPr>
          <a:xfrm>
            <a:off x="8611556" y="4475307"/>
            <a:ext cx="263941" cy="271144"/>
            <a:chOff x="2229338" y="688300"/>
            <a:chExt cx="510525" cy="524457"/>
          </a:xfrm>
        </p:grpSpPr>
        <p:sp>
          <p:nvSpPr>
            <p:cNvPr id="625" name="Google Shape;625;p24"/>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626" name="Google Shape;626;p24"/>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627" name="Google Shape;627;p24"/>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628" name="Google Shape;628;p24"/>
          <p:cNvGrpSpPr/>
          <p:nvPr/>
        </p:nvGrpSpPr>
        <p:grpSpPr>
          <a:xfrm rot="3858865">
            <a:off x="569175" y="4771383"/>
            <a:ext cx="156185" cy="160447"/>
            <a:chOff x="2229338" y="688300"/>
            <a:chExt cx="510525" cy="524457"/>
          </a:xfrm>
        </p:grpSpPr>
        <p:sp>
          <p:nvSpPr>
            <p:cNvPr id="629" name="Google Shape;629;p24"/>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630" name="Google Shape;630;p24"/>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631" name="Google Shape;631;p24"/>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632" name="Google Shape;632;p24"/>
          <p:cNvGrpSpPr/>
          <p:nvPr/>
        </p:nvGrpSpPr>
        <p:grpSpPr>
          <a:xfrm rot="-3166218">
            <a:off x="9002738" y="5063312"/>
            <a:ext cx="108938" cy="111911"/>
            <a:chOff x="2229338" y="688300"/>
            <a:chExt cx="510525" cy="524457"/>
          </a:xfrm>
        </p:grpSpPr>
        <p:sp>
          <p:nvSpPr>
            <p:cNvPr id="633" name="Google Shape;633;p24"/>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634" name="Google Shape;634;p24"/>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635" name="Google Shape;635;p24"/>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636" name="Shape 636"/>
        <p:cNvGrpSpPr/>
        <p:nvPr/>
      </p:nvGrpSpPr>
      <p:grpSpPr>
        <a:xfrm>
          <a:off x="0" y="0"/>
          <a:ext cx="0" cy="0"/>
          <a:chOff x="0" y="0"/>
          <a:chExt cx="0" cy="0"/>
        </a:xfrm>
      </p:grpSpPr>
      <p:pic>
        <p:nvPicPr>
          <p:cNvPr id="637" name="Google Shape;637;p25"/>
          <p:cNvPicPr preferRelativeResize="0"/>
          <p:nvPr/>
        </p:nvPicPr>
        <p:blipFill>
          <a:blip r:embed="rId2">
            <a:alphaModFix amt="54000"/>
          </a:blip>
          <a:stretch>
            <a:fillRect/>
          </a:stretch>
        </p:blipFill>
        <p:spPr>
          <a:xfrm flipH="1">
            <a:off x="0" y="0"/>
            <a:ext cx="9144003" cy="5143501"/>
          </a:xfrm>
          <a:prstGeom prst="rect">
            <a:avLst/>
          </a:prstGeom>
          <a:noFill/>
          <a:ln>
            <a:noFill/>
          </a:ln>
        </p:spPr>
      </p:pic>
      <p:sp>
        <p:nvSpPr>
          <p:cNvPr id="638" name="Google Shape;638;p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39" name="Google Shape;639;p25"/>
          <p:cNvSpPr txBox="1"/>
          <p:nvPr>
            <p:ph idx="1" type="subTitle"/>
          </p:nvPr>
        </p:nvSpPr>
        <p:spPr>
          <a:xfrm>
            <a:off x="1069425" y="2145782"/>
            <a:ext cx="1976400" cy="7392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40" name="Google Shape;640;p25"/>
          <p:cNvSpPr txBox="1"/>
          <p:nvPr>
            <p:ph idx="2" type="subTitle"/>
          </p:nvPr>
        </p:nvSpPr>
        <p:spPr>
          <a:xfrm>
            <a:off x="3583808" y="2145782"/>
            <a:ext cx="1976400" cy="7392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41" name="Google Shape;641;p25"/>
          <p:cNvSpPr txBox="1"/>
          <p:nvPr>
            <p:ph idx="3" type="subTitle"/>
          </p:nvPr>
        </p:nvSpPr>
        <p:spPr>
          <a:xfrm>
            <a:off x="6100297" y="2145782"/>
            <a:ext cx="1972200" cy="7392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42" name="Google Shape;642;p25"/>
          <p:cNvSpPr txBox="1"/>
          <p:nvPr>
            <p:ph idx="4" type="subTitle"/>
          </p:nvPr>
        </p:nvSpPr>
        <p:spPr>
          <a:xfrm>
            <a:off x="1069425" y="3523932"/>
            <a:ext cx="1976400" cy="7392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43" name="Google Shape;643;p25"/>
          <p:cNvSpPr txBox="1"/>
          <p:nvPr>
            <p:ph idx="5" type="subTitle"/>
          </p:nvPr>
        </p:nvSpPr>
        <p:spPr>
          <a:xfrm>
            <a:off x="3583808" y="3523932"/>
            <a:ext cx="1976400" cy="7392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44" name="Google Shape;644;p25"/>
          <p:cNvSpPr txBox="1"/>
          <p:nvPr>
            <p:ph idx="6" type="subTitle"/>
          </p:nvPr>
        </p:nvSpPr>
        <p:spPr>
          <a:xfrm>
            <a:off x="6100297" y="3523932"/>
            <a:ext cx="1972200" cy="7392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45" name="Google Shape;645;p25"/>
          <p:cNvSpPr txBox="1"/>
          <p:nvPr>
            <p:ph idx="7" type="subTitle"/>
          </p:nvPr>
        </p:nvSpPr>
        <p:spPr>
          <a:xfrm>
            <a:off x="1069425" y="1737176"/>
            <a:ext cx="1976400" cy="4848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dk1"/>
              </a:buClr>
              <a:buSzPts val="2400"/>
              <a:buFont typeface="Bebas Neue"/>
              <a:buNone/>
              <a:defRPr b="1" sz="1900">
                <a:solidFill>
                  <a:schemeClr val="dk2"/>
                </a:solidFill>
                <a:latin typeface="Lexend Deca"/>
                <a:ea typeface="Lexend Deca"/>
                <a:cs typeface="Lexend Deca"/>
                <a:sym typeface="Lexend Deca"/>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46" name="Google Shape;646;p25"/>
          <p:cNvSpPr txBox="1"/>
          <p:nvPr>
            <p:ph idx="8" type="subTitle"/>
          </p:nvPr>
        </p:nvSpPr>
        <p:spPr>
          <a:xfrm>
            <a:off x="3583804" y="1737176"/>
            <a:ext cx="1976400" cy="4848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dk1"/>
              </a:buClr>
              <a:buSzPts val="2400"/>
              <a:buFont typeface="Bebas Neue"/>
              <a:buNone/>
              <a:defRPr b="1" sz="1900">
                <a:solidFill>
                  <a:schemeClr val="dk2"/>
                </a:solidFill>
                <a:latin typeface="Lexend Deca"/>
                <a:ea typeface="Lexend Deca"/>
                <a:cs typeface="Lexend Deca"/>
                <a:sym typeface="Lexend Deca"/>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47" name="Google Shape;647;p25"/>
          <p:cNvSpPr txBox="1"/>
          <p:nvPr>
            <p:ph idx="9" type="subTitle"/>
          </p:nvPr>
        </p:nvSpPr>
        <p:spPr>
          <a:xfrm>
            <a:off x="6098183" y="1737176"/>
            <a:ext cx="1976400" cy="4848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dk1"/>
              </a:buClr>
              <a:buSzPts val="2400"/>
              <a:buFont typeface="Bebas Neue"/>
              <a:buNone/>
              <a:defRPr b="1" sz="1900">
                <a:solidFill>
                  <a:schemeClr val="dk2"/>
                </a:solidFill>
                <a:latin typeface="Lexend Deca"/>
                <a:ea typeface="Lexend Deca"/>
                <a:cs typeface="Lexend Deca"/>
                <a:sym typeface="Lexend Deca"/>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48" name="Google Shape;648;p25"/>
          <p:cNvSpPr txBox="1"/>
          <p:nvPr>
            <p:ph idx="13" type="subTitle"/>
          </p:nvPr>
        </p:nvSpPr>
        <p:spPr>
          <a:xfrm>
            <a:off x="1069425" y="3115323"/>
            <a:ext cx="1976400" cy="4848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dk1"/>
              </a:buClr>
              <a:buSzPts val="2400"/>
              <a:buFont typeface="Bebas Neue"/>
              <a:buNone/>
              <a:defRPr b="1" sz="1900">
                <a:solidFill>
                  <a:schemeClr val="dk2"/>
                </a:solidFill>
                <a:latin typeface="Lexend Deca"/>
                <a:ea typeface="Lexend Deca"/>
                <a:cs typeface="Lexend Deca"/>
                <a:sym typeface="Lexend Deca"/>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49" name="Google Shape;649;p25"/>
          <p:cNvSpPr txBox="1"/>
          <p:nvPr>
            <p:ph idx="14" type="subTitle"/>
          </p:nvPr>
        </p:nvSpPr>
        <p:spPr>
          <a:xfrm>
            <a:off x="3583804" y="3115323"/>
            <a:ext cx="1976400" cy="4848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dk1"/>
              </a:buClr>
              <a:buSzPts val="2400"/>
              <a:buFont typeface="Bebas Neue"/>
              <a:buNone/>
              <a:defRPr b="1" sz="1900">
                <a:solidFill>
                  <a:schemeClr val="dk2"/>
                </a:solidFill>
                <a:latin typeface="Lexend Deca"/>
                <a:ea typeface="Lexend Deca"/>
                <a:cs typeface="Lexend Deca"/>
                <a:sym typeface="Lexend Deca"/>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650" name="Google Shape;650;p25"/>
          <p:cNvSpPr txBox="1"/>
          <p:nvPr>
            <p:ph idx="15" type="subTitle"/>
          </p:nvPr>
        </p:nvSpPr>
        <p:spPr>
          <a:xfrm>
            <a:off x="6098183" y="3115323"/>
            <a:ext cx="1976400" cy="4848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dk1"/>
              </a:buClr>
              <a:buSzPts val="2400"/>
              <a:buFont typeface="Bebas Neue"/>
              <a:buNone/>
              <a:defRPr b="1" sz="1900">
                <a:solidFill>
                  <a:schemeClr val="dk2"/>
                </a:solidFill>
                <a:latin typeface="Lexend Deca"/>
                <a:ea typeface="Lexend Deca"/>
                <a:cs typeface="Lexend Deca"/>
                <a:sym typeface="Lexend Deca"/>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grpSp>
        <p:nvGrpSpPr>
          <p:cNvPr id="651" name="Google Shape;651;p25"/>
          <p:cNvGrpSpPr/>
          <p:nvPr/>
        </p:nvGrpSpPr>
        <p:grpSpPr>
          <a:xfrm rot="-513632">
            <a:off x="8418681" y="185362"/>
            <a:ext cx="1368069" cy="4195057"/>
            <a:chOff x="-3998921" y="-3033487"/>
            <a:chExt cx="3992998" cy="12244156"/>
          </a:xfrm>
        </p:grpSpPr>
        <p:pic>
          <p:nvPicPr>
            <p:cNvPr id="652" name="Google Shape;652;p25"/>
            <p:cNvPicPr preferRelativeResize="0"/>
            <p:nvPr/>
          </p:nvPicPr>
          <p:blipFill>
            <a:blip r:embed="rId3">
              <a:alphaModFix/>
            </a:blip>
            <a:stretch>
              <a:fillRect/>
            </a:stretch>
          </p:blipFill>
          <p:spPr>
            <a:xfrm rot="5400000">
              <a:off x="-6462089" y="2754503"/>
              <a:ext cx="9144003" cy="3768329"/>
            </a:xfrm>
            <a:prstGeom prst="rect">
              <a:avLst/>
            </a:prstGeom>
            <a:noFill/>
            <a:ln>
              <a:noFill/>
            </a:ln>
          </p:spPr>
        </p:pic>
        <p:pic>
          <p:nvPicPr>
            <p:cNvPr id="653" name="Google Shape;653;p25"/>
            <p:cNvPicPr preferRelativeResize="0"/>
            <p:nvPr/>
          </p:nvPicPr>
          <p:blipFill>
            <a:blip r:embed="rId4">
              <a:alphaModFix/>
            </a:blip>
            <a:stretch>
              <a:fillRect/>
            </a:stretch>
          </p:blipFill>
          <p:spPr>
            <a:xfrm>
              <a:off x="-3998921" y="-3033487"/>
              <a:ext cx="1378517" cy="5143499"/>
            </a:xfrm>
            <a:prstGeom prst="rect">
              <a:avLst/>
            </a:prstGeom>
            <a:noFill/>
            <a:ln>
              <a:noFill/>
            </a:ln>
          </p:spPr>
        </p:pic>
      </p:grpSp>
      <p:grpSp>
        <p:nvGrpSpPr>
          <p:cNvPr id="654" name="Google Shape;654;p25"/>
          <p:cNvGrpSpPr/>
          <p:nvPr/>
        </p:nvGrpSpPr>
        <p:grpSpPr>
          <a:xfrm rot="-10409935">
            <a:off x="-861138" y="-222031"/>
            <a:ext cx="3029281" cy="4255112"/>
            <a:chOff x="-8090128" y="-2676285"/>
            <a:chExt cx="9170634" cy="12881627"/>
          </a:xfrm>
        </p:grpSpPr>
        <p:pic>
          <p:nvPicPr>
            <p:cNvPr id="655" name="Google Shape;655;p25"/>
            <p:cNvPicPr preferRelativeResize="0"/>
            <p:nvPr/>
          </p:nvPicPr>
          <p:blipFill>
            <a:blip r:embed="rId5">
              <a:alphaModFix/>
            </a:blip>
            <a:stretch>
              <a:fillRect/>
            </a:stretch>
          </p:blipFill>
          <p:spPr>
            <a:xfrm rot="-3465684">
              <a:off x="-8022685" y="2440330"/>
              <a:ext cx="9035750" cy="5143500"/>
            </a:xfrm>
            <a:prstGeom prst="rect">
              <a:avLst/>
            </a:prstGeom>
            <a:noFill/>
            <a:ln>
              <a:noFill/>
            </a:ln>
          </p:spPr>
        </p:pic>
        <p:pic>
          <p:nvPicPr>
            <p:cNvPr id="656" name="Google Shape;656;p25"/>
            <p:cNvPicPr preferRelativeResize="0"/>
            <p:nvPr/>
          </p:nvPicPr>
          <p:blipFill>
            <a:blip r:embed="rId6">
              <a:alphaModFix/>
            </a:blip>
            <a:stretch>
              <a:fillRect/>
            </a:stretch>
          </p:blipFill>
          <p:spPr>
            <a:xfrm rot="358766">
              <a:off x="-4523080" y="-2588152"/>
              <a:ext cx="1884406" cy="3682742"/>
            </a:xfrm>
            <a:prstGeom prst="rect">
              <a:avLst/>
            </a:prstGeom>
            <a:noFill/>
            <a:ln>
              <a:noFill/>
            </a:ln>
          </p:spPr>
        </p:pic>
      </p:grpSp>
      <p:grpSp>
        <p:nvGrpSpPr>
          <p:cNvPr id="657" name="Google Shape;657;p25"/>
          <p:cNvGrpSpPr/>
          <p:nvPr/>
        </p:nvGrpSpPr>
        <p:grpSpPr>
          <a:xfrm>
            <a:off x="8352348" y="4052782"/>
            <a:ext cx="477566" cy="870198"/>
            <a:chOff x="8593048" y="337882"/>
            <a:chExt cx="477566" cy="870198"/>
          </a:xfrm>
        </p:grpSpPr>
        <p:grpSp>
          <p:nvGrpSpPr>
            <p:cNvPr id="658" name="Google Shape;658;p25"/>
            <p:cNvGrpSpPr/>
            <p:nvPr/>
          </p:nvGrpSpPr>
          <p:grpSpPr>
            <a:xfrm>
              <a:off x="8699856" y="337882"/>
              <a:ext cx="263941" cy="271144"/>
              <a:chOff x="2229338" y="688300"/>
              <a:chExt cx="510525" cy="524457"/>
            </a:xfrm>
          </p:grpSpPr>
          <p:sp>
            <p:nvSpPr>
              <p:cNvPr id="659" name="Google Shape;659;p25"/>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660" name="Google Shape;660;p25"/>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661" name="Google Shape;661;p25"/>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662" name="Google Shape;662;p25"/>
            <p:cNvGrpSpPr/>
            <p:nvPr/>
          </p:nvGrpSpPr>
          <p:grpSpPr>
            <a:xfrm rot="3858865">
              <a:off x="8621100" y="1022708"/>
              <a:ext cx="156185" cy="160447"/>
              <a:chOff x="2229338" y="688300"/>
              <a:chExt cx="510525" cy="524457"/>
            </a:xfrm>
          </p:grpSpPr>
          <p:sp>
            <p:nvSpPr>
              <p:cNvPr id="663" name="Google Shape;663;p25"/>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664" name="Google Shape;664;p25"/>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665" name="Google Shape;665;p25"/>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666" name="Google Shape;666;p25"/>
            <p:cNvGrpSpPr/>
            <p:nvPr/>
          </p:nvGrpSpPr>
          <p:grpSpPr>
            <a:xfrm rot="-3166218">
              <a:off x="8938638" y="773487"/>
              <a:ext cx="108938" cy="111911"/>
              <a:chOff x="2229338" y="688300"/>
              <a:chExt cx="510525" cy="524457"/>
            </a:xfrm>
          </p:grpSpPr>
          <p:sp>
            <p:nvSpPr>
              <p:cNvPr id="667" name="Google Shape;667;p25"/>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668" name="Google Shape;668;p25"/>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669" name="Google Shape;669;p25"/>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grpSp>
        <p:nvGrpSpPr>
          <p:cNvPr id="670" name="Google Shape;670;p25"/>
          <p:cNvGrpSpPr/>
          <p:nvPr/>
        </p:nvGrpSpPr>
        <p:grpSpPr>
          <a:xfrm>
            <a:off x="191456" y="106907"/>
            <a:ext cx="263941" cy="271144"/>
            <a:chOff x="2229338" y="688300"/>
            <a:chExt cx="510525" cy="524457"/>
          </a:xfrm>
        </p:grpSpPr>
        <p:sp>
          <p:nvSpPr>
            <p:cNvPr id="671" name="Google Shape;671;p25"/>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672" name="Google Shape;672;p25"/>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673" name="Google Shape;673;p25"/>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674" name="Google Shape;674;p25"/>
          <p:cNvGrpSpPr/>
          <p:nvPr/>
        </p:nvGrpSpPr>
        <p:grpSpPr>
          <a:xfrm>
            <a:off x="455400" y="4458870"/>
            <a:ext cx="536861" cy="464110"/>
            <a:chOff x="455400" y="4458870"/>
            <a:chExt cx="536861" cy="464110"/>
          </a:xfrm>
        </p:grpSpPr>
        <p:grpSp>
          <p:nvGrpSpPr>
            <p:cNvPr id="675" name="Google Shape;675;p25"/>
            <p:cNvGrpSpPr/>
            <p:nvPr/>
          </p:nvGrpSpPr>
          <p:grpSpPr>
            <a:xfrm rot="3858865">
              <a:off x="808025" y="4737608"/>
              <a:ext cx="156185" cy="160447"/>
              <a:chOff x="2229338" y="688300"/>
              <a:chExt cx="510525" cy="524457"/>
            </a:xfrm>
          </p:grpSpPr>
          <p:sp>
            <p:nvSpPr>
              <p:cNvPr id="676" name="Google Shape;676;p25"/>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677" name="Google Shape;677;p25"/>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678" name="Google Shape;678;p25"/>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679" name="Google Shape;679;p25"/>
            <p:cNvGrpSpPr/>
            <p:nvPr/>
          </p:nvGrpSpPr>
          <p:grpSpPr>
            <a:xfrm rot="-3166218">
              <a:off x="478438" y="4480137"/>
              <a:ext cx="108938" cy="111911"/>
              <a:chOff x="2229338" y="688300"/>
              <a:chExt cx="510525" cy="524457"/>
            </a:xfrm>
          </p:grpSpPr>
          <p:sp>
            <p:nvSpPr>
              <p:cNvPr id="680" name="Google Shape;680;p25"/>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681" name="Google Shape;681;p25"/>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682" name="Google Shape;682;p25"/>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683" name="Shape 683"/>
        <p:cNvGrpSpPr/>
        <p:nvPr/>
      </p:nvGrpSpPr>
      <p:grpSpPr>
        <a:xfrm>
          <a:off x="0" y="0"/>
          <a:ext cx="0" cy="0"/>
          <a:chOff x="0" y="0"/>
          <a:chExt cx="0" cy="0"/>
        </a:xfrm>
      </p:grpSpPr>
      <p:pic>
        <p:nvPicPr>
          <p:cNvPr id="684" name="Google Shape;684;p26"/>
          <p:cNvPicPr preferRelativeResize="0"/>
          <p:nvPr/>
        </p:nvPicPr>
        <p:blipFill>
          <a:blip r:embed="rId2">
            <a:alphaModFix amt="54000"/>
          </a:blip>
          <a:stretch>
            <a:fillRect/>
          </a:stretch>
        </p:blipFill>
        <p:spPr>
          <a:xfrm rot="10800000">
            <a:off x="0" y="0"/>
            <a:ext cx="9144003" cy="5143501"/>
          </a:xfrm>
          <a:prstGeom prst="rect">
            <a:avLst/>
          </a:prstGeom>
          <a:noFill/>
          <a:ln>
            <a:noFill/>
          </a:ln>
        </p:spPr>
      </p:pic>
      <p:sp>
        <p:nvSpPr>
          <p:cNvPr id="685" name="Google Shape;685;p26"/>
          <p:cNvSpPr txBox="1"/>
          <p:nvPr>
            <p:ph hasCustomPrompt="1" type="title"/>
          </p:nvPr>
        </p:nvSpPr>
        <p:spPr>
          <a:xfrm>
            <a:off x="3430575" y="1465438"/>
            <a:ext cx="2280600" cy="6930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accent5"/>
              </a:buClr>
              <a:buSzPts val="3500"/>
              <a:buNone/>
              <a:defRPr sz="4200"/>
            </a:lvl1pPr>
            <a:lvl2pPr lvl="1" rtl="0">
              <a:spcBef>
                <a:spcPts val="0"/>
              </a:spcBef>
              <a:spcAft>
                <a:spcPts val="0"/>
              </a:spcAft>
              <a:buSzPts val="3200"/>
              <a:buNone/>
              <a:defRPr sz="3200"/>
            </a:lvl2pPr>
            <a:lvl3pPr lvl="2" rtl="0">
              <a:spcBef>
                <a:spcPts val="0"/>
              </a:spcBef>
              <a:spcAft>
                <a:spcPts val="0"/>
              </a:spcAft>
              <a:buSzPts val="3200"/>
              <a:buNone/>
              <a:defRPr sz="3200"/>
            </a:lvl3pPr>
            <a:lvl4pPr lvl="3" rtl="0">
              <a:spcBef>
                <a:spcPts val="0"/>
              </a:spcBef>
              <a:spcAft>
                <a:spcPts val="0"/>
              </a:spcAft>
              <a:buSzPts val="3200"/>
              <a:buNone/>
              <a:defRPr sz="3200"/>
            </a:lvl4pPr>
            <a:lvl5pPr lvl="4" rtl="0">
              <a:spcBef>
                <a:spcPts val="0"/>
              </a:spcBef>
              <a:spcAft>
                <a:spcPts val="0"/>
              </a:spcAft>
              <a:buSzPts val="3200"/>
              <a:buNone/>
              <a:defRPr sz="3200"/>
            </a:lvl5pPr>
            <a:lvl6pPr lvl="5" rtl="0">
              <a:spcBef>
                <a:spcPts val="0"/>
              </a:spcBef>
              <a:spcAft>
                <a:spcPts val="0"/>
              </a:spcAft>
              <a:buSzPts val="3200"/>
              <a:buNone/>
              <a:defRPr sz="3200"/>
            </a:lvl6pPr>
            <a:lvl7pPr lvl="6" rtl="0">
              <a:spcBef>
                <a:spcPts val="0"/>
              </a:spcBef>
              <a:spcAft>
                <a:spcPts val="0"/>
              </a:spcAft>
              <a:buSzPts val="3200"/>
              <a:buNone/>
              <a:defRPr sz="3200"/>
            </a:lvl7pPr>
            <a:lvl8pPr lvl="7" rtl="0">
              <a:spcBef>
                <a:spcPts val="0"/>
              </a:spcBef>
              <a:spcAft>
                <a:spcPts val="0"/>
              </a:spcAft>
              <a:buSzPts val="3200"/>
              <a:buNone/>
              <a:defRPr sz="3200"/>
            </a:lvl8pPr>
            <a:lvl9pPr lvl="8" rtl="0">
              <a:spcBef>
                <a:spcPts val="0"/>
              </a:spcBef>
              <a:spcAft>
                <a:spcPts val="0"/>
              </a:spcAft>
              <a:buSzPts val="3200"/>
              <a:buNone/>
              <a:defRPr sz="3200"/>
            </a:lvl9pPr>
          </a:lstStyle>
          <a:p>
            <a:r>
              <a:t>xx%</a:t>
            </a:r>
          </a:p>
        </p:txBody>
      </p:sp>
      <p:sp>
        <p:nvSpPr>
          <p:cNvPr id="686" name="Google Shape;686;p26"/>
          <p:cNvSpPr txBox="1"/>
          <p:nvPr>
            <p:ph idx="1" type="subTitle"/>
          </p:nvPr>
        </p:nvSpPr>
        <p:spPr>
          <a:xfrm flipH="1">
            <a:off x="3430550" y="2721224"/>
            <a:ext cx="2280600" cy="4554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b="1" sz="1900">
                <a:solidFill>
                  <a:schemeClr val="dk2"/>
                </a:solidFill>
                <a:latin typeface="Lexend Deca"/>
                <a:ea typeface="Lexend Deca"/>
                <a:cs typeface="Lexend Deca"/>
                <a:sym typeface="Lexend Deca"/>
              </a:defRPr>
            </a:lvl1pPr>
            <a:lvl2pPr lvl="1" rtl="0" algn="ctr">
              <a:spcBef>
                <a:spcPts val="0"/>
              </a:spcBef>
              <a:spcAft>
                <a:spcPts val="0"/>
              </a:spcAft>
              <a:buNone/>
              <a:defRPr b="1" sz="1900">
                <a:solidFill>
                  <a:schemeClr val="dk2"/>
                </a:solidFill>
                <a:latin typeface="Lexend Deca"/>
                <a:ea typeface="Lexend Deca"/>
                <a:cs typeface="Lexend Deca"/>
                <a:sym typeface="Lexend Deca"/>
              </a:defRPr>
            </a:lvl2pPr>
            <a:lvl3pPr lvl="2" rtl="0" algn="ctr">
              <a:spcBef>
                <a:spcPts val="0"/>
              </a:spcBef>
              <a:spcAft>
                <a:spcPts val="0"/>
              </a:spcAft>
              <a:buNone/>
              <a:defRPr b="1" sz="1900">
                <a:solidFill>
                  <a:schemeClr val="dk2"/>
                </a:solidFill>
                <a:latin typeface="Lexend Deca"/>
                <a:ea typeface="Lexend Deca"/>
                <a:cs typeface="Lexend Deca"/>
                <a:sym typeface="Lexend Deca"/>
              </a:defRPr>
            </a:lvl3pPr>
            <a:lvl4pPr lvl="3" rtl="0" algn="ctr">
              <a:spcBef>
                <a:spcPts val="0"/>
              </a:spcBef>
              <a:spcAft>
                <a:spcPts val="0"/>
              </a:spcAft>
              <a:buNone/>
              <a:defRPr b="1" sz="1900">
                <a:solidFill>
                  <a:schemeClr val="dk2"/>
                </a:solidFill>
                <a:latin typeface="Lexend Deca"/>
                <a:ea typeface="Lexend Deca"/>
                <a:cs typeface="Lexend Deca"/>
                <a:sym typeface="Lexend Deca"/>
              </a:defRPr>
            </a:lvl4pPr>
            <a:lvl5pPr lvl="4" rtl="0" algn="ctr">
              <a:spcBef>
                <a:spcPts val="0"/>
              </a:spcBef>
              <a:spcAft>
                <a:spcPts val="0"/>
              </a:spcAft>
              <a:buNone/>
              <a:defRPr b="1" sz="1900">
                <a:solidFill>
                  <a:schemeClr val="dk2"/>
                </a:solidFill>
                <a:latin typeface="Lexend Deca"/>
                <a:ea typeface="Lexend Deca"/>
                <a:cs typeface="Lexend Deca"/>
                <a:sym typeface="Lexend Deca"/>
              </a:defRPr>
            </a:lvl5pPr>
            <a:lvl6pPr lvl="5" rtl="0" algn="ctr">
              <a:spcBef>
                <a:spcPts val="0"/>
              </a:spcBef>
              <a:spcAft>
                <a:spcPts val="0"/>
              </a:spcAft>
              <a:buNone/>
              <a:defRPr b="1" sz="1900">
                <a:solidFill>
                  <a:schemeClr val="dk2"/>
                </a:solidFill>
                <a:latin typeface="Lexend Deca"/>
                <a:ea typeface="Lexend Deca"/>
                <a:cs typeface="Lexend Deca"/>
                <a:sym typeface="Lexend Deca"/>
              </a:defRPr>
            </a:lvl6pPr>
            <a:lvl7pPr lvl="6" rtl="0" algn="ctr">
              <a:spcBef>
                <a:spcPts val="0"/>
              </a:spcBef>
              <a:spcAft>
                <a:spcPts val="0"/>
              </a:spcAft>
              <a:buNone/>
              <a:defRPr b="1" sz="1900">
                <a:solidFill>
                  <a:schemeClr val="dk2"/>
                </a:solidFill>
                <a:latin typeface="Lexend Deca"/>
                <a:ea typeface="Lexend Deca"/>
                <a:cs typeface="Lexend Deca"/>
                <a:sym typeface="Lexend Deca"/>
              </a:defRPr>
            </a:lvl7pPr>
            <a:lvl8pPr lvl="7" rtl="0" algn="ctr">
              <a:spcBef>
                <a:spcPts val="0"/>
              </a:spcBef>
              <a:spcAft>
                <a:spcPts val="0"/>
              </a:spcAft>
              <a:buNone/>
              <a:defRPr b="1" sz="1900">
                <a:solidFill>
                  <a:schemeClr val="dk2"/>
                </a:solidFill>
                <a:latin typeface="Lexend Deca"/>
                <a:ea typeface="Lexend Deca"/>
                <a:cs typeface="Lexend Deca"/>
                <a:sym typeface="Lexend Deca"/>
              </a:defRPr>
            </a:lvl8pPr>
            <a:lvl9pPr lvl="8" rtl="0" algn="ctr">
              <a:spcBef>
                <a:spcPts val="0"/>
              </a:spcBef>
              <a:spcAft>
                <a:spcPts val="0"/>
              </a:spcAft>
              <a:buNone/>
              <a:defRPr b="1" sz="1900">
                <a:solidFill>
                  <a:schemeClr val="dk2"/>
                </a:solidFill>
                <a:latin typeface="Lexend Deca"/>
                <a:ea typeface="Lexend Deca"/>
                <a:cs typeface="Lexend Deca"/>
                <a:sym typeface="Lexend Deca"/>
              </a:defRPr>
            </a:lvl9pPr>
          </a:lstStyle>
          <a:p/>
        </p:txBody>
      </p:sp>
      <p:sp>
        <p:nvSpPr>
          <p:cNvPr id="687" name="Google Shape;687;p26"/>
          <p:cNvSpPr txBox="1"/>
          <p:nvPr>
            <p:ph hasCustomPrompt="1" idx="2" type="title"/>
          </p:nvPr>
        </p:nvSpPr>
        <p:spPr>
          <a:xfrm>
            <a:off x="921350" y="2367663"/>
            <a:ext cx="2280600" cy="6930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accent5"/>
              </a:buClr>
              <a:buSzPts val="3500"/>
              <a:buNone/>
              <a:defRPr sz="4200"/>
            </a:lvl1pPr>
            <a:lvl2pPr lvl="1" rtl="0">
              <a:spcBef>
                <a:spcPts val="0"/>
              </a:spcBef>
              <a:spcAft>
                <a:spcPts val="0"/>
              </a:spcAft>
              <a:buSzPts val="3200"/>
              <a:buNone/>
              <a:defRPr sz="3200"/>
            </a:lvl2pPr>
            <a:lvl3pPr lvl="2" rtl="0">
              <a:spcBef>
                <a:spcPts val="0"/>
              </a:spcBef>
              <a:spcAft>
                <a:spcPts val="0"/>
              </a:spcAft>
              <a:buSzPts val="3200"/>
              <a:buNone/>
              <a:defRPr sz="3200"/>
            </a:lvl3pPr>
            <a:lvl4pPr lvl="3" rtl="0">
              <a:spcBef>
                <a:spcPts val="0"/>
              </a:spcBef>
              <a:spcAft>
                <a:spcPts val="0"/>
              </a:spcAft>
              <a:buSzPts val="3200"/>
              <a:buNone/>
              <a:defRPr sz="3200"/>
            </a:lvl4pPr>
            <a:lvl5pPr lvl="4" rtl="0">
              <a:spcBef>
                <a:spcPts val="0"/>
              </a:spcBef>
              <a:spcAft>
                <a:spcPts val="0"/>
              </a:spcAft>
              <a:buSzPts val="3200"/>
              <a:buNone/>
              <a:defRPr sz="3200"/>
            </a:lvl5pPr>
            <a:lvl6pPr lvl="5" rtl="0">
              <a:spcBef>
                <a:spcPts val="0"/>
              </a:spcBef>
              <a:spcAft>
                <a:spcPts val="0"/>
              </a:spcAft>
              <a:buSzPts val="3200"/>
              <a:buNone/>
              <a:defRPr sz="3200"/>
            </a:lvl6pPr>
            <a:lvl7pPr lvl="6" rtl="0">
              <a:spcBef>
                <a:spcPts val="0"/>
              </a:spcBef>
              <a:spcAft>
                <a:spcPts val="0"/>
              </a:spcAft>
              <a:buSzPts val="3200"/>
              <a:buNone/>
              <a:defRPr sz="3200"/>
            </a:lvl7pPr>
            <a:lvl8pPr lvl="7" rtl="0">
              <a:spcBef>
                <a:spcPts val="0"/>
              </a:spcBef>
              <a:spcAft>
                <a:spcPts val="0"/>
              </a:spcAft>
              <a:buSzPts val="3200"/>
              <a:buNone/>
              <a:defRPr sz="3200"/>
            </a:lvl8pPr>
            <a:lvl9pPr lvl="8" rtl="0">
              <a:spcBef>
                <a:spcPts val="0"/>
              </a:spcBef>
              <a:spcAft>
                <a:spcPts val="0"/>
              </a:spcAft>
              <a:buSzPts val="3200"/>
              <a:buNone/>
              <a:defRPr sz="3200"/>
            </a:lvl9pPr>
          </a:lstStyle>
          <a:p>
            <a:r>
              <a:t>xx%</a:t>
            </a:r>
          </a:p>
        </p:txBody>
      </p:sp>
      <p:sp>
        <p:nvSpPr>
          <p:cNvPr id="688" name="Google Shape;688;p26"/>
          <p:cNvSpPr txBox="1"/>
          <p:nvPr>
            <p:ph idx="3" type="subTitle"/>
          </p:nvPr>
        </p:nvSpPr>
        <p:spPr>
          <a:xfrm flipH="1">
            <a:off x="921350" y="3623350"/>
            <a:ext cx="2280600" cy="455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None/>
              <a:defRPr b="1" sz="1900">
                <a:solidFill>
                  <a:schemeClr val="dk2"/>
                </a:solidFill>
                <a:latin typeface="Lexend Deca"/>
                <a:ea typeface="Lexend Deca"/>
                <a:cs typeface="Lexend Deca"/>
                <a:sym typeface="Lexend Deca"/>
              </a:defRPr>
            </a:lvl1pPr>
            <a:lvl2pPr lvl="1" rtl="0" algn="ctr">
              <a:lnSpc>
                <a:spcPct val="100000"/>
              </a:lnSpc>
              <a:spcBef>
                <a:spcPts val="0"/>
              </a:spcBef>
              <a:spcAft>
                <a:spcPts val="0"/>
              </a:spcAft>
              <a:buNone/>
              <a:defRPr b="1" sz="1900">
                <a:solidFill>
                  <a:schemeClr val="dk2"/>
                </a:solidFill>
                <a:latin typeface="Lexend Deca"/>
                <a:ea typeface="Lexend Deca"/>
                <a:cs typeface="Lexend Deca"/>
                <a:sym typeface="Lexend Deca"/>
              </a:defRPr>
            </a:lvl2pPr>
            <a:lvl3pPr lvl="2" rtl="0" algn="ctr">
              <a:lnSpc>
                <a:spcPct val="100000"/>
              </a:lnSpc>
              <a:spcBef>
                <a:spcPts val="0"/>
              </a:spcBef>
              <a:spcAft>
                <a:spcPts val="0"/>
              </a:spcAft>
              <a:buNone/>
              <a:defRPr b="1" sz="1900">
                <a:solidFill>
                  <a:schemeClr val="dk2"/>
                </a:solidFill>
                <a:latin typeface="Lexend Deca"/>
                <a:ea typeface="Lexend Deca"/>
                <a:cs typeface="Lexend Deca"/>
                <a:sym typeface="Lexend Deca"/>
              </a:defRPr>
            </a:lvl3pPr>
            <a:lvl4pPr lvl="3" rtl="0" algn="ctr">
              <a:lnSpc>
                <a:spcPct val="100000"/>
              </a:lnSpc>
              <a:spcBef>
                <a:spcPts val="0"/>
              </a:spcBef>
              <a:spcAft>
                <a:spcPts val="0"/>
              </a:spcAft>
              <a:buNone/>
              <a:defRPr b="1" sz="1900">
                <a:solidFill>
                  <a:schemeClr val="dk2"/>
                </a:solidFill>
                <a:latin typeface="Lexend Deca"/>
                <a:ea typeface="Lexend Deca"/>
                <a:cs typeface="Lexend Deca"/>
                <a:sym typeface="Lexend Deca"/>
              </a:defRPr>
            </a:lvl4pPr>
            <a:lvl5pPr lvl="4" rtl="0" algn="ctr">
              <a:lnSpc>
                <a:spcPct val="100000"/>
              </a:lnSpc>
              <a:spcBef>
                <a:spcPts val="0"/>
              </a:spcBef>
              <a:spcAft>
                <a:spcPts val="0"/>
              </a:spcAft>
              <a:buNone/>
              <a:defRPr b="1" sz="1900">
                <a:solidFill>
                  <a:schemeClr val="dk2"/>
                </a:solidFill>
                <a:latin typeface="Lexend Deca"/>
                <a:ea typeface="Lexend Deca"/>
                <a:cs typeface="Lexend Deca"/>
                <a:sym typeface="Lexend Deca"/>
              </a:defRPr>
            </a:lvl5pPr>
            <a:lvl6pPr lvl="5" rtl="0" algn="ctr">
              <a:lnSpc>
                <a:spcPct val="100000"/>
              </a:lnSpc>
              <a:spcBef>
                <a:spcPts val="0"/>
              </a:spcBef>
              <a:spcAft>
                <a:spcPts val="0"/>
              </a:spcAft>
              <a:buNone/>
              <a:defRPr b="1" sz="1900">
                <a:solidFill>
                  <a:schemeClr val="dk2"/>
                </a:solidFill>
                <a:latin typeface="Lexend Deca"/>
                <a:ea typeface="Lexend Deca"/>
                <a:cs typeface="Lexend Deca"/>
                <a:sym typeface="Lexend Deca"/>
              </a:defRPr>
            </a:lvl6pPr>
            <a:lvl7pPr lvl="6" rtl="0" algn="ctr">
              <a:lnSpc>
                <a:spcPct val="100000"/>
              </a:lnSpc>
              <a:spcBef>
                <a:spcPts val="0"/>
              </a:spcBef>
              <a:spcAft>
                <a:spcPts val="0"/>
              </a:spcAft>
              <a:buNone/>
              <a:defRPr b="1" sz="1900">
                <a:solidFill>
                  <a:schemeClr val="dk2"/>
                </a:solidFill>
                <a:latin typeface="Lexend Deca"/>
                <a:ea typeface="Lexend Deca"/>
                <a:cs typeface="Lexend Deca"/>
                <a:sym typeface="Lexend Deca"/>
              </a:defRPr>
            </a:lvl7pPr>
            <a:lvl8pPr lvl="7" rtl="0" algn="ctr">
              <a:lnSpc>
                <a:spcPct val="100000"/>
              </a:lnSpc>
              <a:spcBef>
                <a:spcPts val="0"/>
              </a:spcBef>
              <a:spcAft>
                <a:spcPts val="0"/>
              </a:spcAft>
              <a:buNone/>
              <a:defRPr b="1" sz="1900">
                <a:solidFill>
                  <a:schemeClr val="dk2"/>
                </a:solidFill>
                <a:latin typeface="Lexend Deca"/>
                <a:ea typeface="Lexend Deca"/>
                <a:cs typeface="Lexend Deca"/>
                <a:sym typeface="Lexend Deca"/>
              </a:defRPr>
            </a:lvl8pPr>
            <a:lvl9pPr lvl="8" rtl="0" algn="ctr">
              <a:lnSpc>
                <a:spcPct val="100000"/>
              </a:lnSpc>
              <a:spcBef>
                <a:spcPts val="0"/>
              </a:spcBef>
              <a:spcAft>
                <a:spcPts val="0"/>
              </a:spcAft>
              <a:buNone/>
              <a:defRPr b="1" sz="1900">
                <a:solidFill>
                  <a:schemeClr val="dk2"/>
                </a:solidFill>
                <a:latin typeface="Lexend Deca"/>
                <a:ea typeface="Lexend Deca"/>
                <a:cs typeface="Lexend Deca"/>
                <a:sym typeface="Lexend Deca"/>
              </a:defRPr>
            </a:lvl9pPr>
          </a:lstStyle>
          <a:p/>
        </p:txBody>
      </p:sp>
      <p:sp>
        <p:nvSpPr>
          <p:cNvPr id="689" name="Google Shape;689;p26"/>
          <p:cNvSpPr txBox="1"/>
          <p:nvPr>
            <p:ph hasCustomPrompt="1" idx="4" type="title"/>
          </p:nvPr>
        </p:nvSpPr>
        <p:spPr>
          <a:xfrm>
            <a:off x="5942075" y="2339788"/>
            <a:ext cx="2280600" cy="720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accent5"/>
              </a:buClr>
              <a:buSzPts val="3500"/>
              <a:buNone/>
              <a:defRPr sz="4200"/>
            </a:lvl1pPr>
            <a:lvl2pPr lvl="1" rtl="0">
              <a:spcBef>
                <a:spcPts val="0"/>
              </a:spcBef>
              <a:spcAft>
                <a:spcPts val="0"/>
              </a:spcAft>
              <a:buSzPts val="3200"/>
              <a:buNone/>
              <a:defRPr sz="3200"/>
            </a:lvl2pPr>
            <a:lvl3pPr lvl="2" rtl="0">
              <a:spcBef>
                <a:spcPts val="0"/>
              </a:spcBef>
              <a:spcAft>
                <a:spcPts val="0"/>
              </a:spcAft>
              <a:buSzPts val="3200"/>
              <a:buNone/>
              <a:defRPr sz="3200"/>
            </a:lvl3pPr>
            <a:lvl4pPr lvl="3" rtl="0">
              <a:spcBef>
                <a:spcPts val="0"/>
              </a:spcBef>
              <a:spcAft>
                <a:spcPts val="0"/>
              </a:spcAft>
              <a:buSzPts val="3200"/>
              <a:buNone/>
              <a:defRPr sz="3200"/>
            </a:lvl4pPr>
            <a:lvl5pPr lvl="4" rtl="0">
              <a:spcBef>
                <a:spcPts val="0"/>
              </a:spcBef>
              <a:spcAft>
                <a:spcPts val="0"/>
              </a:spcAft>
              <a:buSzPts val="3200"/>
              <a:buNone/>
              <a:defRPr sz="3200"/>
            </a:lvl5pPr>
            <a:lvl6pPr lvl="5" rtl="0">
              <a:spcBef>
                <a:spcPts val="0"/>
              </a:spcBef>
              <a:spcAft>
                <a:spcPts val="0"/>
              </a:spcAft>
              <a:buSzPts val="3200"/>
              <a:buNone/>
              <a:defRPr sz="3200"/>
            </a:lvl6pPr>
            <a:lvl7pPr lvl="6" rtl="0">
              <a:spcBef>
                <a:spcPts val="0"/>
              </a:spcBef>
              <a:spcAft>
                <a:spcPts val="0"/>
              </a:spcAft>
              <a:buSzPts val="3200"/>
              <a:buNone/>
              <a:defRPr sz="3200"/>
            </a:lvl7pPr>
            <a:lvl8pPr lvl="7" rtl="0">
              <a:spcBef>
                <a:spcPts val="0"/>
              </a:spcBef>
              <a:spcAft>
                <a:spcPts val="0"/>
              </a:spcAft>
              <a:buSzPts val="3200"/>
              <a:buNone/>
              <a:defRPr sz="3200"/>
            </a:lvl8pPr>
            <a:lvl9pPr lvl="8" rtl="0">
              <a:spcBef>
                <a:spcPts val="0"/>
              </a:spcBef>
              <a:spcAft>
                <a:spcPts val="0"/>
              </a:spcAft>
              <a:buSzPts val="3200"/>
              <a:buNone/>
              <a:defRPr sz="3200"/>
            </a:lvl9pPr>
          </a:lstStyle>
          <a:p>
            <a:r>
              <a:t>xx%</a:t>
            </a:r>
          </a:p>
        </p:txBody>
      </p:sp>
      <p:sp>
        <p:nvSpPr>
          <p:cNvPr id="690" name="Google Shape;690;p26"/>
          <p:cNvSpPr txBox="1"/>
          <p:nvPr>
            <p:ph idx="5" type="subTitle"/>
          </p:nvPr>
        </p:nvSpPr>
        <p:spPr>
          <a:xfrm flipH="1">
            <a:off x="5942075" y="3623324"/>
            <a:ext cx="2280600" cy="4554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b="1" sz="1900">
                <a:solidFill>
                  <a:schemeClr val="dk2"/>
                </a:solidFill>
                <a:latin typeface="Lexend Deca"/>
                <a:ea typeface="Lexend Deca"/>
                <a:cs typeface="Lexend Deca"/>
                <a:sym typeface="Lexend Deca"/>
              </a:defRPr>
            </a:lvl1pPr>
            <a:lvl2pPr lvl="1" rtl="0" algn="ctr">
              <a:spcBef>
                <a:spcPts val="0"/>
              </a:spcBef>
              <a:spcAft>
                <a:spcPts val="0"/>
              </a:spcAft>
              <a:buNone/>
              <a:defRPr b="1" sz="1900">
                <a:solidFill>
                  <a:schemeClr val="dk2"/>
                </a:solidFill>
                <a:latin typeface="Lexend Deca"/>
                <a:ea typeface="Lexend Deca"/>
                <a:cs typeface="Lexend Deca"/>
                <a:sym typeface="Lexend Deca"/>
              </a:defRPr>
            </a:lvl2pPr>
            <a:lvl3pPr lvl="2" rtl="0" algn="ctr">
              <a:spcBef>
                <a:spcPts val="0"/>
              </a:spcBef>
              <a:spcAft>
                <a:spcPts val="0"/>
              </a:spcAft>
              <a:buNone/>
              <a:defRPr b="1" sz="1900">
                <a:solidFill>
                  <a:schemeClr val="dk2"/>
                </a:solidFill>
                <a:latin typeface="Lexend Deca"/>
                <a:ea typeface="Lexend Deca"/>
                <a:cs typeface="Lexend Deca"/>
                <a:sym typeface="Lexend Deca"/>
              </a:defRPr>
            </a:lvl3pPr>
            <a:lvl4pPr lvl="3" rtl="0" algn="ctr">
              <a:spcBef>
                <a:spcPts val="0"/>
              </a:spcBef>
              <a:spcAft>
                <a:spcPts val="0"/>
              </a:spcAft>
              <a:buNone/>
              <a:defRPr b="1" sz="1900">
                <a:solidFill>
                  <a:schemeClr val="dk2"/>
                </a:solidFill>
                <a:latin typeface="Lexend Deca"/>
                <a:ea typeface="Lexend Deca"/>
                <a:cs typeface="Lexend Deca"/>
                <a:sym typeface="Lexend Deca"/>
              </a:defRPr>
            </a:lvl4pPr>
            <a:lvl5pPr lvl="4" rtl="0" algn="ctr">
              <a:spcBef>
                <a:spcPts val="0"/>
              </a:spcBef>
              <a:spcAft>
                <a:spcPts val="0"/>
              </a:spcAft>
              <a:buNone/>
              <a:defRPr b="1" sz="1900">
                <a:solidFill>
                  <a:schemeClr val="dk2"/>
                </a:solidFill>
                <a:latin typeface="Lexend Deca"/>
                <a:ea typeface="Lexend Deca"/>
                <a:cs typeface="Lexend Deca"/>
                <a:sym typeface="Lexend Deca"/>
              </a:defRPr>
            </a:lvl5pPr>
            <a:lvl6pPr lvl="5" rtl="0" algn="ctr">
              <a:spcBef>
                <a:spcPts val="0"/>
              </a:spcBef>
              <a:spcAft>
                <a:spcPts val="0"/>
              </a:spcAft>
              <a:buNone/>
              <a:defRPr b="1" sz="1900">
                <a:solidFill>
                  <a:schemeClr val="dk2"/>
                </a:solidFill>
                <a:latin typeface="Lexend Deca"/>
                <a:ea typeface="Lexend Deca"/>
                <a:cs typeface="Lexend Deca"/>
                <a:sym typeface="Lexend Deca"/>
              </a:defRPr>
            </a:lvl6pPr>
            <a:lvl7pPr lvl="6" rtl="0" algn="ctr">
              <a:spcBef>
                <a:spcPts val="0"/>
              </a:spcBef>
              <a:spcAft>
                <a:spcPts val="0"/>
              </a:spcAft>
              <a:buNone/>
              <a:defRPr b="1" sz="1900">
                <a:solidFill>
                  <a:schemeClr val="dk2"/>
                </a:solidFill>
                <a:latin typeface="Lexend Deca"/>
                <a:ea typeface="Lexend Deca"/>
                <a:cs typeface="Lexend Deca"/>
                <a:sym typeface="Lexend Deca"/>
              </a:defRPr>
            </a:lvl7pPr>
            <a:lvl8pPr lvl="7" rtl="0" algn="ctr">
              <a:spcBef>
                <a:spcPts val="0"/>
              </a:spcBef>
              <a:spcAft>
                <a:spcPts val="0"/>
              </a:spcAft>
              <a:buNone/>
              <a:defRPr b="1" sz="1900">
                <a:solidFill>
                  <a:schemeClr val="dk2"/>
                </a:solidFill>
                <a:latin typeface="Lexend Deca"/>
                <a:ea typeface="Lexend Deca"/>
                <a:cs typeface="Lexend Deca"/>
                <a:sym typeface="Lexend Deca"/>
              </a:defRPr>
            </a:lvl8pPr>
            <a:lvl9pPr lvl="8" rtl="0" algn="ctr">
              <a:spcBef>
                <a:spcPts val="0"/>
              </a:spcBef>
              <a:spcAft>
                <a:spcPts val="0"/>
              </a:spcAft>
              <a:buNone/>
              <a:defRPr b="1" sz="1900">
                <a:solidFill>
                  <a:schemeClr val="dk2"/>
                </a:solidFill>
                <a:latin typeface="Lexend Deca"/>
                <a:ea typeface="Lexend Deca"/>
                <a:cs typeface="Lexend Deca"/>
                <a:sym typeface="Lexend Deca"/>
              </a:defRPr>
            </a:lvl9pPr>
          </a:lstStyle>
          <a:p/>
        </p:txBody>
      </p:sp>
      <p:sp>
        <p:nvSpPr>
          <p:cNvPr id="691" name="Google Shape;691;p26"/>
          <p:cNvSpPr txBox="1"/>
          <p:nvPr>
            <p:ph idx="6"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92" name="Google Shape;692;p26"/>
          <p:cNvSpPr txBox="1"/>
          <p:nvPr>
            <p:ph idx="7" type="subTitle"/>
          </p:nvPr>
        </p:nvSpPr>
        <p:spPr>
          <a:xfrm>
            <a:off x="921375" y="4002530"/>
            <a:ext cx="2280600" cy="572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93" name="Google Shape;693;p26"/>
          <p:cNvSpPr txBox="1"/>
          <p:nvPr>
            <p:ph idx="8" type="subTitle"/>
          </p:nvPr>
        </p:nvSpPr>
        <p:spPr>
          <a:xfrm>
            <a:off x="3430575" y="3100430"/>
            <a:ext cx="2280600" cy="572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94" name="Google Shape;694;p26"/>
          <p:cNvSpPr txBox="1"/>
          <p:nvPr>
            <p:ph idx="9" type="subTitle"/>
          </p:nvPr>
        </p:nvSpPr>
        <p:spPr>
          <a:xfrm>
            <a:off x="5939775" y="4002530"/>
            <a:ext cx="2280600" cy="5727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695" name="Google Shape;695;p26"/>
          <p:cNvGrpSpPr/>
          <p:nvPr/>
        </p:nvGrpSpPr>
        <p:grpSpPr>
          <a:xfrm rot="3858865">
            <a:off x="4492762" y="4734408"/>
            <a:ext cx="156185" cy="160447"/>
            <a:chOff x="2229338" y="688300"/>
            <a:chExt cx="510525" cy="524457"/>
          </a:xfrm>
        </p:grpSpPr>
        <p:sp>
          <p:nvSpPr>
            <p:cNvPr id="696" name="Google Shape;696;p26"/>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697" name="Google Shape;697;p26"/>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698" name="Google Shape;698;p26"/>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699" name="Google Shape;699;p26"/>
          <p:cNvGrpSpPr/>
          <p:nvPr/>
        </p:nvGrpSpPr>
        <p:grpSpPr>
          <a:xfrm>
            <a:off x="297869" y="4472932"/>
            <a:ext cx="263941" cy="271144"/>
            <a:chOff x="2229338" y="688300"/>
            <a:chExt cx="510525" cy="524457"/>
          </a:xfrm>
        </p:grpSpPr>
        <p:sp>
          <p:nvSpPr>
            <p:cNvPr id="700" name="Google Shape;700;p26"/>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701" name="Google Shape;701;p26"/>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702" name="Google Shape;702;p26"/>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703" name="Google Shape;703;p26"/>
          <p:cNvGrpSpPr/>
          <p:nvPr/>
        </p:nvGrpSpPr>
        <p:grpSpPr>
          <a:xfrm>
            <a:off x="8619911" y="120795"/>
            <a:ext cx="363329" cy="475235"/>
            <a:chOff x="8619911" y="4302270"/>
            <a:chExt cx="363329" cy="475235"/>
          </a:xfrm>
        </p:grpSpPr>
        <p:grpSp>
          <p:nvGrpSpPr>
            <p:cNvPr id="704" name="Google Shape;704;p26"/>
            <p:cNvGrpSpPr/>
            <p:nvPr/>
          </p:nvGrpSpPr>
          <p:grpSpPr>
            <a:xfrm rot="3858865">
              <a:off x="8647962" y="4592133"/>
              <a:ext cx="156185" cy="160447"/>
              <a:chOff x="2229338" y="688300"/>
              <a:chExt cx="510525" cy="524457"/>
            </a:xfrm>
          </p:grpSpPr>
          <p:sp>
            <p:nvSpPr>
              <p:cNvPr id="705" name="Google Shape;705;p26"/>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706" name="Google Shape;706;p26"/>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707" name="Google Shape;707;p26"/>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708" name="Google Shape;708;p26"/>
            <p:cNvGrpSpPr/>
            <p:nvPr/>
          </p:nvGrpSpPr>
          <p:grpSpPr>
            <a:xfrm rot="-3166218">
              <a:off x="8851263" y="4323537"/>
              <a:ext cx="108938" cy="111911"/>
              <a:chOff x="2229338" y="688300"/>
              <a:chExt cx="510525" cy="524457"/>
            </a:xfrm>
          </p:grpSpPr>
          <p:sp>
            <p:nvSpPr>
              <p:cNvPr id="709" name="Google Shape;709;p26"/>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710" name="Google Shape;710;p26"/>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711" name="Google Shape;711;p26"/>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grpSp>
        <p:nvGrpSpPr>
          <p:cNvPr id="712" name="Google Shape;712;p26"/>
          <p:cNvGrpSpPr/>
          <p:nvPr/>
        </p:nvGrpSpPr>
        <p:grpSpPr>
          <a:xfrm rot="1049922">
            <a:off x="8075835" y="1184759"/>
            <a:ext cx="1367810" cy="4194261"/>
            <a:chOff x="-3998921" y="-3033487"/>
            <a:chExt cx="3992998" cy="12244156"/>
          </a:xfrm>
        </p:grpSpPr>
        <p:pic>
          <p:nvPicPr>
            <p:cNvPr id="713" name="Google Shape;713;p26"/>
            <p:cNvPicPr preferRelativeResize="0"/>
            <p:nvPr/>
          </p:nvPicPr>
          <p:blipFill>
            <a:blip r:embed="rId3">
              <a:alphaModFix/>
            </a:blip>
            <a:stretch>
              <a:fillRect/>
            </a:stretch>
          </p:blipFill>
          <p:spPr>
            <a:xfrm rot="5400000">
              <a:off x="-6462089" y="2754503"/>
              <a:ext cx="9144003" cy="3768329"/>
            </a:xfrm>
            <a:prstGeom prst="rect">
              <a:avLst/>
            </a:prstGeom>
            <a:noFill/>
            <a:ln>
              <a:noFill/>
            </a:ln>
          </p:spPr>
        </p:pic>
        <p:pic>
          <p:nvPicPr>
            <p:cNvPr id="714" name="Google Shape;714;p26"/>
            <p:cNvPicPr preferRelativeResize="0"/>
            <p:nvPr/>
          </p:nvPicPr>
          <p:blipFill>
            <a:blip r:embed="rId4">
              <a:alphaModFix/>
            </a:blip>
            <a:stretch>
              <a:fillRect/>
            </a:stretch>
          </p:blipFill>
          <p:spPr>
            <a:xfrm>
              <a:off x="-3998921" y="-3033487"/>
              <a:ext cx="1378517" cy="5143499"/>
            </a:xfrm>
            <a:prstGeom prst="rect">
              <a:avLst/>
            </a:prstGeom>
            <a:noFill/>
            <a:ln>
              <a:noFill/>
            </a:ln>
          </p:spPr>
        </p:pic>
      </p:grpSp>
      <p:grpSp>
        <p:nvGrpSpPr>
          <p:cNvPr id="715" name="Google Shape;715;p26"/>
          <p:cNvGrpSpPr/>
          <p:nvPr/>
        </p:nvGrpSpPr>
        <p:grpSpPr>
          <a:xfrm rot="649132">
            <a:off x="-1049260" y="-1369775"/>
            <a:ext cx="2548427" cy="4506958"/>
            <a:chOff x="-1174857" y="-1040922"/>
            <a:chExt cx="2548493" cy="4507075"/>
          </a:xfrm>
        </p:grpSpPr>
        <p:pic>
          <p:nvPicPr>
            <p:cNvPr id="716" name="Google Shape;716;p26"/>
            <p:cNvPicPr preferRelativeResize="0"/>
            <p:nvPr/>
          </p:nvPicPr>
          <p:blipFill>
            <a:blip r:embed="rId5">
              <a:alphaModFix/>
            </a:blip>
            <a:stretch>
              <a:fillRect/>
            </a:stretch>
          </p:blipFill>
          <p:spPr>
            <a:xfrm rot="-4304184">
              <a:off x="-1392785" y="-207126"/>
              <a:ext cx="2984350" cy="1698808"/>
            </a:xfrm>
            <a:prstGeom prst="rect">
              <a:avLst/>
            </a:prstGeom>
            <a:noFill/>
            <a:ln>
              <a:noFill/>
            </a:ln>
          </p:spPr>
        </p:pic>
        <p:pic>
          <p:nvPicPr>
            <p:cNvPr id="717" name="Google Shape;717;p26"/>
            <p:cNvPicPr preferRelativeResize="0"/>
            <p:nvPr/>
          </p:nvPicPr>
          <p:blipFill>
            <a:blip r:embed="rId6">
              <a:alphaModFix/>
            </a:blip>
            <a:stretch>
              <a:fillRect/>
            </a:stretch>
          </p:blipFill>
          <p:spPr>
            <a:xfrm rot="10544373">
              <a:off x="278267" y="1689629"/>
              <a:ext cx="396103" cy="1764248"/>
            </a:xfrm>
            <a:prstGeom prst="rect">
              <a:avLst/>
            </a:prstGeom>
            <a:noFill/>
            <a:ln>
              <a:noFill/>
            </a:ln>
          </p:spPr>
        </p:pic>
      </p:grpSp>
      <p:grpSp>
        <p:nvGrpSpPr>
          <p:cNvPr id="718" name="Google Shape;718;p26"/>
          <p:cNvGrpSpPr/>
          <p:nvPr/>
        </p:nvGrpSpPr>
        <p:grpSpPr>
          <a:xfrm rot="-2516478">
            <a:off x="429393" y="3330933"/>
            <a:ext cx="108923" cy="111896"/>
            <a:chOff x="2229338" y="688300"/>
            <a:chExt cx="510525" cy="524457"/>
          </a:xfrm>
        </p:grpSpPr>
        <p:sp>
          <p:nvSpPr>
            <p:cNvPr id="719" name="Google Shape;719;p26"/>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720" name="Google Shape;720;p26"/>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721" name="Google Shape;721;p26"/>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722" name="Shape 722"/>
        <p:cNvGrpSpPr/>
        <p:nvPr/>
      </p:nvGrpSpPr>
      <p:grpSpPr>
        <a:xfrm>
          <a:off x="0" y="0"/>
          <a:ext cx="0" cy="0"/>
          <a:chOff x="0" y="0"/>
          <a:chExt cx="0" cy="0"/>
        </a:xfrm>
      </p:grpSpPr>
      <p:pic>
        <p:nvPicPr>
          <p:cNvPr id="723" name="Google Shape;723;p27"/>
          <p:cNvPicPr preferRelativeResize="0"/>
          <p:nvPr/>
        </p:nvPicPr>
        <p:blipFill>
          <a:blip r:embed="rId2">
            <a:alphaModFix amt="54000"/>
          </a:blip>
          <a:stretch>
            <a:fillRect/>
          </a:stretch>
        </p:blipFill>
        <p:spPr>
          <a:xfrm flipH="1" rot="10800000">
            <a:off x="0" y="0"/>
            <a:ext cx="9144003" cy="5143501"/>
          </a:xfrm>
          <a:prstGeom prst="rect">
            <a:avLst/>
          </a:prstGeom>
          <a:noFill/>
          <a:ln>
            <a:noFill/>
          </a:ln>
        </p:spPr>
      </p:pic>
      <p:sp>
        <p:nvSpPr>
          <p:cNvPr id="724" name="Google Shape;724;p27"/>
          <p:cNvSpPr txBox="1"/>
          <p:nvPr>
            <p:ph type="ctrTitle"/>
          </p:nvPr>
        </p:nvSpPr>
        <p:spPr>
          <a:xfrm>
            <a:off x="715100" y="471732"/>
            <a:ext cx="4005600" cy="979200"/>
          </a:xfrm>
          <a:prstGeom prst="rect">
            <a:avLst/>
          </a:prstGeom>
        </p:spPr>
        <p:txBody>
          <a:bodyPr anchorCtr="0" anchor="t" bIns="91425" lIns="91425" spcFirstLastPara="1" rIns="91425" wrap="square" tIns="91425">
            <a:noAutofit/>
          </a:bodyPr>
          <a:lstStyle>
            <a:lvl1pPr lvl="0" rtl="0">
              <a:spcBef>
                <a:spcPts val="0"/>
              </a:spcBef>
              <a:spcAft>
                <a:spcPts val="0"/>
              </a:spcAft>
              <a:buSzPts val="5200"/>
              <a:buNone/>
              <a:defRPr sz="65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725" name="Google Shape;725;p27"/>
          <p:cNvSpPr txBox="1"/>
          <p:nvPr>
            <p:ph idx="1" type="subTitle"/>
          </p:nvPr>
        </p:nvSpPr>
        <p:spPr>
          <a:xfrm>
            <a:off x="715100" y="1477265"/>
            <a:ext cx="4005600" cy="1292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726" name="Google Shape;726;p27"/>
          <p:cNvGrpSpPr/>
          <p:nvPr/>
        </p:nvGrpSpPr>
        <p:grpSpPr>
          <a:xfrm>
            <a:off x="314925" y="4317132"/>
            <a:ext cx="1667447" cy="759472"/>
            <a:chOff x="314925" y="4317132"/>
            <a:chExt cx="1667447" cy="759472"/>
          </a:xfrm>
        </p:grpSpPr>
        <p:grpSp>
          <p:nvGrpSpPr>
            <p:cNvPr id="727" name="Google Shape;727;p27"/>
            <p:cNvGrpSpPr/>
            <p:nvPr/>
          </p:nvGrpSpPr>
          <p:grpSpPr>
            <a:xfrm>
              <a:off x="1718431" y="4654757"/>
              <a:ext cx="263941" cy="271144"/>
              <a:chOff x="2229338" y="688300"/>
              <a:chExt cx="510525" cy="524457"/>
            </a:xfrm>
          </p:grpSpPr>
          <p:sp>
            <p:nvSpPr>
              <p:cNvPr id="728" name="Google Shape;728;p27"/>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729" name="Google Shape;729;p27"/>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730" name="Google Shape;730;p27"/>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731" name="Google Shape;731;p27"/>
            <p:cNvGrpSpPr/>
            <p:nvPr/>
          </p:nvGrpSpPr>
          <p:grpSpPr>
            <a:xfrm rot="3858865">
              <a:off x="1283675" y="4891233"/>
              <a:ext cx="156185" cy="160447"/>
              <a:chOff x="2229338" y="688300"/>
              <a:chExt cx="510525" cy="524457"/>
            </a:xfrm>
          </p:grpSpPr>
          <p:sp>
            <p:nvSpPr>
              <p:cNvPr id="732" name="Google Shape;732;p27"/>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733" name="Google Shape;733;p27"/>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734" name="Google Shape;734;p27"/>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735" name="Google Shape;735;p27"/>
            <p:cNvGrpSpPr/>
            <p:nvPr/>
          </p:nvGrpSpPr>
          <p:grpSpPr>
            <a:xfrm rot="-3166218">
              <a:off x="337963" y="4338399"/>
              <a:ext cx="108938" cy="111911"/>
              <a:chOff x="2229338" y="688300"/>
              <a:chExt cx="510525" cy="524457"/>
            </a:xfrm>
          </p:grpSpPr>
          <p:sp>
            <p:nvSpPr>
              <p:cNvPr id="736" name="Google Shape;736;p27"/>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737" name="Google Shape;737;p27"/>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738" name="Google Shape;738;p27"/>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sp>
        <p:nvSpPr>
          <p:cNvPr id="739" name="Google Shape;739;p27"/>
          <p:cNvSpPr txBox="1"/>
          <p:nvPr/>
        </p:nvSpPr>
        <p:spPr>
          <a:xfrm>
            <a:off x="715100" y="3756496"/>
            <a:ext cx="4920900" cy="428700"/>
          </a:xfrm>
          <a:prstGeom prst="rect">
            <a:avLst/>
          </a:prstGeom>
          <a:noFill/>
          <a:ln>
            <a:noFill/>
          </a:ln>
        </p:spPr>
        <p:txBody>
          <a:bodyPr anchorCtr="0" anchor="ctr" bIns="91425" lIns="91425" spcFirstLastPara="1" rIns="91425" wrap="square" tIns="91425">
            <a:noAutofit/>
          </a:bodyPr>
          <a:lstStyle/>
          <a:p>
            <a:pPr indent="0" lvl="0" marL="0" rtl="0" algn="l">
              <a:spcBef>
                <a:spcPts val="300"/>
              </a:spcBef>
              <a:spcAft>
                <a:spcPts val="0"/>
              </a:spcAft>
              <a:buNone/>
            </a:pPr>
            <a:r>
              <a:rPr lang="en" sz="1200">
                <a:solidFill>
                  <a:schemeClr val="dk1"/>
                </a:solidFill>
                <a:latin typeface="Open Sans"/>
                <a:ea typeface="Open Sans"/>
                <a:cs typeface="Open Sans"/>
                <a:sym typeface="Open Sans"/>
              </a:rPr>
              <a:t>CREDITS: This presentation template was created by </a:t>
            </a:r>
            <a:r>
              <a:rPr b="1" lang="en" sz="1200">
                <a:solidFill>
                  <a:schemeClr val="dk1"/>
                </a:solidFill>
                <a:uFill>
                  <a:noFill/>
                </a:uFill>
                <a:latin typeface="Open Sans"/>
                <a:ea typeface="Open Sans"/>
                <a:cs typeface="Open Sans"/>
                <a:sym typeface="Open Sans"/>
                <a:hlinkClick r:id="rId3">
                  <a:extLst>
                    <a:ext uri="{A12FA001-AC4F-418D-AE19-62706E023703}">
                      <ahyp:hlinkClr val="tx"/>
                    </a:ext>
                  </a:extLst>
                </a:hlinkClick>
              </a:rPr>
              <a:t>Slidesgo</a:t>
            </a:r>
            <a:r>
              <a:rPr lang="en" sz="1200">
                <a:solidFill>
                  <a:schemeClr val="dk1"/>
                </a:solidFill>
                <a:latin typeface="Open Sans"/>
                <a:ea typeface="Open Sans"/>
                <a:cs typeface="Open Sans"/>
                <a:sym typeface="Open Sans"/>
              </a:rPr>
              <a:t>, including icons by </a:t>
            </a:r>
            <a:r>
              <a:rPr b="1" lang="en" sz="1200">
                <a:solidFill>
                  <a:schemeClr val="dk1"/>
                </a:solidFill>
                <a:uFill>
                  <a:noFill/>
                </a:uFill>
                <a:latin typeface="Open Sans"/>
                <a:ea typeface="Open Sans"/>
                <a:cs typeface="Open Sans"/>
                <a:sym typeface="Open Sans"/>
                <a:hlinkClick r:id="rId4">
                  <a:extLst>
                    <a:ext uri="{A12FA001-AC4F-418D-AE19-62706E023703}">
                      <ahyp:hlinkClr val="tx"/>
                    </a:ext>
                  </a:extLst>
                </a:hlinkClick>
              </a:rPr>
              <a:t>Flaticon</a:t>
            </a:r>
            <a:r>
              <a:rPr lang="en" sz="1200">
                <a:solidFill>
                  <a:schemeClr val="dk1"/>
                </a:solidFill>
                <a:latin typeface="Open Sans"/>
                <a:ea typeface="Open Sans"/>
                <a:cs typeface="Open Sans"/>
                <a:sym typeface="Open Sans"/>
              </a:rPr>
              <a:t> and infographics &amp; images by </a:t>
            </a:r>
            <a:r>
              <a:rPr b="1" lang="en" sz="1200">
                <a:solidFill>
                  <a:schemeClr val="dk1"/>
                </a:solidFill>
                <a:uFill>
                  <a:noFill/>
                </a:uFill>
                <a:latin typeface="Open Sans"/>
                <a:ea typeface="Open Sans"/>
                <a:cs typeface="Open Sans"/>
                <a:sym typeface="Open Sans"/>
                <a:hlinkClick r:id="rId5">
                  <a:extLst>
                    <a:ext uri="{A12FA001-AC4F-418D-AE19-62706E023703}">
                      <ahyp:hlinkClr val="tx"/>
                    </a:ext>
                  </a:extLst>
                </a:hlinkClick>
              </a:rPr>
              <a:t>Freepik</a:t>
            </a:r>
            <a:endParaRPr b="1" sz="1200">
              <a:solidFill>
                <a:schemeClr val="dk1"/>
              </a:solidFill>
              <a:latin typeface="Open Sans"/>
              <a:ea typeface="Open Sans"/>
              <a:cs typeface="Open Sans"/>
              <a:sym typeface="Open Sans"/>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740" name="Shape 740"/>
        <p:cNvGrpSpPr/>
        <p:nvPr/>
      </p:nvGrpSpPr>
      <p:grpSpPr>
        <a:xfrm>
          <a:off x="0" y="0"/>
          <a:ext cx="0" cy="0"/>
          <a:chOff x="0" y="0"/>
          <a:chExt cx="0" cy="0"/>
        </a:xfrm>
      </p:grpSpPr>
      <p:pic>
        <p:nvPicPr>
          <p:cNvPr id="741" name="Google Shape;741;p28"/>
          <p:cNvPicPr preferRelativeResize="0"/>
          <p:nvPr/>
        </p:nvPicPr>
        <p:blipFill>
          <a:blip r:embed="rId2">
            <a:alphaModFix amt="54000"/>
          </a:blip>
          <a:stretch>
            <a:fillRect/>
          </a:stretch>
        </p:blipFill>
        <p:spPr>
          <a:xfrm rot="10800000">
            <a:off x="0" y="0"/>
            <a:ext cx="9144003" cy="5143501"/>
          </a:xfrm>
          <a:prstGeom prst="rect">
            <a:avLst/>
          </a:prstGeom>
          <a:noFill/>
          <a:ln>
            <a:noFill/>
          </a:ln>
        </p:spPr>
      </p:pic>
      <p:grpSp>
        <p:nvGrpSpPr>
          <p:cNvPr id="742" name="Google Shape;742;p28"/>
          <p:cNvGrpSpPr/>
          <p:nvPr/>
        </p:nvGrpSpPr>
        <p:grpSpPr>
          <a:xfrm flipH="1" rot="6526317">
            <a:off x="57782" y="-2024907"/>
            <a:ext cx="3864432" cy="6687680"/>
            <a:chOff x="4144163" y="0"/>
            <a:chExt cx="3864460" cy="6687728"/>
          </a:xfrm>
        </p:grpSpPr>
        <p:pic>
          <p:nvPicPr>
            <p:cNvPr id="743" name="Google Shape;743;p28"/>
            <p:cNvPicPr preferRelativeResize="0"/>
            <p:nvPr/>
          </p:nvPicPr>
          <p:blipFill>
            <a:blip r:embed="rId3">
              <a:alphaModFix/>
            </a:blip>
            <a:stretch>
              <a:fillRect/>
            </a:stretch>
          </p:blipFill>
          <p:spPr>
            <a:xfrm rot="-3465683">
              <a:off x="4172583" y="3415590"/>
              <a:ext cx="3807620" cy="2167446"/>
            </a:xfrm>
            <a:prstGeom prst="rect">
              <a:avLst/>
            </a:prstGeom>
            <a:noFill/>
            <a:ln>
              <a:noFill/>
            </a:ln>
          </p:spPr>
        </p:pic>
        <p:pic>
          <p:nvPicPr>
            <p:cNvPr id="744" name="Google Shape;744;p28"/>
            <p:cNvPicPr preferRelativeResize="0"/>
            <p:nvPr/>
          </p:nvPicPr>
          <p:blipFill>
            <a:blip r:embed="rId4">
              <a:alphaModFix/>
            </a:blip>
            <a:stretch>
              <a:fillRect/>
            </a:stretch>
          </p:blipFill>
          <p:spPr>
            <a:xfrm>
              <a:off x="5321771" y="0"/>
              <a:ext cx="1060839" cy="2682666"/>
            </a:xfrm>
            <a:prstGeom prst="rect">
              <a:avLst/>
            </a:prstGeom>
            <a:noFill/>
            <a:ln>
              <a:noFill/>
            </a:ln>
          </p:spPr>
        </p:pic>
      </p:grpSp>
      <p:grpSp>
        <p:nvGrpSpPr>
          <p:cNvPr id="745" name="Google Shape;745;p28"/>
          <p:cNvGrpSpPr/>
          <p:nvPr/>
        </p:nvGrpSpPr>
        <p:grpSpPr>
          <a:xfrm rot="-6941135">
            <a:off x="4621695" y="295314"/>
            <a:ext cx="156185" cy="160447"/>
            <a:chOff x="2229338" y="688300"/>
            <a:chExt cx="510525" cy="524457"/>
          </a:xfrm>
        </p:grpSpPr>
        <p:sp>
          <p:nvSpPr>
            <p:cNvPr id="746" name="Google Shape;746;p28"/>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747" name="Google Shape;747;p28"/>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748" name="Google Shape;748;p28"/>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749" name="Google Shape;749;p28"/>
          <p:cNvGrpSpPr/>
          <p:nvPr/>
        </p:nvGrpSpPr>
        <p:grpSpPr>
          <a:xfrm rot="10800000">
            <a:off x="8708833" y="446093"/>
            <a:ext cx="263941" cy="271144"/>
            <a:chOff x="2229338" y="688300"/>
            <a:chExt cx="510525" cy="524457"/>
          </a:xfrm>
        </p:grpSpPr>
        <p:sp>
          <p:nvSpPr>
            <p:cNvPr id="750" name="Google Shape;750;p28"/>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751" name="Google Shape;751;p28"/>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752" name="Google Shape;752;p28"/>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753" name="Google Shape;753;p28"/>
          <p:cNvGrpSpPr/>
          <p:nvPr/>
        </p:nvGrpSpPr>
        <p:grpSpPr>
          <a:xfrm rot="8283522">
            <a:off x="8732326" y="1747340"/>
            <a:ext cx="108923" cy="111896"/>
            <a:chOff x="2229338" y="688300"/>
            <a:chExt cx="510525" cy="524457"/>
          </a:xfrm>
        </p:grpSpPr>
        <p:sp>
          <p:nvSpPr>
            <p:cNvPr id="754" name="Google Shape;754;p28"/>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755" name="Google Shape;755;p28"/>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756" name="Google Shape;756;p28"/>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757" name="Shape 757"/>
        <p:cNvGrpSpPr/>
        <p:nvPr/>
      </p:nvGrpSpPr>
      <p:grpSpPr>
        <a:xfrm>
          <a:off x="0" y="0"/>
          <a:ext cx="0" cy="0"/>
          <a:chOff x="0" y="0"/>
          <a:chExt cx="0" cy="0"/>
        </a:xfrm>
      </p:grpSpPr>
      <p:pic>
        <p:nvPicPr>
          <p:cNvPr id="758" name="Google Shape;758;p29"/>
          <p:cNvPicPr preferRelativeResize="0"/>
          <p:nvPr/>
        </p:nvPicPr>
        <p:blipFill>
          <a:blip r:embed="rId2">
            <a:alphaModFix amt="54000"/>
          </a:blip>
          <a:stretch>
            <a:fillRect/>
          </a:stretch>
        </p:blipFill>
        <p:spPr>
          <a:xfrm flipH="1" rot="10800000">
            <a:off x="0" y="0"/>
            <a:ext cx="9144003" cy="5143501"/>
          </a:xfrm>
          <a:prstGeom prst="rect">
            <a:avLst/>
          </a:prstGeom>
          <a:noFill/>
          <a:ln>
            <a:noFill/>
          </a:ln>
        </p:spPr>
      </p:pic>
      <p:grpSp>
        <p:nvGrpSpPr>
          <p:cNvPr id="759" name="Google Shape;759;p29"/>
          <p:cNvGrpSpPr/>
          <p:nvPr/>
        </p:nvGrpSpPr>
        <p:grpSpPr>
          <a:xfrm rot="5400000">
            <a:off x="6170626" y="-2041880"/>
            <a:ext cx="2548493" cy="4507075"/>
            <a:chOff x="-1174857" y="-1040922"/>
            <a:chExt cx="2548493" cy="4507075"/>
          </a:xfrm>
        </p:grpSpPr>
        <p:pic>
          <p:nvPicPr>
            <p:cNvPr id="760" name="Google Shape;760;p29"/>
            <p:cNvPicPr preferRelativeResize="0"/>
            <p:nvPr/>
          </p:nvPicPr>
          <p:blipFill>
            <a:blip r:embed="rId3">
              <a:alphaModFix/>
            </a:blip>
            <a:stretch>
              <a:fillRect/>
            </a:stretch>
          </p:blipFill>
          <p:spPr>
            <a:xfrm rot="-4304184">
              <a:off x="-1392785" y="-207126"/>
              <a:ext cx="2984350" cy="1698808"/>
            </a:xfrm>
            <a:prstGeom prst="rect">
              <a:avLst/>
            </a:prstGeom>
            <a:noFill/>
            <a:ln>
              <a:noFill/>
            </a:ln>
          </p:spPr>
        </p:pic>
        <p:pic>
          <p:nvPicPr>
            <p:cNvPr id="761" name="Google Shape;761;p29"/>
            <p:cNvPicPr preferRelativeResize="0"/>
            <p:nvPr/>
          </p:nvPicPr>
          <p:blipFill>
            <a:blip r:embed="rId4">
              <a:alphaModFix/>
            </a:blip>
            <a:stretch>
              <a:fillRect/>
            </a:stretch>
          </p:blipFill>
          <p:spPr>
            <a:xfrm rot="10544373">
              <a:off x="278267" y="1689629"/>
              <a:ext cx="396103" cy="1764248"/>
            </a:xfrm>
            <a:prstGeom prst="rect">
              <a:avLst/>
            </a:prstGeom>
            <a:noFill/>
            <a:ln>
              <a:noFill/>
            </a:ln>
          </p:spPr>
        </p:pic>
      </p:grpSp>
      <p:grpSp>
        <p:nvGrpSpPr>
          <p:cNvPr id="762" name="Google Shape;762;p29"/>
          <p:cNvGrpSpPr/>
          <p:nvPr/>
        </p:nvGrpSpPr>
        <p:grpSpPr>
          <a:xfrm flipH="1" rot="5400000">
            <a:off x="7866076" y="-670280"/>
            <a:ext cx="2548493" cy="4507075"/>
            <a:chOff x="-1174857" y="-1040922"/>
            <a:chExt cx="2548493" cy="4507075"/>
          </a:xfrm>
        </p:grpSpPr>
        <p:pic>
          <p:nvPicPr>
            <p:cNvPr id="763" name="Google Shape;763;p29"/>
            <p:cNvPicPr preferRelativeResize="0"/>
            <p:nvPr/>
          </p:nvPicPr>
          <p:blipFill>
            <a:blip r:embed="rId3">
              <a:alphaModFix/>
            </a:blip>
            <a:stretch>
              <a:fillRect/>
            </a:stretch>
          </p:blipFill>
          <p:spPr>
            <a:xfrm rot="-4304184">
              <a:off x="-1392785" y="-207126"/>
              <a:ext cx="2984350" cy="1698808"/>
            </a:xfrm>
            <a:prstGeom prst="rect">
              <a:avLst/>
            </a:prstGeom>
            <a:noFill/>
            <a:ln>
              <a:noFill/>
            </a:ln>
          </p:spPr>
        </p:pic>
        <p:pic>
          <p:nvPicPr>
            <p:cNvPr id="764" name="Google Shape;764;p29"/>
            <p:cNvPicPr preferRelativeResize="0"/>
            <p:nvPr/>
          </p:nvPicPr>
          <p:blipFill>
            <a:blip r:embed="rId4">
              <a:alphaModFix/>
            </a:blip>
            <a:stretch>
              <a:fillRect/>
            </a:stretch>
          </p:blipFill>
          <p:spPr>
            <a:xfrm rot="10544373">
              <a:off x="278267" y="1689629"/>
              <a:ext cx="396103" cy="1764248"/>
            </a:xfrm>
            <a:prstGeom prst="rect">
              <a:avLst/>
            </a:prstGeom>
            <a:noFill/>
            <a:ln>
              <a:noFill/>
            </a:ln>
          </p:spPr>
        </p:pic>
      </p:grpSp>
      <p:grpSp>
        <p:nvGrpSpPr>
          <p:cNvPr id="765" name="Google Shape;765;p29"/>
          <p:cNvGrpSpPr/>
          <p:nvPr/>
        </p:nvGrpSpPr>
        <p:grpSpPr>
          <a:xfrm rot="-6941135">
            <a:off x="5069370" y="333914"/>
            <a:ext cx="156185" cy="160447"/>
            <a:chOff x="2229338" y="688300"/>
            <a:chExt cx="510525" cy="524457"/>
          </a:xfrm>
        </p:grpSpPr>
        <p:sp>
          <p:nvSpPr>
            <p:cNvPr id="766" name="Google Shape;766;p29"/>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767" name="Google Shape;767;p29"/>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768" name="Google Shape;768;p29"/>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769" name="Google Shape;769;p29"/>
          <p:cNvGrpSpPr/>
          <p:nvPr/>
        </p:nvGrpSpPr>
        <p:grpSpPr>
          <a:xfrm rot="10800000">
            <a:off x="6470458" y="1036643"/>
            <a:ext cx="263941" cy="271144"/>
            <a:chOff x="2229338" y="688300"/>
            <a:chExt cx="510525" cy="524457"/>
          </a:xfrm>
        </p:grpSpPr>
        <p:sp>
          <p:nvSpPr>
            <p:cNvPr id="770" name="Google Shape;770;p29"/>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771" name="Google Shape;771;p29"/>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772" name="Google Shape;772;p29"/>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773" name="Google Shape;773;p29"/>
          <p:cNvGrpSpPr/>
          <p:nvPr/>
        </p:nvGrpSpPr>
        <p:grpSpPr>
          <a:xfrm rot="8283522">
            <a:off x="6910226" y="1329865"/>
            <a:ext cx="108923" cy="111896"/>
            <a:chOff x="2229338" y="688300"/>
            <a:chExt cx="510525" cy="524457"/>
          </a:xfrm>
        </p:grpSpPr>
        <p:sp>
          <p:nvSpPr>
            <p:cNvPr id="774" name="Google Shape;774;p29"/>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775" name="Google Shape;775;p29"/>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776" name="Google Shape;776;p29"/>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BLANK_1_1_1_1_1_1_1_1_1">
    <p:spTree>
      <p:nvGrpSpPr>
        <p:cNvPr id="777" name="Shape 777"/>
        <p:cNvGrpSpPr/>
        <p:nvPr/>
      </p:nvGrpSpPr>
      <p:grpSpPr>
        <a:xfrm>
          <a:off x="0" y="0"/>
          <a:ext cx="0" cy="0"/>
          <a:chOff x="0" y="0"/>
          <a:chExt cx="0" cy="0"/>
        </a:xfrm>
      </p:grpSpPr>
      <p:pic>
        <p:nvPicPr>
          <p:cNvPr id="778" name="Google Shape;778;p30"/>
          <p:cNvPicPr preferRelativeResize="0"/>
          <p:nvPr/>
        </p:nvPicPr>
        <p:blipFill>
          <a:blip r:embed="rId2">
            <a:alphaModFix amt="54000"/>
          </a:blip>
          <a:stretch>
            <a:fillRect/>
          </a:stretch>
        </p:blipFill>
        <p:spPr>
          <a:xfrm flipH="1">
            <a:off x="0" y="0"/>
            <a:ext cx="9144003" cy="5143501"/>
          </a:xfrm>
          <a:prstGeom prst="rect">
            <a:avLst/>
          </a:prstGeom>
          <a:noFill/>
          <a:ln>
            <a:noFill/>
          </a:ln>
        </p:spPr>
      </p:pic>
      <p:grpSp>
        <p:nvGrpSpPr>
          <p:cNvPr id="779" name="Google Shape;779;p30"/>
          <p:cNvGrpSpPr/>
          <p:nvPr/>
        </p:nvGrpSpPr>
        <p:grpSpPr>
          <a:xfrm rot="899960">
            <a:off x="-116712" y="284114"/>
            <a:ext cx="2915846" cy="5471753"/>
            <a:chOff x="2317959" y="-741353"/>
            <a:chExt cx="2915933" cy="5471916"/>
          </a:xfrm>
        </p:grpSpPr>
        <p:pic>
          <p:nvPicPr>
            <p:cNvPr id="780" name="Google Shape;780;p30"/>
            <p:cNvPicPr preferRelativeResize="0"/>
            <p:nvPr/>
          </p:nvPicPr>
          <p:blipFill>
            <a:blip r:embed="rId3">
              <a:alphaModFix/>
            </a:blip>
            <a:stretch>
              <a:fillRect/>
            </a:stretch>
          </p:blipFill>
          <p:spPr>
            <a:xfrm rot="-4387716">
              <a:off x="2325709" y="1944521"/>
              <a:ext cx="2900432" cy="2167447"/>
            </a:xfrm>
            <a:prstGeom prst="rect">
              <a:avLst/>
            </a:prstGeom>
            <a:noFill/>
            <a:ln>
              <a:noFill/>
            </a:ln>
          </p:spPr>
        </p:pic>
        <p:pic>
          <p:nvPicPr>
            <p:cNvPr id="781" name="Google Shape;781;p30"/>
            <p:cNvPicPr preferRelativeResize="0"/>
            <p:nvPr/>
          </p:nvPicPr>
          <p:blipFill>
            <a:blip r:embed="rId4">
              <a:alphaModFix/>
            </a:blip>
            <a:stretch>
              <a:fillRect/>
            </a:stretch>
          </p:blipFill>
          <p:spPr>
            <a:xfrm>
              <a:off x="2748325" y="-741353"/>
              <a:ext cx="699922" cy="2682664"/>
            </a:xfrm>
            <a:prstGeom prst="rect">
              <a:avLst/>
            </a:prstGeom>
            <a:noFill/>
            <a:ln>
              <a:noFill/>
            </a:ln>
          </p:spPr>
        </p:pic>
      </p:grpSp>
      <p:grpSp>
        <p:nvGrpSpPr>
          <p:cNvPr id="782" name="Google Shape;782;p30"/>
          <p:cNvGrpSpPr/>
          <p:nvPr/>
        </p:nvGrpSpPr>
        <p:grpSpPr>
          <a:xfrm rot="-6941135">
            <a:off x="8350808" y="4581564"/>
            <a:ext cx="156185" cy="160447"/>
            <a:chOff x="2229338" y="688300"/>
            <a:chExt cx="510525" cy="524457"/>
          </a:xfrm>
        </p:grpSpPr>
        <p:sp>
          <p:nvSpPr>
            <p:cNvPr id="783" name="Google Shape;783;p30"/>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784" name="Google Shape;784;p30"/>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785" name="Google Shape;785;p30"/>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786" name="Google Shape;786;p30"/>
          <p:cNvGrpSpPr/>
          <p:nvPr/>
        </p:nvGrpSpPr>
        <p:grpSpPr>
          <a:xfrm rot="10800000">
            <a:off x="8654820" y="4656143"/>
            <a:ext cx="263941" cy="271144"/>
            <a:chOff x="2229338" y="688300"/>
            <a:chExt cx="510525" cy="524457"/>
          </a:xfrm>
        </p:grpSpPr>
        <p:sp>
          <p:nvSpPr>
            <p:cNvPr id="787" name="Google Shape;787;p30"/>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788" name="Google Shape;788;p30"/>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789" name="Google Shape;789;p30"/>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790" name="Google Shape;790;p30"/>
          <p:cNvGrpSpPr/>
          <p:nvPr/>
        </p:nvGrpSpPr>
        <p:grpSpPr>
          <a:xfrm rot="8283522">
            <a:off x="8865676" y="4071440"/>
            <a:ext cx="108923" cy="111896"/>
            <a:chOff x="2229338" y="688300"/>
            <a:chExt cx="510525" cy="524457"/>
          </a:xfrm>
        </p:grpSpPr>
        <p:sp>
          <p:nvSpPr>
            <p:cNvPr id="791" name="Google Shape;791;p30"/>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792" name="Google Shape;792;p30"/>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793" name="Google Shape;793;p30"/>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797" name="Shape 797"/>
        <p:cNvGrpSpPr/>
        <p:nvPr/>
      </p:nvGrpSpPr>
      <p:grpSpPr>
        <a:xfrm>
          <a:off x="0" y="0"/>
          <a:ext cx="0" cy="0"/>
          <a:chOff x="0" y="0"/>
          <a:chExt cx="0" cy="0"/>
        </a:xfrm>
      </p:grpSpPr>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798" name="Shape 798"/>
        <p:cNvGrpSpPr/>
        <p:nvPr/>
      </p:nvGrpSpPr>
      <p:grpSpPr>
        <a:xfrm>
          <a:off x="0" y="0"/>
          <a:ext cx="0" cy="0"/>
          <a:chOff x="0" y="0"/>
          <a:chExt cx="0" cy="0"/>
        </a:xfrm>
      </p:grpSpPr>
      <p:sp>
        <p:nvSpPr>
          <p:cNvPr id="799" name="Google Shape;799;p3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0" Type="http://schemas.openxmlformats.org/officeDocument/2006/relationships/theme" Target="../theme/theme2.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slideLayout" Target="../slideLayouts/slideLayout31.xml"/><Relationship Id="rId3"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5100" y="445025"/>
            <a:ext cx="7713900" cy="5727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chemeClr val="dk1"/>
              </a:buClr>
              <a:buSzPts val="3500"/>
              <a:buFont typeface="Lexend Deca"/>
              <a:buNone/>
              <a:defRPr b="1" sz="3500">
                <a:solidFill>
                  <a:schemeClr val="dk1"/>
                </a:solidFill>
                <a:latin typeface="Lexend Deca"/>
                <a:ea typeface="Lexend Deca"/>
                <a:cs typeface="Lexend Deca"/>
                <a:sym typeface="Lexend Deca"/>
              </a:defRPr>
            </a:lvl1pPr>
            <a:lvl2pPr lvl="1" rtl="0" algn="ctr">
              <a:spcBef>
                <a:spcPts val="0"/>
              </a:spcBef>
              <a:spcAft>
                <a:spcPts val="0"/>
              </a:spcAft>
              <a:buClr>
                <a:schemeClr val="dk1"/>
              </a:buClr>
              <a:buSzPts val="3500"/>
              <a:buFont typeface="Lexend Deca"/>
              <a:buNone/>
              <a:defRPr b="1" sz="3500">
                <a:solidFill>
                  <a:schemeClr val="dk1"/>
                </a:solidFill>
                <a:latin typeface="Lexend Deca"/>
                <a:ea typeface="Lexend Deca"/>
                <a:cs typeface="Lexend Deca"/>
                <a:sym typeface="Lexend Deca"/>
              </a:defRPr>
            </a:lvl2pPr>
            <a:lvl3pPr lvl="2" rtl="0" algn="ctr">
              <a:spcBef>
                <a:spcPts val="0"/>
              </a:spcBef>
              <a:spcAft>
                <a:spcPts val="0"/>
              </a:spcAft>
              <a:buClr>
                <a:schemeClr val="dk1"/>
              </a:buClr>
              <a:buSzPts val="3500"/>
              <a:buFont typeface="Lexend Deca"/>
              <a:buNone/>
              <a:defRPr b="1" sz="3500">
                <a:solidFill>
                  <a:schemeClr val="dk1"/>
                </a:solidFill>
                <a:latin typeface="Lexend Deca"/>
                <a:ea typeface="Lexend Deca"/>
                <a:cs typeface="Lexend Deca"/>
                <a:sym typeface="Lexend Deca"/>
              </a:defRPr>
            </a:lvl3pPr>
            <a:lvl4pPr lvl="3" rtl="0" algn="ctr">
              <a:spcBef>
                <a:spcPts val="0"/>
              </a:spcBef>
              <a:spcAft>
                <a:spcPts val="0"/>
              </a:spcAft>
              <a:buClr>
                <a:schemeClr val="dk1"/>
              </a:buClr>
              <a:buSzPts val="3500"/>
              <a:buFont typeface="Lexend Deca"/>
              <a:buNone/>
              <a:defRPr b="1" sz="3500">
                <a:solidFill>
                  <a:schemeClr val="dk1"/>
                </a:solidFill>
                <a:latin typeface="Lexend Deca"/>
                <a:ea typeface="Lexend Deca"/>
                <a:cs typeface="Lexend Deca"/>
                <a:sym typeface="Lexend Deca"/>
              </a:defRPr>
            </a:lvl4pPr>
            <a:lvl5pPr lvl="4" rtl="0" algn="ctr">
              <a:spcBef>
                <a:spcPts val="0"/>
              </a:spcBef>
              <a:spcAft>
                <a:spcPts val="0"/>
              </a:spcAft>
              <a:buClr>
                <a:schemeClr val="dk1"/>
              </a:buClr>
              <a:buSzPts val="3500"/>
              <a:buFont typeface="Lexend Deca"/>
              <a:buNone/>
              <a:defRPr b="1" sz="3500">
                <a:solidFill>
                  <a:schemeClr val="dk1"/>
                </a:solidFill>
                <a:latin typeface="Lexend Deca"/>
                <a:ea typeface="Lexend Deca"/>
                <a:cs typeface="Lexend Deca"/>
                <a:sym typeface="Lexend Deca"/>
              </a:defRPr>
            </a:lvl5pPr>
            <a:lvl6pPr lvl="5" rtl="0" algn="ctr">
              <a:spcBef>
                <a:spcPts val="0"/>
              </a:spcBef>
              <a:spcAft>
                <a:spcPts val="0"/>
              </a:spcAft>
              <a:buClr>
                <a:schemeClr val="dk1"/>
              </a:buClr>
              <a:buSzPts val="3500"/>
              <a:buFont typeface="Lexend Deca"/>
              <a:buNone/>
              <a:defRPr b="1" sz="3500">
                <a:solidFill>
                  <a:schemeClr val="dk1"/>
                </a:solidFill>
                <a:latin typeface="Lexend Deca"/>
                <a:ea typeface="Lexend Deca"/>
                <a:cs typeface="Lexend Deca"/>
                <a:sym typeface="Lexend Deca"/>
              </a:defRPr>
            </a:lvl6pPr>
            <a:lvl7pPr lvl="6" rtl="0" algn="ctr">
              <a:spcBef>
                <a:spcPts val="0"/>
              </a:spcBef>
              <a:spcAft>
                <a:spcPts val="0"/>
              </a:spcAft>
              <a:buClr>
                <a:schemeClr val="dk1"/>
              </a:buClr>
              <a:buSzPts val="3500"/>
              <a:buFont typeface="Lexend Deca"/>
              <a:buNone/>
              <a:defRPr b="1" sz="3500">
                <a:solidFill>
                  <a:schemeClr val="dk1"/>
                </a:solidFill>
                <a:latin typeface="Lexend Deca"/>
                <a:ea typeface="Lexend Deca"/>
                <a:cs typeface="Lexend Deca"/>
                <a:sym typeface="Lexend Deca"/>
              </a:defRPr>
            </a:lvl7pPr>
            <a:lvl8pPr lvl="7" rtl="0" algn="ctr">
              <a:spcBef>
                <a:spcPts val="0"/>
              </a:spcBef>
              <a:spcAft>
                <a:spcPts val="0"/>
              </a:spcAft>
              <a:buClr>
                <a:schemeClr val="dk1"/>
              </a:buClr>
              <a:buSzPts val="3500"/>
              <a:buFont typeface="Lexend Deca"/>
              <a:buNone/>
              <a:defRPr b="1" sz="3500">
                <a:solidFill>
                  <a:schemeClr val="dk1"/>
                </a:solidFill>
                <a:latin typeface="Lexend Deca"/>
                <a:ea typeface="Lexend Deca"/>
                <a:cs typeface="Lexend Deca"/>
                <a:sym typeface="Lexend Deca"/>
              </a:defRPr>
            </a:lvl8pPr>
            <a:lvl9pPr lvl="8" rtl="0" algn="ctr">
              <a:spcBef>
                <a:spcPts val="0"/>
              </a:spcBef>
              <a:spcAft>
                <a:spcPts val="0"/>
              </a:spcAft>
              <a:buClr>
                <a:schemeClr val="dk1"/>
              </a:buClr>
              <a:buSzPts val="3500"/>
              <a:buFont typeface="Lexend Deca"/>
              <a:buNone/>
              <a:defRPr b="1" sz="3500">
                <a:solidFill>
                  <a:schemeClr val="dk1"/>
                </a:solidFill>
                <a:latin typeface="Lexend Deca"/>
                <a:ea typeface="Lexend Deca"/>
                <a:cs typeface="Lexend Deca"/>
                <a:sym typeface="Lexend Deca"/>
              </a:defRPr>
            </a:lvl9pPr>
          </a:lstStyle>
          <a:p/>
        </p:txBody>
      </p:sp>
      <p:sp>
        <p:nvSpPr>
          <p:cNvPr id="7" name="Google Shape;7;p1"/>
          <p:cNvSpPr txBox="1"/>
          <p:nvPr>
            <p:ph idx="1" type="body"/>
          </p:nvPr>
        </p:nvSpPr>
        <p:spPr>
          <a:xfrm>
            <a:off x="715100" y="1152475"/>
            <a:ext cx="77139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Open Sans"/>
              <a:buChar char="●"/>
              <a:defRPr>
                <a:solidFill>
                  <a:schemeClr val="dk1"/>
                </a:solidFill>
                <a:latin typeface="Open Sans"/>
                <a:ea typeface="Open Sans"/>
                <a:cs typeface="Open Sans"/>
                <a:sym typeface="Open Sans"/>
              </a:defRPr>
            </a:lvl1pPr>
            <a:lvl2pPr indent="-317500" lvl="1" marL="914400">
              <a:lnSpc>
                <a:spcPct val="100000"/>
              </a:lnSpc>
              <a:spcBef>
                <a:spcPts val="0"/>
              </a:spcBef>
              <a:spcAft>
                <a:spcPts val="0"/>
              </a:spcAft>
              <a:buClr>
                <a:schemeClr val="dk1"/>
              </a:buClr>
              <a:buSzPts val="1400"/>
              <a:buFont typeface="Open Sans"/>
              <a:buChar char="○"/>
              <a:defRPr>
                <a:solidFill>
                  <a:schemeClr val="dk1"/>
                </a:solidFill>
                <a:latin typeface="Open Sans"/>
                <a:ea typeface="Open Sans"/>
                <a:cs typeface="Open Sans"/>
                <a:sym typeface="Open Sans"/>
              </a:defRPr>
            </a:lvl2pPr>
            <a:lvl3pPr indent="-317500" lvl="2" marL="1371600">
              <a:lnSpc>
                <a:spcPct val="100000"/>
              </a:lnSpc>
              <a:spcBef>
                <a:spcPts val="0"/>
              </a:spcBef>
              <a:spcAft>
                <a:spcPts val="0"/>
              </a:spcAft>
              <a:buClr>
                <a:schemeClr val="dk1"/>
              </a:buClr>
              <a:buSzPts val="1400"/>
              <a:buFont typeface="Open Sans"/>
              <a:buChar char="■"/>
              <a:defRPr>
                <a:solidFill>
                  <a:schemeClr val="dk1"/>
                </a:solidFill>
                <a:latin typeface="Open Sans"/>
                <a:ea typeface="Open Sans"/>
                <a:cs typeface="Open Sans"/>
                <a:sym typeface="Open Sans"/>
              </a:defRPr>
            </a:lvl3pPr>
            <a:lvl4pPr indent="-317500" lvl="3" marL="1828800">
              <a:lnSpc>
                <a:spcPct val="100000"/>
              </a:lnSpc>
              <a:spcBef>
                <a:spcPts val="0"/>
              </a:spcBef>
              <a:spcAft>
                <a:spcPts val="0"/>
              </a:spcAft>
              <a:buClr>
                <a:schemeClr val="dk1"/>
              </a:buClr>
              <a:buSzPts val="1400"/>
              <a:buFont typeface="Open Sans"/>
              <a:buChar char="●"/>
              <a:defRPr>
                <a:solidFill>
                  <a:schemeClr val="dk1"/>
                </a:solidFill>
                <a:latin typeface="Open Sans"/>
                <a:ea typeface="Open Sans"/>
                <a:cs typeface="Open Sans"/>
                <a:sym typeface="Open Sans"/>
              </a:defRPr>
            </a:lvl4pPr>
            <a:lvl5pPr indent="-317500" lvl="4" marL="2286000">
              <a:lnSpc>
                <a:spcPct val="100000"/>
              </a:lnSpc>
              <a:spcBef>
                <a:spcPts val="0"/>
              </a:spcBef>
              <a:spcAft>
                <a:spcPts val="0"/>
              </a:spcAft>
              <a:buClr>
                <a:schemeClr val="dk1"/>
              </a:buClr>
              <a:buSzPts val="1400"/>
              <a:buFont typeface="Open Sans"/>
              <a:buChar char="○"/>
              <a:defRPr>
                <a:solidFill>
                  <a:schemeClr val="dk1"/>
                </a:solidFill>
                <a:latin typeface="Open Sans"/>
                <a:ea typeface="Open Sans"/>
                <a:cs typeface="Open Sans"/>
                <a:sym typeface="Open Sans"/>
              </a:defRPr>
            </a:lvl5pPr>
            <a:lvl6pPr indent="-317500" lvl="5" marL="2743200">
              <a:lnSpc>
                <a:spcPct val="100000"/>
              </a:lnSpc>
              <a:spcBef>
                <a:spcPts val="0"/>
              </a:spcBef>
              <a:spcAft>
                <a:spcPts val="0"/>
              </a:spcAft>
              <a:buClr>
                <a:schemeClr val="dk1"/>
              </a:buClr>
              <a:buSzPts val="1400"/>
              <a:buFont typeface="Open Sans"/>
              <a:buChar char="■"/>
              <a:defRPr>
                <a:solidFill>
                  <a:schemeClr val="dk1"/>
                </a:solidFill>
                <a:latin typeface="Open Sans"/>
                <a:ea typeface="Open Sans"/>
                <a:cs typeface="Open Sans"/>
                <a:sym typeface="Open Sans"/>
              </a:defRPr>
            </a:lvl6pPr>
            <a:lvl7pPr indent="-317500" lvl="6" marL="3200400">
              <a:lnSpc>
                <a:spcPct val="100000"/>
              </a:lnSpc>
              <a:spcBef>
                <a:spcPts val="0"/>
              </a:spcBef>
              <a:spcAft>
                <a:spcPts val="0"/>
              </a:spcAft>
              <a:buClr>
                <a:schemeClr val="dk1"/>
              </a:buClr>
              <a:buSzPts val="1400"/>
              <a:buFont typeface="Open Sans"/>
              <a:buChar char="●"/>
              <a:defRPr>
                <a:solidFill>
                  <a:schemeClr val="dk1"/>
                </a:solidFill>
                <a:latin typeface="Open Sans"/>
                <a:ea typeface="Open Sans"/>
                <a:cs typeface="Open Sans"/>
                <a:sym typeface="Open Sans"/>
              </a:defRPr>
            </a:lvl7pPr>
            <a:lvl8pPr indent="-317500" lvl="7" marL="3657600">
              <a:lnSpc>
                <a:spcPct val="100000"/>
              </a:lnSpc>
              <a:spcBef>
                <a:spcPts val="0"/>
              </a:spcBef>
              <a:spcAft>
                <a:spcPts val="0"/>
              </a:spcAft>
              <a:buClr>
                <a:schemeClr val="dk1"/>
              </a:buClr>
              <a:buSzPts val="1400"/>
              <a:buFont typeface="Open Sans"/>
              <a:buChar char="○"/>
              <a:defRPr>
                <a:solidFill>
                  <a:schemeClr val="dk1"/>
                </a:solidFill>
                <a:latin typeface="Open Sans"/>
                <a:ea typeface="Open Sans"/>
                <a:cs typeface="Open Sans"/>
                <a:sym typeface="Open Sans"/>
              </a:defRPr>
            </a:lvl8pPr>
            <a:lvl9pPr indent="-317500" lvl="8" marL="4114800">
              <a:lnSpc>
                <a:spcPct val="100000"/>
              </a:lnSpc>
              <a:spcBef>
                <a:spcPts val="0"/>
              </a:spcBef>
              <a:spcAft>
                <a:spcPts val="0"/>
              </a:spcAft>
              <a:buClr>
                <a:schemeClr val="dk1"/>
              </a:buClr>
              <a:buSzPts val="1400"/>
              <a:buFont typeface="Open Sans"/>
              <a:buChar char="■"/>
              <a:defRPr>
                <a:solidFill>
                  <a:schemeClr val="dk1"/>
                </a:solidFill>
                <a:latin typeface="Open Sans"/>
                <a:ea typeface="Open Sans"/>
                <a:cs typeface="Open Sans"/>
                <a:sym typeface="Open Sa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794" name="Shape 794"/>
        <p:cNvGrpSpPr/>
        <p:nvPr/>
      </p:nvGrpSpPr>
      <p:grpSpPr>
        <a:xfrm>
          <a:off x="0" y="0"/>
          <a:ext cx="0" cy="0"/>
          <a:chOff x="0" y="0"/>
          <a:chExt cx="0" cy="0"/>
        </a:xfrm>
      </p:grpSpPr>
      <p:sp>
        <p:nvSpPr>
          <p:cNvPr id="795" name="Google Shape;795;p31"/>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796" name="Google Shape;796;p31"/>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7" r:id="rId1"/>
    <p:sldLayoutId id="2147483678"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32.xml"/><Relationship Id="rId4" Type="http://schemas.openxmlformats.org/officeDocument/2006/relationships/slide" Target="/ppt/slides/slide29.xml"/><Relationship Id="rId9" Type="http://schemas.openxmlformats.org/officeDocument/2006/relationships/slide" Target="/ppt/slides/slide40.xml"/><Relationship Id="rId5" Type="http://schemas.openxmlformats.org/officeDocument/2006/relationships/slide" Target="/ppt/slides/slide28.xml"/><Relationship Id="rId6" Type="http://schemas.openxmlformats.org/officeDocument/2006/relationships/slide" Target="/ppt/slides/slide28.xml"/><Relationship Id="rId7" Type="http://schemas.openxmlformats.org/officeDocument/2006/relationships/slide" Target="/ppt/slides/slide27.xml"/><Relationship Id="rId8" Type="http://schemas.openxmlformats.org/officeDocument/2006/relationships/slide" Target="/ppt/slides/slide32.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34.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9" Type="http://schemas.openxmlformats.org/officeDocument/2006/relationships/hyperlink" Target="https://www.videvo.net/?utm_source=slidesgo_template&amp;utm_medium=referral-link&amp;utm_campaign=sg_resources&amp;utm_content=videvo" TargetMode="External"/><Relationship Id="rId18" Type="http://schemas.openxmlformats.org/officeDocument/2006/relationships/hyperlink" Target="https://wepik.com/?utm_source=slidesgo_template&amp;utm_medium=referral-link&amp;utm_campaign=promo-slide&amp;utm_term=slidesgo&amp;utm_content=w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 Id="rId3" Type="http://schemas.openxmlformats.org/officeDocument/2006/relationships/image" Target="../media/image8.png"/><Relationship Id="rId4" Type="http://schemas.openxmlformats.org/officeDocument/2006/relationships/image" Target="../media/image34.png"/><Relationship Id="rId5" Type="http://schemas.openxmlformats.org/officeDocument/2006/relationships/image" Target="../media/image1.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image" Target="../media/image6.png"/><Relationship Id="rId4" Type="http://schemas.openxmlformats.org/officeDocument/2006/relationships/image" Target="../media/image11.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xml"/><Relationship Id="rId3" Type="http://schemas.openxmlformats.org/officeDocument/2006/relationships/image" Target="../media/image8.png"/><Relationship Id="rId4" Type="http://schemas.openxmlformats.org/officeDocument/2006/relationships/image" Target="../media/image32.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0.xml"/><Relationship Id="rId3" Type="http://schemas.openxmlformats.org/officeDocument/2006/relationships/image" Target="../media/image10.png"/><Relationship Id="rId4" Type="http://schemas.openxmlformats.org/officeDocument/2006/relationships/image" Target="../media/image15.png"/><Relationship Id="rId5" Type="http://schemas.openxmlformats.org/officeDocument/2006/relationships/image" Target="../media/image9.png"/><Relationship Id="rId6" Type="http://schemas.openxmlformats.org/officeDocument/2006/relationships/image" Target="../media/image21.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2.xml"/><Relationship Id="rId3" Type="http://schemas.openxmlformats.org/officeDocument/2006/relationships/image" Target="../media/image18.jpg"/><Relationship Id="rId4" Type="http://schemas.openxmlformats.org/officeDocument/2006/relationships/image" Target="../media/image1.png"/><Relationship Id="rId5" Type="http://schemas.openxmlformats.org/officeDocument/2006/relationships/image" Target="../media/image8.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 Id="rId3" Type="http://schemas.openxmlformats.org/officeDocument/2006/relationships/hyperlink" Target="https://docs.google.com/spreadsheets/d/1nXymy2HGjUXOZHmNC9nGfUiESVFebB2K64haRAXTHhY/copy" TargetMode="External"/><Relationship Id="rId4" Type="http://schemas.openxmlformats.org/officeDocument/2006/relationships/image" Target="../media/image17.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xml"/><Relationship Id="rId3" Type="http://schemas.openxmlformats.org/officeDocument/2006/relationships/image" Target="../media/image9.png"/><Relationship Id="rId4" Type="http://schemas.openxmlformats.org/officeDocument/2006/relationships/image" Target="../media/image31.png"/><Relationship Id="rId5" Type="http://schemas.openxmlformats.org/officeDocument/2006/relationships/image" Target="../media/image8.png"/><Relationship Id="rId6" Type="http://schemas.openxmlformats.org/officeDocument/2006/relationships/image" Target="../media/image30.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7.xml"/><Relationship Id="rId3" Type="http://schemas.openxmlformats.org/officeDocument/2006/relationships/image" Target="../media/image8.png"/><Relationship Id="rId4" Type="http://schemas.openxmlformats.org/officeDocument/2006/relationships/image" Target="../media/image32.png"/><Relationship Id="rId5" Type="http://schemas.openxmlformats.org/officeDocument/2006/relationships/image" Target="../media/image1.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8.xml"/><Relationship Id="rId3" Type="http://schemas.openxmlformats.org/officeDocument/2006/relationships/image" Target="../media/image13.png"/><Relationship Id="rId4" Type="http://schemas.openxmlformats.org/officeDocument/2006/relationships/image" Target="../media/image7.png"/><Relationship Id="rId5" Type="http://schemas.openxmlformats.org/officeDocument/2006/relationships/image" Target="../media/image8.png"/><Relationship Id="rId6" Type="http://schemas.openxmlformats.org/officeDocument/2006/relationships/image" Target="../media/image1.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1.xml"/><Relationship Id="rId3" Type="http://schemas.openxmlformats.org/officeDocument/2006/relationships/image" Target="../media/image33.jpg"/><Relationship Id="rId4" Type="http://schemas.openxmlformats.org/officeDocument/2006/relationships/image" Target="../media/image10.png"/><Relationship Id="rId5" Type="http://schemas.openxmlformats.org/officeDocument/2006/relationships/image" Target="../media/image5.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2.xml"/><Relationship Id="rId3" Type="http://schemas.openxmlformats.org/officeDocument/2006/relationships/hyperlink" Target="https://docs.google.com/spreadsheets/d/1nXymy2HGjUXOZHmNC9nGfUiESVFebB2K64haRAXTHhY/copy#gid=715750558" TargetMode="External"/><Relationship Id="rId4" Type="http://schemas.openxmlformats.org/officeDocument/2006/relationships/image" Target="../media/image19.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4.xml"/><Relationship Id="rId3" Type="http://schemas.openxmlformats.org/officeDocument/2006/relationships/image" Target="../media/image28.jpg"/><Relationship Id="rId4" Type="http://schemas.openxmlformats.org/officeDocument/2006/relationships/image" Target="../media/image29.jpg"/><Relationship Id="rId5" Type="http://schemas.openxmlformats.org/officeDocument/2006/relationships/image" Target="../media/image13.png"/><Relationship Id="rId6" Type="http://schemas.openxmlformats.org/officeDocument/2006/relationships/image" Target="../media/image7.png"/><Relationship Id="rId7" Type="http://schemas.openxmlformats.org/officeDocument/2006/relationships/image" Target="../media/image8.png"/><Relationship Id="rId8" Type="http://schemas.openxmlformats.org/officeDocument/2006/relationships/image" Target="../media/image32.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5.xml"/><Relationship Id="rId3" Type="http://schemas.openxmlformats.org/officeDocument/2006/relationships/image" Target="../media/image6.png"/><Relationship Id="rId4" Type="http://schemas.openxmlformats.org/officeDocument/2006/relationships/image" Target="../media/image16.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6.xml"/><Relationship Id="rId3" Type="http://schemas.openxmlformats.org/officeDocument/2006/relationships/image" Target="../media/image20.jpg"/><Relationship Id="rId4" Type="http://schemas.openxmlformats.org/officeDocument/2006/relationships/image" Target="../media/image8.png"/><Relationship Id="rId5" Type="http://schemas.openxmlformats.org/officeDocument/2006/relationships/image" Target="../media/image34.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7.xml"/><Relationship Id="rId3" Type="http://schemas.openxmlformats.org/officeDocument/2006/relationships/image" Target="../media/image10.png"/><Relationship Id="rId4" Type="http://schemas.openxmlformats.org/officeDocument/2006/relationships/image" Target="../media/image15.png"/><Relationship Id="rId5" Type="http://schemas.openxmlformats.org/officeDocument/2006/relationships/image" Target="../media/image13.png"/><Relationship Id="rId6" Type="http://schemas.openxmlformats.org/officeDocument/2006/relationships/image" Target="../media/image7.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xml"/><Relationship Id="rId3" Type="http://schemas.openxmlformats.org/officeDocument/2006/relationships/hyperlink" Target="https://www.freepik.com/free-vector/bacteria-illustrations-set_16027425.htm/?utm_source=slidesgo_template&amp;utm_medium=referral-link&amp;utm_campaign=sg_resources&amp;utm_content=freepik" TargetMode="External"/><Relationship Id="rId4" Type="http://schemas.openxmlformats.org/officeDocument/2006/relationships/image" Target="../media/image6.png"/><Relationship Id="rId9" Type="http://schemas.openxmlformats.org/officeDocument/2006/relationships/image" Target="../media/image36.png"/><Relationship Id="rId5" Type="http://schemas.openxmlformats.org/officeDocument/2006/relationships/image" Target="../media/image35.png"/><Relationship Id="rId6" Type="http://schemas.openxmlformats.org/officeDocument/2006/relationships/image" Target="../media/image13.png"/><Relationship Id="rId7" Type="http://schemas.openxmlformats.org/officeDocument/2006/relationships/image" Target="../media/image38.png"/><Relationship Id="rId8" Type="http://schemas.openxmlformats.org/officeDocument/2006/relationships/image" Target="../media/image8.png"/><Relationship Id="rId11" Type="http://schemas.openxmlformats.org/officeDocument/2006/relationships/image" Target="../media/image37.png"/><Relationship Id="rId10" Type="http://schemas.openxmlformats.org/officeDocument/2006/relationships/image" Target="../media/image9.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9.xml"/><Relationship Id="rId3" Type="http://schemas.openxmlformats.org/officeDocument/2006/relationships/hyperlink" Target="https://www.freepik.com/free-vector/bacteria-illustrations-set_16027425.htm/?utm_source=slidesgo_template&amp;utm_medium=referral-link&amp;utm_campaign=sg_resources&amp;utm_content=freepik" TargetMode="External"/><Relationship Id="rId4" Type="http://schemas.openxmlformats.org/officeDocument/2006/relationships/hyperlink" Target="https://www.freepik.com/free-vector/realistic-grainy-texture-background_21605395.htm/?utm_source=slidesgo_template&amp;utm_medium=referral-link&amp;utm_campaign=sg_resources&amp;utm_content=freepik" TargetMode="External"/><Relationship Id="rId9" Type="http://schemas.openxmlformats.org/officeDocument/2006/relationships/hyperlink" Target="https://www.freepik.com/free-photo/side-view-doctor-talking-patient_34728785.htm/?utm_source=slidesgo_template&amp;utm_medium=referral-link&amp;utm_campaign=sg_resources&amp;utm_content=freepik" TargetMode="External"/><Relationship Id="rId5" Type="http://schemas.openxmlformats.org/officeDocument/2006/relationships/hyperlink" Target="https://www.freepik.com/free-vector/pollution-human-body-infographic_4748766.htm/?utm_source=slidesgo_template&amp;utm_medium=referral-link&amp;utm_campaign=sg_resources&amp;utm_content=freepik" TargetMode="External"/><Relationship Id="rId6" Type="http://schemas.openxmlformats.org/officeDocument/2006/relationships/hyperlink" Target="https://www.freepik.com/free-photo/side-view-physiotherapist-posing-work_33754947.htm/?utm_source=slidesgo_template&amp;utm_medium=referral-link&amp;utm_campaign=sg_resources&amp;utm_content=freepik" TargetMode="External"/><Relationship Id="rId7" Type="http://schemas.openxmlformats.org/officeDocument/2006/relationships/hyperlink" Target="https://www.freepik.com/free-photo/female-doctor-diagnosing-melanoma-body-female-patient_25609927.htm/?utm_source=slidesgo_template&amp;utm_medium=referral-link&amp;utm_campaign=sg_resources&amp;utm_content=freepik" TargetMode="External"/><Relationship Id="rId8" Type="http://schemas.openxmlformats.org/officeDocument/2006/relationships/hyperlink" Target="https://www.freepik.com/free-photo/close-up-hand-holding-magnifying-glass_25128886.htm/?utm_source=slidesgo_template&amp;utm_medium=referral-link&amp;utm_campaign=sg_resources&amp;utm_content=freepik"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0.xml"/><Relationship Id="rId3" Type="http://schemas.openxmlformats.org/officeDocument/2006/relationships/hyperlink" Target="http://bit.ly/2PfT4lq" TargetMode="External"/><Relationship Id="rId4" Type="http://schemas.openxmlformats.org/officeDocument/2006/relationships/slide" Target="/ppt/slides/slide27.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1.xml"/><Relationship Id="rId3" Type="http://schemas.openxmlformats.org/officeDocument/2006/relationships/hyperlink" Target="http://bit.ly/2PfT4lq" TargetMode="External"/><Relationship Id="rId4" Type="http://schemas.openxmlformats.org/officeDocument/2006/relationships/slide" Target="/ppt/slides/slide27.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2.xml"/><Relationship Id="rId3" Type="http://schemas.openxmlformats.org/officeDocument/2006/relationships/hyperlink" Target="https://fonts.google.com/specimen/Lexend+Deca" TargetMode="External"/><Relationship Id="rId4" Type="http://schemas.openxmlformats.org/officeDocument/2006/relationships/hyperlink" Target="https://fonts.google.com/specimen/Open+Sans"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3.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22.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24.png"/><Relationship Id="rId14" Type="http://schemas.openxmlformats.org/officeDocument/2006/relationships/image" Target="../media/image23.png"/><Relationship Id="rId17" Type="http://schemas.openxmlformats.org/officeDocument/2006/relationships/image" Target="../media/image26.png"/><Relationship Id="rId16" Type="http://schemas.openxmlformats.org/officeDocument/2006/relationships/image" Target="../media/image25.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4.xml"/><Relationship Id="rId3" Type="http://schemas.openxmlformats.org/officeDocument/2006/relationships/hyperlink" Target="https://bit.ly/2ZjL1pd"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0.xml"/><Relationship Id="rId3" Type="http://schemas.openxmlformats.org/officeDocument/2006/relationships/hyperlink" Target="https://workspace.google.com/marketplace/app/icons_for_slides_docs/381578326502"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7.xml"/><Relationship Id="rId3" Type="http://schemas.openxmlformats.org/officeDocument/2006/relationships/hyperlink" Target="http://bit.ly/2PfT4lq" TargetMode="External"/><Relationship Id="rId4" Type="http://schemas.openxmlformats.org/officeDocument/2006/relationships/image" Target="../media/image27.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3" name="Shape 803"/>
        <p:cNvGrpSpPr/>
        <p:nvPr/>
      </p:nvGrpSpPr>
      <p:grpSpPr>
        <a:xfrm>
          <a:off x="0" y="0"/>
          <a:ext cx="0" cy="0"/>
          <a:chOff x="0" y="0"/>
          <a:chExt cx="0" cy="0"/>
        </a:xfrm>
      </p:grpSpPr>
      <p:sp>
        <p:nvSpPr>
          <p:cNvPr id="804" name="Google Shape;804;p34"/>
          <p:cNvSpPr txBox="1"/>
          <p:nvPr>
            <p:ph type="ctrTitle"/>
          </p:nvPr>
        </p:nvSpPr>
        <p:spPr>
          <a:xfrm>
            <a:off x="1297800" y="1400188"/>
            <a:ext cx="6548400" cy="1677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4000"/>
              <a:t>PARASITE DISEASES:</a:t>
            </a:r>
            <a:r>
              <a:rPr b="1" lang="en" sz="5700">
                <a:latin typeface="Lexend Deca"/>
                <a:ea typeface="Lexend Deca"/>
                <a:cs typeface="Lexend Deca"/>
                <a:sym typeface="Lexend Deca"/>
              </a:rPr>
              <a:t> </a:t>
            </a:r>
            <a:r>
              <a:rPr b="1" lang="en" sz="5700">
                <a:solidFill>
                  <a:schemeClr val="dk2"/>
                </a:solidFill>
                <a:latin typeface="Lexend Deca"/>
                <a:ea typeface="Lexend Deca"/>
                <a:cs typeface="Lexend Deca"/>
                <a:sym typeface="Lexend Deca"/>
              </a:rPr>
              <a:t>Leishmaniasis</a:t>
            </a:r>
            <a:endParaRPr b="1" sz="5700">
              <a:solidFill>
                <a:schemeClr val="dk2"/>
              </a:solidFill>
              <a:latin typeface="Lexend Deca"/>
              <a:ea typeface="Lexend Deca"/>
              <a:cs typeface="Lexend Deca"/>
              <a:sym typeface="Lexend Deca"/>
            </a:endParaRPr>
          </a:p>
        </p:txBody>
      </p:sp>
      <p:sp>
        <p:nvSpPr>
          <p:cNvPr id="805" name="Google Shape;805;p34"/>
          <p:cNvSpPr txBox="1"/>
          <p:nvPr>
            <p:ph idx="1" type="subTitle"/>
          </p:nvPr>
        </p:nvSpPr>
        <p:spPr>
          <a:xfrm>
            <a:off x="2022175" y="3105213"/>
            <a:ext cx="5099400" cy="40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grpSp>
        <p:nvGrpSpPr>
          <p:cNvPr id="806" name="Google Shape;806;p34"/>
          <p:cNvGrpSpPr/>
          <p:nvPr/>
        </p:nvGrpSpPr>
        <p:grpSpPr>
          <a:xfrm>
            <a:off x="1758231" y="443119"/>
            <a:ext cx="626196" cy="328909"/>
            <a:chOff x="1758231" y="443119"/>
            <a:chExt cx="626196" cy="328909"/>
          </a:xfrm>
        </p:grpSpPr>
        <p:grpSp>
          <p:nvGrpSpPr>
            <p:cNvPr id="807" name="Google Shape;807;p34"/>
            <p:cNvGrpSpPr/>
            <p:nvPr/>
          </p:nvGrpSpPr>
          <p:grpSpPr>
            <a:xfrm>
              <a:off x="1758231" y="443119"/>
              <a:ext cx="263941" cy="271144"/>
              <a:chOff x="2229338" y="688300"/>
              <a:chExt cx="510525" cy="524457"/>
            </a:xfrm>
          </p:grpSpPr>
          <p:sp>
            <p:nvSpPr>
              <p:cNvPr id="808" name="Google Shape;808;p34"/>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809" name="Google Shape;809;p34"/>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810" name="Google Shape;810;p34"/>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811" name="Google Shape;811;p34"/>
            <p:cNvGrpSpPr/>
            <p:nvPr/>
          </p:nvGrpSpPr>
          <p:grpSpPr>
            <a:xfrm rot="-3166218">
              <a:off x="2252451" y="638849"/>
              <a:ext cx="108938" cy="111911"/>
              <a:chOff x="2229338" y="688300"/>
              <a:chExt cx="510525" cy="524457"/>
            </a:xfrm>
          </p:grpSpPr>
          <p:sp>
            <p:nvSpPr>
              <p:cNvPr id="812" name="Google Shape;812;p34"/>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813" name="Google Shape;813;p34"/>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814" name="Google Shape;814;p34"/>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8" name="Shape 818"/>
        <p:cNvGrpSpPr/>
        <p:nvPr/>
      </p:nvGrpSpPr>
      <p:grpSpPr>
        <a:xfrm>
          <a:off x="0" y="0"/>
          <a:ext cx="0" cy="0"/>
          <a:chOff x="0" y="0"/>
          <a:chExt cx="0" cy="0"/>
        </a:xfrm>
      </p:grpSpPr>
      <p:sp>
        <p:nvSpPr>
          <p:cNvPr id="819" name="Google Shape;819;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graphicFrame>
        <p:nvGraphicFramePr>
          <p:cNvPr id="820" name="Google Shape;820;p35"/>
          <p:cNvGraphicFramePr/>
          <p:nvPr/>
        </p:nvGraphicFramePr>
        <p:xfrm>
          <a:off x="936188" y="1793500"/>
          <a:ext cx="3000000" cy="3000000"/>
        </p:xfrm>
        <a:graphic>
          <a:graphicData uri="http://schemas.openxmlformats.org/drawingml/2006/table">
            <a:tbl>
              <a:tblPr>
                <a:noFill/>
                <a:tableStyleId>{56AAA042-D876-41BB-94AA-FE480DC896E1}</a:tableStyleId>
              </a:tblPr>
              <a:tblGrid>
                <a:gridCol w="2520250"/>
                <a:gridCol w="4751375"/>
              </a:tblGrid>
              <a:tr h="224425">
                <a:tc>
                  <a:txBody>
                    <a:bodyPr/>
                    <a:lstStyle/>
                    <a:p>
                      <a:pPr indent="0" lvl="0" marL="0" rtl="0" algn="l">
                        <a:spcBef>
                          <a:spcPts val="0"/>
                        </a:spcBef>
                        <a:spcAft>
                          <a:spcPts val="0"/>
                        </a:spcAft>
                        <a:buNone/>
                      </a:pPr>
                      <a:r>
                        <a:rPr b="1" lang="en" sz="1100">
                          <a:solidFill>
                            <a:schemeClr val="dk2"/>
                          </a:solidFill>
                          <a:uFill>
                            <a:noFill/>
                          </a:uFill>
                          <a:latin typeface="Lexend Deca"/>
                          <a:ea typeface="Lexend Deca"/>
                          <a:cs typeface="Lexend Deca"/>
                          <a:sym typeface="Lexend Deca"/>
                          <a:hlinkClick action="ppaction://hlinksldjump" r:id="rId3">
                            <a:extLst>
                              <a:ext uri="{A12FA001-AC4F-418D-AE19-62706E023703}">
                                <ahyp:hlinkClr val="tx"/>
                              </a:ext>
                            </a:extLst>
                          </a:hlinkClick>
                        </a:rPr>
                        <a:t>Fonts</a:t>
                      </a:r>
                      <a:endParaRPr b="1" sz="1100">
                        <a:solidFill>
                          <a:schemeClr val="dk2"/>
                        </a:solidFill>
                        <a:latin typeface="Lexend Deca"/>
                        <a:ea typeface="Lexend Deca"/>
                        <a:cs typeface="Lexend Deca"/>
                        <a:sym typeface="Lexend Deca"/>
                      </a:endParaRPr>
                    </a:p>
                  </a:txBody>
                  <a:tcPr marT="91425" marB="91425" marR="91425" marL="91425" anchor="ctr">
                    <a:lnL cap="flat" cmpd="sng" w="28575">
                      <a:solidFill>
                        <a:schemeClr val="dk2">
                          <a:alpha val="0"/>
                        </a:schemeClr>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l">
                        <a:spcBef>
                          <a:spcPts val="0"/>
                        </a:spcBef>
                        <a:spcAft>
                          <a:spcPts val="1600"/>
                        </a:spcAft>
                        <a:buNone/>
                      </a:pPr>
                      <a:r>
                        <a:rPr lang="en" sz="900">
                          <a:solidFill>
                            <a:schemeClr val="dk1"/>
                          </a:solidFill>
                          <a:latin typeface="Open Sans"/>
                          <a:ea typeface="Open Sans"/>
                          <a:cs typeface="Open Sans"/>
                          <a:sym typeface="Open Sans"/>
                        </a:rPr>
                        <a:t>To view this template correctly in PowerPoint, download and install the fonts we used</a:t>
                      </a:r>
                      <a:endParaRPr sz="900">
                        <a:solidFill>
                          <a:schemeClr val="dk1"/>
                        </a:solidFill>
                        <a:latin typeface="Open Sans"/>
                        <a:ea typeface="Open Sans"/>
                        <a:cs typeface="Open Sans"/>
                        <a:sym typeface="Open Sans"/>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alpha val="0"/>
                        </a:schemeClr>
                      </a:solidFill>
                      <a:prstDash val="solid"/>
                      <a:round/>
                      <a:headEnd len="sm" w="sm" type="none"/>
                      <a:tailEnd len="sm" w="sm" type="none"/>
                    </a:lnR>
                    <a:lnT cap="flat" cmpd="sng" w="28575">
                      <a:solidFill>
                        <a:schemeClr val="dk2">
                          <a:alpha val="0"/>
                        </a:schemeClr>
                      </a:solidFill>
                      <a:prstDash val="solid"/>
                      <a:round/>
                      <a:headEnd len="sm" w="sm" type="none"/>
                      <a:tailEnd len="sm" w="sm" type="none"/>
                    </a:lnT>
                    <a:lnB cap="flat" cmpd="sng" w="28575">
                      <a:solidFill>
                        <a:schemeClr val="dk2"/>
                      </a:solidFill>
                      <a:prstDash val="solid"/>
                      <a:round/>
                      <a:headEnd len="sm" w="sm" type="none"/>
                      <a:tailEnd len="sm" w="sm" type="none"/>
                    </a:lnB>
                  </a:tcPr>
                </a:tc>
              </a:tr>
              <a:tr h="161300">
                <a:tc>
                  <a:txBody>
                    <a:bodyPr/>
                    <a:lstStyle/>
                    <a:p>
                      <a:pPr indent="0" lvl="0" marL="0" rtl="0" algn="l">
                        <a:spcBef>
                          <a:spcPts val="0"/>
                        </a:spcBef>
                        <a:spcAft>
                          <a:spcPts val="0"/>
                        </a:spcAft>
                        <a:buNone/>
                      </a:pPr>
                      <a:r>
                        <a:rPr b="1" lang="en" sz="1100">
                          <a:solidFill>
                            <a:schemeClr val="dk2"/>
                          </a:solidFill>
                          <a:uFill>
                            <a:noFill/>
                          </a:uFill>
                          <a:latin typeface="Lexend Deca"/>
                          <a:ea typeface="Lexend Deca"/>
                          <a:cs typeface="Lexend Deca"/>
                          <a:sym typeface="Lexend Deca"/>
                          <a:hlinkClick action="ppaction://hlinksldjump" r:id="rId4">
                            <a:extLst>
                              <a:ext uri="{A12FA001-AC4F-418D-AE19-62706E023703}">
                                <ahyp:hlinkClr val="tx"/>
                              </a:ext>
                            </a:extLst>
                          </a:hlinkClick>
                        </a:rPr>
                        <a:t>Used</a:t>
                      </a:r>
                      <a:r>
                        <a:rPr b="1" lang="en" sz="1100">
                          <a:solidFill>
                            <a:schemeClr val="dk2"/>
                          </a:solidFill>
                          <a:latin typeface="Lexend Deca"/>
                          <a:ea typeface="Lexend Deca"/>
                          <a:cs typeface="Lexend Deca"/>
                          <a:sym typeface="Lexend Deca"/>
                        </a:rPr>
                        <a:t> and </a:t>
                      </a:r>
                      <a:r>
                        <a:rPr b="1" lang="en" sz="1100">
                          <a:solidFill>
                            <a:schemeClr val="dk2"/>
                          </a:solidFill>
                          <a:uFill>
                            <a:noFill/>
                          </a:uFill>
                          <a:latin typeface="Lexend Deca"/>
                          <a:ea typeface="Lexend Deca"/>
                          <a:cs typeface="Lexend Deca"/>
                          <a:sym typeface="Lexend Deca"/>
                          <a:hlinkClick action="ppaction://hlinksldjump" r:id="rId5">
                            <a:extLst>
                              <a:ext uri="{A12FA001-AC4F-418D-AE19-62706E023703}">
                                <ahyp:hlinkClr val="tx"/>
                              </a:ext>
                            </a:extLst>
                          </a:hlinkClick>
                        </a:rPr>
                        <a:t>alternative</a:t>
                      </a:r>
                      <a:r>
                        <a:rPr b="1" lang="en" sz="1100">
                          <a:solidFill>
                            <a:schemeClr val="dk2"/>
                          </a:solidFill>
                          <a:uFill>
                            <a:noFill/>
                          </a:uFill>
                          <a:latin typeface="Lexend Deca"/>
                          <a:ea typeface="Lexend Deca"/>
                          <a:cs typeface="Lexend Deca"/>
                          <a:sym typeface="Lexend Deca"/>
                          <a:hlinkClick action="ppaction://hlinksldjump" r:id="rId6">
                            <a:extLst>
                              <a:ext uri="{A12FA001-AC4F-418D-AE19-62706E023703}">
                                <ahyp:hlinkClr val="tx"/>
                              </a:ext>
                            </a:extLst>
                          </a:hlinkClick>
                        </a:rPr>
                        <a:t> resources</a:t>
                      </a:r>
                      <a:endParaRPr b="1" sz="1100">
                        <a:solidFill>
                          <a:schemeClr val="dk2"/>
                        </a:solidFill>
                        <a:latin typeface="Lexend Deca"/>
                        <a:ea typeface="Lexend Deca"/>
                        <a:cs typeface="Lexend Deca"/>
                        <a:sym typeface="Lexend Deca"/>
                      </a:endParaRPr>
                    </a:p>
                  </a:txBody>
                  <a:tcPr marT="91425" marB="91425" marR="91425" marL="91425" anchor="ctr">
                    <a:lnL cap="flat" cmpd="sng" w="28575">
                      <a:solidFill>
                        <a:schemeClr val="dk2">
                          <a:alpha val="0"/>
                        </a:schemeClr>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900">
                          <a:solidFill>
                            <a:schemeClr val="dk1"/>
                          </a:solidFill>
                          <a:latin typeface="Open Sans"/>
                          <a:ea typeface="Open Sans"/>
                          <a:cs typeface="Open Sans"/>
                          <a:sym typeface="Open Sans"/>
                        </a:rPr>
                        <a:t>An assortment of graphic resources that are suitable for use in this presentation</a:t>
                      </a:r>
                      <a:endParaRPr sz="900">
                        <a:solidFill>
                          <a:schemeClr val="dk1"/>
                        </a:solidFill>
                        <a:latin typeface="Open Sans"/>
                        <a:ea typeface="Open Sans"/>
                        <a:cs typeface="Open Sans"/>
                        <a:sym typeface="Open Sans"/>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alpha val="0"/>
                        </a:schemeClr>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r h="161300">
                <a:tc>
                  <a:txBody>
                    <a:bodyPr/>
                    <a:lstStyle/>
                    <a:p>
                      <a:pPr indent="0" lvl="0" marL="0" rtl="0" algn="l">
                        <a:spcBef>
                          <a:spcPts val="0"/>
                        </a:spcBef>
                        <a:spcAft>
                          <a:spcPts val="0"/>
                        </a:spcAft>
                        <a:buNone/>
                      </a:pPr>
                      <a:r>
                        <a:rPr b="1" lang="en" sz="1100">
                          <a:solidFill>
                            <a:schemeClr val="dk2"/>
                          </a:solidFill>
                          <a:uFill>
                            <a:noFill/>
                          </a:uFill>
                          <a:latin typeface="Lexend Deca"/>
                          <a:ea typeface="Lexend Deca"/>
                          <a:cs typeface="Lexend Deca"/>
                          <a:sym typeface="Lexend Deca"/>
                          <a:hlinkClick action="ppaction://hlinksldjump" r:id="rId7">
                            <a:extLst>
                              <a:ext uri="{A12FA001-AC4F-418D-AE19-62706E023703}">
                                <ahyp:hlinkClr val="tx"/>
                              </a:ext>
                            </a:extLst>
                          </a:hlinkClick>
                        </a:rPr>
                        <a:t>Thanks slide</a:t>
                      </a:r>
                      <a:endParaRPr b="1" sz="1100">
                        <a:solidFill>
                          <a:schemeClr val="dk2"/>
                        </a:solidFill>
                        <a:latin typeface="Lexend Deca"/>
                        <a:ea typeface="Lexend Deca"/>
                        <a:cs typeface="Lexend Deca"/>
                        <a:sym typeface="Lexend Deca"/>
                      </a:endParaRPr>
                    </a:p>
                  </a:txBody>
                  <a:tcPr marT="91425" marB="91425" marR="91425" marL="91425" anchor="ctr">
                    <a:lnL cap="flat" cmpd="sng" w="28575">
                      <a:solidFill>
                        <a:schemeClr val="dk2">
                          <a:alpha val="0"/>
                        </a:schemeClr>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l">
                        <a:spcBef>
                          <a:spcPts val="0"/>
                        </a:spcBef>
                        <a:spcAft>
                          <a:spcPts val="1600"/>
                        </a:spcAft>
                        <a:buNone/>
                      </a:pPr>
                      <a:r>
                        <a:rPr lang="en" sz="900">
                          <a:solidFill>
                            <a:schemeClr val="dk1"/>
                          </a:solidFill>
                          <a:latin typeface="Open Sans"/>
                          <a:ea typeface="Open Sans"/>
                          <a:cs typeface="Open Sans"/>
                          <a:sym typeface="Open Sans"/>
                        </a:rPr>
                        <a:t>You must keep it so that proper credits for our design are given</a:t>
                      </a:r>
                      <a:endParaRPr sz="900">
                        <a:solidFill>
                          <a:schemeClr val="dk1"/>
                        </a:solidFill>
                        <a:latin typeface="Open Sans"/>
                        <a:ea typeface="Open Sans"/>
                        <a:cs typeface="Open Sans"/>
                        <a:sym typeface="Open Sans"/>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alpha val="0"/>
                        </a:schemeClr>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r h="161300">
                <a:tc>
                  <a:txBody>
                    <a:bodyPr/>
                    <a:lstStyle/>
                    <a:p>
                      <a:pPr indent="0" lvl="0" marL="0" rtl="0" algn="l">
                        <a:spcBef>
                          <a:spcPts val="0"/>
                        </a:spcBef>
                        <a:spcAft>
                          <a:spcPts val="0"/>
                        </a:spcAft>
                        <a:buNone/>
                      </a:pPr>
                      <a:r>
                        <a:rPr b="1" lang="en" sz="1100">
                          <a:solidFill>
                            <a:schemeClr val="dk2"/>
                          </a:solidFill>
                          <a:uFill>
                            <a:noFill/>
                          </a:uFill>
                          <a:latin typeface="Lexend Deca"/>
                          <a:ea typeface="Lexend Deca"/>
                          <a:cs typeface="Lexend Deca"/>
                          <a:sym typeface="Lexend Deca"/>
                          <a:hlinkClick action="ppaction://hlinksldjump" r:id="rId8">
                            <a:extLst>
                              <a:ext uri="{A12FA001-AC4F-418D-AE19-62706E023703}">
                                <ahyp:hlinkClr val="tx"/>
                              </a:ext>
                            </a:extLst>
                          </a:hlinkClick>
                        </a:rPr>
                        <a:t>Colors</a:t>
                      </a:r>
                      <a:endParaRPr b="1" sz="1100">
                        <a:solidFill>
                          <a:schemeClr val="dk2"/>
                        </a:solidFill>
                        <a:latin typeface="Lexend Deca"/>
                        <a:ea typeface="Lexend Deca"/>
                        <a:cs typeface="Lexend Deca"/>
                        <a:sym typeface="Lexend Deca"/>
                      </a:endParaRPr>
                    </a:p>
                  </a:txBody>
                  <a:tcPr marT="91425" marB="91425" marR="91425" marL="91425" anchor="ctr">
                    <a:lnL cap="flat" cmpd="sng" w="28575">
                      <a:solidFill>
                        <a:schemeClr val="dk2">
                          <a:alpha val="0"/>
                        </a:schemeClr>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l">
                        <a:spcBef>
                          <a:spcPts val="0"/>
                        </a:spcBef>
                        <a:spcAft>
                          <a:spcPts val="1600"/>
                        </a:spcAft>
                        <a:buNone/>
                      </a:pPr>
                      <a:r>
                        <a:rPr lang="en" sz="900">
                          <a:solidFill>
                            <a:schemeClr val="dk1"/>
                          </a:solidFill>
                          <a:latin typeface="Open Sans"/>
                          <a:ea typeface="Open Sans"/>
                          <a:cs typeface="Open Sans"/>
                          <a:sym typeface="Open Sans"/>
                        </a:rPr>
                        <a:t>All the colors used in this presentation</a:t>
                      </a:r>
                      <a:endParaRPr sz="900">
                        <a:solidFill>
                          <a:schemeClr val="dk1"/>
                        </a:solidFill>
                        <a:latin typeface="Open Sans"/>
                        <a:ea typeface="Open Sans"/>
                        <a:cs typeface="Open Sans"/>
                        <a:sym typeface="Open Sans"/>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alpha val="0"/>
                        </a:schemeClr>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r h="161300">
                <a:tc>
                  <a:txBody>
                    <a:bodyPr/>
                    <a:lstStyle/>
                    <a:p>
                      <a:pPr indent="0" lvl="0" marL="0" rtl="0" algn="l">
                        <a:spcBef>
                          <a:spcPts val="0"/>
                        </a:spcBef>
                        <a:spcAft>
                          <a:spcPts val="0"/>
                        </a:spcAft>
                        <a:buNone/>
                      </a:pPr>
                      <a:r>
                        <a:rPr b="1" lang="en" sz="1100">
                          <a:solidFill>
                            <a:schemeClr val="dk2"/>
                          </a:solidFill>
                          <a:uFill>
                            <a:noFill/>
                          </a:uFill>
                          <a:latin typeface="Lexend Deca"/>
                          <a:ea typeface="Lexend Deca"/>
                          <a:cs typeface="Lexend Deca"/>
                          <a:sym typeface="Lexend Deca"/>
                          <a:hlinkClick action="ppaction://hlinksldjump" r:id="rId9">
                            <a:extLst>
                              <a:ext uri="{A12FA001-AC4F-418D-AE19-62706E023703}">
                                <ahyp:hlinkClr val="tx"/>
                              </a:ext>
                            </a:extLst>
                          </a:hlinkClick>
                        </a:rPr>
                        <a:t>Icons </a:t>
                      </a:r>
                      <a:r>
                        <a:rPr b="1" lang="en" sz="1100">
                          <a:solidFill>
                            <a:schemeClr val="dk2"/>
                          </a:solidFill>
                          <a:latin typeface="Lexend Deca"/>
                          <a:ea typeface="Lexend Deca"/>
                          <a:cs typeface="Lexend Deca"/>
                          <a:sym typeface="Lexend Deca"/>
                        </a:rPr>
                        <a:t>and </a:t>
                      </a:r>
                      <a:r>
                        <a:rPr b="1" lang="en" sz="1100">
                          <a:solidFill>
                            <a:schemeClr val="dk2"/>
                          </a:solidFill>
                          <a:uFill>
                            <a:noFill/>
                          </a:uFill>
                          <a:latin typeface="Lexend Deca"/>
                          <a:ea typeface="Lexend Deca"/>
                          <a:cs typeface="Lexend Deca"/>
                          <a:sym typeface="Lexend Deca"/>
                          <a:hlinkClick action="ppaction://hlinksldjump" r:id="rId10">
                            <a:extLst>
                              <a:ext uri="{A12FA001-AC4F-418D-AE19-62706E023703}">
                                <ahyp:hlinkClr val="tx"/>
                              </a:ext>
                            </a:extLst>
                          </a:hlinkClick>
                        </a:rPr>
                        <a:t>infographic resources</a:t>
                      </a:r>
                      <a:endParaRPr b="1" sz="1100">
                        <a:solidFill>
                          <a:schemeClr val="dk2"/>
                        </a:solidFill>
                        <a:latin typeface="Lexend Deca"/>
                        <a:ea typeface="Lexend Deca"/>
                        <a:cs typeface="Lexend Deca"/>
                        <a:sym typeface="Lexend Deca"/>
                      </a:endParaRPr>
                    </a:p>
                  </a:txBody>
                  <a:tcPr marT="91425" marB="91425" marR="91425" marL="91425" anchor="ctr">
                    <a:lnL cap="flat" cmpd="sng" w="28575">
                      <a:solidFill>
                        <a:schemeClr val="dk2">
                          <a:alpha val="0"/>
                        </a:schemeClr>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900">
                          <a:solidFill>
                            <a:schemeClr val="dk1"/>
                          </a:solidFill>
                          <a:latin typeface="Open Sans"/>
                          <a:ea typeface="Open Sans"/>
                          <a:cs typeface="Open Sans"/>
                          <a:sym typeface="Open Sans"/>
                        </a:rPr>
                        <a:t>These can be used in the template, and their size and color can be edited</a:t>
                      </a:r>
                      <a:endParaRPr sz="900">
                        <a:solidFill>
                          <a:schemeClr val="dk1"/>
                        </a:solidFill>
                        <a:latin typeface="Open Sans"/>
                        <a:ea typeface="Open Sans"/>
                        <a:cs typeface="Open Sans"/>
                        <a:sym typeface="Open Sans"/>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alpha val="0"/>
                        </a:schemeClr>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r h="161300">
                <a:tc>
                  <a:txBody>
                    <a:bodyPr/>
                    <a:lstStyle/>
                    <a:p>
                      <a:pPr indent="0" lvl="0" marL="0" rtl="0" algn="l">
                        <a:spcBef>
                          <a:spcPts val="0"/>
                        </a:spcBef>
                        <a:spcAft>
                          <a:spcPts val="0"/>
                        </a:spcAft>
                        <a:buNone/>
                      </a:pPr>
                      <a:r>
                        <a:rPr b="1" lang="en" sz="1100">
                          <a:solidFill>
                            <a:schemeClr val="dk2"/>
                          </a:solidFill>
                          <a:latin typeface="Lexend Deca"/>
                          <a:ea typeface="Lexend Deca"/>
                          <a:cs typeface="Lexend Deca"/>
                          <a:sym typeface="Lexend Deca"/>
                        </a:rPr>
                        <a:t>Editable presentation theme </a:t>
                      </a:r>
                      <a:endParaRPr b="1" sz="1100">
                        <a:solidFill>
                          <a:schemeClr val="dk2"/>
                        </a:solidFill>
                        <a:latin typeface="Lexend Deca"/>
                        <a:ea typeface="Lexend Deca"/>
                        <a:cs typeface="Lexend Deca"/>
                        <a:sym typeface="Lexend Deca"/>
                      </a:endParaRPr>
                    </a:p>
                  </a:txBody>
                  <a:tcPr marT="91425" marB="91425" marR="91425" marL="91425" anchor="ctr">
                    <a:lnL cap="flat" cmpd="sng" w="28575">
                      <a:solidFill>
                        <a:schemeClr val="dk2">
                          <a:alpha val="0"/>
                        </a:schemeClr>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alpha val="0"/>
                        </a:schemeClr>
                      </a:solidFill>
                      <a:prstDash val="solid"/>
                      <a:round/>
                      <a:headEnd len="sm" w="sm" type="none"/>
                      <a:tailEnd len="sm" w="sm" type="none"/>
                    </a:lnB>
                  </a:tcPr>
                </a:tc>
                <a:tc>
                  <a:txBody>
                    <a:bodyPr/>
                    <a:lstStyle/>
                    <a:p>
                      <a:pPr indent="0" lvl="0" marL="0" rtl="0" algn="l">
                        <a:spcBef>
                          <a:spcPts val="0"/>
                        </a:spcBef>
                        <a:spcAft>
                          <a:spcPts val="1600"/>
                        </a:spcAft>
                        <a:buNone/>
                      </a:pPr>
                      <a:r>
                        <a:rPr lang="en" sz="900">
                          <a:solidFill>
                            <a:schemeClr val="dk1"/>
                          </a:solidFill>
                          <a:latin typeface="Open Sans"/>
                          <a:ea typeface="Open Sans"/>
                          <a:cs typeface="Open Sans"/>
                          <a:sym typeface="Open Sans"/>
                        </a:rPr>
                        <a:t>You can edit the master slides easily. For more info, click </a:t>
                      </a:r>
                      <a:r>
                        <a:rPr b="1" lang="en" sz="900">
                          <a:solidFill>
                            <a:schemeClr val="dk1"/>
                          </a:solidFill>
                          <a:uFill>
                            <a:noFill/>
                          </a:uFill>
                          <a:latin typeface="Open Sans"/>
                          <a:ea typeface="Open Sans"/>
                          <a:cs typeface="Open Sans"/>
                          <a:sym typeface="Open Sans"/>
                          <a:hlinkClick r:id="rId11">
                            <a:extLst>
                              <a:ext uri="{A12FA001-AC4F-418D-AE19-62706E023703}">
                                <ahyp:hlinkClr val="tx"/>
                              </a:ext>
                            </a:extLst>
                          </a:hlinkClick>
                        </a:rPr>
                        <a:t>here</a:t>
                      </a:r>
                      <a:endParaRPr b="1" sz="900">
                        <a:solidFill>
                          <a:schemeClr val="dk1"/>
                        </a:solidFill>
                        <a:latin typeface="Open Sans"/>
                        <a:ea typeface="Open Sans"/>
                        <a:cs typeface="Open Sans"/>
                        <a:sym typeface="Open Sans"/>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alpha val="0"/>
                        </a:schemeClr>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alpha val="0"/>
                        </a:schemeClr>
                      </a:solidFill>
                      <a:prstDash val="solid"/>
                      <a:round/>
                      <a:headEnd len="sm" w="sm" type="none"/>
                      <a:tailEnd len="sm" w="sm" type="none"/>
                    </a:lnB>
                  </a:tcPr>
                </a:tc>
              </a:tr>
            </a:tbl>
          </a:graphicData>
        </a:graphic>
      </p:graphicFrame>
      <p:sp>
        <p:nvSpPr>
          <p:cNvPr id="821" name="Google Shape;821;p35"/>
          <p:cNvSpPr txBox="1"/>
          <p:nvPr/>
        </p:nvSpPr>
        <p:spPr>
          <a:xfrm>
            <a:off x="720000" y="1284700"/>
            <a:ext cx="7704000" cy="258000"/>
          </a:xfrm>
          <a:prstGeom prst="rect">
            <a:avLst/>
          </a:prstGeom>
          <a:noFill/>
          <a:ln>
            <a:noFill/>
          </a:ln>
        </p:spPr>
        <p:txBody>
          <a:bodyPr anchorCtr="0" anchor="ctr" bIns="91425" lIns="91425" spcFirstLastPara="1" rIns="0" wrap="square" tIns="91425">
            <a:noAutofit/>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You can delete this slide when you’re done editing the presentation</a:t>
            </a:r>
            <a:endParaRPr>
              <a:solidFill>
                <a:schemeClr val="dk1"/>
              </a:solidFill>
              <a:latin typeface="Open Sans"/>
              <a:ea typeface="Open Sans"/>
              <a:cs typeface="Open Sans"/>
              <a:sym typeface="Open Sans"/>
            </a:endParaRPr>
          </a:p>
        </p:txBody>
      </p:sp>
      <p:sp>
        <p:nvSpPr>
          <p:cNvPr id="822" name="Google Shape;822;p35"/>
          <p:cNvSpPr txBox="1"/>
          <p:nvPr/>
        </p:nvSpPr>
        <p:spPr>
          <a:xfrm>
            <a:off x="1098550" y="4138782"/>
            <a:ext cx="3407700" cy="376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chemeClr val="dk1"/>
                </a:solidFill>
                <a:latin typeface="Open Sans"/>
                <a:ea typeface="Open Sans"/>
                <a:cs typeface="Open Sans"/>
                <a:sym typeface="Open Sans"/>
              </a:rPr>
              <a:t>For more info:</a:t>
            </a:r>
            <a:br>
              <a:rPr b="1" lang="en" sz="1100">
                <a:solidFill>
                  <a:schemeClr val="dk2"/>
                </a:solidFill>
                <a:latin typeface="Lexend Deca"/>
                <a:ea typeface="Lexend Deca"/>
                <a:cs typeface="Lexend Deca"/>
                <a:sym typeface="Lexend Deca"/>
              </a:rPr>
            </a:br>
            <a:r>
              <a:rPr b="1" lang="en" sz="1100">
                <a:solidFill>
                  <a:schemeClr val="dk2"/>
                </a:solidFill>
                <a:uFill>
                  <a:noFill/>
                </a:uFill>
                <a:latin typeface="Lexend Deca"/>
                <a:ea typeface="Lexend Deca"/>
                <a:cs typeface="Lexend Deca"/>
                <a:sym typeface="Lexend Deca"/>
                <a:hlinkClick r:id="rId12">
                  <a:extLst>
                    <a:ext uri="{A12FA001-AC4F-418D-AE19-62706E023703}">
                      <ahyp:hlinkClr val="tx"/>
                    </a:ext>
                  </a:extLst>
                </a:hlinkClick>
              </a:rPr>
              <a:t>Slidesgo </a:t>
            </a:r>
            <a:r>
              <a:rPr b="1" lang="en" sz="1100">
                <a:solidFill>
                  <a:schemeClr val="dk2"/>
                </a:solidFill>
                <a:latin typeface="Lexend Deca"/>
                <a:ea typeface="Lexend Deca"/>
                <a:cs typeface="Lexend Deca"/>
                <a:sym typeface="Lexend Deca"/>
              </a:rPr>
              <a:t>| </a:t>
            </a:r>
            <a:r>
              <a:rPr b="1" lang="en" sz="1100">
                <a:solidFill>
                  <a:schemeClr val="dk2"/>
                </a:solidFill>
                <a:uFill>
                  <a:noFill/>
                </a:uFill>
                <a:latin typeface="Lexend Deca"/>
                <a:ea typeface="Lexend Deca"/>
                <a:cs typeface="Lexend Deca"/>
                <a:sym typeface="Lexend Deca"/>
                <a:hlinkClick r:id="rId13">
                  <a:extLst>
                    <a:ext uri="{A12FA001-AC4F-418D-AE19-62706E023703}">
                      <ahyp:hlinkClr val="tx"/>
                    </a:ext>
                  </a:extLst>
                </a:hlinkClick>
              </a:rPr>
              <a:t>Blog</a:t>
            </a:r>
            <a:r>
              <a:rPr b="1" lang="en" sz="1100">
                <a:solidFill>
                  <a:schemeClr val="dk2"/>
                </a:solidFill>
                <a:latin typeface="Lexend Deca"/>
                <a:ea typeface="Lexend Deca"/>
                <a:cs typeface="Lexend Deca"/>
                <a:sym typeface="Lexend Deca"/>
              </a:rPr>
              <a:t> | </a:t>
            </a:r>
            <a:r>
              <a:rPr b="1" lang="en" sz="1100">
                <a:solidFill>
                  <a:schemeClr val="dk2"/>
                </a:solidFill>
                <a:uFill>
                  <a:noFill/>
                </a:uFill>
                <a:latin typeface="Lexend Deca"/>
                <a:ea typeface="Lexend Deca"/>
                <a:cs typeface="Lexend Deca"/>
                <a:sym typeface="Lexend Deca"/>
                <a:hlinkClick r:id="rId14">
                  <a:extLst>
                    <a:ext uri="{A12FA001-AC4F-418D-AE19-62706E023703}">
                      <ahyp:hlinkClr val="tx"/>
                    </a:ext>
                  </a:extLst>
                </a:hlinkClick>
              </a:rPr>
              <a:t>FAQ</a:t>
            </a:r>
            <a:r>
              <a:rPr b="1" lang="en" sz="1100">
                <a:solidFill>
                  <a:schemeClr val="dk2"/>
                </a:solidFill>
                <a:latin typeface="Lexend Deca"/>
                <a:ea typeface="Lexend Deca"/>
                <a:cs typeface="Lexend Deca"/>
                <a:sym typeface="Lexend Deca"/>
              </a:rPr>
              <a:t>s</a:t>
            </a:r>
            <a:endParaRPr b="1" sz="1100">
              <a:solidFill>
                <a:schemeClr val="dk2"/>
              </a:solidFill>
              <a:latin typeface="Lexend Deca"/>
              <a:ea typeface="Lexend Deca"/>
              <a:cs typeface="Lexend Deca"/>
              <a:sym typeface="Lexend Deca"/>
            </a:endParaRPr>
          </a:p>
        </p:txBody>
      </p:sp>
      <p:sp>
        <p:nvSpPr>
          <p:cNvPr id="823" name="Google Shape;823;p35"/>
          <p:cNvSpPr txBox="1"/>
          <p:nvPr/>
        </p:nvSpPr>
        <p:spPr>
          <a:xfrm>
            <a:off x="4637746" y="4138782"/>
            <a:ext cx="3407700" cy="376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chemeClr val="dk1"/>
                </a:solidFill>
                <a:latin typeface="Open Sans"/>
                <a:ea typeface="Open Sans"/>
                <a:cs typeface="Open Sans"/>
                <a:sym typeface="Open Sans"/>
              </a:rPr>
              <a:t>You can visit our sister </a:t>
            </a:r>
            <a:r>
              <a:rPr lang="en" sz="1100">
                <a:solidFill>
                  <a:schemeClr val="dk1"/>
                </a:solidFill>
                <a:latin typeface="Open Sans"/>
                <a:ea typeface="Open Sans"/>
                <a:cs typeface="Open Sans"/>
                <a:sym typeface="Open Sans"/>
              </a:rPr>
              <a:t>projects</a:t>
            </a:r>
            <a:r>
              <a:rPr lang="en" sz="1100">
                <a:solidFill>
                  <a:schemeClr val="dk1"/>
                </a:solidFill>
                <a:latin typeface="Open Sans"/>
                <a:ea typeface="Open Sans"/>
                <a:cs typeface="Open Sans"/>
                <a:sym typeface="Open Sans"/>
              </a:rPr>
              <a:t>:</a:t>
            </a:r>
            <a:br>
              <a:rPr lang="en" sz="1100">
                <a:solidFill>
                  <a:schemeClr val="dk1"/>
                </a:solidFill>
                <a:latin typeface="Open Sans"/>
                <a:ea typeface="Open Sans"/>
                <a:cs typeface="Open Sans"/>
                <a:sym typeface="Open Sans"/>
              </a:rPr>
            </a:br>
            <a:r>
              <a:rPr b="1" lang="en" sz="1100">
                <a:solidFill>
                  <a:schemeClr val="dk2"/>
                </a:solidFill>
                <a:uFill>
                  <a:noFill/>
                </a:uFill>
                <a:latin typeface="Lexend Deca"/>
                <a:ea typeface="Lexend Deca"/>
                <a:cs typeface="Lexend Deca"/>
                <a:sym typeface="Lexend Deca"/>
                <a:hlinkClick r:id="rId15">
                  <a:extLst>
                    <a:ext uri="{A12FA001-AC4F-418D-AE19-62706E023703}">
                      <ahyp:hlinkClr val="tx"/>
                    </a:ext>
                  </a:extLst>
                </a:hlinkClick>
              </a:rPr>
              <a:t>Freepik</a:t>
            </a:r>
            <a:r>
              <a:rPr b="1" lang="en" sz="1100">
                <a:solidFill>
                  <a:schemeClr val="dk2"/>
                </a:solidFill>
                <a:latin typeface="Lexend Deca"/>
                <a:ea typeface="Lexend Deca"/>
                <a:cs typeface="Lexend Deca"/>
                <a:sym typeface="Lexend Deca"/>
              </a:rPr>
              <a:t> | </a:t>
            </a:r>
            <a:r>
              <a:rPr b="1" lang="en" sz="1100">
                <a:solidFill>
                  <a:schemeClr val="dk2"/>
                </a:solidFill>
                <a:uFill>
                  <a:noFill/>
                </a:uFill>
                <a:latin typeface="Lexend Deca"/>
                <a:ea typeface="Lexend Deca"/>
                <a:cs typeface="Lexend Deca"/>
                <a:sym typeface="Lexend Deca"/>
                <a:hlinkClick r:id="rId16">
                  <a:extLst>
                    <a:ext uri="{A12FA001-AC4F-418D-AE19-62706E023703}">
                      <ahyp:hlinkClr val="tx"/>
                    </a:ext>
                  </a:extLst>
                </a:hlinkClick>
              </a:rPr>
              <a:t>Flaticon</a:t>
            </a:r>
            <a:r>
              <a:rPr b="1" lang="en" sz="1100">
                <a:solidFill>
                  <a:schemeClr val="dk2"/>
                </a:solidFill>
                <a:latin typeface="Lexend Deca"/>
                <a:ea typeface="Lexend Deca"/>
                <a:cs typeface="Lexend Deca"/>
                <a:sym typeface="Lexend Deca"/>
              </a:rPr>
              <a:t> | </a:t>
            </a:r>
            <a:r>
              <a:rPr b="1" lang="en" sz="1100">
                <a:solidFill>
                  <a:schemeClr val="dk2"/>
                </a:solidFill>
                <a:uFill>
                  <a:noFill/>
                </a:uFill>
                <a:latin typeface="Lexend Deca"/>
                <a:ea typeface="Lexend Deca"/>
                <a:cs typeface="Lexend Deca"/>
                <a:sym typeface="Lexend Deca"/>
                <a:hlinkClick r:id="rId17">
                  <a:extLst>
                    <a:ext uri="{A12FA001-AC4F-418D-AE19-62706E023703}">
                      <ahyp:hlinkClr val="tx"/>
                    </a:ext>
                  </a:extLst>
                </a:hlinkClick>
              </a:rPr>
              <a:t>Storyset</a:t>
            </a:r>
            <a:r>
              <a:rPr b="1" lang="en" sz="1100">
                <a:solidFill>
                  <a:schemeClr val="dk2"/>
                </a:solidFill>
                <a:latin typeface="Lexend Deca"/>
                <a:ea typeface="Lexend Deca"/>
                <a:cs typeface="Lexend Deca"/>
                <a:sym typeface="Lexend Deca"/>
              </a:rPr>
              <a:t> | </a:t>
            </a:r>
            <a:r>
              <a:rPr b="1" lang="en" sz="1100">
                <a:solidFill>
                  <a:schemeClr val="dk2"/>
                </a:solidFill>
                <a:uFill>
                  <a:noFill/>
                </a:uFill>
                <a:latin typeface="Lexend Deca"/>
                <a:ea typeface="Lexend Deca"/>
                <a:cs typeface="Lexend Deca"/>
                <a:sym typeface="Lexend Deca"/>
                <a:hlinkClick r:id="rId18">
                  <a:extLst>
                    <a:ext uri="{A12FA001-AC4F-418D-AE19-62706E023703}">
                      <ahyp:hlinkClr val="tx"/>
                    </a:ext>
                  </a:extLst>
                </a:hlinkClick>
              </a:rPr>
              <a:t>Wepik </a:t>
            </a:r>
            <a:r>
              <a:rPr b="1" lang="en" sz="1100">
                <a:solidFill>
                  <a:schemeClr val="dk2"/>
                </a:solidFill>
                <a:latin typeface="Lexend Deca"/>
                <a:ea typeface="Lexend Deca"/>
                <a:cs typeface="Lexend Deca"/>
                <a:sym typeface="Lexend Deca"/>
              </a:rPr>
              <a:t>| </a:t>
            </a:r>
            <a:r>
              <a:rPr b="1" lang="en" sz="1100">
                <a:solidFill>
                  <a:schemeClr val="dk2"/>
                </a:solidFill>
                <a:uFill>
                  <a:noFill/>
                </a:uFill>
                <a:latin typeface="Lexend Deca"/>
                <a:ea typeface="Lexend Deca"/>
                <a:cs typeface="Lexend Deca"/>
                <a:sym typeface="Lexend Deca"/>
                <a:hlinkClick r:id="rId19">
                  <a:extLst>
                    <a:ext uri="{A12FA001-AC4F-418D-AE19-62706E023703}">
                      <ahyp:hlinkClr val="tx"/>
                    </a:ext>
                  </a:extLst>
                </a:hlinkClick>
              </a:rPr>
              <a:t>Videvo</a:t>
            </a:r>
            <a:endParaRPr b="1" sz="1100">
              <a:solidFill>
                <a:schemeClr val="dk2"/>
              </a:solidFill>
              <a:latin typeface="Lexend Deca"/>
              <a:ea typeface="Lexend Deca"/>
              <a:cs typeface="Lexend Deca"/>
              <a:sym typeface="Lexend Deca"/>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7" name="Shape 827"/>
        <p:cNvGrpSpPr/>
        <p:nvPr/>
      </p:nvGrpSpPr>
      <p:grpSpPr>
        <a:xfrm>
          <a:off x="0" y="0"/>
          <a:ext cx="0" cy="0"/>
          <a:chOff x="0" y="0"/>
          <a:chExt cx="0" cy="0"/>
        </a:xfrm>
      </p:grpSpPr>
      <p:sp>
        <p:nvSpPr>
          <p:cNvPr id="828" name="Google Shape;828;p36"/>
          <p:cNvSpPr/>
          <p:nvPr/>
        </p:nvSpPr>
        <p:spPr>
          <a:xfrm>
            <a:off x="1582178" y="1280664"/>
            <a:ext cx="752820" cy="616053"/>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A64DA5">
              <a:alpha val="42260"/>
            </a:srgbClr>
          </a:solidFill>
          <a:ln>
            <a:noFill/>
          </a:ln>
        </p:spPr>
      </p:sp>
      <p:sp>
        <p:nvSpPr>
          <p:cNvPr id="829" name="Google Shape;829;p36"/>
          <p:cNvSpPr/>
          <p:nvPr/>
        </p:nvSpPr>
        <p:spPr>
          <a:xfrm>
            <a:off x="4195615" y="1280664"/>
            <a:ext cx="752820" cy="616053"/>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A64DA5">
              <a:alpha val="42260"/>
            </a:srgbClr>
          </a:solidFill>
          <a:ln>
            <a:noFill/>
          </a:ln>
        </p:spPr>
      </p:sp>
      <p:sp>
        <p:nvSpPr>
          <p:cNvPr id="830" name="Google Shape;830;p36"/>
          <p:cNvSpPr/>
          <p:nvPr/>
        </p:nvSpPr>
        <p:spPr>
          <a:xfrm>
            <a:off x="6809026" y="1280664"/>
            <a:ext cx="752820" cy="616053"/>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A64DA5">
              <a:alpha val="42260"/>
            </a:srgbClr>
          </a:solidFill>
          <a:ln>
            <a:noFill/>
          </a:ln>
        </p:spPr>
      </p:sp>
      <p:sp>
        <p:nvSpPr>
          <p:cNvPr id="831" name="Google Shape;831;p36"/>
          <p:cNvSpPr/>
          <p:nvPr/>
        </p:nvSpPr>
        <p:spPr>
          <a:xfrm>
            <a:off x="1582178" y="3084239"/>
            <a:ext cx="752820" cy="616053"/>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A64DA5">
              <a:alpha val="42260"/>
            </a:srgbClr>
          </a:solidFill>
          <a:ln>
            <a:noFill/>
          </a:ln>
        </p:spPr>
      </p:sp>
      <p:sp>
        <p:nvSpPr>
          <p:cNvPr id="832" name="Google Shape;832;p36"/>
          <p:cNvSpPr/>
          <p:nvPr/>
        </p:nvSpPr>
        <p:spPr>
          <a:xfrm>
            <a:off x="4195615" y="3084239"/>
            <a:ext cx="752820" cy="616053"/>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A64DA5">
              <a:alpha val="42260"/>
            </a:srgbClr>
          </a:solidFill>
          <a:ln>
            <a:noFill/>
          </a:ln>
        </p:spPr>
      </p:sp>
      <p:sp>
        <p:nvSpPr>
          <p:cNvPr id="833" name="Google Shape;833;p36"/>
          <p:cNvSpPr/>
          <p:nvPr/>
        </p:nvSpPr>
        <p:spPr>
          <a:xfrm>
            <a:off x="6809026" y="3084239"/>
            <a:ext cx="752820" cy="616053"/>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A64DA5">
              <a:alpha val="42260"/>
            </a:srgbClr>
          </a:solidFill>
          <a:ln>
            <a:noFill/>
          </a:ln>
        </p:spPr>
      </p:sp>
      <p:sp>
        <p:nvSpPr>
          <p:cNvPr id="834" name="Google Shape;834;p36"/>
          <p:cNvSpPr txBox="1"/>
          <p:nvPr>
            <p:ph idx="9" type="subTitle"/>
          </p:nvPr>
        </p:nvSpPr>
        <p:spPr>
          <a:xfrm>
            <a:off x="717638" y="1953312"/>
            <a:ext cx="2481900" cy="409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About the disease</a:t>
            </a:r>
            <a:endParaRPr/>
          </a:p>
        </p:txBody>
      </p:sp>
      <p:sp>
        <p:nvSpPr>
          <p:cNvPr id="835" name="Google Shape;835;p36"/>
          <p:cNvSpPr txBox="1"/>
          <p:nvPr>
            <p:ph idx="13" type="subTitle"/>
          </p:nvPr>
        </p:nvSpPr>
        <p:spPr>
          <a:xfrm>
            <a:off x="3331076" y="1953312"/>
            <a:ext cx="2481900" cy="409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Diagnosis</a:t>
            </a:r>
            <a:endParaRPr/>
          </a:p>
        </p:txBody>
      </p:sp>
      <p:sp>
        <p:nvSpPr>
          <p:cNvPr id="836" name="Google Shape;836;p36"/>
          <p:cNvSpPr txBox="1"/>
          <p:nvPr>
            <p:ph idx="14" type="subTitle"/>
          </p:nvPr>
        </p:nvSpPr>
        <p:spPr>
          <a:xfrm>
            <a:off x="717638" y="3759535"/>
            <a:ext cx="2481900" cy="409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Pathology</a:t>
            </a:r>
            <a:endParaRPr/>
          </a:p>
        </p:txBody>
      </p:sp>
      <p:sp>
        <p:nvSpPr>
          <p:cNvPr id="837" name="Google Shape;837;p36"/>
          <p:cNvSpPr txBox="1"/>
          <p:nvPr>
            <p:ph idx="15" type="subTitle"/>
          </p:nvPr>
        </p:nvSpPr>
        <p:spPr>
          <a:xfrm>
            <a:off x="3331076" y="3759535"/>
            <a:ext cx="2481900" cy="409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Treatment</a:t>
            </a:r>
            <a:endParaRPr/>
          </a:p>
        </p:txBody>
      </p:sp>
      <p:sp>
        <p:nvSpPr>
          <p:cNvPr id="838" name="Google Shape;838;p36"/>
          <p:cNvSpPr txBox="1"/>
          <p:nvPr>
            <p:ph idx="2" type="title"/>
          </p:nvPr>
        </p:nvSpPr>
        <p:spPr>
          <a:xfrm>
            <a:off x="1567988" y="1405589"/>
            <a:ext cx="7812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839" name="Google Shape;839;p36"/>
          <p:cNvSpPr txBox="1"/>
          <p:nvPr>
            <p:ph idx="3" type="title"/>
          </p:nvPr>
        </p:nvSpPr>
        <p:spPr>
          <a:xfrm>
            <a:off x="4181426" y="1405589"/>
            <a:ext cx="7812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840" name="Google Shape;840;p36"/>
          <p:cNvSpPr txBox="1"/>
          <p:nvPr>
            <p:ph idx="4" type="subTitle"/>
          </p:nvPr>
        </p:nvSpPr>
        <p:spPr>
          <a:xfrm>
            <a:off x="3331076" y="2243979"/>
            <a:ext cx="2481900" cy="59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841" name="Google Shape;841;p36"/>
          <p:cNvSpPr txBox="1"/>
          <p:nvPr>
            <p:ph idx="5" type="title"/>
          </p:nvPr>
        </p:nvSpPr>
        <p:spPr>
          <a:xfrm>
            <a:off x="1568000" y="3211426"/>
            <a:ext cx="7812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842" name="Google Shape;842;p36"/>
          <p:cNvSpPr txBox="1"/>
          <p:nvPr>
            <p:ph idx="6" type="subTitle"/>
          </p:nvPr>
        </p:nvSpPr>
        <p:spPr>
          <a:xfrm>
            <a:off x="717638" y="4046331"/>
            <a:ext cx="2481900" cy="59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843" name="Google Shape;843;p36"/>
          <p:cNvSpPr txBox="1"/>
          <p:nvPr>
            <p:ph idx="7" type="title"/>
          </p:nvPr>
        </p:nvSpPr>
        <p:spPr>
          <a:xfrm>
            <a:off x="4181427" y="3211426"/>
            <a:ext cx="7812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844" name="Google Shape;844;p36"/>
          <p:cNvSpPr txBox="1"/>
          <p:nvPr>
            <p:ph idx="8" type="subTitle"/>
          </p:nvPr>
        </p:nvSpPr>
        <p:spPr>
          <a:xfrm>
            <a:off x="3331076" y="4046331"/>
            <a:ext cx="2481900" cy="59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845" name="Google Shape;845;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846" name="Google Shape;846;p36"/>
          <p:cNvSpPr txBox="1"/>
          <p:nvPr>
            <p:ph idx="1" type="subTitle"/>
          </p:nvPr>
        </p:nvSpPr>
        <p:spPr>
          <a:xfrm>
            <a:off x="717638" y="2243979"/>
            <a:ext cx="2481900" cy="59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847" name="Google Shape;847;p36"/>
          <p:cNvSpPr txBox="1"/>
          <p:nvPr>
            <p:ph idx="16" type="title"/>
          </p:nvPr>
        </p:nvSpPr>
        <p:spPr>
          <a:xfrm>
            <a:off x="6794837" y="1405589"/>
            <a:ext cx="7812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848" name="Google Shape;848;p36"/>
          <p:cNvSpPr txBox="1"/>
          <p:nvPr>
            <p:ph idx="17" type="subTitle"/>
          </p:nvPr>
        </p:nvSpPr>
        <p:spPr>
          <a:xfrm>
            <a:off x="5944487" y="2243979"/>
            <a:ext cx="2481900" cy="59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849" name="Google Shape;849;p36"/>
          <p:cNvSpPr txBox="1"/>
          <p:nvPr>
            <p:ph idx="18" type="title"/>
          </p:nvPr>
        </p:nvSpPr>
        <p:spPr>
          <a:xfrm>
            <a:off x="6794828" y="3211426"/>
            <a:ext cx="7812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850" name="Google Shape;850;p36"/>
          <p:cNvSpPr txBox="1"/>
          <p:nvPr>
            <p:ph idx="19" type="subTitle"/>
          </p:nvPr>
        </p:nvSpPr>
        <p:spPr>
          <a:xfrm>
            <a:off x="5944487" y="4046331"/>
            <a:ext cx="2481900" cy="59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851" name="Google Shape;851;p36"/>
          <p:cNvSpPr txBox="1"/>
          <p:nvPr>
            <p:ph idx="20" type="subTitle"/>
          </p:nvPr>
        </p:nvSpPr>
        <p:spPr>
          <a:xfrm>
            <a:off x="5944487" y="1953312"/>
            <a:ext cx="2481900" cy="409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Recommendations</a:t>
            </a:r>
            <a:endParaRPr/>
          </a:p>
        </p:txBody>
      </p:sp>
      <p:sp>
        <p:nvSpPr>
          <p:cNvPr id="852" name="Google Shape;852;p36"/>
          <p:cNvSpPr txBox="1"/>
          <p:nvPr>
            <p:ph idx="21" type="subTitle"/>
          </p:nvPr>
        </p:nvSpPr>
        <p:spPr>
          <a:xfrm>
            <a:off x="5944487" y="3759535"/>
            <a:ext cx="2481900" cy="409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Conclusions</a:t>
            </a:r>
            <a:endParaRPr/>
          </a:p>
        </p:txBody>
      </p:sp>
      <p:grpSp>
        <p:nvGrpSpPr>
          <p:cNvPr id="853" name="Google Shape;853;p36"/>
          <p:cNvGrpSpPr/>
          <p:nvPr/>
        </p:nvGrpSpPr>
        <p:grpSpPr>
          <a:xfrm>
            <a:off x="2582231" y="2999632"/>
            <a:ext cx="263941" cy="271144"/>
            <a:chOff x="2229338" y="688300"/>
            <a:chExt cx="510525" cy="524457"/>
          </a:xfrm>
        </p:grpSpPr>
        <p:sp>
          <p:nvSpPr>
            <p:cNvPr id="854" name="Google Shape;854;p36"/>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855" name="Google Shape;855;p36"/>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856" name="Google Shape;856;p36"/>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857" name="Google Shape;857;p36"/>
          <p:cNvGrpSpPr/>
          <p:nvPr/>
        </p:nvGrpSpPr>
        <p:grpSpPr>
          <a:xfrm rot="3858865">
            <a:off x="6523025" y="3124333"/>
            <a:ext cx="156185" cy="160447"/>
            <a:chOff x="2229338" y="688300"/>
            <a:chExt cx="510525" cy="524457"/>
          </a:xfrm>
        </p:grpSpPr>
        <p:sp>
          <p:nvSpPr>
            <p:cNvPr id="858" name="Google Shape;858;p36"/>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859" name="Google Shape;859;p36"/>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860" name="Google Shape;860;p36"/>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861" name="Google Shape;861;p36"/>
          <p:cNvGrpSpPr/>
          <p:nvPr/>
        </p:nvGrpSpPr>
        <p:grpSpPr>
          <a:xfrm rot="-3166218">
            <a:off x="2506688" y="1349262"/>
            <a:ext cx="108938" cy="111911"/>
            <a:chOff x="2229338" y="688300"/>
            <a:chExt cx="510525" cy="524457"/>
          </a:xfrm>
        </p:grpSpPr>
        <p:sp>
          <p:nvSpPr>
            <p:cNvPr id="862" name="Google Shape;862;p36"/>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863" name="Google Shape;863;p36"/>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864" name="Google Shape;864;p36"/>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8" name="Shape 868"/>
        <p:cNvGrpSpPr/>
        <p:nvPr/>
      </p:nvGrpSpPr>
      <p:grpSpPr>
        <a:xfrm>
          <a:off x="0" y="0"/>
          <a:ext cx="0" cy="0"/>
          <a:chOff x="0" y="0"/>
          <a:chExt cx="0" cy="0"/>
        </a:xfrm>
      </p:grpSpPr>
      <p:sp>
        <p:nvSpPr>
          <p:cNvPr id="869" name="Google Shape;869;p37"/>
          <p:cNvSpPr txBox="1"/>
          <p:nvPr>
            <p:ph type="title"/>
          </p:nvPr>
        </p:nvSpPr>
        <p:spPr>
          <a:xfrm>
            <a:off x="715100" y="1455897"/>
            <a:ext cx="5297700" cy="84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870" name="Google Shape;870;p37"/>
          <p:cNvSpPr txBox="1"/>
          <p:nvPr>
            <p:ph idx="1" type="subTitle"/>
          </p:nvPr>
        </p:nvSpPr>
        <p:spPr>
          <a:xfrm>
            <a:off x="715175" y="2284822"/>
            <a:ext cx="5297700" cy="140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only a bit larger than the Moon. The planet’s name has nothing to do with the liquid metal since it was named after the Roman messenger god, Mercury</a:t>
            </a:r>
            <a:endParaRPr/>
          </a:p>
          <a:p>
            <a:pPr indent="0" lvl="0" marL="0" rtl="0" algn="l">
              <a:spcBef>
                <a:spcPts val="0"/>
              </a:spcBef>
              <a:spcAft>
                <a:spcPts val="0"/>
              </a:spcAft>
              <a:buNone/>
            </a:pPr>
            <a:r>
              <a:t/>
            </a:r>
            <a:endParaRPr/>
          </a:p>
        </p:txBody>
      </p:sp>
      <p:grpSp>
        <p:nvGrpSpPr>
          <p:cNvPr id="871" name="Google Shape;871;p37"/>
          <p:cNvGrpSpPr/>
          <p:nvPr/>
        </p:nvGrpSpPr>
        <p:grpSpPr>
          <a:xfrm>
            <a:off x="6727758" y="2088560"/>
            <a:ext cx="3560959" cy="5827202"/>
            <a:chOff x="6727758" y="2088560"/>
            <a:chExt cx="3560959" cy="5827202"/>
          </a:xfrm>
        </p:grpSpPr>
        <p:pic>
          <p:nvPicPr>
            <p:cNvPr id="872" name="Google Shape;872;p37"/>
            <p:cNvPicPr preferRelativeResize="0"/>
            <p:nvPr/>
          </p:nvPicPr>
          <p:blipFill>
            <a:blip r:embed="rId3">
              <a:alphaModFix/>
            </a:blip>
            <a:stretch>
              <a:fillRect/>
            </a:stretch>
          </p:blipFill>
          <p:spPr>
            <a:xfrm rot="-3893949">
              <a:off x="7045063" y="4766732"/>
              <a:ext cx="2926350" cy="2561462"/>
            </a:xfrm>
            <a:prstGeom prst="rect">
              <a:avLst/>
            </a:prstGeom>
            <a:noFill/>
            <a:ln>
              <a:noFill/>
            </a:ln>
          </p:spPr>
        </p:pic>
        <p:pic>
          <p:nvPicPr>
            <p:cNvPr id="873" name="Google Shape;873;p37"/>
            <p:cNvPicPr preferRelativeResize="0"/>
            <p:nvPr/>
          </p:nvPicPr>
          <p:blipFill>
            <a:blip r:embed="rId4">
              <a:alphaModFix/>
            </a:blip>
            <a:stretch>
              <a:fillRect/>
            </a:stretch>
          </p:blipFill>
          <p:spPr>
            <a:xfrm>
              <a:off x="7401191" y="2088560"/>
              <a:ext cx="1134853" cy="2561464"/>
            </a:xfrm>
            <a:prstGeom prst="rect">
              <a:avLst/>
            </a:prstGeom>
            <a:noFill/>
            <a:ln>
              <a:noFill/>
            </a:ln>
          </p:spPr>
        </p:pic>
      </p:grpSp>
      <p:grpSp>
        <p:nvGrpSpPr>
          <p:cNvPr id="874" name="Google Shape;874;p37"/>
          <p:cNvGrpSpPr/>
          <p:nvPr/>
        </p:nvGrpSpPr>
        <p:grpSpPr>
          <a:xfrm>
            <a:off x="6829124" y="-122745"/>
            <a:ext cx="3714348" cy="3718625"/>
            <a:chOff x="6829124" y="-122745"/>
            <a:chExt cx="3714348" cy="3718625"/>
          </a:xfrm>
        </p:grpSpPr>
        <p:pic>
          <p:nvPicPr>
            <p:cNvPr id="875" name="Google Shape;875;p37"/>
            <p:cNvPicPr preferRelativeResize="0"/>
            <p:nvPr/>
          </p:nvPicPr>
          <p:blipFill>
            <a:blip r:embed="rId3">
              <a:alphaModFix/>
            </a:blip>
            <a:stretch>
              <a:fillRect/>
            </a:stretch>
          </p:blipFill>
          <p:spPr>
            <a:xfrm rot="957913">
              <a:off x="7321290" y="230308"/>
              <a:ext cx="2926350" cy="2561462"/>
            </a:xfrm>
            <a:prstGeom prst="rect">
              <a:avLst/>
            </a:prstGeom>
            <a:noFill/>
            <a:ln>
              <a:noFill/>
            </a:ln>
          </p:spPr>
        </p:pic>
        <p:pic>
          <p:nvPicPr>
            <p:cNvPr id="876" name="Google Shape;876;p37"/>
            <p:cNvPicPr preferRelativeResize="0"/>
            <p:nvPr/>
          </p:nvPicPr>
          <p:blipFill>
            <a:blip r:embed="rId5">
              <a:alphaModFix/>
            </a:blip>
            <a:stretch>
              <a:fillRect/>
            </a:stretch>
          </p:blipFill>
          <p:spPr>
            <a:xfrm rot="-10444223">
              <a:off x="6950225" y="1197002"/>
              <a:ext cx="587363" cy="2374892"/>
            </a:xfrm>
            <a:prstGeom prst="rect">
              <a:avLst/>
            </a:prstGeom>
            <a:noFill/>
            <a:ln>
              <a:noFill/>
            </a:ln>
          </p:spPr>
        </p:pic>
      </p:grpSp>
      <p:grpSp>
        <p:nvGrpSpPr>
          <p:cNvPr id="877" name="Google Shape;877;p37"/>
          <p:cNvGrpSpPr/>
          <p:nvPr/>
        </p:nvGrpSpPr>
        <p:grpSpPr>
          <a:xfrm>
            <a:off x="1106781" y="429847"/>
            <a:ext cx="1400771" cy="481442"/>
            <a:chOff x="1106781" y="429847"/>
            <a:chExt cx="1400771" cy="481442"/>
          </a:xfrm>
        </p:grpSpPr>
        <p:grpSp>
          <p:nvGrpSpPr>
            <p:cNvPr id="878" name="Google Shape;878;p37"/>
            <p:cNvGrpSpPr/>
            <p:nvPr/>
          </p:nvGrpSpPr>
          <p:grpSpPr>
            <a:xfrm>
              <a:off x="1106781" y="640144"/>
              <a:ext cx="263941" cy="271144"/>
              <a:chOff x="2229338" y="688300"/>
              <a:chExt cx="510525" cy="524457"/>
            </a:xfrm>
          </p:grpSpPr>
          <p:sp>
            <p:nvSpPr>
              <p:cNvPr id="879" name="Google Shape;879;p37"/>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880" name="Google Shape;880;p37"/>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881" name="Google Shape;881;p37"/>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882" name="Google Shape;882;p37"/>
            <p:cNvGrpSpPr/>
            <p:nvPr/>
          </p:nvGrpSpPr>
          <p:grpSpPr>
            <a:xfrm rot="3858865">
              <a:off x="2035712" y="454771"/>
              <a:ext cx="156185" cy="160447"/>
              <a:chOff x="2229338" y="688300"/>
              <a:chExt cx="510525" cy="524457"/>
            </a:xfrm>
          </p:grpSpPr>
          <p:sp>
            <p:nvSpPr>
              <p:cNvPr id="883" name="Google Shape;883;p37"/>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884" name="Google Shape;884;p37"/>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885" name="Google Shape;885;p37"/>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886" name="Google Shape;886;p37"/>
            <p:cNvGrpSpPr/>
            <p:nvPr/>
          </p:nvGrpSpPr>
          <p:grpSpPr>
            <a:xfrm rot="-3166218">
              <a:off x="2375576" y="661424"/>
              <a:ext cx="108938" cy="111911"/>
              <a:chOff x="2229338" y="688300"/>
              <a:chExt cx="510525" cy="524457"/>
            </a:xfrm>
          </p:grpSpPr>
          <p:sp>
            <p:nvSpPr>
              <p:cNvPr id="887" name="Google Shape;887;p37"/>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888" name="Google Shape;888;p37"/>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889" name="Google Shape;889;p37"/>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grpSp>
        <p:nvGrpSpPr>
          <p:cNvPr id="890" name="Google Shape;890;p37"/>
          <p:cNvGrpSpPr/>
          <p:nvPr/>
        </p:nvGrpSpPr>
        <p:grpSpPr>
          <a:xfrm>
            <a:off x="6515461" y="3484119"/>
            <a:ext cx="463241" cy="962484"/>
            <a:chOff x="6515461" y="3484119"/>
            <a:chExt cx="463241" cy="962484"/>
          </a:xfrm>
        </p:grpSpPr>
        <p:grpSp>
          <p:nvGrpSpPr>
            <p:cNvPr id="891" name="Google Shape;891;p37"/>
            <p:cNvGrpSpPr/>
            <p:nvPr/>
          </p:nvGrpSpPr>
          <p:grpSpPr>
            <a:xfrm>
              <a:off x="6536431" y="3484119"/>
              <a:ext cx="263941" cy="271144"/>
              <a:chOff x="2229338" y="688300"/>
              <a:chExt cx="510525" cy="524457"/>
            </a:xfrm>
          </p:grpSpPr>
          <p:sp>
            <p:nvSpPr>
              <p:cNvPr id="892" name="Google Shape;892;p37"/>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893" name="Google Shape;893;p37"/>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894" name="Google Shape;894;p37"/>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895" name="Google Shape;895;p37"/>
            <p:cNvGrpSpPr/>
            <p:nvPr/>
          </p:nvGrpSpPr>
          <p:grpSpPr>
            <a:xfrm rot="3858865">
              <a:off x="6543512" y="3989746"/>
              <a:ext cx="156185" cy="160447"/>
              <a:chOff x="2229338" y="688300"/>
              <a:chExt cx="510525" cy="524457"/>
            </a:xfrm>
          </p:grpSpPr>
          <p:sp>
            <p:nvSpPr>
              <p:cNvPr id="896" name="Google Shape;896;p37"/>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897" name="Google Shape;897;p37"/>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898" name="Google Shape;898;p37"/>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899" name="Google Shape;899;p37"/>
            <p:cNvGrpSpPr/>
            <p:nvPr/>
          </p:nvGrpSpPr>
          <p:grpSpPr>
            <a:xfrm rot="-3166218">
              <a:off x="6846726" y="4313424"/>
              <a:ext cx="108938" cy="111911"/>
              <a:chOff x="2229338" y="688300"/>
              <a:chExt cx="510525" cy="524457"/>
            </a:xfrm>
          </p:grpSpPr>
          <p:sp>
            <p:nvSpPr>
              <p:cNvPr id="900" name="Google Shape;900;p37"/>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901" name="Google Shape;901;p37"/>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902" name="Google Shape;902;p37"/>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6" name="Shape 906"/>
        <p:cNvGrpSpPr/>
        <p:nvPr/>
      </p:nvGrpSpPr>
      <p:grpSpPr>
        <a:xfrm>
          <a:off x="0" y="0"/>
          <a:ext cx="0" cy="0"/>
          <a:chOff x="0" y="0"/>
          <a:chExt cx="0" cy="0"/>
        </a:xfrm>
      </p:grpSpPr>
      <p:sp>
        <p:nvSpPr>
          <p:cNvPr id="907" name="Google Shape;907;p38"/>
          <p:cNvSpPr/>
          <p:nvPr/>
        </p:nvSpPr>
        <p:spPr>
          <a:xfrm>
            <a:off x="3721975" y="769255"/>
            <a:ext cx="1700048" cy="139118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A64DA5">
              <a:alpha val="42260"/>
            </a:srgbClr>
          </a:solidFill>
          <a:ln>
            <a:noFill/>
          </a:ln>
        </p:spPr>
      </p:sp>
      <p:sp>
        <p:nvSpPr>
          <p:cNvPr id="908" name="Google Shape;908;p38"/>
          <p:cNvSpPr txBox="1"/>
          <p:nvPr>
            <p:ph type="title"/>
          </p:nvPr>
        </p:nvSpPr>
        <p:spPr>
          <a:xfrm>
            <a:off x="2089249" y="2253306"/>
            <a:ext cx="5010000" cy="188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ABOUT THE </a:t>
            </a:r>
            <a:r>
              <a:rPr lang="en">
                <a:solidFill>
                  <a:schemeClr val="dk2"/>
                </a:solidFill>
              </a:rPr>
              <a:t>DISEASE</a:t>
            </a:r>
            <a:endParaRPr>
              <a:solidFill>
                <a:schemeClr val="dk2"/>
              </a:solidFill>
            </a:endParaRPr>
          </a:p>
        </p:txBody>
      </p:sp>
      <p:sp>
        <p:nvSpPr>
          <p:cNvPr id="909" name="Google Shape;909;p38"/>
          <p:cNvSpPr txBox="1"/>
          <p:nvPr>
            <p:ph idx="2" type="title"/>
          </p:nvPr>
        </p:nvSpPr>
        <p:spPr>
          <a:xfrm>
            <a:off x="3772099" y="1073931"/>
            <a:ext cx="1644300" cy="951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910" name="Google Shape;910;p38"/>
          <p:cNvSpPr txBox="1"/>
          <p:nvPr>
            <p:ph idx="1" type="subTitle"/>
          </p:nvPr>
        </p:nvSpPr>
        <p:spPr>
          <a:xfrm>
            <a:off x="2089249" y="4091628"/>
            <a:ext cx="5010000" cy="452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grpSp>
        <p:nvGrpSpPr>
          <p:cNvPr id="911" name="Google Shape;911;p38"/>
          <p:cNvGrpSpPr/>
          <p:nvPr/>
        </p:nvGrpSpPr>
        <p:grpSpPr>
          <a:xfrm rot="-7898127">
            <a:off x="1272986" y="-2635133"/>
            <a:ext cx="3636992" cy="6182742"/>
            <a:chOff x="3740870" y="1298200"/>
            <a:chExt cx="3636930" cy="6182637"/>
          </a:xfrm>
        </p:grpSpPr>
        <p:pic>
          <p:nvPicPr>
            <p:cNvPr id="912" name="Google Shape;912;p38"/>
            <p:cNvPicPr preferRelativeResize="0"/>
            <p:nvPr/>
          </p:nvPicPr>
          <p:blipFill>
            <a:blip r:embed="rId3">
              <a:alphaModFix/>
            </a:blip>
            <a:stretch>
              <a:fillRect/>
            </a:stretch>
          </p:blipFill>
          <p:spPr>
            <a:xfrm rot="-3110160">
              <a:off x="3713252" y="4634707"/>
              <a:ext cx="3692166" cy="1724010"/>
            </a:xfrm>
            <a:prstGeom prst="rect">
              <a:avLst/>
            </a:prstGeom>
            <a:noFill/>
            <a:ln>
              <a:noFill/>
            </a:ln>
          </p:spPr>
        </p:pic>
        <p:pic>
          <p:nvPicPr>
            <p:cNvPr id="913" name="Google Shape;913;p38"/>
            <p:cNvPicPr preferRelativeResize="0"/>
            <p:nvPr/>
          </p:nvPicPr>
          <p:blipFill>
            <a:blip r:embed="rId4">
              <a:alphaModFix/>
            </a:blip>
            <a:stretch>
              <a:fillRect/>
            </a:stretch>
          </p:blipFill>
          <p:spPr>
            <a:xfrm rot="-1190346">
              <a:off x="5263878" y="1344725"/>
              <a:ext cx="743318" cy="2682664"/>
            </a:xfrm>
            <a:prstGeom prst="rect">
              <a:avLst/>
            </a:prstGeom>
            <a:noFill/>
            <a:ln>
              <a:noFill/>
            </a:ln>
          </p:spPr>
        </p:pic>
      </p:grpSp>
      <p:grpSp>
        <p:nvGrpSpPr>
          <p:cNvPr id="914" name="Google Shape;914;p38"/>
          <p:cNvGrpSpPr/>
          <p:nvPr/>
        </p:nvGrpSpPr>
        <p:grpSpPr>
          <a:xfrm>
            <a:off x="3410906" y="617008"/>
            <a:ext cx="2524830" cy="692285"/>
            <a:chOff x="3410906" y="534995"/>
            <a:chExt cx="2524830" cy="692285"/>
          </a:xfrm>
        </p:grpSpPr>
        <p:grpSp>
          <p:nvGrpSpPr>
            <p:cNvPr id="915" name="Google Shape;915;p38"/>
            <p:cNvGrpSpPr/>
            <p:nvPr/>
          </p:nvGrpSpPr>
          <p:grpSpPr>
            <a:xfrm>
              <a:off x="3410906" y="611207"/>
              <a:ext cx="263941" cy="271144"/>
              <a:chOff x="2229338" y="688300"/>
              <a:chExt cx="510525" cy="524457"/>
            </a:xfrm>
          </p:grpSpPr>
          <p:sp>
            <p:nvSpPr>
              <p:cNvPr id="916" name="Google Shape;916;p38"/>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917" name="Google Shape;917;p38"/>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918" name="Google Shape;918;p38"/>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919" name="Google Shape;919;p38"/>
            <p:cNvGrpSpPr/>
            <p:nvPr/>
          </p:nvGrpSpPr>
          <p:grpSpPr>
            <a:xfrm rot="3858865">
              <a:off x="5751500" y="1041908"/>
              <a:ext cx="156185" cy="160447"/>
              <a:chOff x="2229338" y="688300"/>
              <a:chExt cx="510525" cy="524457"/>
            </a:xfrm>
          </p:grpSpPr>
          <p:sp>
            <p:nvSpPr>
              <p:cNvPr id="920" name="Google Shape;920;p38"/>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921" name="Google Shape;921;p38"/>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922" name="Google Shape;922;p38"/>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923" name="Google Shape;923;p38"/>
            <p:cNvGrpSpPr/>
            <p:nvPr/>
          </p:nvGrpSpPr>
          <p:grpSpPr>
            <a:xfrm rot="-3166218">
              <a:off x="5591463" y="556262"/>
              <a:ext cx="108938" cy="111911"/>
              <a:chOff x="2229338" y="688300"/>
              <a:chExt cx="510525" cy="524457"/>
            </a:xfrm>
          </p:grpSpPr>
          <p:sp>
            <p:nvSpPr>
              <p:cNvPr id="924" name="Google Shape;924;p38"/>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925" name="Google Shape;925;p38"/>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926" name="Google Shape;926;p38"/>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0" name="Shape 930"/>
        <p:cNvGrpSpPr/>
        <p:nvPr/>
      </p:nvGrpSpPr>
      <p:grpSpPr>
        <a:xfrm>
          <a:off x="0" y="0"/>
          <a:ext cx="0" cy="0"/>
          <a:chOff x="0" y="0"/>
          <a:chExt cx="0" cy="0"/>
        </a:xfrm>
      </p:grpSpPr>
      <p:sp>
        <p:nvSpPr>
          <p:cNvPr id="931" name="Google Shape;931;p39"/>
          <p:cNvSpPr txBox="1"/>
          <p:nvPr>
            <p:ph idx="1" type="subTitle"/>
          </p:nvPr>
        </p:nvSpPr>
        <p:spPr>
          <a:xfrm>
            <a:off x="885802" y="2736171"/>
            <a:ext cx="2377800" cy="37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932" name="Google Shape;932;p39"/>
          <p:cNvSpPr txBox="1"/>
          <p:nvPr>
            <p:ph idx="5" type="subTitle"/>
          </p:nvPr>
        </p:nvSpPr>
        <p:spPr>
          <a:xfrm>
            <a:off x="3383100" y="2736171"/>
            <a:ext cx="2377800" cy="37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933" name="Google Shape;933;p39"/>
          <p:cNvSpPr txBox="1"/>
          <p:nvPr>
            <p:ph idx="6" type="subTitle"/>
          </p:nvPr>
        </p:nvSpPr>
        <p:spPr>
          <a:xfrm>
            <a:off x="5880398" y="2736171"/>
            <a:ext cx="2377800" cy="37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934" name="Google Shape;934;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ABOUT THE DISEASE</a:t>
            </a:r>
            <a:endParaRPr/>
          </a:p>
        </p:txBody>
      </p:sp>
      <p:sp>
        <p:nvSpPr>
          <p:cNvPr id="935" name="Google Shape;935;p39"/>
          <p:cNvSpPr txBox="1"/>
          <p:nvPr>
            <p:ph idx="2" type="subTitle"/>
          </p:nvPr>
        </p:nvSpPr>
        <p:spPr>
          <a:xfrm>
            <a:off x="885802" y="3056971"/>
            <a:ext cx="2377800" cy="98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 very cold place. It’s full of iron oxide dust, which gives the planet its reddish cast</a:t>
            </a:r>
            <a:endParaRPr/>
          </a:p>
        </p:txBody>
      </p:sp>
      <p:sp>
        <p:nvSpPr>
          <p:cNvPr id="936" name="Google Shape;936;p39"/>
          <p:cNvSpPr txBox="1"/>
          <p:nvPr>
            <p:ph idx="3" type="subTitle"/>
          </p:nvPr>
        </p:nvSpPr>
        <p:spPr>
          <a:xfrm>
            <a:off x="3383100" y="3056971"/>
            <a:ext cx="2377800" cy="98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in the Solar System and the fourth-brightest object in the night sky</a:t>
            </a:r>
            <a:endParaRPr/>
          </a:p>
        </p:txBody>
      </p:sp>
      <p:sp>
        <p:nvSpPr>
          <p:cNvPr id="937" name="Google Shape;937;p39"/>
          <p:cNvSpPr txBox="1"/>
          <p:nvPr>
            <p:ph idx="4" type="subTitle"/>
          </p:nvPr>
        </p:nvSpPr>
        <p:spPr>
          <a:xfrm>
            <a:off x="5880398" y="3056971"/>
            <a:ext cx="2377800" cy="98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a:t>
            </a:r>
            <a:endParaRPr/>
          </a:p>
        </p:txBody>
      </p:sp>
      <p:sp>
        <p:nvSpPr>
          <p:cNvPr id="938" name="Google Shape;938;p39"/>
          <p:cNvSpPr/>
          <p:nvPr/>
        </p:nvSpPr>
        <p:spPr>
          <a:xfrm>
            <a:off x="1698288" y="1949276"/>
            <a:ext cx="752820" cy="616053"/>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A64DA5">
              <a:alpha val="42260"/>
            </a:srgbClr>
          </a:solidFill>
          <a:ln>
            <a:noFill/>
          </a:ln>
        </p:spPr>
      </p:sp>
      <p:sp>
        <p:nvSpPr>
          <p:cNvPr id="939" name="Google Shape;939;p39"/>
          <p:cNvSpPr/>
          <p:nvPr/>
        </p:nvSpPr>
        <p:spPr>
          <a:xfrm>
            <a:off x="4195588" y="1949276"/>
            <a:ext cx="752820" cy="616053"/>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A64DA5">
              <a:alpha val="42260"/>
            </a:srgbClr>
          </a:solidFill>
          <a:ln>
            <a:noFill/>
          </a:ln>
        </p:spPr>
      </p:sp>
      <p:sp>
        <p:nvSpPr>
          <p:cNvPr id="940" name="Google Shape;940;p39"/>
          <p:cNvSpPr/>
          <p:nvPr/>
        </p:nvSpPr>
        <p:spPr>
          <a:xfrm>
            <a:off x="6692888" y="1949276"/>
            <a:ext cx="752820" cy="616053"/>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A64DA5">
              <a:alpha val="42260"/>
            </a:srgbClr>
          </a:solidFill>
          <a:ln>
            <a:noFill/>
          </a:ln>
        </p:spPr>
      </p:sp>
      <p:grpSp>
        <p:nvGrpSpPr>
          <p:cNvPr id="941" name="Google Shape;941;p39"/>
          <p:cNvGrpSpPr/>
          <p:nvPr/>
        </p:nvGrpSpPr>
        <p:grpSpPr>
          <a:xfrm>
            <a:off x="5744311" y="4228170"/>
            <a:ext cx="477566" cy="455860"/>
            <a:chOff x="5744311" y="4228170"/>
            <a:chExt cx="477566" cy="455860"/>
          </a:xfrm>
        </p:grpSpPr>
        <p:grpSp>
          <p:nvGrpSpPr>
            <p:cNvPr id="942" name="Google Shape;942;p39"/>
            <p:cNvGrpSpPr/>
            <p:nvPr/>
          </p:nvGrpSpPr>
          <p:grpSpPr>
            <a:xfrm rot="3858865">
              <a:off x="5772362" y="4498658"/>
              <a:ext cx="156185" cy="160447"/>
              <a:chOff x="2229338" y="688300"/>
              <a:chExt cx="510525" cy="524457"/>
            </a:xfrm>
          </p:grpSpPr>
          <p:sp>
            <p:nvSpPr>
              <p:cNvPr id="943" name="Google Shape;943;p39"/>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944" name="Google Shape;944;p39"/>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945" name="Google Shape;945;p39"/>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946" name="Google Shape;946;p39"/>
            <p:cNvGrpSpPr/>
            <p:nvPr/>
          </p:nvGrpSpPr>
          <p:grpSpPr>
            <a:xfrm rot="-3166218">
              <a:off x="6089901" y="4249437"/>
              <a:ext cx="108938" cy="111911"/>
              <a:chOff x="2229338" y="688300"/>
              <a:chExt cx="510525" cy="524457"/>
            </a:xfrm>
          </p:grpSpPr>
          <p:sp>
            <p:nvSpPr>
              <p:cNvPr id="947" name="Google Shape;947;p39"/>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948" name="Google Shape;948;p39"/>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949" name="Google Shape;949;p39"/>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grpSp>
        <p:nvGrpSpPr>
          <p:cNvPr id="950" name="Google Shape;950;p39"/>
          <p:cNvGrpSpPr/>
          <p:nvPr/>
        </p:nvGrpSpPr>
        <p:grpSpPr>
          <a:xfrm rot="-3166218">
            <a:off x="3177376" y="1626087"/>
            <a:ext cx="108938" cy="111911"/>
            <a:chOff x="2229338" y="688300"/>
            <a:chExt cx="510525" cy="524457"/>
          </a:xfrm>
        </p:grpSpPr>
        <p:sp>
          <p:nvSpPr>
            <p:cNvPr id="951" name="Google Shape;951;p39"/>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952" name="Google Shape;952;p39"/>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953" name="Google Shape;953;p39"/>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954" name="Google Shape;954;p39"/>
          <p:cNvGrpSpPr/>
          <p:nvPr/>
        </p:nvGrpSpPr>
        <p:grpSpPr>
          <a:xfrm>
            <a:off x="1890021" y="2043326"/>
            <a:ext cx="369368" cy="427958"/>
            <a:chOff x="7059504" y="1766368"/>
            <a:chExt cx="300788" cy="348500"/>
          </a:xfrm>
        </p:grpSpPr>
        <p:sp>
          <p:nvSpPr>
            <p:cNvPr id="955" name="Google Shape;955;p39"/>
            <p:cNvSpPr/>
            <p:nvPr/>
          </p:nvSpPr>
          <p:spPr>
            <a:xfrm>
              <a:off x="7177174" y="1951580"/>
              <a:ext cx="183118" cy="163288"/>
            </a:xfrm>
            <a:custGeom>
              <a:rect b="b" l="l" r="r" t="t"/>
              <a:pathLst>
                <a:path extrusionOk="0" h="5005" w="5621">
                  <a:moveTo>
                    <a:pt x="5270" y="1"/>
                  </a:moveTo>
                  <a:cubicBezTo>
                    <a:pt x="5104" y="1"/>
                    <a:pt x="5002" y="136"/>
                    <a:pt x="5002" y="313"/>
                  </a:cubicBezTo>
                  <a:lnTo>
                    <a:pt x="5002" y="2385"/>
                  </a:lnTo>
                  <a:cubicBezTo>
                    <a:pt x="5002" y="3480"/>
                    <a:pt x="4097" y="4385"/>
                    <a:pt x="3001" y="4385"/>
                  </a:cubicBezTo>
                  <a:lnTo>
                    <a:pt x="1858" y="4385"/>
                  </a:lnTo>
                  <a:cubicBezTo>
                    <a:pt x="1263" y="4385"/>
                    <a:pt x="763" y="3980"/>
                    <a:pt x="644" y="3409"/>
                  </a:cubicBezTo>
                  <a:cubicBezTo>
                    <a:pt x="536" y="3421"/>
                    <a:pt x="429" y="3427"/>
                    <a:pt x="322" y="3427"/>
                  </a:cubicBezTo>
                  <a:cubicBezTo>
                    <a:pt x="215" y="3427"/>
                    <a:pt x="108" y="3421"/>
                    <a:pt x="1" y="3409"/>
                  </a:cubicBezTo>
                  <a:lnTo>
                    <a:pt x="1" y="3409"/>
                  </a:lnTo>
                  <a:cubicBezTo>
                    <a:pt x="143" y="4338"/>
                    <a:pt x="929" y="5004"/>
                    <a:pt x="1858" y="5004"/>
                  </a:cubicBezTo>
                  <a:lnTo>
                    <a:pt x="3001" y="5004"/>
                  </a:lnTo>
                  <a:cubicBezTo>
                    <a:pt x="4454" y="5004"/>
                    <a:pt x="5621" y="3838"/>
                    <a:pt x="5621" y="2385"/>
                  </a:cubicBezTo>
                  <a:lnTo>
                    <a:pt x="5621" y="313"/>
                  </a:lnTo>
                  <a:cubicBezTo>
                    <a:pt x="5621" y="136"/>
                    <a:pt x="5498" y="1"/>
                    <a:pt x="5347" y="1"/>
                  </a:cubicBezTo>
                  <a:cubicBezTo>
                    <a:pt x="5336" y="1"/>
                    <a:pt x="5323" y="2"/>
                    <a:pt x="5311" y="3"/>
                  </a:cubicBezTo>
                  <a:cubicBezTo>
                    <a:pt x="5297" y="2"/>
                    <a:pt x="5284" y="1"/>
                    <a:pt x="52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9"/>
            <p:cNvSpPr/>
            <p:nvPr/>
          </p:nvSpPr>
          <p:spPr>
            <a:xfrm>
              <a:off x="7278816" y="1951613"/>
              <a:ext cx="34467" cy="20358"/>
            </a:xfrm>
            <a:custGeom>
              <a:rect b="b" l="l" r="r" t="t"/>
              <a:pathLst>
                <a:path extrusionOk="0" h="624" w="1058">
                  <a:moveTo>
                    <a:pt x="662" y="0"/>
                  </a:moveTo>
                  <a:cubicBezTo>
                    <a:pt x="648" y="0"/>
                    <a:pt x="634" y="1"/>
                    <a:pt x="619" y="2"/>
                  </a:cubicBezTo>
                  <a:lnTo>
                    <a:pt x="0" y="2"/>
                  </a:lnTo>
                  <a:lnTo>
                    <a:pt x="0" y="622"/>
                  </a:lnTo>
                  <a:lnTo>
                    <a:pt x="619" y="622"/>
                  </a:lnTo>
                  <a:cubicBezTo>
                    <a:pt x="634" y="623"/>
                    <a:pt x="648" y="624"/>
                    <a:pt x="662" y="624"/>
                  </a:cubicBezTo>
                  <a:cubicBezTo>
                    <a:pt x="1058" y="624"/>
                    <a:pt x="1058" y="0"/>
                    <a:pt x="6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9"/>
            <p:cNvSpPr/>
            <p:nvPr/>
          </p:nvSpPr>
          <p:spPr>
            <a:xfrm>
              <a:off x="7226822" y="2044137"/>
              <a:ext cx="29450" cy="29982"/>
            </a:xfrm>
            <a:custGeom>
              <a:rect b="b" l="l" r="r" t="t"/>
              <a:pathLst>
                <a:path extrusionOk="0" h="919" w="904">
                  <a:moveTo>
                    <a:pt x="525" y="0"/>
                  </a:moveTo>
                  <a:cubicBezTo>
                    <a:pt x="358" y="119"/>
                    <a:pt x="191" y="238"/>
                    <a:pt x="1" y="334"/>
                  </a:cubicBezTo>
                  <a:lnTo>
                    <a:pt x="263" y="786"/>
                  </a:lnTo>
                  <a:cubicBezTo>
                    <a:pt x="327" y="879"/>
                    <a:pt x="415" y="918"/>
                    <a:pt x="501" y="918"/>
                  </a:cubicBezTo>
                  <a:cubicBezTo>
                    <a:pt x="705" y="918"/>
                    <a:pt x="903" y="703"/>
                    <a:pt x="787" y="453"/>
                  </a:cubicBezTo>
                  <a:lnTo>
                    <a:pt x="52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9"/>
            <p:cNvSpPr/>
            <p:nvPr/>
          </p:nvSpPr>
          <p:spPr>
            <a:xfrm>
              <a:off x="7264058" y="2002181"/>
              <a:ext cx="34956" cy="30374"/>
            </a:xfrm>
            <a:custGeom>
              <a:rect b="b" l="l" r="r" t="t"/>
              <a:pathLst>
                <a:path extrusionOk="0" h="931" w="1073">
                  <a:moveTo>
                    <a:pt x="263" y="0"/>
                  </a:moveTo>
                  <a:cubicBezTo>
                    <a:pt x="191" y="215"/>
                    <a:pt x="120" y="405"/>
                    <a:pt x="1" y="572"/>
                  </a:cubicBezTo>
                  <a:lnTo>
                    <a:pt x="549" y="882"/>
                  </a:lnTo>
                  <a:cubicBezTo>
                    <a:pt x="598" y="914"/>
                    <a:pt x="655" y="930"/>
                    <a:pt x="712" y="930"/>
                  </a:cubicBezTo>
                  <a:cubicBezTo>
                    <a:pt x="822" y="930"/>
                    <a:pt x="930" y="872"/>
                    <a:pt x="977" y="762"/>
                  </a:cubicBezTo>
                  <a:cubicBezTo>
                    <a:pt x="1072" y="620"/>
                    <a:pt x="1025" y="429"/>
                    <a:pt x="858" y="334"/>
                  </a:cubicBezTo>
                  <a:lnTo>
                    <a:pt x="26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9"/>
            <p:cNvSpPr/>
            <p:nvPr/>
          </p:nvSpPr>
          <p:spPr>
            <a:xfrm>
              <a:off x="7278816" y="1888679"/>
              <a:ext cx="34695" cy="21108"/>
            </a:xfrm>
            <a:custGeom>
              <a:rect b="b" l="l" r="r" t="t"/>
              <a:pathLst>
                <a:path extrusionOk="0" h="647" w="1065">
                  <a:moveTo>
                    <a:pt x="662" y="0"/>
                  </a:moveTo>
                  <a:cubicBezTo>
                    <a:pt x="648" y="0"/>
                    <a:pt x="634" y="1"/>
                    <a:pt x="619" y="2"/>
                  </a:cubicBezTo>
                  <a:lnTo>
                    <a:pt x="0" y="2"/>
                  </a:lnTo>
                  <a:lnTo>
                    <a:pt x="0" y="645"/>
                  </a:lnTo>
                  <a:lnTo>
                    <a:pt x="619" y="645"/>
                  </a:lnTo>
                  <a:cubicBezTo>
                    <a:pt x="627" y="646"/>
                    <a:pt x="634" y="646"/>
                    <a:pt x="641" y="646"/>
                  </a:cubicBezTo>
                  <a:cubicBezTo>
                    <a:pt x="1058" y="646"/>
                    <a:pt x="1065" y="0"/>
                    <a:pt x="6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9"/>
            <p:cNvSpPr/>
            <p:nvPr/>
          </p:nvSpPr>
          <p:spPr>
            <a:xfrm>
              <a:off x="7176392" y="1766368"/>
              <a:ext cx="20198" cy="31516"/>
            </a:xfrm>
            <a:custGeom>
              <a:rect b="b" l="l" r="r" t="t"/>
              <a:pathLst>
                <a:path extrusionOk="0" h="966" w="620">
                  <a:moveTo>
                    <a:pt x="310" y="1"/>
                  </a:moveTo>
                  <a:cubicBezTo>
                    <a:pt x="156" y="1"/>
                    <a:pt x="1" y="108"/>
                    <a:pt x="1" y="322"/>
                  </a:cubicBezTo>
                  <a:lnTo>
                    <a:pt x="1" y="965"/>
                  </a:lnTo>
                  <a:cubicBezTo>
                    <a:pt x="152" y="948"/>
                    <a:pt x="292" y="932"/>
                    <a:pt x="437" y="932"/>
                  </a:cubicBezTo>
                  <a:cubicBezTo>
                    <a:pt x="496" y="932"/>
                    <a:pt x="557" y="934"/>
                    <a:pt x="620" y="941"/>
                  </a:cubicBezTo>
                  <a:lnTo>
                    <a:pt x="620" y="322"/>
                  </a:lnTo>
                  <a:cubicBezTo>
                    <a:pt x="620" y="108"/>
                    <a:pt x="465" y="1"/>
                    <a:pt x="3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9"/>
            <p:cNvSpPr/>
            <p:nvPr/>
          </p:nvSpPr>
          <p:spPr>
            <a:xfrm>
              <a:off x="7226822" y="1783431"/>
              <a:ext cx="31763" cy="33082"/>
            </a:xfrm>
            <a:custGeom>
              <a:rect b="b" l="l" r="r" t="t"/>
              <a:pathLst>
                <a:path extrusionOk="0" h="1014" w="975">
                  <a:moveTo>
                    <a:pt x="565" y="1"/>
                  </a:moveTo>
                  <a:cubicBezTo>
                    <a:pt x="474" y="1"/>
                    <a:pt x="382" y="40"/>
                    <a:pt x="310" y="133"/>
                  </a:cubicBezTo>
                  <a:lnTo>
                    <a:pt x="1" y="680"/>
                  </a:lnTo>
                  <a:cubicBezTo>
                    <a:pt x="191" y="776"/>
                    <a:pt x="358" y="895"/>
                    <a:pt x="525" y="1014"/>
                  </a:cubicBezTo>
                  <a:lnTo>
                    <a:pt x="858" y="466"/>
                  </a:lnTo>
                  <a:cubicBezTo>
                    <a:pt x="975" y="216"/>
                    <a:pt x="776" y="1"/>
                    <a:pt x="5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9"/>
            <p:cNvSpPr/>
            <p:nvPr/>
          </p:nvSpPr>
          <p:spPr>
            <a:xfrm>
              <a:off x="7264840" y="1828845"/>
              <a:ext cx="36682" cy="29624"/>
            </a:xfrm>
            <a:custGeom>
              <a:rect b="b" l="l" r="r" t="t"/>
              <a:pathLst>
                <a:path extrusionOk="0" h="908" w="1126">
                  <a:moveTo>
                    <a:pt x="679" y="0"/>
                  </a:moveTo>
                  <a:cubicBezTo>
                    <a:pt x="637" y="0"/>
                    <a:pt x="594" y="8"/>
                    <a:pt x="548" y="27"/>
                  </a:cubicBezTo>
                  <a:lnTo>
                    <a:pt x="1" y="336"/>
                  </a:lnTo>
                  <a:cubicBezTo>
                    <a:pt x="120" y="503"/>
                    <a:pt x="191" y="693"/>
                    <a:pt x="263" y="908"/>
                  </a:cubicBezTo>
                  <a:lnTo>
                    <a:pt x="834" y="574"/>
                  </a:lnTo>
                  <a:cubicBezTo>
                    <a:pt x="1125" y="387"/>
                    <a:pt x="962" y="0"/>
                    <a:pt x="6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9"/>
            <p:cNvSpPr/>
            <p:nvPr/>
          </p:nvSpPr>
          <p:spPr>
            <a:xfrm>
              <a:off x="7059699" y="1951613"/>
              <a:ext cx="35281" cy="20358"/>
            </a:xfrm>
            <a:custGeom>
              <a:rect b="b" l="l" r="r" t="t"/>
              <a:pathLst>
                <a:path extrusionOk="0" h="624" w="1083">
                  <a:moveTo>
                    <a:pt x="397" y="0"/>
                  </a:moveTo>
                  <a:cubicBezTo>
                    <a:pt x="1" y="0"/>
                    <a:pt x="1" y="624"/>
                    <a:pt x="397" y="624"/>
                  </a:cubicBezTo>
                  <a:cubicBezTo>
                    <a:pt x="411" y="624"/>
                    <a:pt x="425" y="623"/>
                    <a:pt x="439" y="622"/>
                  </a:cubicBezTo>
                  <a:lnTo>
                    <a:pt x="1058" y="622"/>
                  </a:lnTo>
                  <a:lnTo>
                    <a:pt x="1082" y="2"/>
                  </a:lnTo>
                  <a:lnTo>
                    <a:pt x="439" y="2"/>
                  </a:lnTo>
                  <a:cubicBezTo>
                    <a:pt x="425" y="1"/>
                    <a:pt x="411" y="0"/>
                    <a:pt x="3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9"/>
            <p:cNvSpPr/>
            <p:nvPr/>
          </p:nvSpPr>
          <p:spPr>
            <a:xfrm>
              <a:off x="7116743" y="2044137"/>
              <a:ext cx="29417" cy="29982"/>
            </a:xfrm>
            <a:custGeom>
              <a:rect b="b" l="l" r="r" t="t"/>
              <a:pathLst>
                <a:path extrusionOk="0" h="919" w="903">
                  <a:moveTo>
                    <a:pt x="379" y="0"/>
                  </a:moveTo>
                  <a:lnTo>
                    <a:pt x="117" y="453"/>
                  </a:lnTo>
                  <a:cubicBezTo>
                    <a:pt x="0" y="703"/>
                    <a:pt x="199" y="918"/>
                    <a:pt x="411" y="918"/>
                  </a:cubicBezTo>
                  <a:cubicBezTo>
                    <a:pt x="501" y="918"/>
                    <a:pt x="594" y="879"/>
                    <a:pt x="665" y="786"/>
                  </a:cubicBezTo>
                  <a:lnTo>
                    <a:pt x="903" y="334"/>
                  </a:lnTo>
                  <a:cubicBezTo>
                    <a:pt x="712" y="238"/>
                    <a:pt x="546" y="119"/>
                    <a:pt x="3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9"/>
            <p:cNvSpPr/>
            <p:nvPr/>
          </p:nvSpPr>
          <p:spPr>
            <a:xfrm>
              <a:off x="7071623" y="2002964"/>
              <a:ext cx="36552" cy="29069"/>
            </a:xfrm>
            <a:custGeom>
              <a:rect b="b" l="l" r="r" t="t"/>
              <a:pathLst>
                <a:path extrusionOk="0" h="891" w="1122">
                  <a:moveTo>
                    <a:pt x="859" y="0"/>
                  </a:moveTo>
                  <a:lnTo>
                    <a:pt x="288" y="310"/>
                  </a:lnTo>
                  <a:cubicBezTo>
                    <a:pt x="0" y="494"/>
                    <a:pt x="155" y="891"/>
                    <a:pt x="432" y="891"/>
                  </a:cubicBezTo>
                  <a:cubicBezTo>
                    <a:pt x="476" y="891"/>
                    <a:pt x="524" y="881"/>
                    <a:pt x="573" y="858"/>
                  </a:cubicBezTo>
                  <a:lnTo>
                    <a:pt x="1121" y="572"/>
                  </a:lnTo>
                  <a:cubicBezTo>
                    <a:pt x="1002" y="381"/>
                    <a:pt x="931" y="191"/>
                    <a:pt x="8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9"/>
            <p:cNvSpPr/>
            <p:nvPr/>
          </p:nvSpPr>
          <p:spPr>
            <a:xfrm>
              <a:off x="7059504" y="1888679"/>
              <a:ext cx="34695" cy="21108"/>
            </a:xfrm>
            <a:custGeom>
              <a:rect b="b" l="l" r="r" t="t"/>
              <a:pathLst>
                <a:path extrusionOk="0" h="647" w="1065">
                  <a:moveTo>
                    <a:pt x="403" y="0"/>
                  </a:moveTo>
                  <a:cubicBezTo>
                    <a:pt x="0" y="0"/>
                    <a:pt x="7" y="646"/>
                    <a:pt x="423" y="646"/>
                  </a:cubicBezTo>
                  <a:cubicBezTo>
                    <a:pt x="431" y="646"/>
                    <a:pt x="438" y="646"/>
                    <a:pt x="445" y="645"/>
                  </a:cubicBezTo>
                  <a:lnTo>
                    <a:pt x="1064" y="645"/>
                  </a:lnTo>
                  <a:lnTo>
                    <a:pt x="1064" y="2"/>
                  </a:lnTo>
                  <a:lnTo>
                    <a:pt x="445" y="2"/>
                  </a:lnTo>
                  <a:cubicBezTo>
                    <a:pt x="431" y="1"/>
                    <a:pt x="417" y="0"/>
                    <a:pt x="4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9"/>
            <p:cNvSpPr/>
            <p:nvPr/>
          </p:nvSpPr>
          <p:spPr>
            <a:xfrm>
              <a:off x="7114397" y="1783431"/>
              <a:ext cx="31763" cy="33865"/>
            </a:xfrm>
            <a:custGeom>
              <a:rect b="b" l="l" r="r" t="t"/>
              <a:pathLst>
                <a:path extrusionOk="0" h="1038" w="975">
                  <a:moveTo>
                    <a:pt x="411" y="1"/>
                  </a:moveTo>
                  <a:cubicBezTo>
                    <a:pt x="200" y="1"/>
                    <a:pt x="1" y="216"/>
                    <a:pt x="118" y="466"/>
                  </a:cubicBezTo>
                  <a:lnTo>
                    <a:pt x="451" y="1038"/>
                  </a:lnTo>
                  <a:cubicBezTo>
                    <a:pt x="618" y="895"/>
                    <a:pt x="784" y="776"/>
                    <a:pt x="975" y="680"/>
                  </a:cubicBezTo>
                  <a:lnTo>
                    <a:pt x="665" y="133"/>
                  </a:lnTo>
                  <a:cubicBezTo>
                    <a:pt x="594" y="40"/>
                    <a:pt x="501" y="1"/>
                    <a:pt x="4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9"/>
            <p:cNvSpPr/>
            <p:nvPr/>
          </p:nvSpPr>
          <p:spPr>
            <a:xfrm>
              <a:off x="7074001" y="1828845"/>
              <a:ext cx="34923" cy="29624"/>
            </a:xfrm>
            <a:custGeom>
              <a:rect b="b" l="l" r="r" t="t"/>
              <a:pathLst>
                <a:path extrusionOk="0" h="908" w="1072">
                  <a:moveTo>
                    <a:pt x="344" y="1"/>
                  </a:moveTo>
                  <a:cubicBezTo>
                    <a:pt x="237" y="1"/>
                    <a:pt x="142" y="53"/>
                    <a:pt x="96" y="146"/>
                  </a:cubicBezTo>
                  <a:cubicBezTo>
                    <a:pt x="0" y="312"/>
                    <a:pt x="48" y="503"/>
                    <a:pt x="215" y="574"/>
                  </a:cubicBezTo>
                  <a:lnTo>
                    <a:pt x="786" y="908"/>
                  </a:lnTo>
                  <a:cubicBezTo>
                    <a:pt x="858" y="717"/>
                    <a:pt x="953" y="527"/>
                    <a:pt x="1072" y="336"/>
                  </a:cubicBezTo>
                  <a:lnTo>
                    <a:pt x="524" y="50"/>
                  </a:lnTo>
                  <a:cubicBezTo>
                    <a:pt x="465" y="17"/>
                    <a:pt x="403" y="1"/>
                    <a:pt x="3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9"/>
            <p:cNvSpPr/>
            <p:nvPr/>
          </p:nvSpPr>
          <p:spPr>
            <a:xfrm>
              <a:off x="7115114" y="1817263"/>
              <a:ext cx="142787" cy="226907"/>
            </a:xfrm>
            <a:custGeom>
              <a:rect b="b" l="l" r="r" t="t"/>
              <a:pathLst>
                <a:path extrusionOk="0" h="6955" w="4383">
                  <a:moveTo>
                    <a:pt x="1790" y="1143"/>
                  </a:moveTo>
                  <a:cubicBezTo>
                    <a:pt x="2320" y="1143"/>
                    <a:pt x="2589" y="1817"/>
                    <a:pt x="2191" y="2215"/>
                  </a:cubicBezTo>
                  <a:cubicBezTo>
                    <a:pt x="2071" y="2336"/>
                    <a:pt x="1920" y="2390"/>
                    <a:pt x="1769" y="2390"/>
                  </a:cubicBezTo>
                  <a:cubicBezTo>
                    <a:pt x="1443" y="2390"/>
                    <a:pt x="1120" y="2137"/>
                    <a:pt x="1120" y="1763"/>
                  </a:cubicBezTo>
                  <a:cubicBezTo>
                    <a:pt x="1120" y="1406"/>
                    <a:pt x="1405" y="1144"/>
                    <a:pt x="1763" y="1144"/>
                  </a:cubicBezTo>
                  <a:cubicBezTo>
                    <a:pt x="1772" y="1143"/>
                    <a:pt x="1781" y="1143"/>
                    <a:pt x="1790" y="1143"/>
                  </a:cubicBezTo>
                  <a:close/>
                  <a:moveTo>
                    <a:pt x="3477" y="2858"/>
                  </a:moveTo>
                  <a:cubicBezTo>
                    <a:pt x="3739" y="2858"/>
                    <a:pt x="3882" y="3192"/>
                    <a:pt x="3692" y="3406"/>
                  </a:cubicBezTo>
                  <a:cubicBezTo>
                    <a:pt x="3624" y="3466"/>
                    <a:pt x="3545" y="3493"/>
                    <a:pt x="3469" y="3493"/>
                  </a:cubicBezTo>
                  <a:cubicBezTo>
                    <a:pt x="3301" y="3493"/>
                    <a:pt x="3144" y="3364"/>
                    <a:pt x="3144" y="3168"/>
                  </a:cubicBezTo>
                  <a:cubicBezTo>
                    <a:pt x="3144" y="3001"/>
                    <a:pt x="3287" y="2858"/>
                    <a:pt x="3477" y="2858"/>
                  </a:cubicBezTo>
                  <a:close/>
                  <a:moveTo>
                    <a:pt x="921" y="3499"/>
                  </a:moveTo>
                  <a:cubicBezTo>
                    <a:pt x="932" y="3499"/>
                    <a:pt x="942" y="3500"/>
                    <a:pt x="953" y="3501"/>
                  </a:cubicBezTo>
                  <a:cubicBezTo>
                    <a:pt x="1239" y="3501"/>
                    <a:pt x="1382" y="3835"/>
                    <a:pt x="1191" y="4025"/>
                  </a:cubicBezTo>
                  <a:cubicBezTo>
                    <a:pt x="1120" y="4097"/>
                    <a:pt x="1035" y="4128"/>
                    <a:pt x="954" y="4128"/>
                  </a:cubicBezTo>
                  <a:cubicBezTo>
                    <a:pt x="792" y="4128"/>
                    <a:pt x="643" y="4001"/>
                    <a:pt x="643" y="3811"/>
                  </a:cubicBezTo>
                  <a:cubicBezTo>
                    <a:pt x="643" y="3655"/>
                    <a:pt x="768" y="3499"/>
                    <a:pt x="921" y="3499"/>
                  </a:cubicBezTo>
                  <a:close/>
                  <a:moveTo>
                    <a:pt x="2739" y="4430"/>
                  </a:moveTo>
                  <a:cubicBezTo>
                    <a:pt x="3073" y="4430"/>
                    <a:pt x="3358" y="4716"/>
                    <a:pt x="3358" y="5049"/>
                  </a:cubicBezTo>
                  <a:cubicBezTo>
                    <a:pt x="3358" y="5436"/>
                    <a:pt x="3053" y="5691"/>
                    <a:pt x="2731" y="5691"/>
                  </a:cubicBezTo>
                  <a:cubicBezTo>
                    <a:pt x="2576" y="5691"/>
                    <a:pt x="2418" y="5633"/>
                    <a:pt x="2287" y="5502"/>
                  </a:cubicBezTo>
                  <a:cubicBezTo>
                    <a:pt x="1882" y="5097"/>
                    <a:pt x="2168" y="4430"/>
                    <a:pt x="2739" y="4430"/>
                  </a:cubicBezTo>
                  <a:close/>
                  <a:moveTo>
                    <a:pt x="2191" y="1"/>
                  </a:moveTo>
                  <a:cubicBezTo>
                    <a:pt x="977" y="1"/>
                    <a:pt x="0" y="977"/>
                    <a:pt x="0" y="2191"/>
                  </a:cubicBezTo>
                  <a:lnTo>
                    <a:pt x="0" y="4740"/>
                  </a:lnTo>
                  <a:cubicBezTo>
                    <a:pt x="0" y="5954"/>
                    <a:pt x="977" y="6931"/>
                    <a:pt x="2191" y="6954"/>
                  </a:cubicBezTo>
                  <a:cubicBezTo>
                    <a:pt x="3406" y="6931"/>
                    <a:pt x="4382" y="5954"/>
                    <a:pt x="4382" y="4740"/>
                  </a:cubicBezTo>
                  <a:lnTo>
                    <a:pt x="4382" y="2191"/>
                  </a:lnTo>
                  <a:cubicBezTo>
                    <a:pt x="4382" y="977"/>
                    <a:pt x="3406" y="1"/>
                    <a:pt x="21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 name="Google Shape;970;p39"/>
          <p:cNvGrpSpPr/>
          <p:nvPr/>
        </p:nvGrpSpPr>
        <p:grpSpPr>
          <a:xfrm>
            <a:off x="6841053" y="2042945"/>
            <a:ext cx="456499" cy="428720"/>
            <a:chOff x="7776795" y="1766009"/>
            <a:chExt cx="371742" cy="349120"/>
          </a:xfrm>
        </p:grpSpPr>
        <p:sp>
          <p:nvSpPr>
            <p:cNvPr id="971" name="Google Shape;971;p39"/>
            <p:cNvSpPr/>
            <p:nvPr/>
          </p:nvSpPr>
          <p:spPr>
            <a:xfrm>
              <a:off x="7897918" y="1889527"/>
              <a:ext cx="119494" cy="102475"/>
            </a:xfrm>
            <a:custGeom>
              <a:rect b="b" l="l" r="r" t="t"/>
              <a:pathLst>
                <a:path extrusionOk="0" h="3141" w="3668">
                  <a:moveTo>
                    <a:pt x="2096" y="0"/>
                  </a:moveTo>
                  <a:cubicBezTo>
                    <a:pt x="691" y="0"/>
                    <a:pt x="0" y="1691"/>
                    <a:pt x="977" y="2667"/>
                  </a:cubicBezTo>
                  <a:cubicBezTo>
                    <a:pt x="1303" y="2994"/>
                    <a:pt x="1704" y="3140"/>
                    <a:pt x="2095" y="3140"/>
                  </a:cubicBezTo>
                  <a:cubicBezTo>
                    <a:pt x="2901" y="3140"/>
                    <a:pt x="3668" y="2518"/>
                    <a:pt x="3668" y="1572"/>
                  </a:cubicBezTo>
                  <a:cubicBezTo>
                    <a:pt x="3668" y="715"/>
                    <a:pt x="2953" y="0"/>
                    <a:pt x="20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9"/>
            <p:cNvSpPr/>
            <p:nvPr/>
          </p:nvSpPr>
          <p:spPr>
            <a:xfrm>
              <a:off x="7776795" y="1766009"/>
              <a:ext cx="371742" cy="349120"/>
            </a:xfrm>
            <a:custGeom>
              <a:rect b="b" l="l" r="r" t="t"/>
              <a:pathLst>
                <a:path extrusionOk="0" h="10701" w="11411">
                  <a:moveTo>
                    <a:pt x="4123" y="2405"/>
                  </a:moveTo>
                  <a:cubicBezTo>
                    <a:pt x="4409" y="2453"/>
                    <a:pt x="4695" y="2524"/>
                    <a:pt x="4980" y="2596"/>
                  </a:cubicBezTo>
                  <a:cubicBezTo>
                    <a:pt x="4576" y="2786"/>
                    <a:pt x="4218" y="3000"/>
                    <a:pt x="3861" y="3239"/>
                  </a:cubicBezTo>
                  <a:cubicBezTo>
                    <a:pt x="3933" y="2953"/>
                    <a:pt x="4004" y="2667"/>
                    <a:pt x="4123" y="2405"/>
                  </a:cubicBezTo>
                  <a:close/>
                  <a:moveTo>
                    <a:pt x="8290" y="2332"/>
                  </a:moveTo>
                  <a:cubicBezTo>
                    <a:pt x="9976" y="2332"/>
                    <a:pt x="10504" y="3337"/>
                    <a:pt x="9586" y="4818"/>
                  </a:cubicBezTo>
                  <a:lnTo>
                    <a:pt x="9586" y="4818"/>
                  </a:lnTo>
                  <a:cubicBezTo>
                    <a:pt x="9257" y="4443"/>
                    <a:pt x="8905" y="4092"/>
                    <a:pt x="8529" y="3786"/>
                  </a:cubicBezTo>
                  <a:cubicBezTo>
                    <a:pt x="8457" y="3310"/>
                    <a:pt x="8338" y="2810"/>
                    <a:pt x="8172" y="2334"/>
                  </a:cubicBezTo>
                  <a:cubicBezTo>
                    <a:pt x="8211" y="2333"/>
                    <a:pt x="8251" y="2332"/>
                    <a:pt x="8290" y="2332"/>
                  </a:cubicBezTo>
                  <a:close/>
                  <a:moveTo>
                    <a:pt x="3336" y="2332"/>
                  </a:moveTo>
                  <a:cubicBezTo>
                    <a:pt x="3375" y="2332"/>
                    <a:pt x="3415" y="2333"/>
                    <a:pt x="3456" y="2334"/>
                  </a:cubicBezTo>
                  <a:cubicBezTo>
                    <a:pt x="3290" y="2810"/>
                    <a:pt x="3171" y="3310"/>
                    <a:pt x="3099" y="3786"/>
                  </a:cubicBezTo>
                  <a:cubicBezTo>
                    <a:pt x="2718" y="4096"/>
                    <a:pt x="2361" y="4453"/>
                    <a:pt x="2027" y="4834"/>
                  </a:cubicBezTo>
                  <a:cubicBezTo>
                    <a:pt x="1097" y="3322"/>
                    <a:pt x="1644" y="2332"/>
                    <a:pt x="3336" y="2332"/>
                  </a:cubicBezTo>
                  <a:close/>
                  <a:moveTo>
                    <a:pt x="8624" y="4715"/>
                  </a:moveTo>
                  <a:lnTo>
                    <a:pt x="8624" y="4715"/>
                  </a:lnTo>
                  <a:cubicBezTo>
                    <a:pt x="8838" y="4906"/>
                    <a:pt x="9029" y="5120"/>
                    <a:pt x="9219" y="5358"/>
                  </a:cubicBezTo>
                  <a:cubicBezTo>
                    <a:pt x="9029" y="5572"/>
                    <a:pt x="8838" y="5787"/>
                    <a:pt x="8624" y="6001"/>
                  </a:cubicBezTo>
                  <a:cubicBezTo>
                    <a:pt x="8648" y="5572"/>
                    <a:pt x="8648" y="5144"/>
                    <a:pt x="8624" y="4715"/>
                  </a:cubicBezTo>
                  <a:close/>
                  <a:moveTo>
                    <a:pt x="3861" y="7454"/>
                  </a:moveTo>
                  <a:cubicBezTo>
                    <a:pt x="4218" y="7692"/>
                    <a:pt x="4576" y="7906"/>
                    <a:pt x="4957" y="8097"/>
                  </a:cubicBezTo>
                  <a:cubicBezTo>
                    <a:pt x="4671" y="8192"/>
                    <a:pt x="4385" y="8240"/>
                    <a:pt x="4099" y="8287"/>
                  </a:cubicBezTo>
                  <a:cubicBezTo>
                    <a:pt x="4004" y="8025"/>
                    <a:pt x="3909" y="7739"/>
                    <a:pt x="3837" y="7478"/>
                  </a:cubicBezTo>
                  <a:lnTo>
                    <a:pt x="3861" y="7454"/>
                  </a:lnTo>
                  <a:close/>
                  <a:moveTo>
                    <a:pt x="7529" y="2405"/>
                  </a:moveTo>
                  <a:cubicBezTo>
                    <a:pt x="7981" y="3739"/>
                    <a:pt x="8124" y="5168"/>
                    <a:pt x="7933" y="6573"/>
                  </a:cubicBezTo>
                  <a:lnTo>
                    <a:pt x="7957" y="6573"/>
                  </a:lnTo>
                  <a:cubicBezTo>
                    <a:pt x="7529" y="6906"/>
                    <a:pt x="7076" y="7192"/>
                    <a:pt x="6600" y="7430"/>
                  </a:cubicBezTo>
                  <a:cubicBezTo>
                    <a:pt x="6886" y="7525"/>
                    <a:pt x="7171" y="7597"/>
                    <a:pt x="7481" y="7668"/>
                  </a:cubicBezTo>
                  <a:cubicBezTo>
                    <a:pt x="7576" y="7597"/>
                    <a:pt x="7695" y="7525"/>
                    <a:pt x="7767" y="7454"/>
                  </a:cubicBezTo>
                  <a:lnTo>
                    <a:pt x="7767" y="7454"/>
                  </a:lnTo>
                  <a:cubicBezTo>
                    <a:pt x="7695" y="7739"/>
                    <a:pt x="7624" y="8025"/>
                    <a:pt x="7505" y="8311"/>
                  </a:cubicBezTo>
                  <a:cubicBezTo>
                    <a:pt x="5528" y="7930"/>
                    <a:pt x="3718" y="6882"/>
                    <a:pt x="2408" y="5358"/>
                  </a:cubicBezTo>
                  <a:cubicBezTo>
                    <a:pt x="2599" y="5120"/>
                    <a:pt x="2789" y="4906"/>
                    <a:pt x="3004" y="4715"/>
                  </a:cubicBezTo>
                  <a:lnTo>
                    <a:pt x="3004" y="5072"/>
                  </a:lnTo>
                  <a:cubicBezTo>
                    <a:pt x="3194" y="5310"/>
                    <a:pt x="3409" y="5525"/>
                    <a:pt x="3623" y="5715"/>
                  </a:cubicBezTo>
                  <a:cubicBezTo>
                    <a:pt x="3599" y="5191"/>
                    <a:pt x="3647" y="4644"/>
                    <a:pt x="3718" y="4120"/>
                  </a:cubicBezTo>
                  <a:cubicBezTo>
                    <a:pt x="4361" y="3620"/>
                    <a:pt x="5076" y="3215"/>
                    <a:pt x="5814" y="2905"/>
                  </a:cubicBezTo>
                  <a:cubicBezTo>
                    <a:pt x="6314" y="3119"/>
                    <a:pt x="6767" y="3358"/>
                    <a:pt x="7219" y="3643"/>
                  </a:cubicBezTo>
                  <a:cubicBezTo>
                    <a:pt x="7171" y="3334"/>
                    <a:pt x="7076" y="3048"/>
                    <a:pt x="6981" y="2762"/>
                  </a:cubicBezTo>
                  <a:lnTo>
                    <a:pt x="6671" y="2596"/>
                  </a:lnTo>
                  <a:cubicBezTo>
                    <a:pt x="6957" y="2524"/>
                    <a:pt x="7243" y="2453"/>
                    <a:pt x="7529" y="2405"/>
                  </a:cubicBezTo>
                  <a:close/>
                  <a:moveTo>
                    <a:pt x="5814" y="8478"/>
                  </a:moveTo>
                  <a:cubicBezTo>
                    <a:pt x="6266" y="8644"/>
                    <a:pt x="6767" y="8787"/>
                    <a:pt x="7243" y="8883"/>
                  </a:cubicBezTo>
                  <a:cubicBezTo>
                    <a:pt x="6843" y="9632"/>
                    <a:pt x="6319" y="10073"/>
                    <a:pt x="5781" y="10073"/>
                  </a:cubicBezTo>
                  <a:cubicBezTo>
                    <a:pt x="5292" y="10073"/>
                    <a:pt x="4792" y="9710"/>
                    <a:pt x="4361" y="8883"/>
                  </a:cubicBezTo>
                  <a:lnTo>
                    <a:pt x="4385" y="8883"/>
                  </a:lnTo>
                  <a:cubicBezTo>
                    <a:pt x="4861" y="8787"/>
                    <a:pt x="5338" y="8644"/>
                    <a:pt x="5814" y="8478"/>
                  </a:cubicBezTo>
                  <a:close/>
                  <a:moveTo>
                    <a:pt x="5791" y="1"/>
                  </a:moveTo>
                  <a:cubicBezTo>
                    <a:pt x="5037" y="1"/>
                    <a:pt x="4275" y="559"/>
                    <a:pt x="3718" y="1738"/>
                  </a:cubicBezTo>
                  <a:cubicBezTo>
                    <a:pt x="3576" y="1727"/>
                    <a:pt x="3439" y="1721"/>
                    <a:pt x="3307" y="1721"/>
                  </a:cubicBezTo>
                  <a:cubicBezTo>
                    <a:pt x="389" y="1721"/>
                    <a:pt x="1" y="4423"/>
                    <a:pt x="3099" y="6906"/>
                  </a:cubicBezTo>
                  <a:cubicBezTo>
                    <a:pt x="3171" y="7406"/>
                    <a:pt x="3266" y="7882"/>
                    <a:pt x="3432" y="8359"/>
                  </a:cubicBezTo>
                  <a:cubicBezTo>
                    <a:pt x="3364" y="8362"/>
                    <a:pt x="3297" y="8364"/>
                    <a:pt x="3232" y="8364"/>
                  </a:cubicBezTo>
                  <a:cubicBezTo>
                    <a:pt x="1952" y="8364"/>
                    <a:pt x="1242" y="7701"/>
                    <a:pt x="1718" y="6477"/>
                  </a:cubicBezTo>
                  <a:cubicBezTo>
                    <a:pt x="1551" y="6311"/>
                    <a:pt x="1384" y="6096"/>
                    <a:pt x="1265" y="5953"/>
                  </a:cubicBezTo>
                  <a:lnTo>
                    <a:pt x="1265" y="5953"/>
                  </a:lnTo>
                  <a:cubicBezTo>
                    <a:pt x="416" y="7673"/>
                    <a:pt x="1307" y="8995"/>
                    <a:pt x="3288" y="8995"/>
                  </a:cubicBezTo>
                  <a:cubicBezTo>
                    <a:pt x="3419" y="8995"/>
                    <a:pt x="3554" y="8990"/>
                    <a:pt x="3694" y="8978"/>
                  </a:cubicBezTo>
                  <a:cubicBezTo>
                    <a:pt x="4243" y="10123"/>
                    <a:pt x="5025" y="10701"/>
                    <a:pt x="5806" y="10701"/>
                  </a:cubicBezTo>
                  <a:cubicBezTo>
                    <a:pt x="6958" y="10701"/>
                    <a:pt x="8108" y="9446"/>
                    <a:pt x="8505" y="6906"/>
                  </a:cubicBezTo>
                  <a:cubicBezTo>
                    <a:pt x="8886" y="6596"/>
                    <a:pt x="9243" y="6239"/>
                    <a:pt x="9577" y="5882"/>
                  </a:cubicBezTo>
                  <a:lnTo>
                    <a:pt x="9577" y="5882"/>
                  </a:lnTo>
                  <a:cubicBezTo>
                    <a:pt x="10315" y="7073"/>
                    <a:pt x="10196" y="8097"/>
                    <a:pt x="8815" y="8311"/>
                  </a:cubicBezTo>
                  <a:cubicBezTo>
                    <a:pt x="8743" y="8549"/>
                    <a:pt x="8672" y="8763"/>
                    <a:pt x="8576" y="8978"/>
                  </a:cubicBezTo>
                  <a:cubicBezTo>
                    <a:pt x="10482" y="8883"/>
                    <a:pt x="11410" y="7406"/>
                    <a:pt x="9981" y="5358"/>
                  </a:cubicBezTo>
                  <a:cubicBezTo>
                    <a:pt x="11345" y="3395"/>
                    <a:pt x="10558" y="1710"/>
                    <a:pt x="8309" y="1710"/>
                  </a:cubicBezTo>
                  <a:cubicBezTo>
                    <a:pt x="7611" y="1710"/>
                    <a:pt x="6773" y="1872"/>
                    <a:pt x="5814" y="2238"/>
                  </a:cubicBezTo>
                  <a:cubicBezTo>
                    <a:pt x="5338" y="2048"/>
                    <a:pt x="4861" y="1905"/>
                    <a:pt x="4385" y="1810"/>
                  </a:cubicBezTo>
                  <a:cubicBezTo>
                    <a:pt x="4773" y="1077"/>
                    <a:pt x="5274" y="621"/>
                    <a:pt x="5804" y="621"/>
                  </a:cubicBezTo>
                  <a:cubicBezTo>
                    <a:pt x="6152" y="621"/>
                    <a:pt x="6512" y="818"/>
                    <a:pt x="6862" y="1262"/>
                  </a:cubicBezTo>
                  <a:cubicBezTo>
                    <a:pt x="7100" y="1191"/>
                    <a:pt x="7314" y="1167"/>
                    <a:pt x="7552" y="1143"/>
                  </a:cubicBezTo>
                  <a:cubicBezTo>
                    <a:pt x="7053" y="394"/>
                    <a:pt x="6424" y="1"/>
                    <a:pt x="57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 name="Google Shape;973;p39"/>
          <p:cNvGrpSpPr/>
          <p:nvPr/>
        </p:nvGrpSpPr>
        <p:grpSpPr>
          <a:xfrm>
            <a:off x="4391437" y="2043930"/>
            <a:ext cx="361127" cy="426756"/>
            <a:chOff x="1787585" y="2325006"/>
            <a:chExt cx="294077" cy="347522"/>
          </a:xfrm>
        </p:grpSpPr>
        <p:sp>
          <p:nvSpPr>
            <p:cNvPr id="974" name="Google Shape;974;p39"/>
            <p:cNvSpPr/>
            <p:nvPr/>
          </p:nvSpPr>
          <p:spPr>
            <a:xfrm>
              <a:off x="1966794" y="2325006"/>
              <a:ext cx="114868" cy="109946"/>
            </a:xfrm>
            <a:custGeom>
              <a:rect b="b" l="l" r="r" t="t"/>
              <a:pathLst>
                <a:path extrusionOk="0" h="3370" w="3526">
                  <a:moveTo>
                    <a:pt x="1799" y="0"/>
                  </a:moveTo>
                  <a:cubicBezTo>
                    <a:pt x="1400" y="0"/>
                    <a:pt x="1001" y="155"/>
                    <a:pt x="691" y="465"/>
                  </a:cubicBezTo>
                  <a:lnTo>
                    <a:pt x="1" y="1155"/>
                  </a:lnTo>
                  <a:lnTo>
                    <a:pt x="2215" y="3370"/>
                  </a:lnTo>
                  <a:lnTo>
                    <a:pt x="2906" y="2679"/>
                  </a:lnTo>
                  <a:cubicBezTo>
                    <a:pt x="3525" y="2060"/>
                    <a:pt x="3525" y="1060"/>
                    <a:pt x="2906" y="465"/>
                  </a:cubicBezTo>
                  <a:cubicBezTo>
                    <a:pt x="2596" y="155"/>
                    <a:pt x="2197" y="0"/>
                    <a:pt x="17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9"/>
            <p:cNvSpPr/>
            <p:nvPr/>
          </p:nvSpPr>
          <p:spPr>
            <a:xfrm>
              <a:off x="1810845" y="2366766"/>
              <a:ext cx="224264" cy="223188"/>
            </a:xfrm>
            <a:custGeom>
              <a:rect b="b" l="l" r="r" t="t"/>
              <a:pathLst>
                <a:path extrusionOk="0" h="6841" w="6884">
                  <a:moveTo>
                    <a:pt x="3871" y="0"/>
                  </a:moveTo>
                  <a:cubicBezTo>
                    <a:pt x="3787" y="0"/>
                    <a:pt x="3704" y="30"/>
                    <a:pt x="3644" y="90"/>
                  </a:cubicBezTo>
                  <a:lnTo>
                    <a:pt x="2763" y="995"/>
                  </a:lnTo>
                  <a:cubicBezTo>
                    <a:pt x="2644" y="1114"/>
                    <a:pt x="2644" y="1304"/>
                    <a:pt x="2763" y="1423"/>
                  </a:cubicBezTo>
                  <a:lnTo>
                    <a:pt x="2978" y="1661"/>
                  </a:lnTo>
                  <a:lnTo>
                    <a:pt x="787" y="3852"/>
                  </a:lnTo>
                  <a:cubicBezTo>
                    <a:pt x="739" y="3900"/>
                    <a:pt x="787" y="3805"/>
                    <a:pt x="48" y="5495"/>
                  </a:cubicBezTo>
                  <a:cubicBezTo>
                    <a:pt x="1" y="5614"/>
                    <a:pt x="25" y="5757"/>
                    <a:pt x="120" y="5853"/>
                  </a:cubicBezTo>
                  <a:lnTo>
                    <a:pt x="1001" y="6758"/>
                  </a:lnTo>
                  <a:cubicBezTo>
                    <a:pt x="1063" y="6804"/>
                    <a:pt x="1145" y="6841"/>
                    <a:pt x="1228" y="6841"/>
                  </a:cubicBezTo>
                  <a:cubicBezTo>
                    <a:pt x="1272" y="6841"/>
                    <a:pt x="1317" y="6830"/>
                    <a:pt x="1358" y="6805"/>
                  </a:cubicBezTo>
                  <a:cubicBezTo>
                    <a:pt x="3073" y="6067"/>
                    <a:pt x="2954" y="6138"/>
                    <a:pt x="3025" y="6067"/>
                  </a:cubicBezTo>
                  <a:lnTo>
                    <a:pt x="3430" y="5662"/>
                  </a:lnTo>
                  <a:lnTo>
                    <a:pt x="2787" y="4995"/>
                  </a:lnTo>
                  <a:cubicBezTo>
                    <a:pt x="2547" y="4774"/>
                    <a:pt x="2765" y="4452"/>
                    <a:pt x="3009" y="4452"/>
                  </a:cubicBezTo>
                  <a:cubicBezTo>
                    <a:pt x="3079" y="4452"/>
                    <a:pt x="3152" y="4479"/>
                    <a:pt x="3216" y="4543"/>
                  </a:cubicBezTo>
                  <a:lnTo>
                    <a:pt x="3883" y="5210"/>
                  </a:lnTo>
                  <a:lnTo>
                    <a:pt x="4335" y="4757"/>
                  </a:lnTo>
                  <a:lnTo>
                    <a:pt x="3668" y="4114"/>
                  </a:lnTo>
                  <a:cubicBezTo>
                    <a:pt x="3430" y="3876"/>
                    <a:pt x="3643" y="3568"/>
                    <a:pt x="3883" y="3568"/>
                  </a:cubicBezTo>
                  <a:cubicBezTo>
                    <a:pt x="3956" y="3568"/>
                    <a:pt x="4031" y="3596"/>
                    <a:pt x="4097" y="3662"/>
                  </a:cubicBezTo>
                  <a:lnTo>
                    <a:pt x="4764" y="4329"/>
                  </a:lnTo>
                  <a:lnTo>
                    <a:pt x="5216" y="3876"/>
                  </a:lnTo>
                  <a:lnTo>
                    <a:pt x="5431" y="4090"/>
                  </a:lnTo>
                  <a:cubicBezTo>
                    <a:pt x="5490" y="4150"/>
                    <a:pt x="5567" y="4180"/>
                    <a:pt x="5648" y="4180"/>
                  </a:cubicBezTo>
                  <a:cubicBezTo>
                    <a:pt x="5728" y="4180"/>
                    <a:pt x="5812" y="4150"/>
                    <a:pt x="5883" y="4090"/>
                  </a:cubicBezTo>
                  <a:lnTo>
                    <a:pt x="6764" y="3209"/>
                  </a:lnTo>
                  <a:cubicBezTo>
                    <a:pt x="6883" y="3090"/>
                    <a:pt x="6883" y="2876"/>
                    <a:pt x="6764" y="2757"/>
                  </a:cubicBezTo>
                  <a:lnTo>
                    <a:pt x="4097" y="90"/>
                  </a:lnTo>
                  <a:cubicBezTo>
                    <a:pt x="4037" y="30"/>
                    <a:pt x="3954" y="0"/>
                    <a:pt x="38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9"/>
            <p:cNvSpPr/>
            <p:nvPr/>
          </p:nvSpPr>
          <p:spPr>
            <a:xfrm>
              <a:off x="1787585" y="2593640"/>
              <a:ext cx="61311" cy="78887"/>
            </a:xfrm>
            <a:custGeom>
              <a:rect b="b" l="l" r="r" t="t"/>
              <a:pathLst>
                <a:path extrusionOk="0" h="2418" w="1882">
                  <a:moveTo>
                    <a:pt x="941" y="0"/>
                  </a:moveTo>
                  <a:cubicBezTo>
                    <a:pt x="870" y="0"/>
                    <a:pt x="798" y="30"/>
                    <a:pt x="739" y="89"/>
                  </a:cubicBezTo>
                  <a:cubicBezTo>
                    <a:pt x="643" y="161"/>
                    <a:pt x="0" y="804"/>
                    <a:pt x="0" y="1542"/>
                  </a:cubicBezTo>
                  <a:cubicBezTo>
                    <a:pt x="36" y="2125"/>
                    <a:pt x="489" y="2417"/>
                    <a:pt x="941" y="2417"/>
                  </a:cubicBezTo>
                  <a:cubicBezTo>
                    <a:pt x="1394" y="2417"/>
                    <a:pt x="1846" y="2125"/>
                    <a:pt x="1882" y="1542"/>
                  </a:cubicBezTo>
                  <a:cubicBezTo>
                    <a:pt x="1882" y="804"/>
                    <a:pt x="1239" y="161"/>
                    <a:pt x="1143" y="89"/>
                  </a:cubicBezTo>
                  <a:cubicBezTo>
                    <a:pt x="1084" y="30"/>
                    <a:pt x="1012" y="0"/>
                    <a:pt x="9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0" name="Shape 980"/>
        <p:cNvGrpSpPr/>
        <p:nvPr/>
      </p:nvGrpSpPr>
      <p:grpSpPr>
        <a:xfrm>
          <a:off x="0" y="0"/>
          <a:ext cx="0" cy="0"/>
          <a:chOff x="0" y="0"/>
          <a:chExt cx="0" cy="0"/>
        </a:xfrm>
      </p:grpSpPr>
      <p:sp>
        <p:nvSpPr>
          <p:cNvPr id="981" name="Google Shape;981;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ABOUT THE DISEASE</a:t>
            </a:r>
            <a:endParaRPr/>
          </a:p>
        </p:txBody>
      </p:sp>
      <p:sp>
        <p:nvSpPr>
          <p:cNvPr id="982" name="Google Shape;982;p40"/>
          <p:cNvSpPr/>
          <p:nvPr/>
        </p:nvSpPr>
        <p:spPr>
          <a:xfrm>
            <a:off x="715100" y="2581900"/>
            <a:ext cx="1419300" cy="782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b="1" lang="en" sz="1900">
                <a:solidFill>
                  <a:schemeClr val="dk2"/>
                </a:solidFill>
                <a:latin typeface="Lexend Deca"/>
                <a:ea typeface="Lexend Deca"/>
                <a:cs typeface="Lexend Deca"/>
                <a:sym typeface="Lexend Deca"/>
              </a:rPr>
              <a:t>A</a:t>
            </a:r>
            <a:r>
              <a:rPr b="1" lang="en" sz="1900">
                <a:solidFill>
                  <a:schemeClr val="dk2"/>
                </a:solidFill>
                <a:latin typeface="Lexend Deca"/>
                <a:ea typeface="Lexend Deca"/>
                <a:cs typeface="Lexend Deca"/>
                <a:sym typeface="Lexend Deca"/>
              </a:rPr>
              <a:t>bout the disease</a:t>
            </a:r>
            <a:endParaRPr b="1" sz="1900">
              <a:solidFill>
                <a:schemeClr val="dk2"/>
              </a:solidFill>
              <a:latin typeface="Lexend Deca"/>
              <a:ea typeface="Lexend Deca"/>
              <a:cs typeface="Lexend Deca"/>
              <a:sym typeface="Lexend Deca"/>
            </a:endParaRPr>
          </a:p>
        </p:txBody>
      </p:sp>
      <p:sp>
        <p:nvSpPr>
          <p:cNvPr id="983" name="Google Shape;983;p40"/>
          <p:cNvSpPr/>
          <p:nvPr/>
        </p:nvSpPr>
        <p:spPr>
          <a:xfrm>
            <a:off x="2675152" y="1337425"/>
            <a:ext cx="1278000" cy="4512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b="1" lang="en" sz="1900">
                <a:solidFill>
                  <a:schemeClr val="dk2"/>
                </a:solidFill>
                <a:latin typeface="Lexend Deca"/>
                <a:ea typeface="Lexend Deca"/>
                <a:cs typeface="Lexend Deca"/>
                <a:sym typeface="Lexend Deca"/>
              </a:rPr>
              <a:t>The Sun</a:t>
            </a:r>
            <a:endParaRPr b="1" sz="1900">
              <a:solidFill>
                <a:schemeClr val="dk2"/>
              </a:solidFill>
              <a:latin typeface="Lexend Deca"/>
              <a:ea typeface="Lexend Deca"/>
              <a:cs typeface="Lexend Deca"/>
              <a:sym typeface="Lexend Deca"/>
            </a:endParaRPr>
          </a:p>
        </p:txBody>
      </p:sp>
      <p:sp>
        <p:nvSpPr>
          <p:cNvPr id="984" name="Google Shape;984;p40"/>
          <p:cNvSpPr/>
          <p:nvPr/>
        </p:nvSpPr>
        <p:spPr>
          <a:xfrm>
            <a:off x="2675152" y="4157300"/>
            <a:ext cx="1278000" cy="4512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b="1" lang="en" sz="1900">
                <a:solidFill>
                  <a:schemeClr val="dk2"/>
                </a:solidFill>
                <a:latin typeface="Lexend Deca"/>
                <a:ea typeface="Lexend Deca"/>
                <a:cs typeface="Lexend Deca"/>
                <a:sym typeface="Lexend Deca"/>
              </a:rPr>
              <a:t>Ceres</a:t>
            </a:r>
            <a:endParaRPr b="1" sz="1900">
              <a:solidFill>
                <a:schemeClr val="dk2"/>
              </a:solidFill>
              <a:latin typeface="Lexend Deca"/>
              <a:ea typeface="Lexend Deca"/>
              <a:cs typeface="Lexend Deca"/>
              <a:sym typeface="Lexend Deca"/>
            </a:endParaRPr>
          </a:p>
        </p:txBody>
      </p:sp>
      <p:sp>
        <p:nvSpPr>
          <p:cNvPr id="985" name="Google Shape;985;p40"/>
          <p:cNvSpPr/>
          <p:nvPr/>
        </p:nvSpPr>
        <p:spPr>
          <a:xfrm>
            <a:off x="2675150" y="2747350"/>
            <a:ext cx="1278000" cy="4512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b="1" lang="en" sz="1900">
                <a:solidFill>
                  <a:schemeClr val="dk2"/>
                </a:solidFill>
                <a:latin typeface="Lexend Deca"/>
                <a:ea typeface="Lexend Deca"/>
                <a:cs typeface="Lexend Deca"/>
                <a:sym typeface="Lexend Deca"/>
              </a:rPr>
              <a:t>Earth</a:t>
            </a:r>
            <a:endParaRPr b="1" sz="1900">
              <a:solidFill>
                <a:schemeClr val="dk2"/>
              </a:solidFill>
              <a:latin typeface="Lexend Deca"/>
              <a:ea typeface="Lexend Deca"/>
              <a:cs typeface="Lexend Deca"/>
              <a:sym typeface="Lexend Deca"/>
            </a:endParaRPr>
          </a:p>
        </p:txBody>
      </p:sp>
      <p:sp>
        <p:nvSpPr>
          <p:cNvPr id="986" name="Google Shape;986;p40"/>
          <p:cNvSpPr/>
          <p:nvPr/>
        </p:nvSpPr>
        <p:spPr>
          <a:xfrm>
            <a:off x="4376671" y="1337425"/>
            <a:ext cx="1237800" cy="4512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rPr b="1" lang="en" sz="1900">
                <a:solidFill>
                  <a:schemeClr val="dk2"/>
                </a:solidFill>
                <a:latin typeface="Lexend Deca"/>
                <a:ea typeface="Lexend Deca"/>
                <a:cs typeface="Lexend Deca"/>
                <a:sym typeface="Lexend Deca"/>
              </a:rPr>
              <a:t>Venus</a:t>
            </a:r>
            <a:endParaRPr b="1" sz="1900">
              <a:solidFill>
                <a:schemeClr val="dk2"/>
              </a:solidFill>
              <a:latin typeface="Lexend Deca"/>
              <a:ea typeface="Lexend Deca"/>
              <a:cs typeface="Lexend Deca"/>
              <a:sym typeface="Lexend Deca"/>
            </a:endParaRPr>
          </a:p>
        </p:txBody>
      </p:sp>
      <p:sp>
        <p:nvSpPr>
          <p:cNvPr id="987" name="Google Shape;987;p40"/>
          <p:cNvSpPr/>
          <p:nvPr/>
        </p:nvSpPr>
        <p:spPr>
          <a:xfrm>
            <a:off x="4376671" y="2042394"/>
            <a:ext cx="1237800" cy="4512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rPr b="1" lang="en" sz="1900">
                <a:solidFill>
                  <a:schemeClr val="dk2"/>
                </a:solidFill>
                <a:latin typeface="Lexend Deca"/>
                <a:ea typeface="Lexend Deca"/>
                <a:cs typeface="Lexend Deca"/>
                <a:sym typeface="Lexend Deca"/>
              </a:rPr>
              <a:t>Mars</a:t>
            </a:r>
            <a:endParaRPr b="1" sz="1900">
              <a:solidFill>
                <a:schemeClr val="dk2"/>
              </a:solidFill>
              <a:latin typeface="Lexend Deca"/>
              <a:ea typeface="Lexend Deca"/>
              <a:cs typeface="Lexend Deca"/>
              <a:sym typeface="Lexend Deca"/>
            </a:endParaRPr>
          </a:p>
        </p:txBody>
      </p:sp>
      <p:sp>
        <p:nvSpPr>
          <p:cNvPr id="988" name="Google Shape;988;p40"/>
          <p:cNvSpPr txBox="1"/>
          <p:nvPr>
            <p:ph idx="4294967295" type="subTitle"/>
          </p:nvPr>
        </p:nvSpPr>
        <p:spPr>
          <a:xfrm>
            <a:off x="6249000" y="1337425"/>
            <a:ext cx="2175000" cy="451200"/>
          </a:xfrm>
          <a:prstGeom prst="rect">
            <a:avLst/>
          </a:prstGeom>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rPr lang="en"/>
              <a:t>Venus is really hot</a:t>
            </a:r>
            <a:endParaRPr/>
          </a:p>
        </p:txBody>
      </p:sp>
      <p:sp>
        <p:nvSpPr>
          <p:cNvPr id="989" name="Google Shape;989;p40"/>
          <p:cNvSpPr txBox="1"/>
          <p:nvPr>
            <p:ph idx="4294967295" type="subTitle"/>
          </p:nvPr>
        </p:nvSpPr>
        <p:spPr>
          <a:xfrm>
            <a:off x="6249000" y="2042394"/>
            <a:ext cx="2175000" cy="451200"/>
          </a:xfrm>
          <a:prstGeom prst="rect">
            <a:avLst/>
          </a:prstGeom>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rPr lang="en"/>
              <a:t>Mars is a cold place</a:t>
            </a:r>
            <a:endParaRPr/>
          </a:p>
        </p:txBody>
      </p:sp>
      <p:sp>
        <p:nvSpPr>
          <p:cNvPr id="990" name="Google Shape;990;p40"/>
          <p:cNvSpPr/>
          <p:nvPr/>
        </p:nvSpPr>
        <p:spPr>
          <a:xfrm>
            <a:off x="4376671" y="3452331"/>
            <a:ext cx="1237800" cy="4512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rPr b="1" lang="en" sz="1900">
                <a:solidFill>
                  <a:schemeClr val="dk2"/>
                </a:solidFill>
                <a:latin typeface="Lexend Deca"/>
                <a:ea typeface="Lexend Deca"/>
                <a:cs typeface="Lexend Deca"/>
                <a:sym typeface="Lexend Deca"/>
              </a:rPr>
              <a:t>Earth</a:t>
            </a:r>
            <a:endParaRPr b="1" sz="1900">
              <a:solidFill>
                <a:schemeClr val="dk2"/>
              </a:solidFill>
              <a:latin typeface="Lexend Deca"/>
              <a:ea typeface="Lexend Deca"/>
              <a:cs typeface="Lexend Deca"/>
              <a:sym typeface="Lexend Deca"/>
            </a:endParaRPr>
          </a:p>
        </p:txBody>
      </p:sp>
      <p:sp>
        <p:nvSpPr>
          <p:cNvPr id="991" name="Google Shape;991;p40"/>
          <p:cNvSpPr/>
          <p:nvPr/>
        </p:nvSpPr>
        <p:spPr>
          <a:xfrm>
            <a:off x="4376671" y="4157300"/>
            <a:ext cx="1237800" cy="4512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rPr b="1" lang="en" sz="1900">
                <a:solidFill>
                  <a:schemeClr val="dk2"/>
                </a:solidFill>
                <a:latin typeface="Lexend Deca"/>
                <a:ea typeface="Lexend Deca"/>
                <a:cs typeface="Lexend Deca"/>
                <a:sym typeface="Lexend Deca"/>
              </a:rPr>
              <a:t>Saturn</a:t>
            </a:r>
            <a:endParaRPr b="1" sz="1900">
              <a:solidFill>
                <a:schemeClr val="dk2"/>
              </a:solidFill>
              <a:latin typeface="Lexend Deca"/>
              <a:ea typeface="Lexend Deca"/>
              <a:cs typeface="Lexend Deca"/>
              <a:sym typeface="Lexend Deca"/>
            </a:endParaRPr>
          </a:p>
        </p:txBody>
      </p:sp>
      <p:sp>
        <p:nvSpPr>
          <p:cNvPr id="992" name="Google Shape;992;p40"/>
          <p:cNvSpPr txBox="1"/>
          <p:nvPr>
            <p:ph idx="4294967295" type="subTitle"/>
          </p:nvPr>
        </p:nvSpPr>
        <p:spPr>
          <a:xfrm>
            <a:off x="6249000" y="3452331"/>
            <a:ext cx="2175000" cy="451200"/>
          </a:xfrm>
          <a:prstGeom prst="rect">
            <a:avLst/>
          </a:prstGeom>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rPr lang="en"/>
              <a:t>We all live on Earth</a:t>
            </a:r>
            <a:endParaRPr/>
          </a:p>
        </p:txBody>
      </p:sp>
      <p:sp>
        <p:nvSpPr>
          <p:cNvPr id="993" name="Google Shape;993;p40"/>
          <p:cNvSpPr txBox="1"/>
          <p:nvPr>
            <p:ph idx="4294967295" type="subTitle"/>
          </p:nvPr>
        </p:nvSpPr>
        <p:spPr>
          <a:xfrm>
            <a:off x="6249000" y="4157300"/>
            <a:ext cx="2175000" cy="451200"/>
          </a:xfrm>
          <a:prstGeom prst="rect">
            <a:avLst/>
          </a:prstGeom>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rPr lang="en"/>
              <a:t>Saturn has several rings</a:t>
            </a:r>
            <a:endParaRPr/>
          </a:p>
        </p:txBody>
      </p:sp>
      <p:sp>
        <p:nvSpPr>
          <p:cNvPr id="994" name="Google Shape;994;p40"/>
          <p:cNvSpPr/>
          <p:nvPr/>
        </p:nvSpPr>
        <p:spPr>
          <a:xfrm>
            <a:off x="4376671" y="2747363"/>
            <a:ext cx="1237800" cy="4512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rPr b="1" lang="en" sz="1900">
                <a:solidFill>
                  <a:schemeClr val="dk2"/>
                </a:solidFill>
                <a:latin typeface="Lexend Deca"/>
                <a:ea typeface="Lexend Deca"/>
                <a:cs typeface="Lexend Deca"/>
                <a:sym typeface="Lexend Deca"/>
              </a:rPr>
              <a:t>Neptune</a:t>
            </a:r>
            <a:endParaRPr b="1" sz="1900">
              <a:solidFill>
                <a:schemeClr val="dk2"/>
              </a:solidFill>
              <a:latin typeface="Lexend Deca"/>
              <a:ea typeface="Lexend Deca"/>
              <a:cs typeface="Lexend Deca"/>
              <a:sym typeface="Lexend Deca"/>
            </a:endParaRPr>
          </a:p>
        </p:txBody>
      </p:sp>
      <p:sp>
        <p:nvSpPr>
          <p:cNvPr id="995" name="Google Shape;995;p40"/>
          <p:cNvSpPr txBox="1"/>
          <p:nvPr>
            <p:ph idx="4294967295" type="subTitle"/>
          </p:nvPr>
        </p:nvSpPr>
        <p:spPr>
          <a:xfrm>
            <a:off x="6249000" y="2747363"/>
            <a:ext cx="2175000" cy="451200"/>
          </a:xfrm>
          <a:prstGeom prst="rect">
            <a:avLst/>
          </a:prstGeom>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rPr lang="en"/>
              <a:t>Neptune is far from us</a:t>
            </a:r>
            <a:endParaRPr/>
          </a:p>
        </p:txBody>
      </p:sp>
      <p:cxnSp>
        <p:nvCxnSpPr>
          <p:cNvPr id="996" name="Google Shape;996;p40"/>
          <p:cNvCxnSpPr>
            <a:stCxn id="982" idx="0"/>
            <a:endCxn id="983" idx="1"/>
          </p:cNvCxnSpPr>
          <p:nvPr/>
        </p:nvCxnSpPr>
        <p:spPr>
          <a:xfrm rot="-5400000">
            <a:off x="1540550" y="1447300"/>
            <a:ext cx="1018800" cy="1250400"/>
          </a:xfrm>
          <a:prstGeom prst="bentConnector2">
            <a:avLst/>
          </a:prstGeom>
          <a:noFill/>
          <a:ln cap="flat" cmpd="sng" w="28575">
            <a:solidFill>
              <a:schemeClr val="dk2"/>
            </a:solidFill>
            <a:prstDash val="solid"/>
            <a:round/>
            <a:headEnd len="med" w="med" type="none"/>
            <a:tailEnd len="med" w="med" type="none"/>
          </a:ln>
        </p:spPr>
      </p:cxnSp>
      <p:cxnSp>
        <p:nvCxnSpPr>
          <p:cNvPr id="997" name="Google Shape;997;p40"/>
          <p:cNvCxnSpPr>
            <a:stCxn id="982" idx="2"/>
            <a:endCxn id="984" idx="1"/>
          </p:cNvCxnSpPr>
          <p:nvPr/>
        </p:nvCxnSpPr>
        <p:spPr>
          <a:xfrm flipH="1" rot="-5400000">
            <a:off x="1540550" y="3248200"/>
            <a:ext cx="1018800" cy="1250400"/>
          </a:xfrm>
          <a:prstGeom prst="bentConnector2">
            <a:avLst/>
          </a:prstGeom>
          <a:noFill/>
          <a:ln cap="flat" cmpd="sng" w="28575">
            <a:solidFill>
              <a:schemeClr val="dk2"/>
            </a:solidFill>
            <a:prstDash val="solid"/>
            <a:round/>
            <a:headEnd len="med" w="med" type="none"/>
            <a:tailEnd len="med" w="med" type="none"/>
          </a:ln>
        </p:spPr>
      </p:cxnSp>
      <p:cxnSp>
        <p:nvCxnSpPr>
          <p:cNvPr id="998" name="Google Shape;998;p40"/>
          <p:cNvCxnSpPr>
            <a:stCxn id="983" idx="3"/>
            <a:endCxn id="987" idx="1"/>
          </p:cNvCxnSpPr>
          <p:nvPr/>
        </p:nvCxnSpPr>
        <p:spPr>
          <a:xfrm>
            <a:off x="3953152" y="1563025"/>
            <a:ext cx="423600" cy="705000"/>
          </a:xfrm>
          <a:prstGeom prst="bentConnector3">
            <a:avLst>
              <a:gd fmla="val 49990" name="adj1"/>
            </a:avLst>
          </a:prstGeom>
          <a:noFill/>
          <a:ln cap="flat" cmpd="sng" w="28575">
            <a:solidFill>
              <a:schemeClr val="dk2"/>
            </a:solidFill>
            <a:prstDash val="solid"/>
            <a:round/>
            <a:headEnd len="med" w="med" type="none"/>
            <a:tailEnd len="med" w="med" type="none"/>
          </a:ln>
        </p:spPr>
      </p:cxnSp>
      <p:cxnSp>
        <p:nvCxnSpPr>
          <p:cNvPr id="999" name="Google Shape;999;p40"/>
          <p:cNvCxnSpPr>
            <a:stCxn id="984" idx="3"/>
            <a:endCxn id="990" idx="1"/>
          </p:cNvCxnSpPr>
          <p:nvPr/>
        </p:nvCxnSpPr>
        <p:spPr>
          <a:xfrm flipH="1" rot="10800000">
            <a:off x="3953152" y="3677900"/>
            <a:ext cx="423600" cy="705000"/>
          </a:xfrm>
          <a:prstGeom prst="bentConnector3">
            <a:avLst>
              <a:gd fmla="val 49990" name="adj1"/>
            </a:avLst>
          </a:prstGeom>
          <a:noFill/>
          <a:ln cap="flat" cmpd="sng" w="28575">
            <a:solidFill>
              <a:schemeClr val="dk2"/>
            </a:solidFill>
            <a:prstDash val="solid"/>
            <a:round/>
            <a:headEnd len="med" w="med" type="none"/>
            <a:tailEnd len="med" w="med" type="none"/>
          </a:ln>
        </p:spPr>
      </p:cxnSp>
      <p:cxnSp>
        <p:nvCxnSpPr>
          <p:cNvPr id="1000" name="Google Shape;1000;p40"/>
          <p:cNvCxnSpPr>
            <a:stCxn id="982" idx="3"/>
            <a:endCxn id="985" idx="1"/>
          </p:cNvCxnSpPr>
          <p:nvPr/>
        </p:nvCxnSpPr>
        <p:spPr>
          <a:xfrm>
            <a:off x="2134400" y="2972950"/>
            <a:ext cx="540600" cy="0"/>
          </a:xfrm>
          <a:prstGeom prst="straightConnector1">
            <a:avLst/>
          </a:prstGeom>
          <a:noFill/>
          <a:ln cap="flat" cmpd="sng" w="28575">
            <a:solidFill>
              <a:schemeClr val="dk2"/>
            </a:solidFill>
            <a:prstDash val="solid"/>
            <a:round/>
            <a:headEnd len="med" w="med" type="none"/>
            <a:tailEnd len="med" w="med" type="none"/>
          </a:ln>
        </p:spPr>
      </p:cxnSp>
      <p:cxnSp>
        <p:nvCxnSpPr>
          <p:cNvPr id="1001" name="Google Shape;1001;p40"/>
          <p:cNvCxnSpPr>
            <a:stCxn id="985" idx="3"/>
            <a:endCxn id="994" idx="1"/>
          </p:cNvCxnSpPr>
          <p:nvPr/>
        </p:nvCxnSpPr>
        <p:spPr>
          <a:xfrm>
            <a:off x="3953150" y="2972950"/>
            <a:ext cx="423600" cy="0"/>
          </a:xfrm>
          <a:prstGeom prst="straightConnector1">
            <a:avLst/>
          </a:prstGeom>
          <a:noFill/>
          <a:ln cap="flat" cmpd="sng" w="28575">
            <a:solidFill>
              <a:schemeClr val="dk2"/>
            </a:solidFill>
            <a:prstDash val="solid"/>
            <a:round/>
            <a:headEnd len="med" w="med" type="none"/>
            <a:tailEnd len="med" w="med" type="none"/>
          </a:ln>
        </p:spPr>
      </p:cxnSp>
      <p:cxnSp>
        <p:nvCxnSpPr>
          <p:cNvPr id="1002" name="Google Shape;1002;p40"/>
          <p:cNvCxnSpPr>
            <a:stCxn id="983" idx="3"/>
            <a:endCxn id="986" idx="1"/>
          </p:cNvCxnSpPr>
          <p:nvPr/>
        </p:nvCxnSpPr>
        <p:spPr>
          <a:xfrm>
            <a:off x="3953152" y="1563025"/>
            <a:ext cx="423600" cy="0"/>
          </a:xfrm>
          <a:prstGeom prst="straightConnector1">
            <a:avLst/>
          </a:prstGeom>
          <a:noFill/>
          <a:ln cap="flat" cmpd="sng" w="28575">
            <a:solidFill>
              <a:schemeClr val="dk2"/>
            </a:solidFill>
            <a:prstDash val="solid"/>
            <a:round/>
            <a:headEnd len="med" w="med" type="none"/>
            <a:tailEnd len="med" w="med" type="none"/>
          </a:ln>
        </p:spPr>
      </p:cxnSp>
      <p:cxnSp>
        <p:nvCxnSpPr>
          <p:cNvPr id="1003" name="Google Shape;1003;p40"/>
          <p:cNvCxnSpPr>
            <a:stCxn id="984" idx="3"/>
            <a:endCxn id="991" idx="1"/>
          </p:cNvCxnSpPr>
          <p:nvPr/>
        </p:nvCxnSpPr>
        <p:spPr>
          <a:xfrm>
            <a:off x="3953152" y="4382900"/>
            <a:ext cx="423600" cy="0"/>
          </a:xfrm>
          <a:prstGeom prst="straightConnector1">
            <a:avLst/>
          </a:prstGeom>
          <a:noFill/>
          <a:ln cap="flat" cmpd="sng" w="28575">
            <a:solidFill>
              <a:schemeClr val="dk2"/>
            </a:solidFill>
            <a:prstDash val="solid"/>
            <a:round/>
            <a:headEnd len="med" w="med" type="none"/>
            <a:tailEnd len="med" w="med" type="none"/>
          </a:ln>
        </p:spPr>
      </p:cxnSp>
      <p:cxnSp>
        <p:nvCxnSpPr>
          <p:cNvPr id="1004" name="Google Shape;1004;p40"/>
          <p:cNvCxnSpPr>
            <a:stCxn id="986" idx="3"/>
            <a:endCxn id="988" idx="1"/>
          </p:cNvCxnSpPr>
          <p:nvPr/>
        </p:nvCxnSpPr>
        <p:spPr>
          <a:xfrm>
            <a:off x="5614471" y="1563025"/>
            <a:ext cx="634500" cy="0"/>
          </a:xfrm>
          <a:prstGeom prst="straightConnector1">
            <a:avLst/>
          </a:prstGeom>
          <a:noFill/>
          <a:ln cap="flat" cmpd="sng" w="28575">
            <a:solidFill>
              <a:schemeClr val="dk2"/>
            </a:solidFill>
            <a:prstDash val="solid"/>
            <a:round/>
            <a:headEnd len="med" w="med" type="none"/>
            <a:tailEnd len="med" w="med" type="none"/>
          </a:ln>
        </p:spPr>
      </p:cxnSp>
      <p:cxnSp>
        <p:nvCxnSpPr>
          <p:cNvPr id="1005" name="Google Shape;1005;p40"/>
          <p:cNvCxnSpPr>
            <a:stCxn id="987" idx="3"/>
            <a:endCxn id="989" idx="1"/>
          </p:cNvCxnSpPr>
          <p:nvPr/>
        </p:nvCxnSpPr>
        <p:spPr>
          <a:xfrm>
            <a:off x="5614471" y="2267994"/>
            <a:ext cx="634500" cy="0"/>
          </a:xfrm>
          <a:prstGeom prst="straightConnector1">
            <a:avLst/>
          </a:prstGeom>
          <a:noFill/>
          <a:ln cap="flat" cmpd="sng" w="28575">
            <a:solidFill>
              <a:schemeClr val="dk2"/>
            </a:solidFill>
            <a:prstDash val="solid"/>
            <a:round/>
            <a:headEnd len="med" w="med" type="none"/>
            <a:tailEnd len="med" w="med" type="none"/>
          </a:ln>
        </p:spPr>
      </p:cxnSp>
      <p:cxnSp>
        <p:nvCxnSpPr>
          <p:cNvPr id="1006" name="Google Shape;1006;p40"/>
          <p:cNvCxnSpPr>
            <a:stCxn id="994" idx="3"/>
            <a:endCxn id="995" idx="1"/>
          </p:cNvCxnSpPr>
          <p:nvPr/>
        </p:nvCxnSpPr>
        <p:spPr>
          <a:xfrm>
            <a:off x="5614471" y="2972963"/>
            <a:ext cx="634500" cy="0"/>
          </a:xfrm>
          <a:prstGeom prst="straightConnector1">
            <a:avLst/>
          </a:prstGeom>
          <a:noFill/>
          <a:ln cap="flat" cmpd="sng" w="28575">
            <a:solidFill>
              <a:schemeClr val="dk2"/>
            </a:solidFill>
            <a:prstDash val="solid"/>
            <a:round/>
            <a:headEnd len="med" w="med" type="none"/>
            <a:tailEnd len="med" w="med" type="none"/>
          </a:ln>
        </p:spPr>
      </p:cxnSp>
      <p:cxnSp>
        <p:nvCxnSpPr>
          <p:cNvPr id="1007" name="Google Shape;1007;p40"/>
          <p:cNvCxnSpPr>
            <a:stCxn id="990" idx="3"/>
            <a:endCxn id="992" idx="1"/>
          </p:cNvCxnSpPr>
          <p:nvPr/>
        </p:nvCxnSpPr>
        <p:spPr>
          <a:xfrm>
            <a:off x="5614471" y="3677931"/>
            <a:ext cx="634500" cy="0"/>
          </a:xfrm>
          <a:prstGeom prst="straightConnector1">
            <a:avLst/>
          </a:prstGeom>
          <a:noFill/>
          <a:ln cap="flat" cmpd="sng" w="28575">
            <a:solidFill>
              <a:schemeClr val="dk2"/>
            </a:solidFill>
            <a:prstDash val="solid"/>
            <a:round/>
            <a:headEnd len="med" w="med" type="none"/>
            <a:tailEnd len="med" w="med" type="none"/>
          </a:ln>
        </p:spPr>
      </p:cxnSp>
      <p:cxnSp>
        <p:nvCxnSpPr>
          <p:cNvPr id="1008" name="Google Shape;1008;p40"/>
          <p:cNvCxnSpPr>
            <a:stCxn id="991" idx="3"/>
            <a:endCxn id="993" idx="1"/>
          </p:cNvCxnSpPr>
          <p:nvPr/>
        </p:nvCxnSpPr>
        <p:spPr>
          <a:xfrm>
            <a:off x="5614471" y="4382900"/>
            <a:ext cx="634500" cy="0"/>
          </a:xfrm>
          <a:prstGeom prst="straightConnector1">
            <a:avLst/>
          </a:prstGeom>
          <a:noFill/>
          <a:ln cap="flat" cmpd="sng" w="28575">
            <a:solidFill>
              <a:schemeClr val="dk2"/>
            </a:solidFill>
            <a:prstDash val="solid"/>
            <a:round/>
            <a:headEnd len="med" w="med" type="none"/>
            <a:tailEnd len="med" w="med" type="none"/>
          </a:ln>
        </p:spPr>
      </p:cxn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2" name="Shape 1012"/>
        <p:cNvGrpSpPr/>
        <p:nvPr/>
      </p:nvGrpSpPr>
      <p:grpSpPr>
        <a:xfrm>
          <a:off x="0" y="0"/>
          <a:ext cx="0" cy="0"/>
          <a:chOff x="0" y="0"/>
          <a:chExt cx="0" cy="0"/>
        </a:xfrm>
      </p:grpSpPr>
      <p:cxnSp>
        <p:nvCxnSpPr>
          <p:cNvPr id="1013" name="Google Shape;1013;p41"/>
          <p:cNvCxnSpPr/>
          <p:nvPr/>
        </p:nvCxnSpPr>
        <p:spPr>
          <a:xfrm>
            <a:off x="2030250" y="2113359"/>
            <a:ext cx="554100" cy="0"/>
          </a:xfrm>
          <a:prstGeom prst="straightConnector1">
            <a:avLst/>
          </a:prstGeom>
          <a:noFill/>
          <a:ln cap="flat" cmpd="sng" w="28575">
            <a:solidFill>
              <a:schemeClr val="dk2"/>
            </a:solidFill>
            <a:prstDash val="solid"/>
            <a:round/>
            <a:headEnd len="med" w="med" type="none"/>
            <a:tailEnd len="med" w="med" type="none"/>
          </a:ln>
        </p:spPr>
      </p:cxnSp>
      <p:sp>
        <p:nvSpPr>
          <p:cNvPr id="1014" name="Google Shape;1014;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CONCEPTS AND TYPOLOGY</a:t>
            </a:r>
            <a:endParaRPr/>
          </a:p>
        </p:txBody>
      </p:sp>
      <p:graphicFrame>
        <p:nvGraphicFramePr>
          <p:cNvPr id="1015" name="Google Shape;1015;p41"/>
          <p:cNvGraphicFramePr/>
          <p:nvPr/>
        </p:nvGraphicFramePr>
        <p:xfrm>
          <a:off x="2580525" y="1647299"/>
          <a:ext cx="3000000" cy="3000000"/>
        </p:xfrm>
        <a:graphic>
          <a:graphicData uri="http://schemas.openxmlformats.org/drawingml/2006/table">
            <a:tbl>
              <a:tblPr>
                <a:noFill/>
                <a:tableStyleId>{56AAA042-D876-41BB-94AA-FE480DC896E1}</a:tableStyleId>
              </a:tblPr>
              <a:tblGrid>
                <a:gridCol w="1593425"/>
                <a:gridCol w="3211500"/>
              </a:tblGrid>
              <a:tr h="932250">
                <a:tc>
                  <a:txBody>
                    <a:bodyPr/>
                    <a:lstStyle/>
                    <a:p>
                      <a:pPr indent="0" lvl="0" marL="0" marR="0" rtl="0" algn="l">
                        <a:lnSpc>
                          <a:spcPct val="100000"/>
                        </a:lnSpc>
                        <a:spcBef>
                          <a:spcPts val="0"/>
                        </a:spcBef>
                        <a:spcAft>
                          <a:spcPts val="0"/>
                        </a:spcAft>
                        <a:buNone/>
                      </a:pPr>
                      <a:r>
                        <a:rPr b="1" lang="en" sz="1900">
                          <a:solidFill>
                            <a:schemeClr val="dk2"/>
                          </a:solidFill>
                          <a:latin typeface="Lexend Deca"/>
                          <a:ea typeface="Lexend Deca"/>
                          <a:cs typeface="Lexend Deca"/>
                          <a:sym typeface="Lexend Deca"/>
                        </a:rPr>
                        <a:t>Neptune</a:t>
                      </a:r>
                      <a:endParaRPr b="1" sz="1900">
                        <a:solidFill>
                          <a:schemeClr val="dk2"/>
                        </a:solidFill>
                        <a:latin typeface="Lexend Deca"/>
                        <a:ea typeface="Lexend Deca"/>
                        <a:cs typeface="Lexend Deca"/>
                        <a:sym typeface="Lexend Deca"/>
                      </a:endParaRPr>
                    </a:p>
                  </a:txBody>
                  <a:tcPr marT="91425" marB="91425" marR="91425" marL="91425" anchor="ctr">
                    <a:lnL cap="flat" cmpd="sng" w="28575">
                      <a:solidFill>
                        <a:schemeClr val="dk2">
                          <a:alpha val="0"/>
                        </a:schemeClr>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Open Sans"/>
                          <a:ea typeface="Open Sans"/>
                          <a:cs typeface="Open Sans"/>
                          <a:sym typeface="Open Sans"/>
                        </a:rPr>
                        <a:t>Neptune is the farthest planet from the Sun and the fourth-largest in the Solar System</a:t>
                      </a:r>
                      <a:endParaRPr b="1" sz="1900">
                        <a:solidFill>
                          <a:schemeClr val="dk1"/>
                        </a:solidFill>
                        <a:latin typeface="Lexend Deca"/>
                        <a:ea typeface="Lexend Deca"/>
                        <a:cs typeface="Lexend Deca"/>
                        <a:sym typeface="Lexend Deca"/>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alpha val="0"/>
                        </a:schemeClr>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r h="932250">
                <a:tc>
                  <a:txBody>
                    <a:bodyPr/>
                    <a:lstStyle/>
                    <a:p>
                      <a:pPr indent="0" lvl="0" marL="0" rtl="0" algn="l">
                        <a:spcBef>
                          <a:spcPts val="0"/>
                        </a:spcBef>
                        <a:spcAft>
                          <a:spcPts val="0"/>
                        </a:spcAft>
                        <a:buNone/>
                      </a:pPr>
                      <a:r>
                        <a:rPr b="1" lang="en" sz="1900">
                          <a:solidFill>
                            <a:schemeClr val="dk2"/>
                          </a:solidFill>
                          <a:latin typeface="Lexend Deca"/>
                          <a:ea typeface="Lexend Deca"/>
                          <a:cs typeface="Lexend Deca"/>
                          <a:sym typeface="Lexend Deca"/>
                        </a:rPr>
                        <a:t>Mercury</a:t>
                      </a:r>
                      <a:endParaRPr/>
                    </a:p>
                  </a:txBody>
                  <a:tcPr marT="91425" marB="91425" marR="91425" marL="91425" anchor="ctr">
                    <a:lnL cap="flat" cmpd="sng" w="28575">
                      <a:solidFill>
                        <a:schemeClr val="dk2">
                          <a:alpha val="0"/>
                        </a:schemeClr>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Open Sans"/>
                          <a:ea typeface="Open Sans"/>
                          <a:cs typeface="Open Sans"/>
                          <a:sym typeface="Open Sans"/>
                        </a:rPr>
                        <a:t>Mercury is the closest planet to the Sun and also the smallest one in the Solar System</a:t>
                      </a:r>
                      <a:endParaRPr>
                        <a:solidFill>
                          <a:schemeClr val="dk1"/>
                        </a:solidFill>
                        <a:latin typeface="Open Sans"/>
                        <a:ea typeface="Open Sans"/>
                        <a:cs typeface="Open Sans"/>
                        <a:sym typeface="Open Sans"/>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alpha val="0"/>
                        </a:schemeClr>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r h="963775">
                <a:tc>
                  <a:txBody>
                    <a:bodyPr/>
                    <a:lstStyle/>
                    <a:p>
                      <a:pPr indent="0" lvl="0" marL="0" rtl="0" algn="l">
                        <a:spcBef>
                          <a:spcPts val="0"/>
                        </a:spcBef>
                        <a:spcAft>
                          <a:spcPts val="0"/>
                        </a:spcAft>
                        <a:buNone/>
                      </a:pPr>
                      <a:r>
                        <a:rPr b="1" lang="en" sz="1900">
                          <a:solidFill>
                            <a:schemeClr val="dk2"/>
                          </a:solidFill>
                          <a:latin typeface="Lexend Deca"/>
                          <a:ea typeface="Lexend Deca"/>
                          <a:cs typeface="Lexend Deca"/>
                          <a:sym typeface="Lexend Deca"/>
                        </a:rPr>
                        <a:t>Mars</a:t>
                      </a:r>
                      <a:endParaRPr/>
                    </a:p>
                  </a:txBody>
                  <a:tcPr marT="91425" marB="91425" marR="91425" marL="91425" anchor="ctr">
                    <a:lnL cap="flat" cmpd="sng" w="28575">
                      <a:solidFill>
                        <a:schemeClr val="dk2">
                          <a:alpha val="0"/>
                        </a:schemeClr>
                      </a:solidFill>
                      <a:prstDash val="solid"/>
                      <a:round/>
                      <a:headEnd len="sm" w="sm" type="none"/>
                      <a:tailEnd len="sm" w="sm" type="none"/>
                    </a:lnL>
                    <a:lnR cap="flat" cmpd="sng" w="28575">
                      <a:solidFill>
                        <a:schemeClr val="dk2"/>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Open Sans"/>
                          <a:ea typeface="Open Sans"/>
                          <a:cs typeface="Open Sans"/>
                          <a:sym typeface="Open Sans"/>
                        </a:rPr>
                        <a:t>Despite being red, Mars is actually a very cold place. It’s full of iron oxide dust, which gives the planet its reddish cast</a:t>
                      </a:r>
                      <a:endParaRPr>
                        <a:solidFill>
                          <a:schemeClr val="dk1"/>
                        </a:solidFill>
                        <a:latin typeface="Open Sans"/>
                        <a:ea typeface="Open Sans"/>
                        <a:cs typeface="Open Sans"/>
                        <a:sym typeface="Open Sans"/>
                      </a:endParaRPr>
                    </a:p>
                  </a:txBody>
                  <a:tcPr marT="91425" marB="91425" marR="91425" marL="91425" anchor="ctr">
                    <a:lnL cap="flat" cmpd="sng" w="28575">
                      <a:solidFill>
                        <a:schemeClr val="dk2"/>
                      </a:solidFill>
                      <a:prstDash val="solid"/>
                      <a:round/>
                      <a:headEnd len="sm" w="sm" type="none"/>
                      <a:tailEnd len="sm" w="sm" type="none"/>
                    </a:lnL>
                    <a:lnR cap="flat" cmpd="sng" w="28575">
                      <a:solidFill>
                        <a:schemeClr val="dk2">
                          <a:alpha val="0"/>
                        </a:schemeClr>
                      </a:solidFill>
                      <a:prstDash val="solid"/>
                      <a:round/>
                      <a:headEnd len="sm" w="sm" type="none"/>
                      <a:tailEnd len="sm" w="sm" type="none"/>
                    </a:lnR>
                    <a:lnT cap="flat" cmpd="sng" w="28575">
                      <a:solidFill>
                        <a:schemeClr val="dk2"/>
                      </a:solidFill>
                      <a:prstDash val="solid"/>
                      <a:round/>
                      <a:headEnd len="sm" w="sm" type="none"/>
                      <a:tailEnd len="sm" w="sm" type="none"/>
                    </a:lnT>
                    <a:lnB cap="flat" cmpd="sng" w="28575">
                      <a:solidFill>
                        <a:schemeClr val="dk2"/>
                      </a:solidFill>
                      <a:prstDash val="solid"/>
                      <a:round/>
                      <a:headEnd len="sm" w="sm" type="none"/>
                      <a:tailEnd len="sm" w="sm" type="none"/>
                    </a:lnB>
                  </a:tcPr>
                </a:tc>
              </a:tr>
            </a:tbl>
          </a:graphicData>
        </a:graphic>
      </p:graphicFrame>
      <p:sp>
        <p:nvSpPr>
          <p:cNvPr id="1016" name="Google Shape;1016;p41"/>
          <p:cNvSpPr/>
          <p:nvPr/>
        </p:nvSpPr>
        <p:spPr>
          <a:xfrm>
            <a:off x="1155388" y="1805335"/>
            <a:ext cx="752820" cy="616053"/>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A64DA5">
              <a:alpha val="42260"/>
            </a:srgbClr>
          </a:solidFill>
          <a:ln>
            <a:noFill/>
          </a:ln>
        </p:spPr>
      </p:sp>
      <p:sp>
        <p:nvSpPr>
          <p:cNvPr id="1017" name="Google Shape;1017;p41"/>
          <p:cNvSpPr/>
          <p:nvPr/>
        </p:nvSpPr>
        <p:spPr>
          <a:xfrm>
            <a:off x="1155388" y="2745429"/>
            <a:ext cx="752820" cy="616053"/>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A64DA5">
              <a:alpha val="42260"/>
            </a:srgbClr>
          </a:solidFill>
          <a:ln>
            <a:noFill/>
          </a:ln>
        </p:spPr>
      </p:sp>
      <p:sp>
        <p:nvSpPr>
          <p:cNvPr id="1018" name="Google Shape;1018;p41"/>
          <p:cNvSpPr/>
          <p:nvPr/>
        </p:nvSpPr>
        <p:spPr>
          <a:xfrm>
            <a:off x="1155388" y="3685523"/>
            <a:ext cx="752820" cy="616053"/>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A64DA5">
              <a:alpha val="42260"/>
            </a:srgbClr>
          </a:solidFill>
          <a:ln>
            <a:noFill/>
          </a:ln>
        </p:spPr>
      </p:sp>
      <p:cxnSp>
        <p:nvCxnSpPr>
          <p:cNvPr id="1019" name="Google Shape;1019;p41"/>
          <p:cNvCxnSpPr/>
          <p:nvPr/>
        </p:nvCxnSpPr>
        <p:spPr>
          <a:xfrm>
            <a:off x="2030250" y="3064828"/>
            <a:ext cx="554100" cy="0"/>
          </a:xfrm>
          <a:prstGeom prst="straightConnector1">
            <a:avLst/>
          </a:prstGeom>
          <a:noFill/>
          <a:ln cap="flat" cmpd="sng" w="28575">
            <a:solidFill>
              <a:schemeClr val="dk2"/>
            </a:solidFill>
            <a:prstDash val="solid"/>
            <a:round/>
            <a:headEnd len="med" w="med" type="none"/>
            <a:tailEnd len="med" w="med" type="none"/>
          </a:ln>
        </p:spPr>
      </p:cxnSp>
      <p:cxnSp>
        <p:nvCxnSpPr>
          <p:cNvPr id="1020" name="Google Shape;1020;p41"/>
          <p:cNvCxnSpPr/>
          <p:nvPr/>
        </p:nvCxnSpPr>
        <p:spPr>
          <a:xfrm>
            <a:off x="2030250" y="4016296"/>
            <a:ext cx="554100" cy="0"/>
          </a:xfrm>
          <a:prstGeom prst="straightConnector1">
            <a:avLst/>
          </a:prstGeom>
          <a:noFill/>
          <a:ln cap="flat" cmpd="sng" w="28575">
            <a:solidFill>
              <a:schemeClr val="dk2"/>
            </a:solidFill>
            <a:prstDash val="solid"/>
            <a:round/>
            <a:headEnd len="med" w="med" type="none"/>
            <a:tailEnd len="med" w="med" type="none"/>
          </a:ln>
        </p:spPr>
      </p:cxnSp>
      <p:grpSp>
        <p:nvGrpSpPr>
          <p:cNvPr id="1021" name="Google Shape;1021;p41"/>
          <p:cNvGrpSpPr/>
          <p:nvPr/>
        </p:nvGrpSpPr>
        <p:grpSpPr>
          <a:xfrm>
            <a:off x="1373622" y="1901257"/>
            <a:ext cx="348646" cy="424211"/>
            <a:chOff x="-24709100" y="3888875"/>
            <a:chExt cx="243400" cy="296175"/>
          </a:xfrm>
        </p:grpSpPr>
        <p:sp>
          <p:nvSpPr>
            <p:cNvPr id="1022" name="Google Shape;1022;p41"/>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1"/>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1"/>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 name="Google Shape;1025;p41"/>
          <p:cNvSpPr/>
          <p:nvPr/>
        </p:nvSpPr>
        <p:spPr>
          <a:xfrm>
            <a:off x="1322274" y="3781429"/>
            <a:ext cx="451313" cy="414114"/>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 name="Google Shape;1026;p41"/>
          <p:cNvGrpSpPr/>
          <p:nvPr/>
        </p:nvGrpSpPr>
        <p:grpSpPr>
          <a:xfrm>
            <a:off x="1333427" y="2839101"/>
            <a:ext cx="426497" cy="428723"/>
            <a:chOff x="-27351575" y="3915650"/>
            <a:chExt cx="297750" cy="299325"/>
          </a:xfrm>
        </p:grpSpPr>
        <p:sp>
          <p:nvSpPr>
            <p:cNvPr id="1027" name="Google Shape;1027;p41"/>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1"/>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2" name="Shape 1032"/>
        <p:cNvGrpSpPr/>
        <p:nvPr/>
      </p:nvGrpSpPr>
      <p:grpSpPr>
        <a:xfrm>
          <a:off x="0" y="0"/>
          <a:ext cx="0" cy="0"/>
          <a:chOff x="0" y="0"/>
          <a:chExt cx="0" cy="0"/>
        </a:xfrm>
      </p:grpSpPr>
      <p:sp>
        <p:nvSpPr>
          <p:cNvPr id="1033" name="Google Shape;1033;p42"/>
          <p:cNvSpPr txBox="1"/>
          <p:nvPr>
            <p:ph type="title"/>
          </p:nvPr>
        </p:nvSpPr>
        <p:spPr>
          <a:xfrm>
            <a:off x="1388100" y="1307100"/>
            <a:ext cx="6367800" cy="252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7900"/>
              <a:t>AWESOME WORDS</a:t>
            </a:r>
            <a:endParaRPr sz="7900"/>
          </a:p>
        </p:txBody>
      </p:sp>
      <p:grpSp>
        <p:nvGrpSpPr>
          <p:cNvPr id="1034" name="Google Shape;1034;p42"/>
          <p:cNvGrpSpPr/>
          <p:nvPr/>
        </p:nvGrpSpPr>
        <p:grpSpPr>
          <a:xfrm>
            <a:off x="7709256" y="3976432"/>
            <a:ext cx="370758" cy="568784"/>
            <a:chOff x="7709256" y="3976432"/>
            <a:chExt cx="370758" cy="568784"/>
          </a:xfrm>
        </p:grpSpPr>
        <p:grpSp>
          <p:nvGrpSpPr>
            <p:cNvPr id="1035" name="Google Shape;1035;p42"/>
            <p:cNvGrpSpPr/>
            <p:nvPr/>
          </p:nvGrpSpPr>
          <p:grpSpPr>
            <a:xfrm>
              <a:off x="7709256" y="3976432"/>
              <a:ext cx="263941" cy="271144"/>
              <a:chOff x="2229338" y="688300"/>
              <a:chExt cx="510525" cy="524457"/>
            </a:xfrm>
          </p:grpSpPr>
          <p:sp>
            <p:nvSpPr>
              <p:cNvPr id="1036" name="Google Shape;1036;p42"/>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037" name="Google Shape;1037;p42"/>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038" name="Google Shape;1038;p42"/>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1039" name="Google Shape;1039;p42"/>
            <p:cNvGrpSpPr/>
            <p:nvPr/>
          </p:nvGrpSpPr>
          <p:grpSpPr>
            <a:xfrm rot="-3166218">
              <a:off x="7948038" y="4412037"/>
              <a:ext cx="108938" cy="111911"/>
              <a:chOff x="2229338" y="688300"/>
              <a:chExt cx="510525" cy="524457"/>
            </a:xfrm>
          </p:grpSpPr>
          <p:sp>
            <p:nvSpPr>
              <p:cNvPr id="1040" name="Google Shape;1040;p42"/>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041" name="Google Shape;1041;p42"/>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042" name="Google Shape;1042;p42"/>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grpSp>
        <p:nvGrpSpPr>
          <p:cNvPr id="1043" name="Google Shape;1043;p42"/>
          <p:cNvGrpSpPr/>
          <p:nvPr/>
        </p:nvGrpSpPr>
        <p:grpSpPr>
          <a:xfrm flipH="1">
            <a:off x="-115368" y="2942612"/>
            <a:ext cx="3013193" cy="5341846"/>
            <a:chOff x="5009082" y="-238738"/>
            <a:chExt cx="3013193" cy="5341846"/>
          </a:xfrm>
        </p:grpSpPr>
        <p:pic>
          <p:nvPicPr>
            <p:cNvPr id="1044" name="Google Shape;1044;p42"/>
            <p:cNvPicPr preferRelativeResize="0"/>
            <p:nvPr/>
          </p:nvPicPr>
          <p:blipFill>
            <a:blip r:embed="rId3">
              <a:alphaModFix/>
            </a:blip>
            <a:stretch>
              <a:fillRect/>
            </a:stretch>
          </p:blipFill>
          <p:spPr>
            <a:xfrm rot="-3893950">
              <a:off x="5277577" y="2438479"/>
              <a:ext cx="2476203" cy="2167445"/>
            </a:xfrm>
            <a:prstGeom prst="rect">
              <a:avLst/>
            </a:prstGeom>
            <a:noFill/>
            <a:ln>
              <a:noFill/>
            </a:ln>
          </p:spPr>
        </p:pic>
        <p:pic>
          <p:nvPicPr>
            <p:cNvPr id="1045" name="Google Shape;1045;p42"/>
            <p:cNvPicPr preferRelativeResize="0"/>
            <p:nvPr/>
          </p:nvPicPr>
          <p:blipFill>
            <a:blip r:embed="rId4">
              <a:alphaModFix/>
            </a:blip>
            <a:stretch>
              <a:fillRect/>
            </a:stretch>
          </p:blipFill>
          <p:spPr>
            <a:xfrm rot="817559">
              <a:off x="5934841" y="-211288"/>
              <a:ext cx="553541" cy="2682664"/>
            </a:xfrm>
            <a:prstGeom prst="rect">
              <a:avLst/>
            </a:prstGeom>
            <a:noFill/>
            <a:ln>
              <a:noFill/>
            </a:ln>
          </p:spPr>
        </p:pic>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9" name="Shape 1049"/>
        <p:cNvGrpSpPr/>
        <p:nvPr/>
      </p:nvGrpSpPr>
      <p:grpSpPr>
        <a:xfrm>
          <a:off x="0" y="0"/>
          <a:ext cx="0" cy="0"/>
          <a:chOff x="0" y="0"/>
          <a:chExt cx="0" cy="0"/>
        </a:xfrm>
      </p:grpSpPr>
      <p:sp>
        <p:nvSpPr>
          <p:cNvPr id="1050" name="Google Shape;1050;p43"/>
          <p:cNvSpPr txBox="1"/>
          <p:nvPr>
            <p:ph type="title"/>
          </p:nvPr>
        </p:nvSpPr>
        <p:spPr>
          <a:xfrm>
            <a:off x="715100" y="445020"/>
            <a:ext cx="4578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PATHOLOGY</a:t>
            </a:r>
            <a:endParaRPr/>
          </a:p>
        </p:txBody>
      </p:sp>
      <p:sp>
        <p:nvSpPr>
          <p:cNvPr id="1051" name="Google Shape;1051;p43"/>
          <p:cNvSpPr txBox="1"/>
          <p:nvPr>
            <p:ph idx="1" type="body"/>
          </p:nvPr>
        </p:nvSpPr>
        <p:spPr>
          <a:xfrm>
            <a:off x="715100" y="1943125"/>
            <a:ext cx="4578600" cy="1964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know what helps you make your point clear?</a:t>
            </a:r>
            <a:endParaRPr/>
          </a:p>
          <a:p>
            <a:pPr indent="0" lvl="0" marL="0" rtl="0" algn="l">
              <a:spcBef>
                <a:spcPts val="0"/>
              </a:spcBef>
              <a:spcAft>
                <a:spcPts val="0"/>
              </a:spcAft>
              <a:buNone/>
            </a:pPr>
            <a:r>
              <a:rPr lang="en"/>
              <a:t>Lists like this one:</a:t>
            </a:r>
            <a:endParaRPr/>
          </a:p>
          <a:p>
            <a:pPr indent="-317500" lvl="0" marL="457200" rtl="0" algn="l">
              <a:spcBef>
                <a:spcPts val="1000"/>
              </a:spcBef>
              <a:spcAft>
                <a:spcPts val="0"/>
              </a:spcAft>
              <a:buSzPts val="1400"/>
              <a:buChar char="●"/>
            </a:pPr>
            <a:r>
              <a:rPr lang="en"/>
              <a:t>They’re simple </a:t>
            </a:r>
            <a:endParaRPr/>
          </a:p>
          <a:p>
            <a:pPr indent="-317500" lvl="0" marL="457200" rtl="0" algn="l">
              <a:spcBef>
                <a:spcPts val="0"/>
              </a:spcBef>
              <a:spcAft>
                <a:spcPts val="0"/>
              </a:spcAft>
              <a:buSzPts val="1400"/>
              <a:buChar char="●"/>
            </a:pPr>
            <a:r>
              <a:rPr lang="en"/>
              <a:t>You can organize your ideas clearly</a:t>
            </a:r>
            <a:endParaRPr/>
          </a:p>
          <a:p>
            <a:pPr indent="-317500" lvl="0" marL="457200" rtl="0" algn="l">
              <a:spcBef>
                <a:spcPts val="0"/>
              </a:spcBef>
              <a:spcAft>
                <a:spcPts val="0"/>
              </a:spcAft>
              <a:buSzPts val="1400"/>
              <a:buChar char="●"/>
            </a:pPr>
            <a:r>
              <a:rPr lang="en"/>
              <a:t>You’ll never forget to buy milk!</a:t>
            </a:r>
            <a:endParaRPr/>
          </a:p>
          <a:p>
            <a:pPr indent="0" lvl="0" marL="0" rtl="0" algn="l">
              <a:spcBef>
                <a:spcPts val="1000"/>
              </a:spcBef>
              <a:spcAft>
                <a:spcPts val="0"/>
              </a:spcAft>
              <a:buNone/>
            </a:pPr>
            <a:r>
              <a:rPr lang="en"/>
              <a:t>And the most important thing: the audience won’t miss the point of your presentation</a:t>
            </a:r>
            <a:endParaRPr/>
          </a:p>
        </p:txBody>
      </p:sp>
      <p:grpSp>
        <p:nvGrpSpPr>
          <p:cNvPr id="1052" name="Google Shape;1052;p43"/>
          <p:cNvGrpSpPr/>
          <p:nvPr/>
        </p:nvGrpSpPr>
        <p:grpSpPr>
          <a:xfrm>
            <a:off x="5756484" y="1049347"/>
            <a:ext cx="2915933" cy="5471916"/>
            <a:chOff x="2317959" y="-741353"/>
            <a:chExt cx="2915933" cy="5471916"/>
          </a:xfrm>
        </p:grpSpPr>
        <p:pic>
          <p:nvPicPr>
            <p:cNvPr id="1053" name="Google Shape;1053;p43"/>
            <p:cNvPicPr preferRelativeResize="0"/>
            <p:nvPr/>
          </p:nvPicPr>
          <p:blipFill>
            <a:blip r:embed="rId3">
              <a:alphaModFix/>
            </a:blip>
            <a:stretch>
              <a:fillRect/>
            </a:stretch>
          </p:blipFill>
          <p:spPr>
            <a:xfrm rot="-4387716">
              <a:off x="2325709" y="1944521"/>
              <a:ext cx="2900432" cy="2167447"/>
            </a:xfrm>
            <a:prstGeom prst="rect">
              <a:avLst/>
            </a:prstGeom>
            <a:noFill/>
            <a:ln>
              <a:noFill/>
            </a:ln>
          </p:spPr>
        </p:pic>
        <p:pic>
          <p:nvPicPr>
            <p:cNvPr id="1054" name="Google Shape;1054;p43"/>
            <p:cNvPicPr preferRelativeResize="0"/>
            <p:nvPr/>
          </p:nvPicPr>
          <p:blipFill>
            <a:blip r:embed="rId4">
              <a:alphaModFix/>
            </a:blip>
            <a:stretch>
              <a:fillRect/>
            </a:stretch>
          </p:blipFill>
          <p:spPr>
            <a:xfrm>
              <a:off x="2748325" y="-741353"/>
              <a:ext cx="699922" cy="2682664"/>
            </a:xfrm>
            <a:prstGeom prst="rect">
              <a:avLst/>
            </a:prstGeom>
            <a:noFill/>
            <a:ln>
              <a:noFill/>
            </a:ln>
          </p:spPr>
        </p:pic>
      </p:grpSp>
      <p:grpSp>
        <p:nvGrpSpPr>
          <p:cNvPr id="1055" name="Google Shape;1055;p43"/>
          <p:cNvGrpSpPr/>
          <p:nvPr/>
        </p:nvGrpSpPr>
        <p:grpSpPr>
          <a:xfrm rot="-1218194">
            <a:off x="6826567" y="-163185"/>
            <a:ext cx="2423619" cy="5469864"/>
            <a:chOff x="1723288" y="2471378"/>
            <a:chExt cx="2423540" cy="5469685"/>
          </a:xfrm>
        </p:grpSpPr>
        <p:pic>
          <p:nvPicPr>
            <p:cNvPr id="1056" name="Google Shape;1056;p43"/>
            <p:cNvPicPr preferRelativeResize="0"/>
            <p:nvPr/>
          </p:nvPicPr>
          <p:blipFill>
            <a:blip r:embed="rId5">
              <a:alphaModFix/>
            </a:blip>
            <a:stretch>
              <a:fillRect/>
            </a:stretch>
          </p:blipFill>
          <p:spPr>
            <a:xfrm rot="5400000">
              <a:off x="1426233" y="5220468"/>
              <a:ext cx="3853235" cy="1587954"/>
            </a:xfrm>
            <a:prstGeom prst="rect">
              <a:avLst/>
            </a:prstGeom>
            <a:noFill/>
            <a:ln>
              <a:noFill/>
            </a:ln>
          </p:spPr>
        </p:pic>
        <p:pic>
          <p:nvPicPr>
            <p:cNvPr id="1057" name="Google Shape;1057;p43"/>
            <p:cNvPicPr preferRelativeResize="0"/>
            <p:nvPr/>
          </p:nvPicPr>
          <p:blipFill>
            <a:blip r:embed="rId6">
              <a:alphaModFix/>
            </a:blip>
            <a:stretch>
              <a:fillRect/>
            </a:stretch>
          </p:blipFill>
          <p:spPr>
            <a:xfrm rot="-1771682">
              <a:off x="2141075" y="2537172"/>
              <a:ext cx="767075" cy="1897552"/>
            </a:xfrm>
            <a:prstGeom prst="rect">
              <a:avLst/>
            </a:prstGeom>
            <a:noFill/>
            <a:ln>
              <a:noFill/>
            </a:ln>
          </p:spPr>
        </p:pic>
      </p:grpSp>
      <p:grpSp>
        <p:nvGrpSpPr>
          <p:cNvPr id="1058" name="Google Shape;1058;p43"/>
          <p:cNvGrpSpPr/>
          <p:nvPr/>
        </p:nvGrpSpPr>
        <p:grpSpPr>
          <a:xfrm rot="9034442">
            <a:off x="7238438" y="2285120"/>
            <a:ext cx="263940" cy="271143"/>
            <a:chOff x="2229338" y="688300"/>
            <a:chExt cx="510525" cy="524457"/>
          </a:xfrm>
        </p:grpSpPr>
        <p:sp>
          <p:nvSpPr>
            <p:cNvPr id="1059" name="Google Shape;1059;p43"/>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060" name="Google Shape;1060;p43"/>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061" name="Google Shape;1061;p43"/>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1062" name="Google Shape;1062;p43"/>
          <p:cNvGrpSpPr/>
          <p:nvPr/>
        </p:nvGrpSpPr>
        <p:grpSpPr>
          <a:xfrm rot="5868667">
            <a:off x="7434644" y="540558"/>
            <a:ext cx="108936" cy="111909"/>
            <a:chOff x="2229338" y="688300"/>
            <a:chExt cx="510525" cy="524457"/>
          </a:xfrm>
        </p:grpSpPr>
        <p:sp>
          <p:nvSpPr>
            <p:cNvPr id="1063" name="Google Shape;1063;p43"/>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064" name="Google Shape;1064;p43"/>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065" name="Google Shape;1065;p43"/>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9" name="Shape 1069"/>
        <p:cNvGrpSpPr/>
        <p:nvPr/>
      </p:nvGrpSpPr>
      <p:grpSpPr>
        <a:xfrm>
          <a:off x="0" y="0"/>
          <a:ext cx="0" cy="0"/>
          <a:chOff x="0" y="0"/>
          <a:chExt cx="0" cy="0"/>
        </a:xfrm>
      </p:grpSpPr>
      <p:sp>
        <p:nvSpPr>
          <p:cNvPr id="1070" name="Google Shape;1070;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SYMPTOMS OF THE DISEASE</a:t>
            </a:r>
            <a:endParaRPr/>
          </a:p>
        </p:txBody>
      </p:sp>
      <p:sp>
        <p:nvSpPr>
          <p:cNvPr id="1071" name="Google Shape;1071;p44"/>
          <p:cNvSpPr txBox="1"/>
          <p:nvPr/>
        </p:nvSpPr>
        <p:spPr>
          <a:xfrm>
            <a:off x="6209100" y="2128747"/>
            <a:ext cx="2214900" cy="7602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Open Sans"/>
                <a:ea typeface="Open Sans"/>
                <a:cs typeface="Open Sans"/>
                <a:sym typeface="Open Sans"/>
              </a:rPr>
              <a:t>Mercury is the closest planet to the Sun and the smallest of them all</a:t>
            </a:r>
            <a:endParaRPr>
              <a:solidFill>
                <a:schemeClr val="dk1"/>
              </a:solidFill>
              <a:latin typeface="Open Sans"/>
              <a:ea typeface="Open Sans"/>
              <a:cs typeface="Open Sans"/>
              <a:sym typeface="Open Sans"/>
            </a:endParaRPr>
          </a:p>
        </p:txBody>
      </p:sp>
      <p:sp>
        <p:nvSpPr>
          <p:cNvPr id="1072" name="Google Shape;1072;p44"/>
          <p:cNvSpPr txBox="1"/>
          <p:nvPr/>
        </p:nvSpPr>
        <p:spPr>
          <a:xfrm>
            <a:off x="6209100" y="3524304"/>
            <a:ext cx="2214900" cy="7602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Open Sans"/>
                <a:ea typeface="Open Sans"/>
                <a:cs typeface="Open Sans"/>
                <a:sym typeface="Open Sans"/>
              </a:rPr>
              <a:t>Venus has a beautiful name and is the second planet from the Sun</a:t>
            </a:r>
            <a:endParaRPr>
              <a:solidFill>
                <a:schemeClr val="dk1"/>
              </a:solidFill>
              <a:latin typeface="Open Sans"/>
              <a:ea typeface="Open Sans"/>
              <a:cs typeface="Open Sans"/>
              <a:sym typeface="Open Sans"/>
            </a:endParaRPr>
          </a:p>
        </p:txBody>
      </p:sp>
      <p:sp>
        <p:nvSpPr>
          <p:cNvPr id="1073" name="Google Shape;1073;p44"/>
          <p:cNvSpPr txBox="1"/>
          <p:nvPr/>
        </p:nvSpPr>
        <p:spPr>
          <a:xfrm>
            <a:off x="7103100" y="1838100"/>
            <a:ext cx="1320900" cy="4095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1900">
                <a:solidFill>
                  <a:schemeClr val="dk2"/>
                </a:solidFill>
                <a:latin typeface="Lexend Deca"/>
                <a:ea typeface="Lexend Deca"/>
                <a:cs typeface="Lexend Deca"/>
                <a:sym typeface="Lexend Deca"/>
              </a:rPr>
              <a:t>Mercury</a:t>
            </a:r>
            <a:endParaRPr b="1" sz="1900">
              <a:solidFill>
                <a:schemeClr val="dk2"/>
              </a:solidFill>
              <a:latin typeface="Lexend Deca"/>
              <a:ea typeface="Lexend Deca"/>
              <a:cs typeface="Lexend Deca"/>
              <a:sym typeface="Lexend Deca"/>
            </a:endParaRPr>
          </a:p>
        </p:txBody>
      </p:sp>
      <p:sp>
        <p:nvSpPr>
          <p:cNvPr id="1074" name="Google Shape;1074;p44"/>
          <p:cNvSpPr txBox="1"/>
          <p:nvPr/>
        </p:nvSpPr>
        <p:spPr>
          <a:xfrm>
            <a:off x="7103100" y="3237500"/>
            <a:ext cx="1320900" cy="4095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1900">
                <a:solidFill>
                  <a:schemeClr val="dk2"/>
                </a:solidFill>
                <a:latin typeface="Lexend Deca"/>
                <a:ea typeface="Lexend Deca"/>
                <a:cs typeface="Lexend Deca"/>
                <a:sym typeface="Lexend Deca"/>
              </a:rPr>
              <a:t>Venus</a:t>
            </a:r>
            <a:endParaRPr b="1" sz="1900">
              <a:solidFill>
                <a:schemeClr val="dk2"/>
              </a:solidFill>
              <a:latin typeface="Lexend Deca"/>
              <a:ea typeface="Lexend Deca"/>
              <a:cs typeface="Lexend Deca"/>
              <a:sym typeface="Lexend Deca"/>
            </a:endParaRPr>
          </a:p>
        </p:txBody>
      </p:sp>
      <p:grpSp>
        <p:nvGrpSpPr>
          <p:cNvPr id="1075" name="Google Shape;1075;p44"/>
          <p:cNvGrpSpPr/>
          <p:nvPr/>
        </p:nvGrpSpPr>
        <p:grpSpPr>
          <a:xfrm>
            <a:off x="3887334" y="1212154"/>
            <a:ext cx="1369331" cy="3396365"/>
            <a:chOff x="2993100" y="1014300"/>
            <a:chExt cx="1616875" cy="4010350"/>
          </a:xfrm>
        </p:grpSpPr>
        <p:grpSp>
          <p:nvGrpSpPr>
            <p:cNvPr id="1076" name="Google Shape;1076;p44"/>
            <p:cNvGrpSpPr/>
            <p:nvPr/>
          </p:nvGrpSpPr>
          <p:grpSpPr>
            <a:xfrm>
              <a:off x="2993100" y="1014300"/>
              <a:ext cx="1616875" cy="4010350"/>
              <a:chOff x="2993100" y="1014300"/>
              <a:chExt cx="1616875" cy="4010350"/>
            </a:xfrm>
          </p:grpSpPr>
          <p:sp>
            <p:nvSpPr>
              <p:cNvPr id="1077" name="Google Shape;1077;p44"/>
              <p:cNvSpPr/>
              <p:nvPr/>
            </p:nvSpPr>
            <p:spPr>
              <a:xfrm>
                <a:off x="2993100" y="1014300"/>
                <a:ext cx="808450" cy="4010350"/>
              </a:xfrm>
              <a:custGeom>
                <a:rect b="b" l="l" r="r" t="t"/>
                <a:pathLst>
                  <a:path extrusionOk="0" h="160414" w="32338">
                    <a:moveTo>
                      <a:pt x="32151" y="1"/>
                    </a:moveTo>
                    <a:cubicBezTo>
                      <a:pt x="31032" y="1"/>
                      <a:pt x="25260" y="430"/>
                      <a:pt x="25170" y="9279"/>
                    </a:cubicBezTo>
                    <a:cubicBezTo>
                      <a:pt x="25170" y="9279"/>
                      <a:pt x="25036" y="9204"/>
                      <a:pt x="24864" y="9204"/>
                    </a:cubicBezTo>
                    <a:cubicBezTo>
                      <a:pt x="24679" y="9204"/>
                      <a:pt x="24448" y="9291"/>
                      <a:pt x="24293" y="9655"/>
                    </a:cubicBezTo>
                    <a:cubicBezTo>
                      <a:pt x="23967" y="10332"/>
                      <a:pt x="24919" y="11485"/>
                      <a:pt x="24593" y="12437"/>
                    </a:cubicBezTo>
                    <a:cubicBezTo>
                      <a:pt x="24311" y="13307"/>
                      <a:pt x="24757" y="14000"/>
                      <a:pt x="25144" y="14000"/>
                    </a:cubicBezTo>
                    <a:cubicBezTo>
                      <a:pt x="25170" y="14000"/>
                      <a:pt x="25195" y="13997"/>
                      <a:pt x="25220" y="13991"/>
                    </a:cubicBezTo>
                    <a:cubicBezTo>
                      <a:pt x="25229" y="13989"/>
                      <a:pt x="25237" y="13988"/>
                      <a:pt x="25246" y="13988"/>
                    </a:cubicBezTo>
                    <a:cubicBezTo>
                      <a:pt x="25660" y="13988"/>
                      <a:pt x="26011" y="16297"/>
                      <a:pt x="27902" y="18678"/>
                    </a:cubicBezTo>
                    <a:cubicBezTo>
                      <a:pt x="29831" y="21084"/>
                      <a:pt x="25972" y="25946"/>
                      <a:pt x="21235" y="27675"/>
                    </a:cubicBezTo>
                    <a:cubicBezTo>
                      <a:pt x="16423" y="29455"/>
                      <a:pt x="12438" y="31159"/>
                      <a:pt x="12538" y="35194"/>
                    </a:cubicBezTo>
                    <a:cubicBezTo>
                      <a:pt x="12588" y="37525"/>
                      <a:pt x="12538" y="39881"/>
                      <a:pt x="12287" y="42186"/>
                    </a:cubicBezTo>
                    <a:cubicBezTo>
                      <a:pt x="11937" y="45796"/>
                      <a:pt x="11937" y="49705"/>
                      <a:pt x="11285" y="53364"/>
                    </a:cubicBezTo>
                    <a:cubicBezTo>
                      <a:pt x="10734" y="56497"/>
                      <a:pt x="9656" y="59630"/>
                      <a:pt x="8904" y="62738"/>
                    </a:cubicBezTo>
                    <a:cubicBezTo>
                      <a:pt x="7851" y="67149"/>
                      <a:pt x="6849" y="71610"/>
                      <a:pt x="6297" y="76096"/>
                    </a:cubicBezTo>
                    <a:cubicBezTo>
                      <a:pt x="6222" y="76573"/>
                      <a:pt x="5921" y="76999"/>
                      <a:pt x="5470" y="77199"/>
                    </a:cubicBezTo>
                    <a:cubicBezTo>
                      <a:pt x="4668" y="77575"/>
                      <a:pt x="3340" y="78402"/>
                      <a:pt x="2513" y="79956"/>
                    </a:cubicBezTo>
                    <a:cubicBezTo>
                      <a:pt x="1460" y="81986"/>
                      <a:pt x="1335" y="82112"/>
                      <a:pt x="934" y="82738"/>
                    </a:cubicBezTo>
                    <a:cubicBezTo>
                      <a:pt x="759" y="83039"/>
                      <a:pt x="984" y="83440"/>
                      <a:pt x="1335" y="83440"/>
                    </a:cubicBezTo>
                    <a:cubicBezTo>
                      <a:pt x="1661" y="83440"/>
                      <a:pt x="2162" y="83289"/>
                      <a:pt x="2864" y="82788"/>
                    </a:cubicBezTo>
                    <a:cubicBezTo>
                      <a:pt x="2993" y="82696"/>
                      <a:pt x="3084" y="82653"/>
                      <a:pt x="3143" y="82653"/>
                    </a:cubicBezTo>
                    <a:cubicBezTo>
                      <a:pt x="3832" y="82653"/>
                      <a:pt x="1" y="88591"/>
                      <a:pt x="1109" y="89630"/>
                    </a:cubicBezTo>
                    <a:cubicBezTo>
                      <a:pt x="1109" y="89630"/>
                      <a:pt x="1212" y="89875"/>
                      <a:pt x="1539" y="89875"/>
                    </a:cubicBezTo>
                    <a:cubicBezTo>
                      <a:pt x="1667" y="89875"/>
                      <a:pt x="1831" y="89837"/>
                      <a:pt x="2037" y="89731"/>
                    </a:cubicBezTo>
                    <a:lnTo>
                      <a:pt x="2037" y="89731"/>
                    </a:lnTo>
                    <a:cubicBezTo>
                      <a:pt x="1911" y="89806"/>
                      <a:pt x="2112" y="90407"/>
                      <a:pt x="2162" y="90482"/>
                    </a:cubicBezTo>
                    <a:cubicBezTo>
                      <a:pt x="2332" y="90794"/>
                      <a:pt x="2726" y="90930"/>
                      <a:pt x="3119" y="90930"/>
                    </a:cubicBezTo>
                    <a:cubicBezTo>
                      <a:pt x="3420" y="90930"/>
                      <a:pt x="3720" y="90850"/>
                      <a:pt x="3916" y="90708"/>
                    </a:cubicBezTo>
                    <a:cubicBezTo>
                      <a:pt x="4042" y="90608"/>
                      <a:pt x="4418" y="90257"/>
                      <a:pt x="4418" y="90107"/>
                    </a:cubicBezTo>
                    <a:cubicBezTo>
                      <a:pt x="4418" y="90107"/>
                      <a:pt x="4434" y="90450"/>
                      <a:pt x="4995" y="90450"/>
                    </a:cubicBezTo>
                    <a:cubicBezTo>
                      <a:pt x="5129" y="90450"/>
                      <a:pt x="5293" y="90430"/>
                      <a:pt x="5495" y="90382"/>
                    </a:cubicBezTo>
                    <a:cubicBezTo>
                      <a:pt x="6573" y="90157"/>
                      <a:pt x="6774" y="89004"/>
                      <a:pt x="6774" y="89004"/>
                    </a:cubicBezTo>
                    <a:cubicBezTo>
                      <a:pt x="6774" y="89004"/>
                      <a:pt x="6774" y="89029"/>
                      <a:pt x="6824" y="89054"/>
                    </a:cubicBezTo>
                    <a:cubicBezTo>
                      <a:pt x="6973" y="89147"/>
                      <a:pt x="7136" y="89190"/>
                      <a:pt x="7295" y="89190"/>
                    </a:cubicBezTo>
                    <a:cubicBezTo>
                      <a:pt x="7778" y="89190"/>
                      <a:pt x="8240" y="88804"/>
                      <a:pt x="8277" y="88277"/>
                    </a:cubicBezTo>
                    <a:cubicBezTo>
                      <a:pt x="8328" y="87751"/>
                      <a:pt x="8453" y="87049"/>
                      <a:pt x="8879" y="86347"/>
                    </a:cubicBezTo>
                    <a:cubicBezTo>
                      <a:pt x="9681" y="85044"/>
                      <a:pt x="11285" y="82387"/>
                      <a:pt x="10959" y="78377"/>
                    </a:cubicBezTo>
                    <a:cubicBezTo>
                      <a:pt x="10959" y="78152"/>
                      <a:pt x="10984" y="77926"/>
                      <a:pt x="11059" y="77726"/>
                    </a:cubicBezTo>
                    <a:cubicBezTo>
                      <a:pt x="13465" y="71510"/>
                      <a:pt x="15972" y="65244"/>
                      <a:pt x="17651" y="58803"/>
                    </a:cubicBezTo>
                    <a:cubicBezTo>
                      <a:pt x="18428" y="55846"/>
                      <a:pt x="18227" y="52688"/>
                      <a:pt x="18553" y="49655"/>
                    </a:cubicBezTo>
                    <a:cubicBezTo>
                      <a:pt x="18754" y="47801"/>
                      <a:pt x="19004" y="45971"/>
                      <a:pt x="19280" y="44141"/>
                    </a:cubicBezTo>
                    <a:cubicBezTo>
                      <a:pt x="19280" y="44141"/>
                      <a:pt x="23691" y="52086"/>
                      <a:pt x="20608" y="65219"/>
                    </a:cubicBezTo>
                    <a:cubicBezTo>
                      <a:pt x="20608" y="65219"/>
                      <a:pt x="16523" y="76147"/>
                      <a:pt x="17375" y="84417"/>
                    </a:cubicBezTo>
                    <a:lnTo>
                      <a:pt x="19455" y="104543"/>
                    </a:lnTo>
                    <a:cubicBezTo>
                      <a:pt x="19606" y="105896"/>
                      <a:pt x="19631" y="107249"/>
                      <a:pt x="19581" y="108628"/>
                    </a:cubicBezTo>
                    <a:cubicBezTo>
                      <a:pt x="19430" y="112463"/>
                      <a:pt x="19155" y="120758"/>
                      <a:pt x="19280" y="124443"/>
                    </a:cubicBezTo>
                    <a:cubicBezTo>
                      <a:pt x="19430" y="129330"/>
                      <a:pt x="21310" y="143966"/>
                      <a:pt x="22262" y="147200"/>
                    </a:cubicBezTo>
                    <a:cubicBezTo>
                      <a:pt x="23215" y="150408"/>
                      <a:pt x="23691" y="154819"/>
                      <a:pt x="21084" y="158052"/>
                    </a:cubicBezTo>
                    <a:cubicBezTo>
                      <a:pt x="19617" y="159872"/>
                      <a:pt x="21773" y="160413"/>
                      <a:pt x="24188" y="160413"/>
                    </a:cubicBezTo>
                    <a:cubicBezTo>
                      <a:pt x="26061" y="160413"/>
                      <a:pt x="28090" y="160088"/>
                      <a:pt x="28704" y="159781"/>
                    </a:cubicBezTo>
                    <a:cubicBezTo>
                      <a:pt x="30132" y="159079"/>
                      <a:pt x="27225" y="155144"/>
                      <a:pt x="27125" y="151109"/>
                    </a:cubicBezTo>
                    <a:cubicBezTo>
                      <a:pt x="26999" y="147049"/>
                      <a:pt x="28678" y="129806"/>
                      <a:pt x="28378" y="122613"/>
                    </a:cubicBezTo>
                    <a:cubicBezTo>
                      <a:pt x="28052" y="115445"/>
                      <a:pt x="29004" y="107926"/>
                      <a:pt x="30057" y="103791"/>
                    </a:cubicBezTo>
                    <a:cubicBezTo>
                      <a:pt x="31110" y="99655"/>
                      <a:pt x="32338" y="85069"/>
                      <a:pt x="32338" y="85069"/>
                    </a:cubicBezTo>
                    <a:lnTo>
                      <a:pt x="32338" y="6"/>
                    </a:lnTo>
                    <a:cubicBezTo>
                      <a:pt x="32338" y="6"/>
                      <a:pt x="32271" y="1"/>
                      <a:pt x="321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4"/>
              <p:cNvSpPr/>
              <p:nvPr/>
            </p:nvSpPr>
            <p:spPr>
              <a:xfrm>
                <a:off x="3801525" y="1014300"/>
                <a:ext cx="808450" cy="4010350"/>
              </a:xfrm>
              <a:custGeom>
                <a:rect b="b" l="l" r="r" t="t"/>
                <a:pathLst>
                  <a:path extrusionOk="0" h="160414" w="32338">
                    <a:moveTo>
                      <a:pt x="187" y="1"/>
                    </a:moveTo>
                    <a:cubicBezTo>
                      <a:pt x="67" y="1"/>
                      <a:pt x="1" y="6"/>
                      <a:pt x="1" y="6"/>
                    </a:cubicBezTo>
                    <a:lnTo>
                      <a:pt x="1" y="85069"/>
                    </a:lnTo>
                    <a:cubicBezTo>
                      <a:pt x="1" y="85069"/>
                      <a:pt x="1229" y="99655"/>
                      <a:pt x="2256" y="103791"/>
                    </a:cubicBezTo>
                    <a:cubicBezTo>
                      <a:pt x="3309" y="107926"/>
                      <a:pt x="4261" y="115445"/>
                      <a:pt x="3936" y="122613"/>
                    </a:cubicBezTo>
                    <a:cubicBezTo>
                      <a:pt x="3635" y="129806"/>
                      <a:pt x="5314" y="147049"/>
                      <a:pt x="5214" y="151109"/>
                    </a:cubicBezTo>
                    <a:cubicBezTo>
                      <a:pt x="5088" y="155144"/>
                      <a:pt x="2181" y="159079"/>
                      <a:pt x="3610" y="159781"/>
                    </a:cubicBezTo>
                    <a:cubicBezTo>
                      <a:pt x="4223" y="160088"/>
                      <a:pt x="6252" y="160413"/>
                      <a:pt x="8126" y="160413"/>
                    </a:cubicBezTo>
                    <a:cubicBezTo>
                      <a:pt x="10540" y="160413"/>
                      <a:pt x="12697" y="159872"/>
                      <a:pt x="11229" y="158052"/>
                    </a:cubicBezTo>
                    <a:cubicBezTo>
                      <a:pt x="8647" y="154819"/>
                      <a:pt x="9124" y="150408"/>
                      <a:pt x="10051" y="147200"/>
                    </a:cubicBezTo>
                    <a:cubicBezTo>
                      <a:pt x="11003" y="143966"/>
                      <a:pt x="12883" y="129330"/>
                      <a:pt x="13058" y="124443"/>
                    </a:cubicBezTo>
                    <a:cubicBezTo>
                      <a:pt x="13159" y="120758"/>
                      <a:pt x="12883" y="112463"/>
                      <a:pt x="12733" y="108628"/>
                    </a:cubicBezTo>
                    <a:cubicBezTo>
                      <a:pt x="12682" y="107249"/>
                      <a:pt x="12733" y="105896"/>
                      <a:pt x="12858" y="104543"/>
                    </a:cubicBezTo>
                    <a:lnTo>
                      <a:pt x="14938" y="84417"/>
                    </a:lnTo>
                    <a:cubicBezTo>
                      <a:pt x="15790" y="76147"/>
                      <a:pt x="11705" y="65219"/>
                      <a:pt x="11705" y="65219"/>
                    </a:cubicBezTo>
                    <a:cubicBezTo>
                      <a:pt x="8647" y="52086"/>
                      <a:pt x="13058" y="44141"/>
                      <a:pt x="13058" y="44141"/>
                    </a:cubicBezTo>
                    <a:cubicBezTo>
                      <a:pt x="13309" y="45971"/>
                      <a:pt x="13560" y="47801"/>
                      <a:pt x="13760" y="49655"/>
                    </a:cubicBezTo>
                    <a:cubicBezTo>
                      <a:pt x="14086" y="52688"/>
                      <a:pt x="13885" y="55846"/>
                      <a:pt x="14662" y="58803"/>
                    </a:cubicBezTo>
                    <a:cubicBezTo>
                      <a:pt x="16342" y="65244"/>
                      <a:pt x="18848" y="71510"/>
                      <a:pt x="21254" y="77726"/>
                    </a:cubicBezTo>
                    <a:cubicBezTo>
                      <a:pt x="21354" y="77926"/>
                      <a:pt x="21379" y="78152"/>
                      <a:pt x="21354" y="78377"/>
                    </a:cubicBezTo>
                    <a:cubicBezTo>
                      <a:pt x="21053" y="82387"/>
                      <a:pt x="22632" y="85044"/>
                      <a:pt x="23434" y="86347"/>
                    </a:cubicBezTo>
                    <a:cubicBezTo>
                      <a:pt x="23860" y="87049"/>
                      <a:pt x="24011" y="87751"/>
                      <a:pt x="24036" y="88277"/>
                    </a:cubicBezTo>
                    <a:cubicBezTo>
                      <a:pt x="24074" y="88804"/>
                      <a:pt x="24535" y="89190"/>
                      <a:pt x="25018" y="89190"/>
                    </a:cubicBezTo>
                    <a:cubicBezTo>
                      <a:pt x="25178" y="89190"/>
                      <a:pt x="25340" y="89147"/>
                      <a:pt x="25490" y="89054"/>
                    </a:cubicBezTo>
                    <a:cubicBezTo>
                      <a:pt x="25540" y="89029"/>
                      <a:pt x="25565" y="89004"/>
                      <a:pt x="25565" y="89004"/>
                    </a:cubicBezTo>
                    <a:cubicBezTo>
                      <a:pt x="25565" y="89004"/>
                      <a:pt x="25740" y="90157"/>
                      <a:pt x="26818" y="90382"/>
                    </a:cubicBezTo>
                    <a:cubicBezTo>
                      <a:pt x="27020" y="90430"/>
                      <a:pt x="27186" y="90450"/>
                      <a:pt x="27321" y="90450"/>
                    </a:cubicBezTo>
                    <a:cubicBezTo>
                      <a:pt x="27848" y="90450"/>
                      <a:pt x="27913" y="90153"/>
                      <a:pt x="27920" y="90111"/>
                    </a:cubicBezTo>
                    <a:lnTo>
                      <a:pt x="27920" y="90111"/>
                    </a:lnTo>
                    <a:cubicBezTo>
                      <a:pt x="27904" y="90264"/>
                      <a:pt x="28298" y="90609"/>
                      <a:pt x="28397" y="90708"/>
                    </a:cubicBezTo>
                    <a:cubicBezTo>
                      <a:pt x="28604" y="90850"/>
                      <a:pt x="28905" y="90930"/>
                      <a:pt x="29205" y="90930"/>
                    </a:cubicBezTo>
                    <a:cubicBezTo>
                      <a:pt x="29595" y="90930"/>
                      <a:pt x="29981" y="90794"/>
                      <a:pt x="30151" y="90482"/>
                    </a:cubicBezTo>
                    <a:cubicBezTo>
                      <a:pt x="30201" y="90407"/>
                      <a:pt x="30402" y="89806"/>
                      <a:pt x="30277" y="89731"/>
                    </a:cubicBezTo>
                    <a:lnTo>
                      <a:pt x="30277" y="89731"/>
                    </a:lnTo>
                    <a:cubicBezTo>
                      <a:pt x="30489" y="89837"/>
                      <a:pt x="30658" y="89875"/>
                      <a:pt x="30790" y="89875"/>
                    </a:cubicBezTo>
                    <a:cubicBezTo>
                      <a:pt x="31126" y="89875"/>
                      <a:pt x="31229" y="89630"/>
                      <a:pt x="31229" y="89630"/>
                    </a:cubicBezTo>
                    <a:cubicBezTo>
                      <a:pt x="32338" y="88591"/>
                      <a:pt x="28506" y="82653"/>
                      <a:pt x="29196" y="82653"/>
                    </a:cubicBezTo>
                    <a:cubicBezTo>
                      <a:pt x="29254" y="82653"/>
                      <a:pt x="29345" y="82696"/>
                      <a:pt x="29475" y="82788"/>
                    </a:cubicBezTo>
                    <a:cubicBezTo>
                      <a:pt x="30151" y="83289"/>
                      <a:pt x="30652" y="83440"/>
                      <a:pt x="31003" y="83440"/>
                    </a:cubicBezTo>
                    <a:cubicBezTo>
                      <a:pt x="31354" y="83440"/>
                      <a:pt x="31580" y="83039"/>
                      <a:pt x="31379" y="82738"/>
                    </a:cubicBezTo>
                    <a:cubicBezTo>
                      <a:pt x="30978" y="82112"/>
                      <a:pt x="30853" y="81986"/>
                      <a:pt x="29800" y="79956"/>
                    </a:cubicBezTo>
                    <a:cubicBezTo>
                      <a:pt x="28973" y="78402"/>
                      <a:pt x="27670" y="77575"/>
                      <a:pt x="26843" y="77199"/>
                    </a:cubicBezTo>
                    <a:cubicBezTo>
                      <a:pt x="26392" y="76999"/>
                      <a:pt x="26091" y="76573"/>
                      <a:pt x="26041" y="76096"/>
                    </a:cubicBezTo>
                    <a:cubicBezTo>
                      <a:pt x="25464" y="71610"/>
                      <a:pt x="24462" y="67149"/>
                      <a:pt x="23409" y="62738"/>
                    </a:cubicBezTo>
                    <a:cubicBezTo>
                      <a:pt x="22657" y="59630"/>
                      <a:pt x="21580" y="56497"/>
                      <a:pt x="21028" y="53364"/>
                    </a:cubicBezTo>
                    <a:cubicBezTo>
                      <a:pt x="20377" y="49705"/>
                      <a:pt x="20402" y="45796"/>
                      <a:pt x="20026" y="42186"/>
                    </a:cubicBezTo>
                    <a:cubicBezTo>
                      <a:pt x="19800" y="39881"/>
                      <a:pt x="19725" y="37525"/>
                      <a:pt x="19775" y="35194"/>
                    </a:cubicBezTo>
                    <a:cubicBezTo>
                      <a:pt x="19875" y="31159"/>
                      <a:pt x="15890" y="29455"/>
                      <a:pt x="11078" y="27675"/>
                    </a:cubicBezTo>
                    <a:cubicBezTo>
                      <a:pt x="6367" y="25946"/>
                      <a:pt x="2482" y="21084"/>
                      <a:pt x="4412" y="18678"/>
                    </a:cubicBezTo>
                    <a:cubicBezTo>
                      <a:pt x="6326" y="16297"/>
                      <a:pt x="6654" y="13988"/>
                      <a:pt x="7067" y="13988"/>
                    </a:cubicBezTo>
                    <a:cubicBezTo>
                      <a:pt x="7076" y="13988"/>
                      <a:pt x="7085" y="13989"/>
                      <a:pt x="7093" y="13991"/>
                    </a:cubicBezTo>
                    <a:cubicBezTo>
                      <a:pt x="7120" y="13997"/>
                      <a:pt x="7147" y="14000"/>
                      <a:pt x="7174" y="14000"/>
                    </a:cubicBezTo>
                    <a:cubicBezTo>
                      <a:pt x="7582" y="14000"/>
                      <a:pt x="8026" y="13307"/>
                      <a:pt x="7720" y="12437"/>
                    </a:cubicBezTo>
                    <a:cubicBezTo>
                      <a:pt x="7419" y="11485"/>
                      <a:pt x="8347" y="10332"/>
                      <a:pt x="8046" y="9655"/>
                    </a:cubicBezTo>
                    <a:cubicBezTo>
                      <a:pt x="7877" y="9291"/>
                      <a:pt x="7641" y="9204"/>
                      <a:pt x="7452" y="9204"/>
                    </a:cubicBezTo>
                    <a:cubicBezTo>
                      <a:pt x="7277" y="9204"/>
                      <a:pt x="7144" y="9279"/>
                      <a:pt x="7144" y="9279"/>
                    </a:cubicBezTo>
                    <a:cubicBezTo>
                      <a:pt x="7053" y="430"/>
                      <a:pt x="1302" y="1"/>
                      <a:pt x="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 name="Google Shape;1079;p44"/>
            <p:cNvGrpSpPr/>
            <p:nvPr/>
          </p:nvGrpSpPr>
          <p:grpSpPr>
            <a:xfrm>
              <a:off x="3496000" y="1032600"/>
              <a:ext cx="610475" cy="2060200"/>
              <a:chOff x="3496000" y="1032600"/>
              <a:chExt cx="610475" cy="2060200"/>
            </a:xfrm>
          </p:grpSpPr>
          <p:sp>
            <p:nvSpPr>
              <p:cNvPr id="1080" name="Google Shape;1080;p44"/>
              <p:cNvSpPr/>
              <p:nvPr/>
            </p:nvSpPr>
            <p:spPr>
              <a:xfrm>
                <a:off x="3646775" y="1032600"/>
                <a:ext cx="310800" cy="266100"/>
              </a:xfrm>
              <a:custGeom>
                <a:rect b="b" l="l" r="r" t="t"/>
                <a:pathLst>
                  <a:path extrusionOk="0" h="10644" w="12432">
                    <a:moveTo>
                      <a:pt x="5932" y="1019"/>
                    </a:moveTo>
                    <a:cubicBezTo>
                      <a:pt x="6574" y="1019"/>
                      <a:pt x="6966" y="1638"/>
                      <a:pt x="7143" y="2081"/>
                    </a:cubicBezTo>
                    <a:cubicBezTo>
                      <a:pt x="7218" y="1981"/>
                      <a:pt x="7293" y="1880"/>
                      <a:pt x="7394" y="1780"/>
                    </a:cubicBezTo>
                    <a:cubicBezTo>
                      <a:pt x="7421" y="1726"/>
                      <a:pt x="7469" y="1701"/>
                      <a:pt x="7524" y="1701"/>
                    </a:cubicBezTo>
                    <a:cubicBezTo>
                      <a:pt x="7571" y="1701"/>
                      <a:pt x="7623" y="1720"/>
                      <a:pt x="7669" y="1755"/>
                    </a:cubicBezTo>
                    <a:cubicBezTo>
                      <a:pt x="7745" y="1805"/>
                      <a:pt x="7745" y="1930"/>
                      <a:pt x="7669" y="2031"/>
                    </a:cubicBezTo>
                    <a:cubicBezTo>
                      <a:pt x="6642" y="3259"/>
                      <a:pt x="7644" y="4662"/>
                      <a:pt x="7694" y="4712"/>
                    </a:cubicBezTo>
                    <a:cubicBezTo>
                      <a:pt x="7770" y="4813"/>
                      <a:pt x="7745" y="4938"/>
                      <a:pt x="7644" y="4988"/>
                    </a:cubicBezTo>
                    <a:cubicBezTo>
                      <a:pt x="7619" y="5013"/>
                      <a:pt x="7569" y="5038"/>
                      <a:pt x="7544" y="5038"/>
                    </a:cubicBezTo>
                    <a:cubicBezTo>
                      <a:pt x="7469" y="5038"/>
                      <a:pt x="7419" y="5013"/>
                      <a:pt x="7369" y="4938"/>
                    </a:cubicBezTo>
                    <a:cubicBezTo>
                      <a:pt x="7369" y="4938"/>
                      <a:pt x="6567" y="3810"/>
                      <a:pt x="6917" y="2607"/>
                    </a:cubicBezTo>
                    <a:cubicBezTo>
                      <a:pt x="6848" y="2375"/>
                      <a:pt x="6520" y="1410"/>
                      <a:pt x="5913" y="1410"/>
                    </a:cubicBezTo>
                    <a:cubicBezTo>
                      <a:pt x="5865" y="1410"/>
                      <a:pt x="5816" y="1416"/>
                      <a:pt x="5765" y="1429"/>
                    </a:cubicBezTo>
                    <a:cubicBezTo>
                      <a:pt x="5751" y="1432"/>
                      <a:pt x="5738" y="1434"/>
                      <a:pt x="5725" y="1434"/>
                    </a:cubicBezTo>
                    <a:cubicBezTo>
                      <a:pt x="5639" y="1434"/>
                      <a:pt x="5561" y="1366"/>
                      <a:pt x="5539" y="1279"/>
                    </a:cubicBezTo>
                    <a:cubicBezTo>
                      <a:pt x="5514" y="1179"/>
                      <a:pt x="5564" y="1078"/>
                      <a:pt x="5664" y="1053"/>
                    </a:cubicBezTo>
                    <a:cubicBezTo>
                      <a:pt x="5758" y="1030"/>
                      <a:pt x="5847" y="1019"/>
                      <a:pt x="5932" y="1019"/>
                    </a:cubicBezTo>
                    <a:close/>
                    <a:moveTo>
                      <a:pt x="1755" y="5439"/>
                    </a:moveTo>
                    <a:cubicBezTo>
                      <a:pt x="1880" y="5439"/>
                      <a:pt x="1955" y="5539"/>
                      <a:pt x="1955" y="5640"/>
                    </a:cubicBezTo>
                    <a:cubicBezTo>
                      <a:pt x="1955" y="5665"/>
                      <a:pt x="1980" y="6191"/>
                      <a:pt x="2682" y="6492"/>
                    </a:cubicBezTo>
                    <a:cubicBezTo>
                      <a:pt x="2782" y="6542"/>
                      <a:pt x="2832" y="6642"/>
                      <a:pt x="2782" y="6743"/>
                    </a:cubicBezTo>
                    <a:cubicBezTo>
                      <a:pt x="2757" y="6818"/>
                      <a:pt x="2682" y="6868"/>
                      <a:pt x="2607" y="6868"/>
                    </a:cubicBezTo>
                    <a:cubicBezTo>
                      <a:pt x="2582" y="6868"/>
                      <a:pt x="2557" y="6868"/>
                      <a:pt x="2531" y="6843"/>
                    </a:cubicBezTo>
                    <a:cubicBezTo>
                      <a:pt x="1579" y="6442"/>
                      <a:pt x="1554" y="5665"/>
                      <a:pt x="1554" y="5640"/>
                    </a:cubicBezTo>
                    <a:cubicBezTo>
                      <a:pt x="1579" y="5539"/>
                      <a:pt x="1654" y="5464"/>
                      <a:pt x="1755" y="5439"/>
                    </a:cubicBezTo>
                    <a:close/>
                    <a:moveTo>
                      <a:pt x="3797" y="3202"/>
                    </a:moveTo>
                    <a:cubicBezTo>
                      <a:pt x="3892" y="3202"/>
                      <a:pt x="3964" y="3251"/>
                      <a:pt x="3985" y="3334"/>
                    </a:cubicBezTo>
                    <a:cubicBezTo>
                      <a:pt x="4009" y="3407"/>
                      <a:pt x="4506" y="4942"/>
                      <a:pt x="6023" y="4942"/>
                    </a:cubicBezTo>
                    <a:cubicBezTo>
                      <a:pt x="6069" y="4942"/>
                      <a:pt x="6117" y="4941"/>
                      <a:pt x="6166" y="4938"/>
                    </a:cubicBezTo>
                    <a:cubicBezTo>
                      <a:pt x="6179" y="4935"/>
                      <a:pt x="6191" y="4933"/>
                      <a:pt x="6204" y="4933"/>
                    </a:cubicBezTo>
                    <a:cubicBezTo>
                      <a:pt x="6290" y="4933"/>
                      <a:pt x="6366" y="5004"/>
                      <a:pt x="6366" y="5113"/>
                    </a:cubicBezTo>
                    <a:cubicBezTo>
                      <a:pt x="6391" y="5214"/>
                      <a:pt x="6291" y="5314"/>
                      <a:pt x="6191" y="5314"/>
                    </a:cubicBezTo>
                    <a:lnTo>
                      <a:pt x="5790" y="5314"/>
                    </a:lnTo>
                    <a:cubicBezTo>
                      <a:pt x="6090" y="5790"/>
                      <a:pt x="6416" y="6617"/>
                      <a:pt x="5790" y="7118"/>
                    </a:cubicBezTo>
                    <a:cubicBezTo>
                      <a:pt x="5740" y="7169"/>
                      <a:pt x="5714" y="7169"/>
                      <a:pt x="5664" y="7169"/>
                    </a:cubicBezTo>
                    <a:cubicBezTo>
                      <a:pt x="5614" y="7169"/>
                      <a:pt x="5539" y="7144"/>
                      <a:pt x="5514" y="7093"/>
                    </a:cubicBezTo>
                    <a:cubicBezTo>
                      <a:pt x="5439" y="7018"/>
                      <a:pt x="5464" y="6893"/>
                      <a:pt x="5539" y="6818"/>
                    </a:cubicBezTo>
                    <a:cubicBezTo>
                      <a:pt x="6090" y="6367"/>
                      <a:pt x="5414" y="5389"/>
                      <a:pt x="5263" y="5189"/>
                    </a:cubicBezTo>
                    <a:cubicBezTo>
                      <a:pt x="4060" y="4788"/>
                      <a:pt x="3634" y="3484"/>
                      <a:pt x="3609" y="3459"/>
                    </a:cubicBezTo>
                    <a:cubicBezTo>
                      <a:pt x="3584" y="3359"/>
                      <a:pt x="3634" y="3234"/>
                      <a:pt x="3735" y="3209"/>
                    </a:cubicBezTo>
                    <a:cubicBezTo>
                      <a:pt x="3756" y="3204"/>
                      <a:pt x="3777" y="3202"/>
                      <a:pt x="3797" y="3202"/>
                    </a:cubicBezTo>
                    <a:close/>
                    <a:moveTo>
                      <a:pt x="5339" y="1"/>
                    </a:moveTo>
                    <a:cubicBezTo>
                      <a:pt x="5163" y="1"/>
                      <a:pt x="4938" y="1"/>
                      <a:pt x="4762" y="51"/>
                    </a:cubicBezTo>
                    <a:cubicBezTo>
                      <a:pt x="4562" y="101"/>
                      <a:pt x="4386" y="226"/>
                      <a:pt x="4211" y="276"/>
                    </a:cubicBezTo>
                    <a:cubicBezTo>
                      <a:pt x="3985" y="352"/>
                      <a:pt x="3760" y="352"/>
                      <a:pt x="3559" y="402"/>
                    </a:cubicBezTo>
                    <a:cubicBezTo>
                      <a:pt x="3334" y="452"/>
                      <a:pt x="3133" y="552"/>
                      <a:pt x="2958" y="677"/>
                    </a:cubicBezTo>
                    <a:cubicBezTo>
                      <a:pt x="2932" y="702"/>
                      <a:pt x="2882" y="727"/>
                      <a:pt x="2857" y="753"/>
                    </a:cubicBezTo>
                    <a:cubicBezTo>
                      <a:pt x="3384" y="903"/>
                      <a:pt x="4286" y="1254"/>
                      <a:pt x="4662" y="2281"/>
                    </a:cubicBezTo>
                    <a:cubicBezTo>
                      <a:pt x="4712" y="2382"/>
                      <a:pt x="4662" y="2507"/>
                      <a:pt x="4562" y="2532"/>
                    </a:cubicBezTo>
                    <a:cubicBezTo>
                      <a:pt x="4537" y="2557"/>
                      <a:pt x="4511" y="2557"/>
                      <a:pt x="4486" y="2557"/>
                    </a:cubicBezTo>
                    <a:cubicBezTo>
                      <a:pt x="4411" y="2557"/>
                      <a:pt x="4336" y="2507"/>
                      <a:pt x="4311" y="2432"/>
                    </a:cubicBezTo>
                    <a:cubicBezTo>
                      <a:pt x="3910" y="1354"/>
                      <a:pt x="2832" y="1128"/>
                      <a:pt x="2506" y="1103"/>
                    </a:cubicBezTo>
                    <a:cubicBezTo>
                      <a:pt x="2506" y="1103"/>
                      <a:pt x="2481" y="1103"/>
                      <a:pt x="2481" y="1128"/>
                    </a:cubicBezTo>
                    <a:cubicBezTo>
                      <a:pt x="1855" y="1304"/>
                      <a:pt x="1429" y="1805"/>
                      <a:pt x="1128" y="2357"/>
                    </a:cubicBezTo>
                    <a:cubicBezTo>
                      <a:pt x="978" y="2632"/>
                      <a:pt x="852" y="2908"/>
                      <a:pt x="777" y="3209"/>
                    </a:cubicBezTo>
                    <a:cubicBezTo>
                      <a:pt x="752" y="3259"/>
                      <a:pt x="752" y="3334"/>
                      <a:pt x="727" y="3384"/>
                    </a:cubicBezTo>
                    <a:cubicBezTo>
                      <a:pt x="752" y="3384"/>
                      <a:pt x="777" y="3409"/>
                      <a:pt x="777" y="3409"/>
                    </a:cubicBezTo>
                    <a:cubicBezTo>
                      <a:pt x="807" y="3424"/>
                      <a:pt x="1088" y="3600"/>
                      <a:pt x="1464" y="3600"/>
                    </a:cubicBezTo>
                    <a:cubicBezTo>
                      <a:pt x="1717" y="3600"/>
                      <a:pt x="2014" y="3521"/>
                      <a:pt x="2306" y="3259"/>
                    </a:cubicBezTo>
                    <a:cubicBezTo>
                      <a:pt x="2344" y="3221"/>
                      <a:pt x="2394" y="3202"/>
                      <a:pt x="2444" y="3202"/>
                    </a:cubicBezTo>
                    <a:cubicBezTo>
                      <a:pt x="2494" y="3202"/>
                      <a:pt x="2544" y="3221"/>
                      <a:pt x="2582" y="3259"/>
                    </a:cubicBezTo>
                    <a:cubicBezTo>
                      <a:pt x="2657" y="3334"/>
                      <a:pt x="2657" y="3459"/>
                      <a:pt x="2582" y="3534"/>
                    </a:cubicBezTo>
                    <a:cubicBezTo>
                      <a:pt x="2406" y="3685"/>
                      <a:pt x="2256" y="3760"/>
                      <a:pt x="2105" y="3835"/>
                    </a:cubicBezTo>
                    <a:cubicBezTo>
                      <a:pt x="2456" y="4086"/>
                      <a:pt x="2807" y="4487"/>
                      <a:pt x="2807" y="5138"/>
                    </a:cubicBezTo>
                    <a:cubicBezTo>
                      <a:pt x="2782" y="5239"/>
                      <a:pt x="2707" y="5314"/>
                      <a:pt x="2607" y="5314"/>
                    </a:cubicBezTo>
                    <a:lnTo>
                      <a:pt x="2582" y="5314"/>
                    </a:lnTo>
                    <a:cubicBezTo>
                      <a:pt x="2481" y="5314"/>
                      <a:pt x="2406" y="5214"/>
                      <a:pt x="2406" y="5113"/>
                    </a:cubicBezTo>
                    <a:cubicBezTo>
                      <a:pt x="2431" y="4236"/>
                      <a:pt x="1529" y="3986"/>
                      <a:pt x="1504" y="3986"/>
                    </a:cubicBezTo>
                    <a:lnTo>
                      <a:pt x="1454" y="3986"/>
                    </a:lnTo>
                    <a:cubicBezTo>
                      <a:pt x="1103" y="3986"/>
                      <a:pt x="802" y="3860"/>
                      <a:pt x="602" y="3760"/>
                    </a:cubicBezTo>
                    <a:lnTo>
                      <a:pt x="602" y="3760"/>
                    </a:lnTo>
                    <a:cubicBezTo>
                      <a:pt x="0" y="5189"/>
                      <a:pt x="1053" y="6141"/>
                      <a:pt x="1053" y="6141"/>
                    </a:cubicBezTo>
                    <a:cubicBezTo>
                      <a:pt x="1178" y="7319"/>
                      <a:pt x="1905" y="7720"/>
                      <a:pt x="2406" y="7870"/>
                    </a:cubicBezTo>
                    <a:cubicBezTo>
                      <a:pt x="2431" y="7845"/>
                      <a:pt x="3283" y="7695"/>
                      <a:pt x="3785" y="6417"/>
                    </a:cubicBezTo>
                    <a:cubicBezTo>
                      <a:pt x="3821" y="6343"/>
                      <a:pt x="3885" y="6297"/>
                      <a:pt x="3956" y="6297"/>
                    </a:cubicBezTo>
                    <a:cubicBezTo>
                      <a:pt x="3982" y="6297"/>
                      <a:pt x="4008" y="6303"/>
                      <a:pt x="4035" y="6316"/>
                    </a:cubicBezTo>
                    <a:cubicBezTo>
                      <a:pt x="4136" y="6342"/>
                      <a:pt x="4186" y="6467"/>
                      <a:pt x="4161" y="6567"/>
                    </a:cubicBezTo>
                    <a:cubicBezTo>
                      <a:pt x="3810" y="7444"/>
                      <a:pt x="3308" y="7870"/>
                      <a:pt x="2932" y="8071"/>
                    </a:cubicBezTo>
                    <a:cubicBezTo>
                      <a:pt x="3008" y="8221"/>
                      <a:pt x="3133" y="8447"/>
                      <a:pt x="3158" y="8497"/>
                    </a:cubicBezTo>
                    <a:cubicBezTo>
                      <a:pt x="3283" y="8672"/>
                      <a:pt x="3434" y="8823"/>
                      <a:pt x="3584" y="8948"/>
                    </a:cubicBezTo>
                    <a:cubicBezTo>
                      <a:pt x="3910" y="9199"/>
                      <a:pt x="4261" y="9374"/>
                      <a:pt x="4637" y="9550"/>
                    </a:cubicBezTo>
                    <a:cubicBezTo>
                      <a:pt x="4687" y="9575"/>
                      <a:pt x="5038" y="9725"/>
                      <a:pt x="5238" y="9775"/>
                    </a:cubicBezTo>
                    <a:cubicBezTo>
                      <a:pt x="5389" y="9174"/>
                      <a:pt x="5188" y="8622"/>
                      <a:pt x="5188" y="8597"/>
                    </a:cubicBezTo>
                    <a:cubicBezTo>
                      <a:pt x="5163" y="8497"/>
                      <a:pt x="5213" y="8397"/>
                      <a:pt x="5313" y="8347"/>
                    </a:cubicBezTo>
                    <a:cubicBezTo>
                      <a:pt x="5331" y="8342"/>
                      <a:pt x="5348" y="8340"/>
                      <a:pt x="5365" y="8340"/>
                    </a:cubicBezTo>
                    <a:cubicBezTo>
                      <a:pt x="5447" y="8340"/>
                      <a:pt x="5523" y="8389"/>
                      <a:pt x="5564" y="8472"/>
                    </a:cubicBezTo>
                    <a:cubicBezTo>
                      <a:pt x="5564" y="8522"/>
                      <a:pt x="5865" y="9399"/>
                      <a:pt x="5514" y="10201"/>
                    </a:cubicBezTo>
                    <a:cubicBezTo>
                      <a:pt x="5564" y="10352"/>
                      <a:pt x="5664" y="10477"/>
                      <a:pt x="5790" y="10527"/>
                    </a:cubicBezTo>
                    <a:cubicBezTo>
                      <a:pt x="5965" y="10621"/>
                      <a:pt x="6068" y="10643"/>
                      <a:pt x="6125" y="10643"/>
                    </a:cubicBezTo>
                    <a:cubicBezTo>
                      <a:pt x="6175" y="10643"/>
                      <a:pt x="6191" y="10627"/>
                      <a:pt x="6191" y="10627"/>
                    </a:cubicBezTo>
                    <a:cubicBezTo>
                      <a:pt x="6191" y="10627"/>
                      <a:pt x="6201" y="10643"/>
                      <a:pt x="6245" y="10643"/>
                    </a:cubicBezTo>
                    <a:cubicBezTo>
                      <a:pt x="6296" y="10643"/>
                      <a:pt x="6391" y="10621"/>
                      <a:pt x="6567" y="10527"/>
                    </a:cubicBezTo>
                    <a:cubicBezTo>
                      <a:pt x="6917" y="10377"/>
                      <a:pt x="6993" y="9800"/>
                      <a:pt x="6993" y="9800"/>
                    </a:cubicBezTo>
                    <a:cubicBezTo>
                      <a:pt x="6993" y="9775"/>
                      <a:pt x="7218" y="9725"/>
                      <a:pt x="7394" y="9675"/>
                    </a:cubicBezTo>
                    <a:cubicBezTo>
                      <a:pt x="6717" y="9324"/>
                      <a:pt x="6341" y="8672"/>
                      <a:pt x="6316" y="8622"/>
                    </a:cubicBezTo>
                    <a:cubicBezTo>
                      <a:pt x="6266" y="8547"/>
                      <a:pt x="6316" y="8422"/>
                      <a:pt x="6416" y="8372"/>
                    </a:cubicBezTo>
                    <a:cubicBezTo>
                      <a:pt x="6441" y="8355"/>
                      <a:pt x="6472" y="8347"/>
                      <a:pt x="6503" y="8347"/>
                    </a:cubicBezTo>
                    <a:cubicBezTo>
                      <a:pt x="6567" y="8347"/>
                      <a:pt x="6633" y="8380"/>
                      <a:pt x="6667" y="8447"/>
                    </a:cubicBezTo>
                    <a:cubicBezTo>
                      <a:pt x="6667" y="8447"/>
                      <a:pt x="7118" y="9249"/>
                      <a:pt x="7920" y="9449"/>
                    </a:cubicBezTo>
                    <a:cubicBezTo>
                      <a:pt x="8271" y="9274"/>
                      <a:pt x="8622" y="9098"/>
                      <a:pt x="8923" y="8798"/>
                    </a:cubicBezTo>
                    <a:cubicBezTo>
                      <a:pt x="8998" y="8748"/>
                      <a:pt x="9349" y="8196"/>
                      <a:pt x="9449" y="7996"/>
                    </a:cubicBezTo>
                    <a:cubicBezTo>
                      <a:pt x="9098" y="7820"/>
                      <a:pt x="8521" y="7394"/>
                      <a:pt x="8171" y="6467"/>
                    </a:cubicBezTo>
                    <a:cubicBezTo>
                      <a:pt x="8120" y="6367"/>
                      <a:pt x="8171" y="6241"/>
                      <a:pt x="8271" y="6216"/>
                    </a:cubicBezTo>
                    <a:cubicBezTo>
                      <a:pt x="8298" y="6203"/>
                      <a:pt x="8326" y="6197"/>
                      <a:pt x="8354" y="6197"/>
                    </a:cubicBezTo>
                    <a:cubicBezTo>
                      <a:pt x="8431" y="6197"/>
                      <a:pt x="8503" y="6243"/>
                      <a:pt x="8521" y="6316"/>
                    </a:cubicBezTo>
                    <a:cubicBezTo>
                      <a:pt x="9023" y="7595"/>
                      <a:pt x="9875" y="7745"/>
                      <a:pt x="9900" y="7770"/>
                    </a:cubicBezTo>
                    <a:cubicBezTo>
                      <a:pt x="9950" y="7770"/>
                      <a:pt x="10000" y="7795"/>
                      <a:pt x="10025" y="7845"/>
                    </a:cubicBezTo>
                    <a:cubicBezTo>
                      <a:pt x="10527" y="7670"/>
                      <a:pt x="11203" y="7269"/>
                      <a:pt x="11303" y="6141"/>
                    </a:cubicBezTo>
                    <a:cubicBezTo>
                      <a:pt x="11303" y="6141"/>
                      <a:pt x="12431" y="5088"/>
                      <a:pt x="11679" y="3585"/>
                    </a:cubicBezTo>
                    <a:cubicBezTo>
                      <a:pt x="11679" y="3585"/>
                      <a:pt x="11629" y="3359"/>
                      <a:pt x="11529" y="3058"/>
                    </a:cubicBezTo>
                    <a:cubicBezTo>
                      <a:pt x="11404" y="3108"/>
                      <a:pt x="11253" y="3133"/>
                      <a:pt x="11078" y="3133"/>
                    </a:cubicBezTo>
                    <a:lnTo>
                      <a:pt x="11028" y="3133"/>
                    </a:lnTo>
                    <a:cubicBezTo>
                      <a:pt x="10978" y="3159"/>
                      <a:pt x="10100" y="3409"/>
                      <a:pt x="10126" y="4261"/>
                    </a:cubicBezTo>
                    <a:cubicBezTo>
                      <a:pt x="10126" y="4362"/>
                      <a:pt x="10050" y="4462"/>
                      <a:pt x="9950" y="4462"/>
                    </a:cubicBezTo>
                    <a:lnTo>
                      <a:pt x="9925" y="4462"/>
                    </a:lnTo>
                    <a:cubicBezTo>
                      <a:pt x="9825" y="4462"/>
                      <a:pt x="9750" y="4387"/>
                      <a:pt x="9750" y="4286"/>
                    </a:cubicBezTo>
                    <a:cubicBezTo>
                      <a:pt x="9725" y="3635"/>
                      <a:pt x="10075" y="3234"/>
                      <a:pt x="10426" y="2983"/>
                    </a:cubicBezTo>
                    <a:cubicBezTo>
                      <a:pt x="10276" y="2933"/>
                      <a:pt x="10126" y="2833"/>
                      <a:pt x="9975" y="2682"/>
                    </a:cubicBezTo>
                    <a:cubicBezTo>
                      <a:pt x="9875" y="2607"/>
                      <a:pt x="9875" y="2482"/>
                      <a:pt x="9950" y="2407"/>
                    </a:cubicBezTo>
                    <a:cubicBezTo>
                      <a:pt x="9988" y="2369"/>
                      <a:pt x="10038" y="2350"/>
                      <a:pt x="10088" y="2350"/>
                    </a:cubicBezTo>
                    <a:cubicBezTo>
                      <a:pt x="10138" y="2350"/>
                      <a:pt x="10188" y="2369"/>
                      <a:pt x="10226" y="2407"/>
                    </a:cubicBezTo>
                    <a:cubicBezTo>
                      <a:pt x="10510" y="2674"/>
                      <a:pt x="10805" y="2752"/>
                      <a:pt x="11059" y="2752"/>
                    </a:cubicBezTo>
                    <a:cubicBezTo>
                      <a:pt x="11187" y="2752"/>
                      <a:pt x="11303" y="2732"/>
                      <a:pt x="11404" y="2707"/>
                    </a:cubicBezTo>
                    <a:cubicBezTo>
                      <a:pt x="11153" y="2106"/>
                      <a:pt x="10677" y="1354"/>
                      <a:pt x="9875" y="1128"/>
                    </a:cubicBezTo>
                    <a:cubicBezTo>
                      <a:pt x="9850" y="1103"/>
                      <a:pt x="9800" y="1003"/>
                      <a:pt x="9775" y="978"/>
                    </a:cubicBezTo>
                    <a:cubicBezTo>
                      <a:pt x="9649" y="878"/>
                      <a:pt x="9549" y="778"/>
                      <a:pt x="9424" y="677"/>
                    </a:cubicBezTo>
                    <a:cubicBezTo>
                      <a:pt x="9349" y="627"/>
                      <a:pt x="9248" y="577"/>
                      <a:pt x="9148" y="527"/>
                    </a:cubicBezTo>
                    <a:cubicBezTo>
                      <a:pt x="8797" y="727"/>
                      <a:pt x="8421" y="1053"/>
                      <a:pt x="8221" y="1580"/>
                    </a:cubicBezTo>
                    <a:cubicBezTo>
                      <a:pt x="8196" y="1655"/>
                      <a:pt x="8120" y="1705"/>
                      <a:pt x="8045" y="1705"/>
                    </a:cubicBezTo>
                    <a:cubicBezTo>
                      <a:pt x="8020" y="1705"/>
                      <a:pt x="7995" y="1705"/>
                      <a:pt x="7970" y="1680"/>
                    </a:cubicBezTo>
                    <a:cubicBezTo>
                      <a:pt x="7870" y="1655"/>
                      <a:pt x="7820" y="1529"/>
                      <a:pt x="7870" y="1429"/>
                    </a:cubicBezTo>
                    <a:cubicBezTo>
                      <a:pt x="8045" y="953"/>
                      <a:pt x="8346" y="627"/>
                      <a:pt x="8647" y="377"/>
                    </a:cubicBezTo>
                    <a:cubicBezTo>
                      <a:pt x="8547" y="377"/>
                      <a:pt x="8446" y="377"/>
                      <a:pt x="8346" y="352"/>
                    </a:cubicBezTo>
                    <a:cubicBezTo>
                      <a:pt x="8120" y="352"/>
                      <a:pt x="7970" y="176"/>
                      <a:pt x="7745" y="126"/>
                    </a:cubicBezTo>
                    <a:cubicBezTo>
                      <a:pt x="7519" y="63"/>
                      <a:pt x="7281" y="32"/>
                      <a:pt x="7043" y="32"/>
                    </a:cubicBezTo>
                    <a:cubicBezTo>
                      <a:pt x="6805" y="32"/>
                      <a:pt x="6567" y="63"/>
                      <a:pt x="6341" y="126"/>
                    </a:cubicBezTo>
                    <a:cubicBezTo>
                      <a:pt x="6291" y="151"/>
                      <a:pt x="6216" y="151"/>
                      <a:pt x="6166" y="151"/>
                    </a:cubicBezTo>
                    <a:cubicBezTo>
                      <a:pt x="6115" y="151"/>
                      <a:pt x="6065" y="151"/>
                      <a:pt x="6015" y="126"/>
                    </a:cubicBezTo>
                    <a:cubicBezTo>
                      <a:pt x="5790" y="76"/>
                      <a:pt x="5589" y="1"/>
                      <a:pt x="5339"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4"/>
              <p:cNvSpPr/>
              <p:nvPr/>
            </p:nvSpPr>
            <p:spPr>
              <a:xfrm>
                <a:off x="3655725" y="2147275"/>
                <a:ext cx="424650" cy="553075"/>
              </a:xfrm>
              <a:custGeom>
                <a:rect b="b" l="l" r="r" t="t"/>
                <a:pathLst>
                  <a:path extrusionOk="0" h="22123" w="16986">
                    <a:moveTo>
                      <a:pt x="6284" y="0"/>
                    </a:moveTo>
                    <a:lnTo>
                      <a:pt x="6284" y="8597"/>
                    </a:lnTo>
                    <a:cubicBezTo>
                      <a:pt x="6284" y="8597"/>
                      <a:pt x="10620" y="11028"/>
                      <a:pt x="9868" y="12682"/>
                    </a:cubicBezTo>
                    <a:cubicBezTo>
                      <a:pt x="9091" y="14311"/>
                      <a:pt x="9116" y="15514"/>
                      <a:pt x="9116" y="15514"/>
                    </a:cubicBezTo>
                    <a:cubicBezTo>
                      <a:pt x="8163" y="15614"/>
                      <a:pt x="7161" y="17043"/>
                      <a:pt x="7161" y="17043"/>
                    </a:cubicBezTo>
                    <a:cubicBezTo>
                      <a:pt x="6924" y="16951"/>
                      <a:pt x="6688" y="16915"/>
                      <a:pt x="6463" y="16915"/>
                    </a:cubicBezTo>
                    <a:cubicBezTo>
                      <a:pt x="5644" y="16915"/>
                      <a:pt x="4981" y="17394"/>
                      <a:pt x="4981" y="17394"/>
                    </a:cubicBezTo>
                    <a:cubicBezTo>
                      <a:pt x="4554" y="16843"/>
                      <a:pt x="3903" y="16642"/>
                      <a:pt x="3903" y="16642"/>
                    </a:cubicBezTo>
                    <a:cubicBezTo>
                      <a:pt x="3481" y="16494"/>
                      <a:pt x="3114" y="16427"/>
                      <a:pt x="2796" y="16427"/>
                    </a:cubicBezTo>
                    <a:cubicBezTo>
                      <a:pt x="1" y="16427"/>
                      <a:pt x="970" y="21579"/>
                      <a:pt x="970" y="21579"/>
                    </a:cubicBezTo>
                    <a:cubicBezTo>
                      <a:pt x="1397" y="21996"/>
                      <a:pt x="1765" y="22122"/>
                      <a:pt x="2054" y="22122"/>
                    </a:cubicBezTo>
                    <a:cubicBezTo>
                      <a:pt x="2494" y="22122"/>
                      <a:pt x="2750" y="21830"/>
                      <a:pt x="2750" y="21830"/>
                    </a:cubicBezTo>
                    <a:cubicBezTo>
                      <a:pt x="2750" y="21830"/>
                      <a:pt x="2474" y="19624"/>
                      <a:pt x="2750" y="18898"/>
                    </a:cubicBezTo>
                    <a:cubicBezTo>
                      <a:pt x="2828" y="18671"/>
                      <a:pt x="2955" y="18593"/>
                      <a:pt x="3093" y="18593"/>
                    </a:cubicBezTo>
                    <a:cubicBezTo>
                      <a:pt x="3396" y="18593"/>
                      <a:pt x="3752" y="18973"/>
                      <a:pt x="3752" y="18973"/>
                    </a:cubicBezTo>
                    <a:cubicBezTo>
                      <a:pt x="4029" y="19364"/>
                      <a:pt x="4353" y="19470"/>
                      <a:pt x="4622" y="19470"/>
                    </a:cubicBezTo>
                    <a:cubicBezTo>
                      <a:pt x="4939" y="19470"/>
                      <a:pt x="5181" y="19324"/>
                      <a:pt x="5181" y="19324"/>
                    </a:cubicBezTo>
                    <a:cubicBezTo>
                      <a:pt x="6280" y="20311"/>
                      <a:pt x="7530" y="20721"/>
                      <a:pt x="8753" y="20721"/>
                    </a:cubicBezTo>
                    <a:cubicBezTo>
                      <a:pt x="10013" y="20721"/>
                      <a:pt x="11244" y="20286"/>
                      <a:pt x="12249" y="19599"/>
                    </a:cubicBezTo>
                    <a:cubicBezTo>
                      <a:pt x="14229" y="18246"/>
                      <a:pt x="16986" y="14386"/>
                      <a:pt x="14154" y="10151"/>
                    </a:cubicBezTo>
                    <a:cubicBezTo>
                      <a:pt x="12594" y="7819"/>
                      <a:pt x="10792" y="7295"/>
                      <a:pt x="9487" y="7295"/>
                    </a:cubicBezTo>
                    <a:cubicBezTo>
                      <a:pt x="8422" y="7295"/>
                      <a:pt x="7687" y="7644"/>
                      <a:pt x="7687" y="7644"/>
                    </a:cubicBezTo>
                    <a:lnTo>
                      <a:pt x="768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4"/>
              <p:cNvSpPr/>
              <p:nvPr/>
            </p:nvSpPr>
            <p:spPr>
              <a:xfrm>
                <a:off x="3523950" y="2311425"/>
                <a:ext cx="432375" cy="290650"/>
              </a:xfrm>
              <a:custGeom>
                <a:rect b="b" l="l" r="r" t="t"/>
                <a:pathLst>
                  <a:path extrusionOk="0" h="11626" w="17295">
                    <a:moveTo>
                      <a:pt x="5767" y="0"/>
                    </a:moveTo>
                    <a:cubicBezTo>
                      <a:pt x="4929" y="0"/>
                      <a:pt x="4080" y="351"/>
                      <a:pt x="3209" y="1379"/>
                    </a:cubicBezTo>
                    <a:cubicBezTo>
                      <a:pt x="1" y="5139"/>
                      <a:pt x="2106" y="11254"/>
                      <a:pt x="3835" y="11605"/>
                    </a:cubicBezTo>
                    <a:cubicBezTo>
                      <a:pt x="3901" y="11619"/>
                      <a:pt x="3970" y="11626"/>
                      <a:pt x="4040" y="11626"/>
                    </a:cubicBezTo>
                    <a:cubicBezTo>
                      <a:pt x="5464" y="11626"/>
                      <a:pt x="7720" y="8846"/>
                      <a:pt x="9249" y="8297"/>
                    </a:cubicBezTo>
                    <a:cubicBezTo>
                      <a:pt x="9317" y="8268"/>
                      <a:pt x="9386" y="8255"/>
                      <a:pt x="9454" y="8255"/>
                    </a:cubicBezTo>
                    <a:cubicBezTo>
                      <a:pt x="9688" y="8255"/>
                      <a:pt x="9909" y="8409"/>
                      <a:pt x="10026" y="8622"/>
                    </a:cubicBezTo>
                    <a:lnTo>
                      <a:pt x="10352" y="9224"/>
                    </a:lnTo>
                    <a:cubicBezTo>
                      <a:pt x="10452" y="9374"/>
                      <a:pt x="10527" y="9525"/>
                      <a:pt x="10602" y="9675"/>
                    </a:cubicBezTo>
                    <a:cubicBezTo>
                      <a:pt x="10653" y="9750"/>
                      <a:pt x="10703" y="9926"/>
                      <a:pt x="10778" y="9976"/>
                    </a:cubicBezTo>
                    <a:cubicBezTo>
                      <a:pt x="10828" y="10026"/>
                      <a:pt x="10928" y="10038"/>
                      <a:pt x="11032" y="10038"/>
                    </a:cubicBezTo>
                    <a:cubicBezTo>
                      <a:pt x="11135" y="10038"/>
                      <a:pt x="11242" y="10026"/>
                      <a:pt x="11304" y="10026"/>
                    </a:cubicBezTo>
                    <a:cubicBezTo>
                      <a:pt x="11354" y="10001"/>
                      <a:pt x="11379" y="10001"/>
                      <a:pt x="11429" y="10001"/>
                    </a:cubicBezTo>
                    <a:cubicBezTo>
                      <a:pt x="11455" y="9976"/>
                      <a:pt x="11505" y="9926"/>
                      <a:pt x="11505" y="9876"/>
                    </a:cubicBezTo>
                    <a:cubicBezTo>
                      <a:pt x="11530" y="9825"/>
                      <a:pt x="11530" y="9725"/>
                      <a:pt x="11555" y="9675"/>
                    </a:cubicBezTo>
                    <a:cubicBezTo>
                      <a:pt x="11605" y="9324"/>
                      <a:pt x="11680" y="8998"/>
                      <a:pt x="11780" y="8673"/>
                    </a:cubicBezTo>
                    <a:cubicBezTo>
                      <a:pt x="11805" y="8522"/>
                      <a:pt x="11830" y="8372"/>
                      <a:pt x="11881" y="8221"/>
                    </a:cubicBezTo>
                    <a:cubicBezTo>
                      <a:pt x="11881" y="8121"/>
                      <a:pt x="11906" y="7996"/>
                      <a:pt x="12006" y="7971"/>
                    </a:cubicBezTo>
                    <a:cubicBezTo>
                      <a:pt x="12018" y="7958"/>
                      <a:pt x="12037" y="7952"/>
                      <a:pt x="12056" y="7952"/>
                    </a:cubicBezTo>
                    <a:cubicBezTo>
                      <a:pt x="12075" y="7952"/>
                      <a:pt x="12094" y="7958"/>
                      <a:pt x="12106" y="7971"/>
                    </a:cubicBezTo>
                    <a:cubicBezTo>
                      <a:pt x="12195" y="7977"/>
                      <a:pt x="12284" y="7980"/>
                      <a:pt x="12372" y="7980"/>
                    </a:cubicBezTo>
                    <a:cubicBezTo>
                      <a:pt x="12658" y="7980"/>
                      <a:pt x="12941" y="7947"/>
                      <a:pt x="13209" y="7870"/>
                    </a:cubicBezTo>
                    <a:cubicBezTo>
                      <a:pt x="13635" y="7770"/>
                      <a:pt x="14061" y="7595"/>
                      <a:pt x="14412" y="7294"/>
                    </a:cubicBezTo>
                    <a:cubicBezTo>
                      <a:pt x="14462" y="7219"/>
                      <a:pt x="14512" y="7169"/>
                      <a:pt x="14587" y="7119"/>
                    </a:cubicBezTo>
                    <a:cubicBezTo>
                      <a:pt x="15139" y="6442"/>
                      <a:pt x="15765" y="4211"/>
                      <a:pt x="16818" y="3084"/>
                    </a:cubicBezTo>
                    <a:cubicBezTo>
                      <a:pt x="17294" y="2557"/>
                      <a:pt x="17219" y="1730"/>
                      <a:pt x="16592" y="1379"/>
                    </a:cubicBezTo>
                    <a:cubicBezTo>
                      <a:pt x="16012" y="1060"/>
                      <a:pt x="15282" y="792"/>
                      <a:pt x="14448" y="792"/>
                    </a:cubicBezTo>
                    <a:cubicBezTo>
                      <a:pt x="13841" y="792"/>
                      <a:pt x="13179" y="934"/>
                      <a:pt x="12482" y="1304"/>
                    </a:cubicBezTo>
                    <a:cubicBezTo>
                      <a:pt x="12034" y="1542"/>
                      <a:pt x="11591" y="1638"/>
                      <a:pt x="11151" y="1638"/>
                    </a:cubicBezTo>
                    <a:cubicBezTo>
                      <a:pt x="9334" y="1638"/>
                      <a:pt x="7577" y="0"/>
                      <a:pt x="5767"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4"/>
              <p:cNvSpPr/>
              <p:nvPr/>
            </p:nvSpPr>
            <p:spPr>
              <a:xfrm>
                <a:off x="3727600" y="1519450"/>
                <a:ext cx="147900" cy="455550"/>
              </a:xfrm>
              <a:custGeom>
                <a:rect b="b" l="l" r="r" t="t"/>
                <a:pathLst>
                  <a:path extrusionOk="0" h="18222" w="5916">
                    <a:moveTo>
                      <a:pt x="2206" y="0"/>
                    </a:moveTo>
                    <a:lnTo>
                      <a:pt x="2206" y="13559"/>
                    </a:lnTo>
                    <a:cubicBezTo>
                      <a:pt x="2206" y="14311"/>
                      <a:pt x="1780" y="15038"/>
                      <a:pt x="1078" y="15339"/>
                    </a:cubicBezTo>
                    <a:cubicBezTo>
                      <a:pt x="802" y="15464"/>
                      <a:pt x="552" y="15640"/>
                      <a:pt x="301" y="15815"/>
                    </a:cubicBezTo>
                    <a:cubicBezTo>
                      <a:pt x="0" y="17419"/>
                      <a:pt x="802" y="18221"/>
                      <a:pt x="802" y="18221"/>
                    </a:cubicBezTo>
                    <a:cubicBezTo>
                      <a:pt x="1479" y="17883"/>
                      <a:pt x="2218" y="17714"/>
                      <a:pt x="2961" y="17714"/>
                    </a:cubicBezTo>
                    <a:cubicBezTo>
                      <a:pt x="3703" y="17714"/>
                      <a:pt x="4449" y="17883"/>
                      <a:pt x="5138" y="18221"/>
                    </a:cubicBezTo>
                    <a:cubicBezTo>
                      <a:pt x="5138" y="18221"/>
                      <a:pt x="5915" y="17419"/>
                      <a:pt x="5639" y="15815"/>
                    </a:cubicBezTo>
                    <a:cubicBezTo>
                      <a:pt x="5389" y="15640"/>
                      <a:pt x="5138" y="15464"/>
                      <a:pt x="4862" y="15339"/>
                    </a:cubicBezTo>
                    <a:cubicBezTo>
                      <a:pt x="4161" y="15038"/>
                      <a:pt x="3735" y="14311"/>
                      <a:pt x="3735" y="13559"/>
                    </a:cubicBezTo>
                    <a:lnTo>
                      <a:pt x="373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4"/>
              <p:cNvSpPr/>
              <p:nvPr/>
            </p:nvSpPr>
            <p:spPr>
              <a:xfrm>
                <a:off x="3496000" y="1863025"/>
                <a:ext cx="312450" cy="438325"/>
              </a:xfrm>
              <a:custGeom>
                <a:rect b="b" l="l" r="r" t="t"/>
                <a:pathLst>
                  <a:path extrusionOk="0" h="17533" w="12498">
                    <a:moveTo>
                      <a:pt x="8980" y="0"/>
                    </a:moveTo>
                    <a:cubicBezTo>
                      <a:pt x="8815" y="0"/>
                      <a:pt x="8646" y="44"/>
                      <a:pt x="8487" y="142"/>
                    </a:cubicBezTo>
                    <a:cubicBezTo>
                      <a:pt x="6858" y="1120"/>
                      <a:pt x="4427" y="3100"/>
                      <a:pt x="3374" y="6383"/>
                    </a:cubicBezTo>
                    <a:cubicBezTo>
                      <a:pt x="3074" y="7360"/>
                      <a:pt x="2673" y="8288"/>
                      <a:pt x="2121" y="9165"/>
                    </a:cubicBezTo>
                    <a:cubicBezTo>
                      <a:pt x="1796" y="9666"/>
                      <a:pt x="1470" y="10293"/>
                      <a:pt x="1219" y="11019"/>
                    </a:cubicBezTo>
                    <a:cubicBezTo>
                      <a:pt x="0" y="14564"/>
                      <a:pt x="2794" y="17533"/>
                      <a:pt x="5958" y="17533"/>
                    </a:cubicBezTo>
                    <a:cubicBezTo>
                      <a:pt x="7023" y="17533"/>
                      <a:pt x="8129" y="17197"/>
                      <a:pt x="9139" y="16433"/>
                    </a:cubicBezTo>
                    <a:cubicBezTo>
                      <a:pt x="9866" y="15882"/>
                      <a:pt x="10568" y="15130"/>
                      <a:pt x="11194" y="14127"/>
                    </a:cubicBezTo>
                    <a:cubicBezTo>
                      <a:pt x="12497" y="12022"/>
                      <a:pt x="12222" y="9791"/>
                      <a:pt x="11370" y="7586"/>
                    </a:cubicBezTo>
                    <a:cubicBezTo>
                      <a:pt x="11119" y="6934"/>
                      <a:pt x="10843" y="6283"/>
                      <a:pt x="10568" y="5656"/>
                    </a:cubicBezTo>
                    <a:cubicBezTo>
                      <a:pt x="10217" y="7034"/>
                      <a:pt x="9189" y="10669"/>
                      <a:pt x="7560" y="12473"/>
                    </a:cubicBezTo>
                    <a:cubicBezTo>
                      <a:pt x="7485" y="12548"/>
                      <a:pt x="7385" y="12598"/>
                      <a:pt x="7259" y="12598"/>
                    </a:cubicBezTo>
                    <a:cubicBezTo>
                      <a:pt x="7184" y="12598"/>
                      <a:pt x="7084" y="12548"/>
                      <a:pt x="7009" y="12498"/>
                    </a:cubicBezTo>
                    <a:cubicBezTo>
                      <a:pt x="6833" y="12348"/>
                      <a:pt x="6833" y="12097"/>
                      <a:pt x="6958" y="11922"/>
                    </a:cubicBezTo>
                    <a:cubicBezTo>
                      <a:pt x="7510" y="11345"/>
                      <a:pt x="7986" y="10493"/>
                      <a:pt x="8387" y="9616"/>
                    </a:cubicBezTo>
                    <a:lnTo>
                      <a:pt x="8387" y="9616"/>
                    </a:lnTo>
                    <a:cubicBezTo>
                      <a:pt x="7735" y="9942"/>
                      <a:pt x="6858" y="10268"/>
                      <a:pt x="5906" y="10268"/>
                    </a:cubicBezTo>
                    <a:lnTo>
                      <a:pt x="5806" y="10268"/>
                    </a:lnTo>
                    <a:cubicBezTo>
                      <a:pt x="5580" y="10268"/>
                      <a:pt x="5405" y="10092"/>
                      <a:pt x="5405" y="9867"/>
                    </a:cubicBezTo>
                    <a:cubicBezTo>
                      <a:pt x="5430" y="9641"/>
                      <a:pt x="5605" y="9466"/>
                      <a:pt x="5806" y="9466"/>
                    </a:cubicBezTo>
                    <a:lnTo>
                      <a:pt x="5831" y="9466"/>
                    </a:lnTo>
                    <a:cubicBezTo>
                      <a:pt x="5850" y="9466"/>
                      <a:pt x="5869" y="9466"/>
                      <a:pt x="5888" y="9466"/>
                    </a:cubicBezTo>
                    <a:cubicBezTo>
                      <a:pt x="7270" y="9466"/>
                      <a:pt x="8567" y="8585"/>
                      <a:pt x="8888" y="8363"/>
                    </a:cubicBezTo>
                    <a:cubicBezTo>
                      <a:pt x="9289" y="7310"/>
                      <a:pt x="9565" y="6283"/>
                      <a:pt x="9740" y="5656"/>
                    </a:cubicBezTo>
                    <a:lnTo>
                      <a:pt x="9740" y="5656"/>
                    </a:lnTo>
                    <a:cubicBezTo>
                      <a:pt x="8638" y="6358"/>
                      <a:pt x="7059" y="7260"/>
                      <a:pt x="5781" y="7435"/>
                    </a:cubicBezTo>
                    <a:cubicBezTo>
                      <a:pt x="5755" y="7461"/>
                      <a:pt x="5730" y="7461"/>
                      <a:pt x="5705" y="7461"/>
                    </a:cubicBezTo>
                    <a:cubicBezTo>
                      <a:pt x="5505" y="7461"/>
                      <a:pt x="5354" y="7310"/>
                      <a:pt x="5304" y="7110"/>
                    </a:cubicBezTo>
                    <a:cubicBezTo>
                      <a:pt x="5279" y="6884"/>
                      <a:pt x="5430" y="6684"/>
                      <a:pt x="5655" y="6659"/>
                    </a:cubicBezTo>
                    <a:cubicBezTo>
                      <a:pt x="6131" y="6583"/>
                      <a:pt x="6683" y="6383"/>
                      <a:pt x="7234" y="6132"/>
                    </a:cubicBezTo>
                    <a:cubicBezTo>
                      <a:pt x="6733" y="6007"/>
                      <a:pt x="6182" y="5756"/>
                      <a:pt x="5705" y="5355"/>
                    </a:cubicBezTo>
                    <a:cubicBezTo>
                      <a:pt x="5555" y="5205"/>
                      <a:pt x="5530" y="4954"/>
                      <a:pt x="5680" y="4804"/>
                    </a:cubicBezTo>
                    <a:cubicBezTo>
                      <a:pt x="5764" y="4706"/>
                      <a:pt x="5879" y="4655"/>
                      <a:pt x="5990" y="4655"/>
                    </a:cubicBezTo>
                    <a:cubicBezTo>
                      <a:pt x="6079" y="4655"/>
                      <a:pt x="6165" y="4687"/>
                      <a:pt x="6232" y="4754"/>
                    </a:cubicBezTo>
                    <a:cubicBezTo>
                      <a:pt x="6984" y="5405"/>
                      <a:pt x="8061" y="5506"/>
                      <a:pt x="8387" y="5531"/>
                    </a:cubicBezTo>
                    <a:cubicBezTo>
                      <a:pt x="9089" y="5130"/>
                      <a:pt x="9690" y="4704"/>
                      <a:pt x="10091" y="4428"/>
                    </a:cubicBezTo>
                    <a:cubicBezTo>
                      <a:pt x="10066" y="4428"/>
                      <a:pt x="10066" y="4403"/>
                      <a:pt x="10066" y="4403"/>
                    </a:cubicBezTo>
                    <a:cubicBezTo>
                      <a:pt x="9665" y="3275"/>
                      <a:pt x="9841" y="2197"/>
                      <a:pt x="9916" y="994"/>
                    </a:cubicBezTo>
                    <a:cubicBezTo>
                      <a:pt x="9954" y="426"/>
                      <a:pt x="9490" y="0"/>
                      <a:pt x="8980"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4"/>
              <p:cNvSpPr/>
              <p:nvPr/>
            </p:nvSpPr>
            <p:spPr>
              <a:xfrm>
                <a:off x="3794625" y="1863025"/>
                <a:ext cx="311850" cy="438325"/>
              </a:xfrm>
              <a:custGeom>
                <a:rect b="b" l="l" r="r" t="t"/>
                <a:pathLst>
                  <a:path extrusionOk="0" h="17533" w="12474">
                    <a:moveTo>
                      <a:pt x="3494" y="0"/>
                    </a:moveTo>
                    <a:cubicBezTo>
                      <a:pt x="2983" y="0"/>
                      <a:pt x="2519" y="426"/>
                      <a:pt x="2557" y="994"/>
                    </a:cubicBezTo>
                    <a:cubicBezTo>
                      <a:pt x="2633" y="2197"/>
                      <a:pt x="2833" y="3275"/>
                      <a:pt x="2407" y="4403"/>
                    </a:cubicBezTo>
                    <a:cubicBezTo>
                      <a:pt x="2407" y="4403"/>
                      <a:pt x="2407" y="4428"/>
                      <a:pt x="2407" y="4428"/>
                    </a:cubicBezTo>
                    <a:cubicBezTo>
                      <a:pt x="2783" y="4704"/>
                      <a:pt x="3384" y="5130"/>
                      <a:pt x="4086" y="5531"/>
                    </a:cubicBezTo>
                    <a:cubicBezTo>
                      <a:pt x="4412" y="5506"/>
                      <a:pt x="5515" y="5405"/>
                      <a:pt x="6242" y="4754"/>
                    </a:cubicBezTo>
                    <a:cubicBezTo>
                      <a:pt x="6319" y="4687"/>
                      <a:pt x="6412" y="4655"/>
                      <a:pt x="6504" y="4655"/>
                    </a:cubicBezTo>
                    <a:cubicBezTo>
                      <a:pt x="6619" y="4655"/>
                      <a:pt x="6734" y="4706"/>
                      <a:pt x="6818" y="4804"/>
                    </a:cubicBezTo>
                    <a:cubicBezTo>
                      <a:pt x="6943" y="4954"/>
                      <a:pt x="6943" y="5205"/>
                      <a:pt x="6768" y="5355"/>
                    </a:cubicBezTo>
                    <a:cubicBezTo>
                      <a:pt x="6292" y="5756"/>
                      <a:pt x="5740" y="6007"/>
                      <a:pt x="5239" y="6132"/>
                    </a:cubicBezTo>
                    <a:cubicBezTo>
                      <a:pt x="5790" y="6383"/>
                      <a:pt x="6342" y="6583"/>
                      <a:pt x="6818" y="6659"/>
                    </a:cubicBezTo>
                    <a:cubicBezTo>
                      <a:pt x="7044" y="6684"/>
                      <a:pt x="7194" y="6884"/>
                      <a:pt x="7169" y="7110"/>
                    </a:cubicBezTo>
                    <a:cubicBezTo>
                      <a:pt x="7144" y="7310"/>
                      <a:pt x="6968" y="7461"/>
                      <a:pt x="6768" y="7461"/>
                    </a:cubicBezTo>
                    <a:cubicBezTo>
                      <a:pt x="6743" y="7461"/>
                      <a:pt x="6743" y="7461"/>
                      <a:pt x="6718" y="7435"/>
                    </a:cubicBezTo>
                    <a:cubicBezTo>
                      <a:pt x="5415" y="7260"/>
                      <a:pt x="3836" y="6358"/>
                      <a:pt x="2733" y="5656"/>
                    </a:cubicBezTo>
                    <a:lnTo>
                      <a:pt x="2733" y="5656"/>
                    </a:lnTo>
                    <a:cubicBezTo>
                      <a:pt x="2908" y="6283"/>
                      <a:pt x="3209" y="7310"/>
                      <a:pt x="3585" y="8363"/>
                    </a:cubicBezTo>
                    <a:cubicBezTo>
                      <a:pt x="3906" y="8585"/>
                      <a:pt x="5203" y="9466"/>
                      <a:pt x="6609" y="9466"/>
                    </a:cubicBezTo>
                    <a:cubicBezTo>
                      <a:pt x="6629" y="9466"/>
                      <a:pt x="6648" y="9466"/>
                      <a:pt x="6668" y="9466"/>
                    </a:cubicBezTo>
                    <a:cubicBezTo>
                      <a:pt x="6893" y="9466"/>
                      <a:pt x="7069" y="9641"/>
                      <a:pt x="7069" y="9867"/>
                    </a:cubicBezTo>
                    <a:cubicBezTo>
                      <a:pt x="7069" y="10092"/>
                      <a:pt x="6893" y="10268"/>
                      <a:pt x="6668" y="10268"/>
                    </a:cubicBezTo>
                    <a:lnTo>
                      <a:pt x="6567" y="10268"/>
                    </a:lnTo>
                    <a:cubicBezTo>
                      <a:pt x="5615" y="10268"/>
                      <a:pt x="4763" y="9942"/>
                      <a:pt x="4111" y="9616"/>
                    </a:cubicBezTo>
                    <a:lnTo>
                      <a:pt x="4111" y="9616"/>
                    </a:lnTo>
                    <a:cubicBezTo>
                      <a:pt x="4512" y="10493"/>
                      <a:pt x="4963" y="11345"/>
                      <a:pt x="5515" y="11922"/>
                    </a:cubicBezTo>
                    <a:cubicBezTo>
                      <a:pt x="5665" y="12097"/>
                      <a:pt x="5640" y="12348"/>
                      <a:pt x="5490" y="12498"/>
                    </a:cubicBezTo>
                    <a:cubicBezTo>
                      <a:pt x="5415" y="12548"/>
                      <a:pt x="5314" y="12598"/>
                      <a:pt x="5214" y="12598"/>
                    </a:cubicBezTo>
                    <a:cubicBezTo>
                      <a:pt x="5114" y="12598"/>
                      <a:pt x="4988" y="12548"/>
                      <a:pt x="4913" y="12473"/>
                    </a:cubicBezTo>
                    <a:cubicBezTo>
                      <a:pt x="3284" y="10669"/>
                      <a:pt x="2257" y="7034"/>
                      <a:pt x="1906" y="5656"/>
                    </a:cubicBezTo>
                    <a:cubicBezTo>
                      <a:pt x="1630" y="6283"/>
                      <a:pt x="1354" y="6934"/>
                      <a:pt x="1104" y="7586"/>
                    </a:cubicBezTo>
                    <a:cubicBezTo>
                      <a:pt x="252" y="9791"/>
                      <a:pt x="1" y="12022"/>
                      <a:pt x="1279" y="14127"/>
                    </a:cubicBezTo>
                    <a:cubicBezTo>
                      <a:pt x="1906" y="15130"/>
                      <a:pt x="2607" y="15882"/>
                      <a:pt x="3359" y="16433"/>
                    </a:cubicBezTo>
                    <a:cubicBezTo>
                      <a:pt x="4363" y="17197"/>
                      <a:pt x="5464" y="17533"/>
                      <a:pt x="6526" y="17533"/>
                    </a:cubicBezTo>
                    <a:cubicBezTo>
                      <a:pt x="9679" y="17533"/>
                      <a:pt x="12473" y="14564"/>
                      <a:pt x="11254" y="11019"/>
                    </a:cubicBezTo>
                    <a:cubicBezTo>
                      <a:pt x="11004" y="10293"/>
                      <a:pt x="10678" y="9666"/>
                      <a:pt x="10352" y="9165"/>
                    </a:cubicBezTo>
                    <a:cubicBezTo>
                      <a:pt x="9826" y="8288"/>
                      <a:pt x="9425" y="7360"/>
                      <a:pt x="9099" y="6383"/>
                    </a:cubicBezTo>
                    <a:cubicBezTo>
                      <a:pt x="8046" y="3100"/>
                      <a:pt x="5615" y="1120"/>
                      <a:pt x="3986" y="142"/>
                    </a:cubicBezTo>
                    <a:cubicBezTo>
                      <a:pt x="3827" y="44"/>
                      <a:pt x="3658" y="0"/>
                      <a:pt x="3494"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4"/>
              <p:cNvSpPr/>
              <p:nvPr/>
            </p:nvSpPr>
            <p:spPr>
              <a:xfrm>
                <a:off x="3785250" y="1923575"/>
                <a:ext cx="167300" cy="179975"/>
              </a:xfrm>
              <a:custGeom>
                <a:rect b="b" l="l" r="r" t="t"/>
                <a:pathLst>
                  <a:path extrusionOk="0" h="7199" w="6692">
                    <a:moveTo>
                      <a:pt x="2281" y="1"/>
                    </a:moveTo>
                    <a:lnTo>
                      <a:pt x="1529" y="201"/>
                    </a:lnTo>
                    <a:lnTo>
                      <a:pt x="1629" y="627"/>
                    </a:lnTo>
                    <a:lnTo>
                      <a:pt x="1303" y="377"/>
                    </a:lnTo>
                    <a:cubicBezTo>
                      <a:pt x="1243" y="326"/>
                      <a:pt x="1166" y="300"/>
                      <a:pt x="1089" y="300"/>
                    </a:cubicBezTo>
                    <a:cubicBezTo>
                      <a:pt x="975" y="300"/>
                      <a:pt x="862" y="357"/>
                      <a:pt x="802" y="477"/>
                    </a:cubicBezTo>
                    <a:cubicBezTo>
                      <a:pt x="702" y="627"/>
                      <a:pt x="727" y="803"/>
                      <a:pt x="877" y="928"/>
                    </a:cubicBezTo>
                    <a:lnTo>
                      <a:pt x="977" y="1003"/>
                    </a:lnTo>
                    <a:cubicBezTo>
                      <a:pt x="1078" y="1079"/>
                      <a:pt x="1103" y="1204"/>
                      <a:pt x="1103" y="1304"/>
                    </a:cubicBezTo>
                    <a:lnTo>
                      <a:pt x="1053" y="1680"/>
                    </a:lnTo>
                    <a:lnTo>
                      <a:pt x="1028" y="2131"/>
                    </a:lnTo>
                    <a:lnTo>
                      <a:pt x="702" y="1755"/>
                    </a:lnTo>
                    <a:cubicBezTo>
                      <a:pt x="624" y="1677"/>
                      <a:pt x="519" y="1633"/>
                      <a:pt x="418" y="1633"/>
                    </a:cubicBezTo>
                    <a:cubicBezTo>
                      <a:pt x="325" y="1633"/>
                      <a:pt x="236" y="1671"/>
                      <a:pt x="175" y="1755"/>
                    </a:cubicBezTo>
                    <a:lnTo>
                      <a:pt x="125" y="1805"/>
                    </a:lnTo>
                    <a:cubicBezTo>
                      <a:pt x="25" y="1906"/>
                      <a:pt x="0" y="2056"/>
                      <a:pt x="50" y="2156"/>
                    </a:cubicBezTo>
                    <a:cubicBezTo>
                      <a:pt x="226" y="2607"/>
                      <a:pt x="602" y="3710"/>
                      <a:pt x="652" y="4412"/>
                    </a:cubicBezTo>
                    <a:cubicBezTo>
                      <a:pt x="715" y="5127"/>
                      <a:pt x="1465" y="7198"/>
                      <a:pt x="3982" y="7198"/>
                    </a:cubicBezTo>
                    <a:cubicBezTo>
                      <a:pt x="4466" y="7198"/>
                      <a:pt x="5016" y="7121"/>
                      <a:pt x="5639" y="6943"/>
                    </a:cubicBezTo>
                    <a:cubicBezTo>
                      <a:pt x="6291" y="6768"/>
                      <a:pt x="6692" y="6091"/>
                      <a:pt x="6516" y="5440"/>
                    </a:cubicBezTo>
                    <a:cubicBezTo>
                      <a:pt x="6316" y="4562"/>
                      <a:pt x="5915" y="3435"/>
                      <a:pt x="5188" y="2883"/>
                    </a:cubicBezTo>
                    <a:cubicBezTo>
                      <a:pt x="3910" y="1881"/>
                      <a:pt x="3810" y="1680"/>
                      <a:pt x="3810" y="1680"/>
                    </a:cubicBezTo>
                    <a:lnTo>
                      <a:pt x="4060" y="1605"/>
                    </a:lnTo>
                    <a:cubicBezTo>
                      <a:pt x="4261" y="1555"/>
                      <a:pt x="4361" y="1354"/>
                      <a:pt x="4311" y="1179"/>
                    </a:cubicBezTo>
                    <a:lnTo>
                      <a:pt x="4186" y="753"/>
                    </a:lnTo>
                    <a:cubicBezTo>
                      <a:pt x="4143" y="604"/>
                      <a:pt x="3992" y="491"/>
                      <a:pt x="3840" y="491"/>
                    </a:cubicBezTo>
                    <a:cubicBezTo>
                      <a:pt x="3813" y="491"/>
                      <a:pt x="3786" y="495"/>
                      <a:pt x="3759" y="502"/>
                    </a:cubicBezTo>
                    <a:lnTo>
                      <a:pt x="3584" y="552"/>
                    </a:lnTo>
                    <a:cubicBezTo>
                      <a:pt x="3549" y="566"/>
                      <a:pt x="3514" y="572"/>
                      <a:pt x="3480" y="572"/>
                    </a:cubicBezTo>
                    <a:cubicBezTo>
                      <a:pt x="3393" y="572"/>
                      <a:pt x="3312" y="531"/>
                      <a:pt x="3258" y="477"/>
                    </a:cubicBezTo>
                    <a:lnTo>
                      <a:pt x="3083" y="327"/>
                    </a:lnTo>
                    <a:cubicBezTo>
                      <a:pt x="3008" y="270"/>
                      <a:pt x="2918" y="242"/>
                      <a:pt x="2836" y="242"/>
                    </a:cubicBezTo>
                    <a:cubicBezTo>
                      <a:pt x="2809" y="242"/>
                      <a:pt x="2782" y="245"/>
                      <a:pt x="2757" y="252"/>
                    </a:cubicBezTo>
                    <a:lnTo>
                      <a:pt x="2406" y="352"/>
                    </a:lnTo>
                    <a:lnTo>
                      <a:pt x="2281"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4"/>
              <p:cNvSpPr/>
              <p:nvPr/>
            </p:nvSpPr>
            <p:spPr>
              <a:xfrm>
                <a:off x="3529600" y="2668675"/>
                <a:ext cx="537000" cy="424125"/>
              </a:xfrm>
              <a:custGeom>
                <a:rect b="b" l="l" r="r" t="t"/>
                <a:pathLst>
                  <a:path extrusionOk="0" h="16965" w="21480">
                    <a:moveTo>
                      <a:pt x="5213" y="3956"/>
                    </a:moveTo>
                    <a:lnTo>
                      <a:pt x="5213" y="3956"/>
                    </a:lnTo>
                    <a:cubicBezTo>
                      <a:pt x="5214" y="3957"/>
                      <a:pt x="5314" y="4057"/>
                      <a:pt x="5439" y="4232"/>
                    </a:cubicBezTo>
                    <a:cubicBezTo>
                      <a:pt x="5364" y="4157"/>
                      <a:pt x="5289" y="4057"/>
                      <a:pt x="5213" y="3956"/>
                    </a:cubicBezTo>
                    <a:close/>
                    <a:moveTo>
                      <a:pt x="17702" y="0"/>
                    </a:moveTo>
                    <a:cubicBezTo>
                      <a:pt x="17512" y="0"/>
                      <a:pt x="17316" y="31"/>
                      <a:pt x="17118" y="97"/>
                    </a:cubicBezTo>
                    <a:cubicBezTo>
                      <a:pt x="16266" y="373"/>
                      <a:pt x="15915" y="1074"/>
                      <a:pt x="15915" y="1074"/>
                    </a:cubicBezTo>
                    <a:cubicBezTo>
                      <a:pt x="15542" y="754"/>
                      <a:pt x="15126" y="642"/>
                      <a:pt x="14729" y="642"/>
                    </a:cubicBezTo>
                    <a:cubicBezTo>
                      <a:pt x="13821" y="642"/>
                      <a:pt x="13008" y="1225"/>
                      <a:pt x="13008" y="1225"/>
                    </a:cubicBezTo>
                    <a:cubicBezTo>
                      <a:pt x="12678" y="935"/>
                      <a:pt x="12314" y="836"/>
                      <a:pt x="11972" y="836"/>
                    </a:cubicBezTo>
                    <a:cubicBezTo>
                      <a:pt x="11250" y="836"/>
                      <a:pt x="10627" y="1275"/>
                      <a:pt x="10627" y="1275"/>
                    </a:cubicBezTo>
                    <a:cubicBezTo>
                      <a:pt x="10360" y="907"/>
                      <a:pt x="10039" y="785"/>
                      <a:pt x="9731" y="785"/>
                    </a:cubicBezTo>
                    <a:cubicBezTo>
                      <a:pt x="9115" y="785"/>
                      <a:pt x="8547" y="1275"/>
                      <a:pt x="8547" y="1275"/>
                    </a:cubicBezTo>
                    <a:cubicBezTo>
                      <a:pt x="8255" y="831"/>
                      <a:pt x="7879" y="705"/>
                      <a:pt x="7546" y="705"/>
                    </a:cubicBezTo>
                    <a:cubicBezTo>
                      <a:pt x="7107" y="705"/>
                      <a:pt x="6742" y="924"/>
                      <a:pt x="6742" y="924"/>
                    </a:cubicBezTo>
                    <a:cubicBezTo>
                      <a:pt x="6037" y="353"/>
                      <a:pt x="5419" y="144"/>
                      <a:pt x="4894" y="144"/>
                    </a:cubicBezTo>
                    <a:cubicBezTo>
                      <a:pt x="3459" y="144"/>
                      <a:pt x="2707" y="1701"/>
                      <a:pt x="2707" y="1701"/>
                    </a:cubicBezTo>
                    <a:cubicBezTo>
                      <a:pt x="0" y="2879"/>
                      <a:pt x="1880" y="5185"/>
                      <a:pt x="1880" y="5185"/>
                    </a:cubicBezTo>
                    <a:cubicBezTo>
                      <a:pt x="827" y="6713"/>
                      <a:pt x="2457" y="7766"/>
                      <a:pt x="2457" y="7766"/>
                    </a:cubicBezTo>
                    <a:cubicBezTo>
                      <a:pt x="2181" y="9495"/>
                      <a:pt x="4261" y="9972"/>
                      <a:pt x="4261" y="9972"/>
                    </a:cubicBezTo>
                    <a:cubicBezTo>
                      <a:pt x="4111" y="10598"/>
                      <a:pt x="4737" y="11300"/>
                      <a:pt x="4737" y="11300"/>
                    </a:cubicBezTo>
                    <a:cubicBezTo>
                      <a:pt x="4912" y="11409"/>
                      <a:pt x="5063" y="11456"/>
                      <a:pt x="5193" y="11456"/>
                    </a:cubicBezTo>
                    <a:cubicBezTo>
                      <a:pt x="5661" y="11456"/>
                      <a:pt x="5862" y="10846"/>
                      <a:pt x="5940" y="10297"/>
                    </a:cubicBezTo>
                    <a:cubicBezTo>
                      <a:pt x="5765" y="9821"/>
                      <a:pt x="5990" y="9420"/>
                      <a:pt x="5990" y="9420"/>
                    </a:cubicBezTo>
                    <a:cubicBezTo>
                      <a:pt x="7168" y="8242"/>
                      <a:pt x="6041" y="6563"/>
                      <a:pt x="6041" y="6563"/>
                    </a:cubicBezTo>
                    <a:cubicBezTo>
                      <a:pt x="6216" y="5460"/>
                      <a:pt x="5740" y="4633"/>
                      <a:pt x="5439" y="4232"/>
                    </a:cubicBezTo>
                    <a:lnTo>
                      <a:pt x="5439" y="4232"/>
                    </a:lnTo>
                    <a:cubicBezTo>
                      <a:pt x="5893" y="4703"/>
                      <a:pt x="6338" y="4858"/>
                      <a:pt x="6727" y="4858"/>
                    </a:cubicBezTo>
                    <a:cubicBezTo>
                      <a:pt x="7477" y="4858"/>
                      <a:pt x="8021" y="4282"/>
                      <a:pt x="8021" y="4282"/>
                    </a:cubicBezTo>
                    <a:cubicBezTo>
                      <a:pt x="8351" y="4768"/>
                      <a:pt x="8876" y="4903"/>
                      <a:pt x="9360" y="4903"/>
                    </a:cubicBezTo>
                    <a:cubicBezTo>
                      <a:pt x="9977" y="4903"/>
                      <a:pt x="10527" y="4683"/>
                      <a:pt x="10527" y="4683"/>
                    </a:cubicBezTo>
                    <a:cubicBezTo>
                      <a:pt x="11002" y="4953"/>
                      <a:pt x="11429" y="5053"/>
                      <a:pt x="11802" y="5053"/>
                    </a:cubicBezTo>
                    <a:cubicBezTo>
                      <a:pt x="12885" y="5053"/>
                      <a:pt x="13509" y="4207"/>
                      <a:pt x="13509" y="4207"/>
                    </a:cubicBezTo>
                    <a:cubicBezTo>
                      <a:pt x="13942" y="4496"/>
                      <a:pt x="14344" y="4606"/>
                      <a:pt x="14704" y="4606"/>
                    </a:cubicBezTo>
                    <a:cubicBezTo>
                      <a:pt x="15836" y="4606"/>
                      <a:pt x="16558" y="3519"/>
                      <a:pt x="16567" y="3505"/>
                    </a:cubicBezTo>
                    <a:lnTo>
                      <a:pt x="16567" y="3505"/>
                    </a:lnTo>
                    <a:cubicBezTo>
                      <a:pt x="15740" y="4759"/>
                      <a:pt x="16843" y="6363"/>
                      <a:pt x="16843" y="6363"/>
                    </a:cubicBezTo>
                    <a:cubicBezTo>
                      <a:pt x="16266" y="6764"/>
                      <a:pt x="16567" y="7816"/>
                      <a:pt x="16567" y="7816"/>
                    </a:cubicBezTo>
                    <a:cubicBezTo>
                      <a:pt x="16485" y="7805"/>
                      <a:pt x="16407" y="7800"/>
                      <a:pt x="16332" y="7800"/>
                    </a:cubicBezTo>
                    <a:cubicBezTo>
                      <a:pt x="15245" y="7800"/>
                      <a:pt x="14938" y="8919"/>
                      <a:pt x="14938" y="8919"/>
                    </a:cubicBezTo>
                    <a:cubicBezTo>
                      <a:pt x="14633" y="8709"/>
                      <a:pt x="14345" y="8627"/>
                      <a:pt x="14080" y="8627"/>
                    </a:cubicBezTo>
                    <a:cubicBezTo>
                      <a:pt x="13146" y="8627"/>
                      <a:pt x="12507" y="9646"/>
                      <a:pt x="12507" y="9646"/>
                    </a:cubicBezTo>
                    <a:cubicBezTo>
                      <a:pt x="8923" y="9771"/>
                      <a:pt x="9900" y="12703"/>
                      <a:pt x="9900" y="12703"/>
                    </a:cubicBezTo>
                    <a:cubicBezTo>
                      <a:pt x="9800" y="12904"/>
                      <a:pt x="9725" y="13079"/>
                      <a:pt x="9650" y="13230"/>
                    </a:cubicBezTo>
                    <a:cubicBezTo>
                      <a:pt x="9123" y="14733"/>
                      <a:pt x="10702" y="15260"/>
                      <a:pt x="10702" y="15260"/>
                    </a:cubicBezTo>
                    <a:cubicBezTo>
                      <a:pt x="10702" y="15260"/>
                      <a:pt x="10351" y="16663"/>
                      <a:pt x="11504" y="16939"/>
                    </a:cubicBezTo>
                    <a:cubicBezTo>
                      <a:pt x="11579" y="16957"/>
                      <a:pt x="11649" y="16965"/>
                      <a:pt x="11715" y="16965"/>
                    </a:cubicBezTo>
                    <a:cubicBezTo>
                      <a:pt x="12679" y="16965"/>
                      <a:pt x="12657" y="15185"/>
                      <a:pt x="12657" y="15185"/>
                    </a:cubicBezTo>
                    <a:cubicBezTo>
                      <a:pt x="14061" y="14232"/>
                      <a:pt x="13209" y="12779"/>
                      <a:pt x="13208" y="12779"/>
                    </a:cubicBezTo>
                    <a:lnTo>
                      <a:pt x="13208" y="12779"/>
                    </a:lnTo>
                    <a:cubicBezTo>
                      <a:pt x="13306" y="12785"/>
                      <a:pt x="13400" y="12789"/>
                      <a:pt x="13492" y="12789"/>
                    </a:cubicBezTo>
                    <a:cubicBezTo>
                      <a:pt x="15107" y="12789"/>
                      <a:pt x="15915" y="11801"/>
                      <a:pt x="15915" y="11801"/>
                    </a:cubicBezTo>
                    <a:cubicBezTo>
                      <a:pt x="16068" y="11815"/>
                      <a:pt x="16212" y="11822"/>
                      <a:pt x="16349" y="11822"/>
                    </a:cubicBezTo>
                    <a:cubicBezTo>
                      <a:pt x="18918" y="11822"/>
                      <a:pt x="18873" y="9495"/>
                      <a:pt x="18873" y="9495"/>
                    </a:cubicBezTo>
                    <a:cubicBezTo>
                      <a:pt x="21354" y="8317"/>
                      <a:pt x="19975" y="6012"/>
                      <a:pt x="19975" y="6012"/>
                    </a:cubicBezTo>
                    <a:cubicBezTo>
                      <a:pt x="21479" y="4207"/>
                      <a:pt x="19274" y="2804"/>
                      <a:pt x="19274" y="2804"/>
                    </a:cubicBezTo>
                    <a:cubicBezTo>
                      <a:pt x="19274" y="2779"/>
                      <a:pt x="19299" y="2753"/>
                      <a:pt x="19299" y="2753"/>
                    </a:cubicBezTo>
                    <a:cubicBezTo>
                      <a:pt x="20022" y="1482"/>
                      <a:pt x="19020" y="0"/>
                      <a:pt x="17702"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88" name="Google Shape;1088;p44"/>
          <p:cNvSpPr txBox="1"/>
          <p:nvPr/>
        </p:nvSpPr>
        <p:spPr>
          <a:xfrm>
            <a:off x="720000" y="2128747"/>
            <a:ext cx="2214900" cy="760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Open Sans"/>
                <a:ea typeface="Open Sans"/>
                <a:cs typeface="Open Sans"/>
                <a:sym typeface="Open Sans"/>
              </a:rPr>
              <a:t>Saturn is a gas giant and has several rings. It’s composed of hydrogen</a:t>
            </a:r>
            <a:endParaRPr>
              <a:solidFill>
                <a:schemeClr val="dk1"/>
              </a:solidFill>
              <a:latin typeface="Open Sans"/>
              <a:ea typeface="Open Sans"/>
              <a:cs typeface="Open Sans"/>
              <a:sym typeface="Open Sans"/>
            </a:endParaRPr>
          </a:p>
        </p:txBody>
      </p:sp>
      <p:sp>
        <p:nvSpPr>
          <p:cNvPr id="1089" name="Google Shape;1089;p44"/>
          <p:cNvSpPr txBox="1"/>
          <p:nvPr/>
        </p:nvSpPr>
        <p:spPr>
          <a:xfrm>
            <a:off x="720000" y="3524304"/>
            <a:ext cx="2214900" cy="760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Open Sans"/>
                <a:ea typeface="Open Sans"/>
                <a:cs typeface="Open Sans"/>
                <a:sym typeface="Open Sans"/>
              </a:rPr>
              <a:t>Neptune is the fourth-largest planet in the Solar System</a:t>
            </a:r>
            <a:endParaRPr>
              <a:solidFill>
                <a:schemeClr val="dk1"/>
              </a:solidFill>
              <a:latin typeface="Open Sans"/>
              <a:ea typeface="Open Sans"/>
              <a:cs typeface="Open Sans"/>
              <a:sym typeface="Open Sans"/>
            </a:endParaRPr>
          </a:p>
        </p:txBody>
      </p:sp>
      <p:sp>
        <p:nvSpPr>
          <p:cNvPr id="1090" name="Google Shape;1090;p44"/>
          <p:cNvSpPr txBox="1"/>
          <p:nvPr/>
        </p:nvSpPr>
        <p:spPr>
          <a:xfrm>
            <a:off x="720000" y="1838100"/>
            <a:ext cx="1320900" cy="409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900">
                <a:solidFill>
                  <a:schemeClr val="dk2"/>
                </a:solidFill>
                <a:latin typeface="Lexend Deca"/>
                <a:ea typeface="Lexend Deca"/>
                <a:cs typeface="Lexend Deca"/>
                <a:sym typeface="Lexend Deca"/>
              </a:rPr>
              <a:t>Saturn</a:t>
            </a:r>
            <a:endParaRPr b="1" sz="1900">
              <a:solidFill>
                <a:schemeClr val="dk2"/>
              </a:solidFill>
              <a:latin typeface="Lexend Deca"/>
              <a:ea typeface="Lexend Deca"/>
              <a:cs typeface="Lexend Deca"/>
              <a:sym typeface="Lexend Deca"/>
            </a:endParaRPr>
          </a:p>
        </p:txBody>
      </p:sp>
      <p:sp>
        <p:nvSpPr>
          <p:cNvPr id="1091" name="Google Shape;1091;p44"/>
          <p:cNvSpPr txBox="1"/>
          <p:nvPr/>
        </p:nvSpPr>
        <p:spPr>
          <a:xfrm>
            <a:off x="720000" y="3237500"/>
            <a:ext cx="1320900" cy="409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900">
                <a:solidFill>
                  <a:schemeClr val="dk2"/>
                </a:solidFill>
                <a:latin typeface="Lexend Deca"/>
                <a:ea typeface="Lexend Deca"/>
                <a:cs typeface="Lexend Deca"/>
                <a:sym typeface="Lexend Deca"/>
              </a:rPr>
              <a:t>Neptune</a:t>
            </a:r>
            <a:endParaRPr b="1" sz="1900">
              <a:solidFill>
                <a:schemeClr val="dk2"/>
              </a:solidFill>
              <a:latin typeface="Lexend Deca"/>
              <a:ea typeface="Lexend Deca"/>
              <a:cs typeface="Lexend Deca"/>
              <a:sym typeface="Lexend Deca"/>
            </a:endParaRPr>
          </a:p>
        </p:txBody>
      </p:sp>
      <p:cxnSp>
        <p:nvCxnSpPr>
          <p:cNvPr id="1092" name="Google Shape;1092;p44"/>
          <p:cNvCxnSpPr>
            <a:stCxn id="1090" idx="3"/>
          </p:cNvCxnSpPr>
          <p:nvPr/>
        </p:nvCxnSpPr>
        <p:spPr>
          <a:xfrm flipH="1" rot="10800000">
            <a:off x="2040900" y="1322550"/>
            <a:ext cx="2463600" cy="720300"/>
          </a:xfrm>
          <a:prstGeom prst="bentConnector3">
            <a:avLst>
              <a:gd fmla="val 50000" name="adj1"/>
            </a:avLst>
          </a:prstGeom>
          <a:noFill/>
          <a:ln cap="flat" cmpd="sng" w="28575">
            <a:solidFill>
              <a:schemeClr val="dk2"/>
            </a:solidFill>
            <a:prstDash val="solid"/>
            <a:round/>
            <a:headEnd len="med" w="med" type="none"/>
            <a:tailEnd len="med" w="med" type="none"/>
          </a:ln>
        </p:spPr>
      </p:cxnSp>
      <p:cxnSp>
        <p:nvCxnSpPr>
          <p:cNvPr id="1093" name="Google Shape;1093;p44"/>
          <p:cNvCxnSpPr>
            <a:stCxn id="1091" idx="3"/>
          </p:cNvCxnSpPr>
          <p:nvPr/>
        </p:nvCxnSpPr>
        <p:spPr>
          <a:xfrm flipH="1" rot="10800000">
            <a:off x="2040900" y="2421350"/>
            <a:ext cx="2376600" cy="1020900"/>
          </a:xfrm>
          <a:prstGeom prst="bentConnector3">
            <a:avLst>
              <a:gd fmla="val 50000" name="adj1"/>
            </a:avLst>
          </a:prstGeom>
          <a:noFill/>
          <a:ln cap="flat" cmpd="sng" w="28575">
            <a:solidFill>
              <a:schemeClr val="dk2"/>
            </a:solidFill>
            <a:prstDash val="solid"/>
            <a:round/>
            <a:headEnd len="med" w="med" type="none"/>
            <a:tailEnd len="med" w="med" type="none"/>
          </a:ln>
        </p:spPr>
      </p:cxnSp>
      <p:cxnSp>
        <p:nvCxnSpPr>
          <p:cNvPr id="1094" name="Google Shape;1094;p44"/>
          <p:cNvCxnSpPr>
            <a:stCxn id="1073" idx="1"/>
          </p:cNvCxnSpPr>
          <p:nvPr/>
        </p:nvCxnSpPr>
        <p:spPr>
          <a:xfrm flipH="1">
            <a:off x="5033700" y="2042850"/>
            <a:ext cx="2069400" cy="622500"/>
          </a:xfrm>
          <a:prstGeom prst="bentConnector3">
            <a:avLst>
              <a:gd fmla="val 50000" name="adj1"/>
            </a:avLst>
          </a:prstGeom>
          <a:noFill/>
          <a:ln cap="flat" cmpd="sng" w="28575">
            <a:solidFill>
              <a:schemeClr val="dk2"/>
            </a:solidFill>
            <a:prstDash val="solid"/>
            <a:round/>
            <a:headEnd len="med" w="med" type="none"/>
            <a:tailEnd len="med" w="med" type="none"/>
          </a:ln>
        </p:spPr>
      </p:cxnSp>
      <p:cxnSp>
        <p:nvCxnSpPr>
          <p:cNvPr id="1095" name="Google Shape;1095;p44"/>
          <p:cNvCxnSpPr>
            <a:stCxn id="1074" idx="1"/>
          </p:cNvCxnSpPr>
          <p:nvPr/>
        </p:nvCxnSpPr>
        <p:spPr>
          <a:xfrm flipH="1">
            <a:off x="4737000" y="3442250"/>
            <a:ext cx="2366100" cy="752100"/>
          </a:xfrm>
          <a:prstGeom prst="bentConnector3">
            <a:avLst>
              <a:gd fmla="val 50000" name="adj1"/>
            </a:avLst>
          </a:prstGeom>
          <a:noFill/>
          <a:ln cap="flat" cmpd="sng" w="28575">
            <a:solidFill>
              <a:schemeClr val="dk2"/>
            </a:solidFill>
            <a:prstDash val="solid"/>
            <a:round/>
            <a:headEnd len="med" w="med" type="none"/>
            <a:tailEnd len="med" w="med" type="none"/>
          </a:ln>
        </p:spPr>
      </p:cxn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099" name="Shape 1099"/>
        <p:cNvGrpSpPr/>
        <p:nvPr/>
      </p:nvGrpSpPr>
      <p:grpSpPr>
        <a:xfrm>
          <a:off x="0" y="0"/>
          <a:ext cx="0" cy="0"/>
          <a:chOff x="0" y="0"/>
          <a:chExt cx="0" cy="0"/>
        </a:xfrm>
      </p:grpSpPr>
      <p:grpSp>
        <p:nvGrpSpPr>
          <p:cNvPr id="1100" name="Google Shape;1100;p45"/>
          <p:cNvGrpSpPr/>
          <p:nvPr/>
        </p:nvGrpSpPr>
        <p:grpSpPr>
          <a:xfrm>
            <a:off x="512175" y="2743700"/>
            <a:ext cx="5239522" cy="2149858"/>
            <a:chOff x="512175" y="2743700"/>
            <a:chExt cx="5239522" cy="2149858"/>
          </a:xfrm>
        </p:grpSpPr>
        <p:sp>
          <p:nvSpPr>
            <p:cNvPr id="1101" name="Google Shape;1101;p45"/>
            <p:cNvSpPr/>
            <p:nvPr/>
          </p:nvSpPr>
          <p:spPr>
            <a:xfrm>
              <a:off x="512179" y="2743700"/>
              <a:ext cx="5239518" cy="2007681"/>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A64DA5">
                <a:alpha val="42260"/>
              </a:srgbClr>
            </a:solidFill>
            <a:ln>
              <a:noFill/>
            </a:ln>
          </p:spPr>
        </p:sp>
        <p:sp>
          <p:nvSpPr>
            <p:cNvPr id="1102" name="Google Shape;1102;p45"/>
            <p:cNvSpPr/>
            <p:nvPr/>
          </p:nvSpPr>
          <p:spPr>
            <a:xfrm>
              <a:off x="512175" y="2886101"/>
              <a:ext cx="5172065" cy="2007457"/>
            </a:xfrm>
            <a:custGeom>
              <a:rect b="b" l="l" r="r" t="t"/>
              <a:pathLst>
                <a:path extrusionOk="0" h="59401" w="230767">
                  <a:moveTo>
                    <a:pt x="7300" y="10499"/>
                  </a:moveTo>
                  <a:cubicBezTo>
                    <a:pt x="2025" y="19429"/>
                    <a:pt x="-11350" y="48802"/>
                    <a:pt x="20674" y="55972"/>
                  </a:cubicBezTo>
                  <a:cubicBezTo>
                    <a:pt x="52698" y="63142"/>
                    <a:pt x="164621" y="57453"/>
                    <a:pt x="199443" y="53520"/>
                  </a:cubicBezTo>
                  <a:cubicBezTo>
                    <a:pt x="234265" y="49587"/>
                    <a:pt x="228403" y="40860"/>
                    <a:pt x="229605" y="32376"/>
                  </a:cubicBezTo>
                  <a:cubicBezTo>
                    <a:pt x="230808" y="23892"/>
                    <a:pt x="236205" y="7613"/>
                    <a:pt x="206658" y="2616"/>
                  </a:cubicBezTo>
                  <a:cubicBezTo>
                    <a:pt x="177112" y="-2381"/>
                    <a:pt x="85552" y="1081"/>
                    <a:pt x="52326" y="2395"/>
                  </a:cubicBezTo>
                  <a:cubicBezTo>
                    <a:pt x="19100" y="3709"/>
                    <a:pt x="12575" y="1570"/>
                    <a:pt x="7300" y="10499"/>
                  </a:cubicBezTo>
                  <a:close/>
                </a:path>
              </a:pathLst>
            </a:custGeom>
            <a:solidFill>
              <a:schemeClr val="lt1"/>
            </a:solidFill>
            <a:ln>
              <a:noFill/>
            </a:ln>
          </p:spPr>
        </p:sp>
      </p:grpSp>
      <p:sp>
        <p:nvSpPr>
          <p:cNvPr id="1103" name="Google Shape;1103;p45"/>
          <p:cNvSpPr txBox="1"/>
          <p:nvPr>
            <p:ph type="title"/>
          </p:nvPr>
        </p:nvSpPr>
        <p:spPr>
          <a:xfrm>
            <a:off x="720000" y="3067800"/>
            <a:ext cx="4757400" cy="1540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grpSp>
        <p:nvGrpSpPr>
          <p:cNvPr id="1104" name="Google Shape;1104;p45"/>
          <p:cNvGrpSpPr/>
          <p:nvPr/>
        </p:nvGrpSpPr>
        <p:grpSpPr>
          <a:xfrm rot="1815436">
            <a:off x="-706253" y="2100695"/>
            <a:ext cx="4163186" cy="3261592"/>
            <a:chOff x="818072" y="2179819"/>
            <a:chExt cx="4163049" cy="3261485"/>
          </a:xfrm>
        </p:grpSpPr>
        <p:pic>
          <p:nvPicPr>
            <p:cNvPr id="1105" name="Google Shape;1105;p45"/>
            <p:cNvPicPr preferRelativeResize="0"/>
            <p:nvPr/>
          </p:nvPicPr>
          <p:blipFill>
            <a:blip r:embed="rId4">
              <a:alphaModFix/>
            </a:blip>
            <a:stretch>
              <a:fillRect/>
            </a:stretch>
          </p:blipFill>
          <p:spPr>
            <a:xfrm rot="4800722">
              <a:off x="3467091" y="3758718"/>
              <a:ext cx="587348" cy="2374833"/>
            </a:xfrm>
            <a:prstGeom prst="rect">
              <a:avLst/>
            </a:prstGeom>
            <a:noFill/>
            <a:ln>
              <a:noFill/>
            </a:ln>
          </p:spPr>
        </p:pic>
        <p:pic>
          <p:nvPicPr>
            <p:cNvPr id="1106" name="Google Shape;1106;p45"/>
            <p:cNvPicPr preferRelativeResize="0"/>
            <p:nvPr/>
          </p:nvPicPr>
          <p:blipFill>
            <a:blip r:embed="rId5">
              <a:alphaModFix/>
            </a:blip>
            <a:stretch>
              <a:fillRect/>
            </a:stretch>
          </p:blipFill>
          <p:spPr>
            <a:xfrm rot="-4313333">
              <a:off x="989181" y="2595877"/>
              <a:ext cx="2396341" cy="2097557"/>
            </a:xfrm>
            <a:prstGeom prst="rect">
              <a:avLst/>
            </a:prstGeom>
            <a:noFill/>
            <a:ln>
              <a:noFill/>
            </a:ln>
          </p:spPr>
        </p:pic>
      </p:grpSp>
      <p:grpSp>
        <p:nvGrpSpPr>
          <p:cNvPr id="1107" name="Google Shape;1107;p45"/>
          <p:cNvGrpSpPr/>
          <p:nvPr/>
        </p:nvGrpSpPr>
        <p:grpSpPr>
          <a:xfrm>
            <a:off x="4342323" y="826757"/>
            <a:ext cx="361649" cy="759423"/>
            <a:chOff x="4342323" y="826757"/>
            <a:chExt cx="361649" cy="759423"/>
          </a:xfrm>
        </p:grpSpPr>
        <p:grpSp>
          <p:nvGrpSpPr>
            <p:cNvPr id="1108" name="Google Shape;1108;p45"/>
            <p:cNvGrpSpPr/>
            <p:nvPr/>
          </p:nvGrpSpPr>
          <p:grpSpPr>
            <a:xfrm>
              <a:off x="4440031" y="826757"/>
              <a:ext cx="263941" cy="271144"/>
              <a:chOff x="2229338" y="688300"/>
              <a:chExt cx="510525" cy="524457"/>
            </a:xfrm>
          </p:grpSpPr>
          <p:sp>
            <p:nvSpPr>
              <p:cNvPr id="1109" name="Google Shape;1109;p45"/>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110" name="Google Shape;1110;p45"/>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111" name="Google Shape;1111;p45"/>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1112" name="Google Shape;1112;p45"/>
            <p:cNvGrpSpPr/>
            <p:nvPr/>
          </p:nvGrpSpPr>
          <p:grpSpPr>
            <a:xfrm rot="3858865">
              <a:off x="4370375" y="1400808"/>
              <a:ext cx="156185" cy="160447"/>
              <a:chOff x="2229338" y="688300"/>
              <a:chExt cx="510525" cy="524457"/>
            </a:xfrm>
          </p:grpSpPr>
          <p:sp>
            <p:nvSpPr>
              <p:cNvPr id="1113" name="Google Shape;1113;p45"/>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114" name="Google Shape;1114;p45"/>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115" name="Google Shape;1115;p45"/>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grpSp>
        <p:nvGrpSpPr>
          <p:cNvPr id="1116" name="Google Shape;1116;p45"/>
          <p:cNvGrpSpPr/>
          <p:nvPr/>
        </p:nvGrpSpPr>
        <p:grpSpPr>
          <a:xfrm>
            <a:off x="8250031" y="3436607"/>
            <a:ext cx="263941" cy="271144"/>
            <a:chOff x="2229338" y="688300"/>
            <a:chExt cx="510525" cy="524457"/>
          </a:xfrm>
        </p:grpSpPr>
        <p:sp>
          <p:nvSpPr>
            <p:cNvPr id="1117" name="Google Shape;1117;p45"/>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118" name="Google Shape;1118;p45"/>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119" name="Google Shape;1119;p45"/>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3" name="Shape 1123"/>
        <p:cNvGrpSpPr/>
        <p:nvPr/>
      </p:nvGrpSpPr>
      <p:grpSpPr>
        <a:xfrm>
          <a:off x="0" y="0"/>
          <a:ext cx="0" cy="0"/>
          <a:chOff x="0" y="0"/>
          <a:chExt cx="0" cy="0"/>
        </a:xfrm>
      </p:grpSpPr>
      <p:sp>
        <p:nvSpPr>
          <p:cNvPr id="1124" name="Google Shape;1124;p46"/>
          <p:cNvSpPr/>
          <p:nvPr/>
        </p:nvSpPr>
        <p:spPr>
          <a:xfrm>
            <a:off x="5456695" y="1397800"/>
            <a:ext cx="2953591" cy="2417124"/>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A64DA5">
              <a:alpha val="42260"/>
            </a:srgbClr>
          </a:solidFill>
          <a:ln>
            <a:noFill/>
          </a:ln>
        </p:spPr>
      </p:sp>
      <p:pic>
        <p:nvPicPr>
          <p:cNvPr id="1125" name="Google Shape;1125;p46" title="Chart">
            <a:hlinkClick r:id="rId3"/>
          </p:cNvPr>
          <p:cNvPicPr preferRelativeResize="0"/>
          <p:nvPr/>
        </p:nvPicPr>
        <p:blipFill>
          <a:blip r:embed="rId4">
            <a:alphaModFix/>
          </a:blip>
          <a:stretch>
            <a:fillRect/>
          </a:stretch>
        </p:blipFill>
        <p:spPr>
          <a:xfrm>
            <a:off x="5462075" y="1165400"/>
            <a:ext cx="3115624" cy="3156749"/>
          </a:xfrm>
          <a:prstGeom prst="rect">
            <a:avLst/>
          </a:prstGeom>
          <a:noFill/>
          <a:ln>
            <a:noFill/>
          </a:ln>
        </p:spPr>
      </p:pic>
      <p:sp>
        <p:nvSpPr>
          <p:cNvPr id="1126" name="Google Shape;1126;p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RISK FACTORS</a:t>
            </a:r>
            <a:endParaRPr/>
          </a:p>
        </p:txBody>
      </p:sp>
      <p:sp>
        <p:nvSpPr>
          <p:cNvPr id="1127" name="Google Shape;1127;p46"/>
          <p:cNvSpPr txBox="1"/>
          <p:nvPr/>
        </p:nvSpPr>
        <p:spPr>
          <a:xfrm>
            <a:off x="1612700" y="2125158"/>
            <a:ext cx="3385500" cy="352800"/>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None/>
            </a:pPr>
            <a:r>
              <a:rPr b="1" lang="en" sz="1900">
                <a:solidFill>
                  <a:schemeClr val="dk1"/>
                </a:solidFill>
                <a:latin typeface="Lexend Deca"/>
                <a:ea typeface="Lexend Deca"/>
                <a:cs typeface="Lexend Deca"/>
                <a:sym typeface="Lexend Deca"/>
              </a:rPr>
              <a:t>Mars</a:t>
            </a:r>
            <a:endParaRPr b="1" sz="1900">
              <a:solidFill>
                <a:schemeClr val="dk1"/>
              </a:solidFill>
              <a:latin typeface="Lexend Deca"/>
              <a:ea typeface="Lexend Deca"/>
              <a:cs typeface="Lexend Deca"/>
              <a:sym typeface="Lexend Deca"/>
            </a:endParaRPr>
          </a:p>
        </p:txBody>
      </p:sp>
      <p:sp>
        <p:nvSpPr>
          <p:cNvPr id="1128" name="Google Shape;1128;p46"/>
          <p:cNvSpPr txBox="1"/>
          <p:nvPr/>
        </p:nvSpPr>
        <p:spPr>
          <a:xfrm>
            <a:off x="1612700" y="2328200"/>
            <a:ext cx="3385500" cy="2985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a:solidFill>
                  <a:schemeClr val="dk1"/>
                </a:solidFill>
                <a:latin typeface="Open Sans"/>
                <a:ea typeface="Open Sans"/>
                <a:cs typeface="Open Sans"/>
                <a:sym typeface="Open Sans"/>
              </a:rPr>
              <a:t>Despite being red, Mars is a cold place</a:t>
            </a:r>
            <a:endParaRPr>
              <a:solidFill>
                <a:schemeClr val="dk1"/>
              </a:solidFill>
              <a:latin typeface="Open Sans"/>
              <a:ea typeface="Open Sans"/>
              <a:cs typeface="Open Sans"/>
              <a:sym typeface="Open Sans"/>
            </a:endParaRPr>
          </a:p>
        </p:txBody>
      </p:sp>
      <p:sp>
        <p:nvSpPr>
          <p:cNvPr id="1129" name="Google Shape;1129;p46"/>
          <p:cNvSpPr txBox="1"/>
          <p:nvPr/>
        </p:nvSpPr>
        <p:spPr>
          <a:xfrm>
            <a:off x="1612700" y="1397952"/>
            <a:ext cx="3385500" cy="352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900">
                <a:solidFill>
                  <a:schemeClr val="dk2"/>
                </a:solidFill>
                <a:latin typeface="Lexend Deca"/>
                <a:ea typeface="Lexend Deca"/>
                <a:cs typeface="Lexend Deca"/>
                <a:sym typeface="Lexend Deca"/>
              </a:rPr>
              <a:t>Mercury</a:t>
            </a:r>
            <a:endParaRPr b="1" sz="1900">
              <a:solidFill>
                <a:schemeClr val="dk2"/>
              </a:solidFill>
              <a:latin typeface="Lexend Deca"/>
              <a:ea typeface="Lexend Deca"/>
              <a:cs typeface="Lexend Deca"/>
              <a:sym typeface="Lexend Deca"/>
            </a:endParaRPr>
          </a:p>
        </p:txBody>
      </p:sp>
      <p:sp>
        <p:nvSpPr>
          <p:cNvPr id="1130" name="Google Shape;1130;p46"/>
          <p:cNvSpPr txBox="1"/>
          <p:nvPr/>
        </p:nvSpPr>
        <p:spPr>
          <a:xfrm>
            <a:off x="1612700" y="1600878"/>
            <a:ext cx="3385500" cy="298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Open Sans"/>
                <a:ea typeface="Open Sans"/>
                <a:cs typeface="Open Sans"/>
                <a:sym typeface="Open Sans"/>
              </a:rPr>
              <a:t>It’s the closest planet to the Sun</a:t>
            </a:r>
            <a:endParaRPr>
              <a:solidFill>
                <a:schemeClr val="dk1"/>
              </a:solidFill>
              <a:latin typeface="Open Sans"/>
              <a:ea typeface="Open Sans"/>
              <a:cs typeface="Open Sans"/>
              <a:sym typeface="Open Sans"/>
            </a:endParaRPr>
          </a:p>
        </p:txBody>
      </p:sp>
      <p:sp>
        <p:nvSpPr>
          <p:cNvPr id="1131" name="Google Shape;1131;p46"/>
          <p:cNvSpPr txBox="1"/>
          <p:nvPr/>
        </p:nvSpPr>
        <p:spPr>
          <a:xfrm>
            <a:off x="708900" y="4409600"/>
            <a:ext cx="7715400" cy="198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Open Sans"/>
                <a:ea typeface="Open Sans"/>
                <a:cs typeface="Open Sans"/>
                <a:sym typeface="Open Sans"/>
              </a:rPr>
              <a:t>Follow the link in the graph to modify its data and then paste the new one here. </a:t>
            </a:r>
            <a:r>
              <a:rPr b="1" lang="en" sz="1200">
                <a:solidFill>
                  <a:schemeClr val="dk1"/>
                </a:solidFill>
                <a:uFill>
                  <a:noFill/>
                </a:uFill>
                <a:latin typeface="Open Sans"/>
                <a:ea typeface="Open Sans"/>
                <a:cs typeface="Open Sans"/>
                <a:sym typeface="Open Sans"/>
                <a:hlinkClick r:id="rId5">
                  <a:extLst>
                    <a:ext uri="{A12FA001-AC4F-418D-AE19-62706E023703}">
                      <ahyp:hlinkClr val="tx"/>
                    </a:ext>
                  </a:extLst>
                </a:hlinkClick>
              </a:rPr>
              <a:t>For more info, click here</a:t>
            </a:r>
            <a:endParaRPr b="1" sz="1200">
              <a:solidFill>
                <a:schemeClr val="dk1"/>
              </a:solidFill>
              <a:latin typeface="Open Sans"/>
              <a:ea typeface="Open Sans"/>
              <a:cs typeface="Open Sans"/>
              <a:sym typeface="Open Sans"/>
            </a:endParaRPr>
          </a:p>
        </p:txBody>
      </p:sp>
      <p:sp>
        <p:nvSpPr>
          <p:cNvPr id="1132" name="Google Shape;1132;p46"/>
          <p:cNvSpPr txBox="1"/>
          <p:nvPr/>
        </p:nvSpPr>
        <p:spPr>
          <a:xfrm>
            <a:off x="1612700" y="2852488"/>
            <a:ext cx="3385500" cy="352800"/>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None/>
            </a:pPr>
            <a:r>
              <a:rPr b="1" lang="en" sz="1900">
                <a:solidFill>
                  <a:schemeClr val="lt2"/>
                </a:solidFill>
                <a:latin typeface="Lexend Deca"/>
                <a:ea typeface="Lexend Deca"/>
                <a:cs typeface="Lexend Deca"/>
                <a:sym typeface="Lexend Deca"/>
              </a:rPr>
              <a:t>Neptune</a:t>
            </a:r>
            <a:endParaRPr b="1" sz="1900">
              <a:solidFill>
                <a:schemeClr val="lt2"/>
              </a:solidFill>
              <a:latin typeface="Lexend Deca"/>
              <a:ea typeface="Lexend Deca"/>
              <a:cs typeface="Lexend Deca"/>
              <a:sym typeface="Lexend Deca"/>
            </a:endParaRPr>
          </a:p>
        </p:txBody>
      </p:sp>
      <p:sp>
        <p:nvSpPr>
          <p:cNvPr id="1133" name="Google Shape;1133;p46"/>
          <p:cNvSpPr txBox="1"/>
          <p:nvPr/>
        </p:nvSpPr>
        <p:spPr>
          <a:xfrm>
            <a:off x="1612700" y="3055527"/>
            <a:ext cx="3385500" cy="2985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a:solidFill>
                  <a:schemeClr val="dk1"/>
                </a:solidFill>
                <a:latin typeface="Open Sans"/>
                <a:ea typeface="Open Sans"/>
                <a:cs typeface="Open Sans"/>
                <a:sym typeface="Open Sans"/>
              </a:rPr>
              <a:t>Neptune is far away from Earth</a:t>
            </a:r>
            <a:endParaRPr>
              <a:solidFill>
                <a:schemeClr val="dk1"/>
              </a:solidFill>
              <a:latin typeface="Open Sans"/>
              <a:ea typeface="Open Sans"/>
              <a:cs typeface="Open Sans"/>
              <a:sym typeface="Open Sans"/>
            </a:endParaRPr>
          </a:p>
        </p:txBody>
      </p:sp>
      <p:sp>
        <p:nvSpPr>
          <p:cNvPr id="1134" name="Google Shape;1134;p46"/>
          <p:cNvSpPr/>
          <p:nvPr/>
        </p:nvSpPr>
        <p:spPr>
          <a:xfrm>
            <a:off x="719075" y="1339779"/>
            <a:ext cx="752820" cy="616053"/>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135" name="Google Shape;1135;p46"/>
          <p:cNvSpPr txBox="1"/>
          <p:nvPr/>
        </p:nvSpPr>
        <p:spPr>
          <a:xfrm>
            <a:off x="708888" y="1443065"/>
            <a:ext cx="781200" cy="40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Lexend Deca"/>
                <a:ea typeface="Lexend Deca"/>
                <a:cs typeface="Lexend Deca"/>
                <a:sym typeface="Lexend Deca"/>
              </a:rPr>
              <a:t>1</a:t>
            </a:r>
            <a:r>
              <a:rPr b="1" lang="en" sz="2000">
                <a:solidFill>
                  <a:schemeClr val="lt1"/>
                </a:solidFill>
                <a:latin typeface="Lexend Deca"/>
                <a:ea typeface="Lexend Deca"/>
                <a:cs typeface="Lexend Deca"/>
                <a:sym typeface="Lexend Deca"/>
              </a:rPr>
              <a:t>0%</a:t>
            </a:r>
            <a:endParaRPr b="1" sz="2900">
              <a:solidFill>
                <a:schemeClr val="lt1"/>
              </a:solidFill>
              <a:latin typeface="Lexend Deca"/>
              <a:ea typeface="Lexend Deca"/>
              <a:cs typeface="Lexend Deca"/>
              <a:sym typeface="Lexend Deca"/>
            </a:endParaRPr>
          </a:p>
        </p:txBody>
      </p:sp>
      <p:sp>
        <p:nvSpPr>
          <p:cNvPr id="1136" name="Google Shape;1136;p46"/>
          <p:cNvSpPr/>
          <p:nvPr/>
        </p:nvSpPr>
        <p:spPr>
          <a:xfrm>
            <a:off x="719075" y="2066417"/>
            <a:ext cx="752820" cy="616053"/>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1"/>
          </a:solidFill>
          <a:ln>
            <a:noFill/>
          </a:ln>
        </p:spPr>
      </p:sp>
      <p:sp>
        <p:nvSpPr>
          <p:cNvPr id="1137" name="Google Shape;1137;p46"/>
          <p:cNvSpPr txBox="1"/>
          <p:nvPr/>
        </p:nvSpPr>
        <p:spPr>
          <a:xfrm>
            <a:off x="708888" y="2169706"/>
            <a:ext cx="781200" cy="40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Lexend Deca"/>
                <a:ea typeface="Lexend Deca"/>
                <a:cs typeface="Lexend Deca"/>
                <a:sym typeface="Lexend Deca"/>
              </a:rPr>
              <a:t>20</a:t>
            </a:r>
            <a:r>
              <a:rPr b="1" lang="en" sz="2000">
                <a:solidFill>
                  <a:schemeClr val="lt1"/>
                </a:solidFill>
                <a:latin typeface="Lexend Deca"/>
                <a:ea typeface="Lexend Deca"/>
                <a:cs typeface="Lexend Deca"/>
                <a:sym typeface="Lexend Deca"/>
              </a:rPr>
              <a:t>%</a:t>
            </a:r>
            <a:endParaRPr b="1" sz="2900">
              <a:solidFill>
                <a:schemeClr val="lt1"/>
              </a:solidFill>
              <a:latin typeface="Lexend Deca"/>
              <a:ea typeface="Lexend Deca"/>
              <a:cs typeface="Lexend Deca"/>
              <a:sym typeface="Lexend Deca"/>
            </a:endParaRPr>
          </a:p>
        </p:txBody>
      </p:sp>
      <p:sp>
        <p:nvSpPr>
          <p:cNvPr id="1138" name="Google Shape;1138;p46"/>
          <p:cNvSpPr/>
          <p:nvPr/>
        </p:nvSpPr>
        <p:spPr>
          <a:xfrm>
            <a:off x="719075" y="2796646"/>
            <a:ext cx="752820" cy="616053"/>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lt2"/>
          </a:solidFill>
          <a:ln>
            <a:noFill/>
          </a:ln>
        </p:spPr>
      </p:sp>
      <p:sp>
        <p:nvSpPr>
          <p:cNvPr id="1139" name="Google Shape;1139;p46"/>
          <p:cNvSpPr txBox="1"/>
          <p:nvPr/>
        </p:nvSpPr>
        <p:spPr>
          <a:xfrm>
            <a:off x="708888" y="2899933"/>
            <a:ext cx="781200" cy="40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Lexend Deca"/>
                <a:ea typeface="Lexend Deca"/>
                <a:cs typeface="Lexend Deca"/>
                <a:sym typeface="Lexend Deca"/>
              </a:rPr>
              <a:t>30</a:t>
            </a:r>
            <a:r>
              <a:rPr b="1" lang="en" sz="2000">
                <a:solidFill>
                  <a:schemeClr val="lt1"/>
                </a:solidFill>
                <a:latin typeface="Lexend Deca"/>
                <a:ea typeface="Lexend Deca"/>
                <a:cs typeface="Lexend Deca"/>
                <a:sym typeface="Lexend Deca"/>
              </a:rPr>
              <a:t>%</a:t>
            </a:r>
            <a:endParaRPr b="1" sz="2000">
              <a:solidFill>
                <a:schemeClr val="lt1"/>
              </a:solidFill>
              <a:latin typeface="Lexend Deca"/>
              <a:ea typeface="Lexend Deca"/>
              <a:cs typeface="Lexend Deca"/>
              <a:sym typeface="Lexend Deca"/>
            </a:endParaRPr>
          </a:p>
        </p:txBody>
      </p:sp>
      <p:grpSp>
        <p:nvGrpSpPr>
          <p:cNvPr id="1140" name="Google Shape;1140;p46"/>
          <p:cNvGrpSpPr/>
          <p:nvPr/>
        </p:nvGrpSpPr>
        <p:grpSpPr>
          <a:xfrm>
            <a:off x="5442711" y="1419895"/>
            <a:ext cx="477566" cy="455860"/>
            <a:chOff x="5744311" y="4228170"/>
            <a:chExt cx="477566" cy="455860"/>
          </a:xfrm>
        </p:grpSpPr>
        <p:grpSp>
          <p:nvGrpSpPr>
            <p:cNvPr id="1141" name="Google Shape;1141;p46"/>
            <p:cNvGrpSpPr/>
            <p:nvPr/>
          </p:nvGrpSpPr>
          <p:grpSpPr>
            <a:xfrm rot="3858865">
              <a:off x="5772362" y="4498658"/>
              <a:ext cx="156185" cy="160447"/>
              <a:chOff x="2229338" y="688300"/>
              <a:chExt cx="510525" cy="524457"/>
            </a:xfrm>
          </p:grpSpPr>
          <p:sp>
            <p:nvSpPr>
              <p:cNvPr id="1142" name="Google Shape;1142;p46"/>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143" name="Google Shape;1143;p46"/>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144" name="Google Shape;1144;p46"/>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1145" name="Google Shape;1145;p46"/>
            <p:cNvGrpSpPr/>
            <p:nvPr/>
          </p:nvGrpSpPr>
          <p:grpSpPr>
            <a:xfrm rot="-3166218">
              <a:off x="6089901" y="4249437"/>
              <a:ext cx="108938" cy="111911"/>
              <a:chOff x="2229338" y="688300"/>
              <a:chExt cx="510525" cy="524457"/>
            </a:xfrm>
          </p:grpSpPr>
          <p:sp>
            <p:nvSpPr>
              <p:cNvPr id="1146" name="Google Shape;1146;p46"/>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147" name="Google Shape;1147;p46"/>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148" name="Google Shape;1148;p46"/>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sp>
        <p:nvSpPr>
          <p:cNvPr id="1149" name="Google Shape;1149;p46"/>
          <p:cNvSpPr txBox="1"/>
          <p:nvPr/>
        </p:nvSpPr>
        <p:spPr>
          <a:xfrm>
            <a:off x="1612700" y="3582713"/>
            <a:ext cx="3385500" cy="352800"/>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None/>
            </a:pPr>
            <a:r>
              <a:rPr b="1" lang="en" sz="1900">
                <a:solidFill>
                  <a:schemeClr val="dk1"/>
                </a:solidFill>
                <a:latin typeface="Lexend Deca"/>
                <a:ea typeface="Lexend Deca"/>
                <a:cs typeface="Lexend Deca"/>
                <a:sym typeface="Lexend Deca"/>
              </a:rPr>
              <a:t>Saturn</a:t>
            </a:r>
            <a:endParaRPr b="1" sz="1900">
              <a:solidFill>
                <a:schemeClr val="dk1"/>
              </a:solidFill>
              <a:latin typeface="Lexend Deca"/>
              <a:ea typeface="Lexend Deca"/>
              <a:cs typeface="Lexend Deca"/>
              <a:sym typeface="Lexend Deca"/>
            </a:endParaRPr>
          </a:p>
        </p:txBody>
      </p:sp>
      <p:sp>
        <p:nvSpPr>
          <p:cNvPr id="1150" name="Google Shape;1150;p46"/>
          <p:cNvSpPr txBox="1"/>
          <p:nvPr/>
        </p:nvSpPr>
        <p:spPr>
          <a:xfrm>
            <a:off x="1612700" y="3785752"/>
            <a:ext cx="3385500" cy="2985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a:solidFill>
                  <a:schemeClr val="dk1"/>
                </a:solidFill>
                <a:latin typeface="Open Sans"/>
                <a:ea typeface="Open Sans"/>
                <a:cs typeface="Open Sans"/>
                <a:sym typeface="Open Sans"/>
              </a:rPr>
              <a:t>Saturn was named after a Roman god</a:t>
            </a:r>
            <a:endParaRPr>
              <a:solidFill>
                <a:schemeClr val="dk1"/>
              </a:solidFill>
              <a:latin typeface="Open Sans"/>
              <a:ea typeface="Open Sans"/>
              <a:cs typeface="Open Sans"/>
              <a:sym typeface="Open Sans"/>
            </a:endParaRPr>
          </a:p>
        </p:txBody>
      </p:sp>
      <p:sp>
        <p:nvSpPr>
          <p:cNvPr id="1151" name="Google Shape;1151;p46"/>
          <p:cNvSpPr/>
          <p:nvPr/>
        </p:nvSpPr>
        <p:spPr>
          <a:xfrm>
            <a:off x="719075" y="3526871"/>
            <a:ext cx="752820" cy="616053"/>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accent1"/>
          </a:solidFill>
          <a:ln>
            <a:noFill/>
          </a:ln>
        </p:spPr>
      </p:sp>
      <p:sp>
        <p:nvSpPr>
          <p:cNvPr id="1152" name="Google Shape;1152;p46"/>
          <p:cNvSpPr txBox="1"/>
          <p:nvPr/>
        </p:nvSpPr>
        <p:spPr>
          <a:xfrm>
            <a:off x="708888" y="3630158"/>
            <a:ext cx="781200" cy="40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Lexend Deca"/>
                <a:ea typeface="Lexend Deca"/>
                <a:cs typeface="Lexend Deca"/>
                <a:sym typeface="Lexend Deca"/>
              </a:rPr>
              <a:t>4</a:t>
            </a:r>
            <a:r>
              <a:rPr b="1" lang="en" sz="2000">
                <a:solidFill>
                  <a:schemeClr val="dk1"/>
                </a:solidFill>
                <a:latin typeface="Lexend Deca"/>
                <a:ea typeface="Lexend Deca"/>
                <a:cs typeface="Lexend Deca"/>
                <a:sym typeface="Lexend Deca"/>
              </a:rPr>
              <a:t>0%</a:t>
            </a:r>
            <a:endParaRPr b="1" sz="2000">
              <a:solidFill>
                <a:schemeClr val="dk1"/>
              </a:solidFill>
              <a:latin typeface="Lexend Deca"/>
              <a:ea typeface="Lexend Deca"/>
              <a:cs typeface="Lexend Deca"/>
              <a:sym typeface="Lexend Deca"/>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6" name="Shape 1156"/>
        <p:cNvGrpSpPr/>
        <p:nvPr/>
      </p:nvGrpSpPr>
      <p:grpSpPr>
        <a:xfrm>
          <a:off x="0" y="0"/>
          <a:ext cx="0" cy="0"/>
          <a:chOff x="0" y="0"/>
          <a:chExt cx="0" cy="0"/>
        </a:xfrm>
      </p:grpSpPr>
      <p:sp>
        <p:nvSpPr>
          <p:cNvPr id="1157" name="Google Shape;1157;p47"/>
          <p:cNvSpPr txBox="1"/>
          <p:nvPr>
            <p:ph idx="6"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KEY NUMBERS</a:t>
            </a:r>
            <a:endParaRPr/>
          </a:p>
        </p:txBody>
      </p:sp>
      <p:sp>
        <p:nvSpPr>
          <p:cNvPr id="1158" name="Google Shape;1158;p47"/>
          <p:cNvSpPr txBox="1"/>
          <p:nvPr>
            <p:ph idx="2" type="title"/>
          </p:nvPr>
        </p:nvSpPr>
        <p:spPr>
          <a:xfrm>
            <a:off x="921350" y="2367663"/>
            <a:ext cx="2280600" cy="693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50,000</a:t>
            </a:r>
            <a:endParaRPr/>
          </a:p>
        </p:txBody>
      </p:sp>
      <p:sp>
        <p:nvSpPr>
          <p:cNvPr id="1159" name="Google Shape;1159;p47"/>
          <p:cNvSpPr txBox="1"/>
          <p:nvPr>
            <p:ph idx="3" type="subTitle"/>
          </p:nvPr>
        </p:nvSpPr>
        <p:spPr>
          <a:xfrm flipH="1">
            <a:off x="921350" y="3623350"/>
            <a:ext cx="2280600" cy="455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160" name="Google Shape;1160;p47"/>
          <p:cNvSpPr txBox="1"/>
          <p:nvPr>
            <p:ph idx="4" type="title"/>
          </p:nvPr>
        </p:nvSpPr>
        <p:spPr>
          <a:xfrm>
            <a:off x="5942075" y="2339788"/>
            <a:ext cx="2280600" cy="72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20,000</a:t>
            </a:r>
            <a:endParaRPr/>
          </a:p>
        </p:txBody>
      </p:sp>
      <p:sp>
        <p:nvSpPr>
          <p:cNvPr id="1161" name="Google Shape;1161;p47"/>
          <p:cNvSpPr txBox="1"/>
          <p:nvPr>
            <p:ph idx="5" type="subTitle"/>
          </p:nvPr>
        </p:nvSpPr>
        <p:spPr>
          <a:xfrm flipH="1">
            <a:off x="5942075" y="3623324"/>
            <a:ext cx="2280600" cy="455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162" name="Google Shape;1162;p47"/>
          <p:cNvSpPr txBox="1"/>
          <p:nvPr>
            <p:ph type="title"/>
          </p:nvPr>
        </p:nvSpPr>
        <p:spPr>
          <a:xfrm>
            <a:off x="3430575" y="1465438"/>
            <a:ext cx="2280600" cy="693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5,000</a:t>
            </a:r>
            <a:endParaRPr/>
          </a:p>
        </p:txBody>
      </p:sp>
      <p:sp>
        <p:nvSpPr>
          <p:cNvPr id="1163" name="Google Shape;1163;p47"/>
          <p:cNvSpPr txBox="1"/>
          <p:nvPr>
            <p:ph idx="1" type="subTitle"/>
          </p:nvPr>
        </p:nvSpPr>
        <p:spPr>
          <a:xfrm flipH="1">
            <a:off x="3430550" y="2721224"/>
            <a:ext cx="2280600" cy="455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164" name="Google Shape;1164;p47"/>
          <p:cNvSpPr txBox="1"/>
          <p:nvPr>
            <p:ph idx="7" type="subTitle"/>
          </p:nvPr>
        </p:nvSpPr>
        <p:spPr>
          <a:xfrm>
            <a:off x="921375" y="4002530"/>
            <a:ext cx="2280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1165" name="Google Shape;1165;p47"/>
          <p:cNvSpPr txBox="1"/>
          <p:nvPr>
            <p:ph idx="8" type="subTitle"/>
          </p:nvPr>
        </p:nvSpPr>
        <p:spPr>
          <a:xfrm>
            <a:off x="3430575" y="3100430"/>
            <a:ext cx="2280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1166" name="Google Shape;1166;p47"/>
          <p:cNvSpPr txBox="1"/>
          <p:nvPr>
            <p:ph idx="9" type="subTitle"/>
          </p:nvPr>
        </p:nvSpPr>
        <p:spPr>
          <a:xfrm>
            <a:off x="5939775" y="4002530"/>
            <a:ext cx="2280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b="1"/>
          </a:p>
        </p:txBody>
      </p:sp>
      <p:cxnSp>
        <p:nvCxnSpPr>
          <p:cNvPr id="1167" name="Google Shape;1167;p47"/>
          <p:cNvCxnSpPr>
            <a:stCxn id="1158" idx="2"/>
            <a:endCxn id="1159" idx="0"/>
          </p:cNvCxnSpPr>
          <p:nvPr/>
        </p:nvCxnSpPr>
        <p:spPr>
          <a:xfrm>
            <a:off x="2061650" y="3060663"/>
            <a:ext cx="0" cy="562800"/>
          </a:xfrm>
          <a:prstGeom prst="straightConnector1">
            <a:avLst/>
          </a:prstGeom>
          <a:noFill/>
          <a:ln cap="flat" cmpd="sng" w="28575">
            <a:solidFill>
              <a:schemeClr val="dk2"/>
            </a:solidFill>
            <a:prstDash val="solid"/>
            <a:round/>
            <a:headEnd len="med" w="med" type="none"/>
            <a:tailEnd len="med" w="med" type="none"/>
          </a:ln>
        </p:spPr>
      </p:cxnSp>
      <p:cxnSp>
        <p:nvCxnSpPr>
          <p:cNvPr id="1168" name="Google Shape;1168;p47"/>
          <p:cNvCxnSpPr>
            <a:stCxn id="1162" idx="2"/>
            <a:endCxn id="1163" idx="0"/>
          </p:cNvCxnSpPr>
          <p:nvPr/>
        </p:nvCxnSpPr>
        <p:spPr>
          <a:xfrm>
            <a:off x="4570875" y="2158438"/>
            <a:ext cx="0" cy="562800"/>
          </a:xfrm>
          <a:prstGeom prst="straightConnector1">
            <a:avLst/>
          </a:prstGeom>
          <a:noFill/>
          <a:ln cap="flat" cmpd="sng" w="28575">
            <a:solidFill>
              <a:schemeClr val="dk2"/>
            </a:solidFill>
            <a:prstDash val="solid"/>
            <a:round/>
            <a:headEnd len="med" w="med" type="none"/>
            <a:tailEnd len="med" w="med" type="none"/>
          </a:ln>
        </p:spPr>
      </p:cxnSp>
      <p:cxnSp>
        <p:nvCxnSpPr>
          <p:cNvPr id="1169" name="Google Shape;1169;p47"/>
          <p:cNvCxnSpPr>
            <a:stCxn id="1160" idx="2"/>
            <a:endCxn id="1161" idx="0"/>
          </p:cNvCxnSpPr>
          <p:nvPr/>
        </p:nvCxnSpPr>
        <p:spPr>
          <a:xfrm>
            <a:off x="7082375" y="3060388"/>
            <a:ext cx="0" cy="562800"/>
          </a:xfrm>
          <a:prstGeom prst="straightConnector1">
            <a:avLst/>
          </a:prstGeom>
          <a:noFill/>
          <a:ln cap="flat" cmpd="sng" w="28575">
            <a:solidFill>
              <a:schemeClr val="dk2"/>
            </a:solidFill>
            <a:prstDash val="solid"/>
            <a:round/>
            <a:headEnd len="med" w="med" type="none"/>
            <a:tailEnd len="med" w="med" type="none"/>
          </a:ln>
        </p:spPr>
      </p:cxnSp>
      <p:grpSp>
        <p:nvGrpSpPr>
          <p:cNvPr id="1170" name="Google Shape;1170;p47"/>
          <p:cNvGrpSpPr/>
          <p:nvPr/>
        </p:nvGrpSpPr>
        <p:grpSpPr>
          <a:xfrm>
            <a:off x="4067469" y="4221032"/>
            <a:ext cx="263941" cy="271144"/>
            <a:chOff x="2229338" y="688300"/>
            <a:chExt cx="510525" cy="524457"/>
          </a:xfrm>
        </p:grpSpPr>
        <p:sp>
          <p:nvSpPr>
            <p:cNvPr id="1171" name="Google Shape;1171;p47"/>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172" name="Google Shape;1172;p47"/>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173" name="Google Shape;1173;p47"/>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1174" name="Google Shape;1174;p47"/>
          <p:cNvGrpSpPr/>
          <p:nvPr/>
        </p:nvGrpSpPr>
        <p:grpSpPr>
          <a:xfrm rot="-3166218">
            <a:off x="4696063" y="4465812"/>
            <a:ext cx="108938" cy="111911"/>
            <a:chOff x="2229338" y="688300"/>
            <a:chExt cx="510525" cy="524457"/>
          </a:xfrm>
        </p:grpSpPr>
        <p:sp>
          <p:nvSpPr>
            <p:cNvPr id="1175" name="Google Shape;1175;p47"/>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176" name="Google Shape;1176;p47"/>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177" name="Google Shape;1177;p47"/>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1" name="Shape 1181"/>
        <p:cNvGrpSpPr/>
        <p:nvPr/>
      </p:nvGrpSpPr>
      <p:grpSpPr>
        <a:xfrm>
          <a:off x="0" y="0"/>
          <a:ext cx="0" cy="0"/>
          <a:chOff x="0" y="0"/>
          <a:chExt cx="0" cy="0"/>
        </a:xfrm>
      </p:grpSpPr>
      <p:grpSp>
        <p:nvGrpSpPr>
          <p:cNvPr id="1182" name="Google Shape;1182;p48"/>
          <p:cNvGrpSpPr/>
          <p:nvPr/>
        </p:nvGrpSpPr>
        <p:grpSpPr>
          <a:xfrm rot="-7188488">
            <a:off x="1092199" y="-2082181"/>
            <a:ext cx="1740362" cy="6075940"/>
            <a:chOff x="1349926" y="-211292"/>
            <a:chExt cx="1740352" cy="6075905"/>
          </a:xfrm>
        </p:grpSpPr>
        <p:pic>
          <p:nvPicPr>
            <p:cNvPr id="1183" name="Google Shape;1183;p48"/>
            <p:cNvPicPr preferRelativeResize="0"/>
            <p:nvPr/>
          </p:nvPicPr>
          <p:blipFill>
            <a:blip r:embed="rId3">
              <a:alphaModFix/>
            </a:blip>
            <a:stretch>
              <a:fillRect/>
            </a:stretch>
          </p:blipFill>
          <p:spPr>
            <a:xfrm rot="5400000">
              <a:off x="369683" y="3144018"/>
              <a:ext cx="3853235" cy="1587954"/>
            </a:xfrm>
            <a:prstGeom prst="rect">
              <a:avLst/>
            </a:prstGeom>
            <a:noFill/>
            <a:ln>
              <a:noFill/>
            </a:ln>
          </p:spPr>
        </p:pic>
        <p:pic>
          <p:nvPicPr>
            <p:cNvPr id="1184" name="Google Shape;1184;p48"/>
            <p:cNvPicPr preferRelativeResize="0"/>
            <p:nvPr/>
          </p:nvPicPr>
          <p:blipFill>
            <a:blip r:embed="rId4">
              <a:alphaModFix/>
            </a:blip>
            <a:stretch>
              <a:fillRect/>
            </a:stretch>
          </p:blipFill>
          <p:spPr>
            <a:xfrm>
              <a:off x="1349926" y="-211292"/>
              <a:ext cx="576180" cy="2682665"/>
            </a:xfrm>
            <a:prstGeom prst="rect">
              <a:avLst/>
            </a:prstGeom>
            <a:noFill/>
            <a:ln>
              <a:noFill/>
            </a:ln>
          </p:spPr>
        </p:pic>
      </p:grpSp>
      <p:sp>
        <p:nvSpPr>
          <p:cNvPr id="1185" name="Google Shape;1185;p48"/>
          <p:cNvSpPr txBox="1"/>
          <p:nvPr>
            <p:ph type="title"/>
          </p:nvPr>
        </p:nvSpPr>
        <p:spPr>
          <a:xfrm>
            <a:off x="4619175" y="3400217"/>
            <a:ext cx="3809700" cy="39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—Someone Famous</a:t>
            </a:r>
            <a:endParaRPr/>
          </a:p>
        </p:txBody>
      </p:sp>
      <p:sp>
        <p:nvSpPr>
          <p:cNvPr id="1186" name="Google Shape;1186;p48"/>
          <p:cNvSpPr txBox="1"/>
          <p:nvPr>
            <p:ph idx="1" type="subTitle"/>
          </p:nvPr>
        </p:nvSpPr>
        <p:spPr>
          <a:xfrm>
            <a:off x="4276700" y="1167675"/>
            <a:ext cx="4152300" cy="2163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can make the reader get inspired.”</a:t>
            </a:r>
            <a:endParaRPr/>
          </a:p>
        </p:txBody>
      </p:sp>
      <p:grpSp>
        <p:nvGrpSpPr>
          <p:cNvPr id="1187" name="Google Shape;1187;p48"/>
          <p:cNvGrpSpPr/>
          <p:nvPr/>
        </p:nvGrpSpPr>
        <p:grpSpPr>
          <a:xfrm rot="4461598">
            <a:off x="600612" y="1892772"/>
            <a:ext cx="3691205" cy="3713584"/>
            <a:chOff x="-4388226" y="3540532"/>
            <a:chExt cx="3691107" cy="3713485"/>
          </a:xfrm>
        </p:grpSpPr>
        <p:pic>
          <p:nvPicPr>
            <p:cNvPr id="1188" name="Google Shape;1188;p48"/>
            <p:cNvPicPr preferRelativeResize="0"/>
            <p:nvPr/>
          </p:nvPicPr>
          <p:blipFill>
            <a:blip r:embed="rId5">
              <a:alphaModFix/>
            </a:blip>
            <a:stretch>
              <a:fillRect/>
            </a:stretch>
          </p:blipFill>
          <p:spPr>
            <a:xfrm rot="-8871119">
              <a:off x="-3560147" y="4593931"/>
              <a:ext cx="2476201" cy="2167443"/>
            </a:xfrm>
            <a:prstGeom prst="rect">
              <a:avLst/>
            </a:prstGeom>
            <a:noFill/>
            <a:ln>
              <a:noFill/>
            </a:ln>
          </p:spPr>
        </p:pic>
        <p:pic>
          <p:nvPicPr>
            <p:cNvPr id="1189" name="Google Shape;1189;p48"/>
            <p:cNvPicPr preferRelativeResize="0"/>
            <p:nvPr/>
          </p:nvPicPr>
          <p:blipFill>
            <a:blip r:embed="rId6">
              <a:alphaModFix/>
            </a:blip>
            <a:stretch>
              <a:fillRect/>
            </a:stretch>
          </p:blipFill>
          <p:spPr>
            <a:xfrm>
              <a:off x="-4388226" y="3540532"/>
              <a:ext cx="899452" cy="2682665"/>
            </a:xfrm>
            <a:prstGeom prst="rect">
              <a:avLst/>
            </a:prstGeom>
            <a:noFill/>
            <a:ln>
              <a:noFill/>
            </a:ln>
          </p:spPr>
        </p:pic>
      </p:grpSp>
      <p:grpSp>
        <p:nvGrpSpPr>
          <p:cNvPr id="1190" name="Google Shape;1190;p48"/>
          <p:cNvGrpSpPr/>
          <p:nvPr/>
        </p:nvGrpSpPr>
        <p:grpSpPr>
          <a:xfrm>
            <a:off x="764006" y="2814757"/>
            <a:ext cx="263941" cy="271144"/>
            <a:chOff x="2229338" y="688300"/>
            <a:chExt cx="510525" cy="524457"/>
          </a:xfrm>
        </p:grpSpPr>
        <p:sp>
          <p:nvSpPr>
            <p:cNvPr id="1191" name="Google Shape;1191;p48"/>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192" name="Google Shape;1192;p48"/>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193" name="Google Shape;1193;p48"/>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1194" name="Google Shape;1194;p48"/>
          <p:cNvGrpSpPr/>
          <p:nvPr/>
        </p:nvGrpSpPr>
        <p:grpSpPr>
          <a:xfrm>
            <a:off x="3347698" y="2275970"/>
            <a:ext cx="367291" cy="492135"/>
            <a:chOff x="3347698" y="2275970"/>
            <a:chExt cx="367291" cy="492135"/>
          </a:xfrm>
        </p:grpSpPr>
        <p:grpSp>
          <p:nvGrpSpPr>
            <p:cNvPr id="1195" name="Google Shape;1195;p48"/>
            <p:cNvGrpSpPr/>
            <p:nvPr/>
          </p:nvGrpSpPr>
          <p:grpSpPr>
            <a:xfrm>
              <a:off x="3347698" y="2557810"/>
              <a:ext cx="212288" cy="210295"/>
              <a:chOff x="3728698" y="2329210"/>
              <a:chExt cx="212288" cy="210295"/>
            </a:xfrm>
          </p:grpSpPr>
          <p:sp>
            <p:nvSpPr>
              <p:cNvPr id="1196" name="Google Shape;1196;p48"/>
              <p:cNvSpPr/>
              <p:nvPr/>
            </p:nvSpPr>
            <p:spPr>
              <a:xfrm rot="3858865">
                <a:off x="3756750" y="2354133"/>
                <a:ext cx="156185" cy="16044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197" name="Google Shape;1197;p48"/>
              <p:cNvSpPr/>
              <p:nvPr/>
            </p:nvSpPr>
            <p:spPr>
              <a:xfrm rot="3858865">
                <a:off x="3778112" y="2379395"/>
                <a:ext cx="102395" cy="115246"/>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198" name="Google Shape;1198;p48"/>
              <p:cNvSpPr/>
              <p:nvPr/>
            </p:nvSpPr>
            <p:spPr>
              <a:xfrm rot="3859729">
                <a:off x="3792434" y="2422230"/>
                <a:ext cx="62931" cy="70842"/>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1199" name="Google Shape;1199;p48"/>
            <p:cNvGrpSpPr/>
            <p:nvPr/>
          </p:nvGrpSpPr>
          <p:grpSpPr>
            <a:xfrm>
              <a:off x="3559975" y="2275970"/>
              <a:ext cx="155014" cy="154446"/>
              <a:chOff x="3940975" y="1971170"/>
              <a:chExt cx="155014" cy="154446"/>
            </a:xfrm>
          </p:grpSpPr>
          <p:sp>
            <p:nvSpPr>
              <p:cNvPr id="1200" name="Google Shape;1200;p48"/>
              <p:cNvSpPr/>
              <p:nvPr/>
            </p:nvSpPr>
            <p:spPr>
              <a:xfrm rot="-3166218">
                <a:off x="3964013" y="1992437"/>
                <a:ext cx="108938" cy="111911"/>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201" name="Google Shape;1201;p48"/>
              <p:cNvSpPr/>
              <p:nvPr/>
            </p:nvSpPr>
            <p:spPr>
              <a:xfrm rot="-3166218">
                <a:off x="3986182" y="2010792"/>
                <a:ext cx="71420" cy="80383"/>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202" name="Google Shape;1202;p48"/>
              <p:cNvSpPr/>
              <p:nvPr/>
            </p:nvSpPr>
            <p:spPr>
              <a:xfrm rot="-3167819">
                <a:off x="4014458" y="2023075"/>
                <a:ext cx="43906" cy="4941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6" name="Shape 1206"/>
        <p:cNvGrpSpPr/>
        <p:nvPr/>
      </p:nvGrpSpPr>
      <p:grpSpPr>
        <a:xfrm>
          <a:off x="0" y="0"/>
          <a:ext cx="0" cy="0"/>
          <a:chOff x="0" y="0"/>
          <a:chExt cx="0" cy="0"/>
        </a:xfrm>
      </p:grpSpPr>
      <p:sp>
        <p:nvSpPr>
          <p:cNvPr id="1207" name="Google Shape;1207;p4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DIAGNOSIS</a:t>
            </a:r>
            <a:endParaRPr/>
          </a:p>
        </p:txBody>
      </p:sp>
      <p:sp>
        <p:nvSpPr>
          <p:cNvPr id="1208" name="Google Shape;1208;p49"/>
          <p:cNvSpPr txBox="1"/>
          <p:nvPr>
            <p:ph idx="1" type="subTitle"/>
          </p:nvPr>
        </p:nvSpPr>
        <p:spPr>
          <a:xfrm>
            <a:off x="2584992" y="1384400"/>
            <a:ext cx="4867500" cy="371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1209" name="Google Shape;1209;p49"/>
          <p:cNvSpPr txBox="1"/>
          <p:nvPr>
            <p:ph idx="2" type="subTitle"/>
          </p:nvPr>
        </p:nvSpPr>
        <p:spPr>
          <a:xfrm>
            <a:off x="2584988" y="1640727"/>
            <a:ext cx="486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 It's also the fourth-largest planet by diameter in the Solar System</a:t>
            </a:r>
            <a:endParaRPr/>
          </a:p>
        </p:txBody>
      </p:sp>
      <p:sp>
        <p:nvSpPr>
          <p:cNvPr id="1210" name="Google Shape;1210;p49"/>
          <p:cNvSpPr txBox="1"/>
          <p:nvPr>
            <p:ph idx="3" type="subTitle"/>
          </p:nvPr>
        </p:nvSpPr>
        <p:spPr>
          <a:xfrm>
            <a:off x="2584988" y="3942527"/>
            <a:ext cx="486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 It's composed mostly of hydrogen and helium</a:t>
            </a:r>
            <a:endParaRPr/>
          </a:p>
        </p:txBody>
      </p:sp>
      <p:sp>
        <p:nvSpPr>
          <p:cNvPr id="1211" name="Google Shape;1211;p49"/>
          <p:cNvSpPr txBox="1"/>
          <p:nvPr>
            <p:ph idx="4" type="subTitle"/>
          </p:nvPr>
        </p:nvSpPr>
        <p:spPr>
          <a:xfrm>
            <a:off x="2584988" y="2791627"/>
            <a:ext cx="486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 in the night sky</a:t>
            </a:r>
            <a:endParaRPr/>
          </a:p>
        </p:txBody>
      </p:sp>
      <p:sp>
        <p:nvSpPr>
          <p:cNvPr id="1212" name="Google Shape;1212;p49"/>
          <p:cNvSpPr txBox="1"/>
          <p:nvPr>
            <p:ph idx="5" type="subTitle"/>
          </p:nvPr>
        </p:nvSpPr>
        <p:spPr>
          <a:xfrm>
            <a:off x="2584990" y="3686200"/>
            <a:ext cx="4867500" cy="371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1213" name="Google Shape;1213;p49"/>
          <p:cNvSpPr txBox="1"/>
          <p:nvPr>
            <p:ph idx="6" type="subTitle"/>
          </p:nvPr>
        </p:nvSpPr>
        <p:spPr>
          <a:xfrm>
            <a:off x="2584988" y="2535300"/>
            <a:ext cx="4867500" cy="371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1214" name="Google Shape;1214;p49"/>
          <p:cNvSpPr/>
          <p:nvPr/>
        </p:nvSpPr>
        <p:spPr>
          <a:xfrm>
            <a:off x="1691500" y="1504523"/>
            <a:ext cx="752820" cy="616053"/>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A64DA5">
              <a:alpha val="42260"/>
            </a:srgbClr>
          </a:solidFill>
          <a:ln>
            <a:noFill/>
          </a:ln>
        </p:spPr>
      </p:sp>
      <p:sp>
        <p:nvSpPr>
          <p:cNvPr id="1215" name="Google Shape;1215;p49"/>
          <p:cNvSpPr/>
          <p:nvPr/>
        </p:nvSpPr>
        <p:spPr>
          <a:xfrm>
            <a:off x="1691500" y="2659676"/>
            <a:ext cx="752820" cy="616053"/>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A64DA5">
              <a:alpha val="42260"/>
            </a:srgbClr>
          </a:solidFill>
          <a:ln>
            <a:noFill/>
          </a:ln>
        </p:spPr>
      </p:sp>
      <p:sp>
        <p:nvSpPr>
          <p:cNvPr id="1216" name="Google Shape;1216;p49"/>
          <p:cNvSpPr/>
          <p:nvPr/>
        </p:nvSpPr>
        <p:spPr>
          <a:xfrm>
            <a:off x="1691500" y="3803200"/>
            <a:ext cx="752820" cy="616053"/>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A64DA5">
              <a:alpha val="42260"/>
            </a:srgbClr>
          </a:solidFill>
          <a:ln>
            <a:noFill/>
          </a:ln>
        </p:spPr>
      </p:sp>
      <p:grpSp>
        <p:nvGrpSpPr>
          <p:cNvPr id="1217" name="Google Shape;1217;p49"/>
          <p:cNvGrpSpPr/>
          <p:nvPr/>
        </p:nvGrpSpPr>
        <p:grpSpPr>
          <a:xfrm>
            <a:off x="1858381" y="2762300"/>
            <a:ext cx="451334" cy="399176"/>
            <a:chOff x="6284225" y="3452689"/>
            <a:chExt cx="370797" cy="327946"/>
          </a:xfrm>
        </p:grpSpPr>
        <p:sp>
          <p:nvSpPr>
            <p:cNvPr id="1218" name="Google Shape;1218;p49"/>
            <p:cNvSpPr/>
            <p:nvPr/>
          </p:nvSpPr>
          <p:spPr>
            <a:xfrm>
              <a:off x="6364137" y="3612584"/>
              <a:ext cx="62842" cy="81824"/>
            </a:xfrm>
            <a:custGeom>
              <a:rect b="b" l="l" r="r" t="t"/>
              <a:pathLst>
                <a:path extrusionOk="0" h="2508" w="1929">
                  <a:moveTo>
                    <a:pt x="976" y="1"/>
                  </a:moveTo>
                  <a:cubicBezTo>
                    <a:pt x="911" y="1"/>
                    <a:pt x="845" y="18"/>
                    <a:pt x="786" y="54"/>
                  </a:cubicBezTo>
                  <a:cubicBezTo>
                    <a:pt x="333" y="411"/>
                    <a:pt x="71" y="935"/>
                    <a:pt x="24" y="1483"/>
                  </a:cubicBezTo>
                  <a:cubicBezTo>
                    <a:pt x="0" y="2031"/>
                    <a:pt x="429" y="2483"/>
                    <a:pt x="976" y="2507"/>
                  </a:cubicBezTo>
                  <a:cubicBezTo>
                    <a:pt x="1524" y="2483"/>
                    <a:pt x="1929" y="2031"/>
                    <a:pt x="1929" y="1483"/>
                  </a:cubicBezTo>
                  <a:cubicBezTo>
                    <a:pt x="1881" y="935"/>
                    <a:pt x="1596" y="411"/>
                    <a:pt x="1167" y="54"/>
                  </a:cubicBezTo>
                  <a:cubicBezTo>
                    <a:pt x="1107" y="18"/>
                    <a:pt x="1042" y="1"/>
                    <a:pt x="9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9"/>
            <p:cNvSpPr/>
            <p:nvPr/>
          </p:nvSpPr>
          <p:spPr>
            <a:xfrm>
              <a:off x="6284225" y="3699660"/>
              <a:ext cx="223449" cy="80975"/>
            </a:xfrm>
            <a:custGeom>
              <a:rect b="b" l="l" r="r" t="t"/>
              <a:pathLst>
                <a:path extrusionOk="0" h="2482" w="6859">
                  <a:moveTo>
                    <a:pt x="2213" y="0"/>
                  </a:moveTo>
                  <a:cubicBezTo>
                    <a:pt x="2198" y="0"/>
                    <a:pt x="2183" y="2"/>
                    <a:pt x="2167" y="5"/>
                  </a:cubicBezTo>
                  <a:lnTo>
                    <a:pt x="286" y="5"/>
                  </a:lnTo>
                  <a:cubicBezTo>
                    <a:pt x="119" y="5"/>
                    <a:pt x="0" y="124"/>
                    <a:pt x="0" y="291"/>
                  </a:cubicBezTo>
                  <a:lnTo>
                    <a:pt x="0" y="2172"/>
                  </a:lnTo>
                  <a:cubicBezTo>
                    <a:pt x="0" y="2339"/>
                    <a:pt x="119" y="2481"/>
                    <a:pt x="286" y="2481"/>
                  </a:cubicBezTo>
                  <a:lnTo>
                    <a:pt x="6549" y="2481"/>
                  </a:lnTo>
                  <a:cubicBezTo>
                    <a:pt x="6716" y="2481"/>
                    <a:pt x="6859" y="2339"/>
                    <a:pt x="6859" y="2172"/>
                  </a:cubicBezTo>
                  <a:lnTo>
                    <a:pt x="6859" y="291"/>
                  </a:lnTo>
                  <a:cubicBezTo>
                    <a:pt x="6859" y="136"/>
                    <a:pt x="6736" y="2"/>
                    <a:pt x="6586" y="2"/>
                  </a:cubicBezTo>
                  <a:cubicBezTo>
                    <a:pt x="6574" y="2"/>
                    <a:pt x="6561" y="3"/>
                    <a:pt x="6549" y="5"/>
                  </a:cubicBezTo>
                  <a:lnTo>
                    <a:pt x="4668" y="5"/>
                  </a:lnTo>
                  <a:cubicBezTo>
                    <a:pt x="4652" y="2"/>
                    <a:pt x="4637" y="0"/>
                    <a:pt x="4623" y="0"/>
                  </a:cubicBezTo>
                  <a:cubicBezTo>
                    <a:pt x="4524" y="0"/>
                    <a:pt x="4444" y="68"/>
                    <a:pt x="4382" y="171"/>
                  </a:cubicBezTo>
                  <a:cubicBezTo>
                    <a:pt x="4132" y="469"/>
                    <a:pt x="3775" y="618"/>
                    <a:pt x="3417" y="618"/>
                  </a:cubicBezTo>
                  <a:cubicBezTo>
                    <a:pt x="3060" y="618"/>
                    <a:pt x="2703" y="469"/>
                    <a:pt x="2453" y="171"/>
                  </a:cubicBezTo>
                  <a:cubicBezTo>
                    <a:pt x="2412" y="68"/>
                    <a:pt x="2316" y="0"/>
                    <a:pt x="22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9"/>
            <p:cNvSpPr/>
            <p:nvPr/>
          </p:nvSpPr>
          <p:spPr>
            <a:xfrm>
              <a:off x="6382739" y="3473960"/>
              <a:ext cx="183900" cy="103128"/>
            </a:xfrm>
            <a:custGeom>
              <a:rect b="b" l="l" r="r" t="t"/>
              <a:pathLst>
                <a:path extrusionOk="0" h="3161" w="5645">
                  <a:moveTo>
                    <a:pt x="2416" y="1"/>
                  </a:moveTo>
                  <a:cubicBezTo>
                    <a:pt x="2338" y="1"/>
                    <a:pt x="2258" y="34"/>
                    <a:pt x="2191" y="112"/>
                  </a:cubicBezTo>
                  <a:lnTo>
                    <a:pt x="96" y="2446"/>
                  </a:lnTo>
                  <a:cubicBezTo>
                    <a:pt x="1" y="2589"/>
                    <a:pt x="24" y="2755"/>
                    <a:pt x="143" y="2874"/>
                  </a:cubicBezTo>
                  <a:cubicBezTo>
                    <a:pt x="197" y="2928"/>
                    <a:pt x="270" y="2953"/>
                    <a:pt x="345" y="2953"/>
                  </a:cubicBezTo>
                  <a:cubicBezTo>
                    <a:pt x="436" y="2953"/>
                    <a:pt x="530" y="2916"/>
                    <a:pt x="596" y="2850"/>
                  </a:cubicBezTo>
                  <a:lnTo>
                    <a:pt x="906" y="3160"/>
                  </a:lnTo>
                  <a:lnTo>
                    <a:pt x="5645" y="3160"/>
                  </a:lnTo>
                  <a:lnTo>
                    <a:pt x="2668" y="517"/>
                  </a:lnTo>
                  <a:cubicBezTo>
                    <a:pt x="2863" y="285"/>
                    <a:pt x="2647" y="1"/>
                    <a:pt x="24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9"/>
            <p:cNvSpPr/>
            <p:nvPr/>
          </p:nvSpPr>
          <p:spPr>
            <a:xfrm>
              <a:off x="6435482" y="3596467"/>
              <a:ext cx="219540" cy="113143"/>
            </a:xfrm>
            <a:custGeom>
              <a:rect b="b" l="l" r="r" t="t"/>
              <a:pathLst>
                <a:path extrusionOk="0" h="3468" w="6739">
                  <a:moveTo>
                    <a:pt x="3167" y="588"/>
                  </a:moveTo>
                  <a:cubicBezTo>
                    <a:pt x="3330" y="588"/>
                    <a:pt x="3478" y="715"/>
                    <a:pt x="3478" y="905"/>
                  </a:cubicBezTo>
                  <a:cubicBezTo>
                    <a:pt x="3478" y="1072"/>
                    <a:pt x="3359" y="1191"/>
                    <a:pt x="3192" y="1215"/>
                  </a:cubicBezTo>
                  <a:cubicBezTo>
                    <a:pt x="3183" y="1216"/>
                    <a:pt x="3174" y="1216"/>
                    <a:pt x="3165" y="1216"/>
                  </a:cubicBezTo>
                  <a:cubicBezTo>
                    <a:pt x="2896" y="1216"/>
                    <a:pt x="2746" y="875"/>
                    <a:pt x="2930" y="691"/>
                  </a:cubicBezTo>
                  <a:cubicBezTo>
                    <a:pt x="3002" y="620"/>
                    <a:pt x="3086" y="588"/>
                    <a:pt x="3167" y="588"/>
                  </a:cubicBezTo>
                  <a:close/>
                  <a:moveTo>
                    <a:pt x="1" y="0"/>
                  </a:moveTo>
                  <a:lnTo>
                    <a:pt x="3430" y="3049"/>
                  </a:lnTo>
                  <a:cubicBezTo>
                    <a:pt x="3761" y="3343"/>
                    <a:pt x="4116" y="3468"/>
                    <a:pt x="4455" y="3468"/>
                  </a:cubicBezTo>
                  <a:cubicBezTo>
                    <a:pt x="5706" y="3468"/>
                    <a:pt x="6738" y="1777"/>
                    <a:pt x="5502" y="691"/>
                  </a:cubicBezTo>
                  <a:lnTo>
                    <a:pt x="47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9"/>
            <p:cNvSpPr/>
            <p:nvPr/>
          </p:nvSpPr>
          <p:spPr>
            <a:xfrm>
              <a:off x="6367232" y="3494612"/>
              <a:ext cx="22511" cy="19477"/>
            </a:xfrm>
            <a:custGeom>
              <a:rect b="b" l="l" r="r" t="t"/>
              <a:pathLst>
                <a:path extrusionOk="0" h="597" w="691">
                  <a:moveTo>
                    <a:pt x="422" y="0"/>
                  </a:moveTo>
                  <a:cubicBezTo>
                    <a:pt x="409" y="0"/>
                    <a:pt x="395" y="1"/>
                    <a:pt x="381" y="3"/>
                  </a:cubicBezTo>
                  <a:cubicBezTo>
                    <a:pt x="119" y="3"/>
                    <a:pt x="0" y="312"/>
                    <a:pt x="167" y="503"/>
                  </a:cubicBezTo>
                  <a:cubicBezTo>
                    <a:pt x="231" y="567"/>
                    <a:pt x="310" y="596"/>
                    <a:pt x="386" y="596"/>
                  </a:cubicBezTo>
                  <a:cubicBezTo>
                    <a:pt x="534" y="596"/>
                    <a:pt x="675" y="486"/>
                    <a:pt x="691" y="312"/>
                  </a:cubicBezTo>
                  <a:cubicBezTo>
                    <a:pt x="691" y="136"/>
                    <a:pt x="589" y="0"/>
                    <a:pt x="4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9"/>
            <p:cNvSpPr/>
            <p:nvPr/>
          </p:nvSpPr>
          <p:spPr>
            <a:xfrm>
              <a:off x="6375181" y="3452689"/>
              <a:ext cx="24661" cy="20521"/>
            </a:xfrm>
            <a:custGeom>
              <a:rect b="b" l="l" r="r" t="t"/>
              <a:pathLst>
                <a:path extrusionOk="0" h="629" w="757">
                  <a:moveTo>
                    <a:pt x="420" y="1"/>
                  </a:moveTo>
                  <a:cubicBezTo>
                    <a:pt x="151" y="1"/>
                    <a:pt x="1" y="341"/>
                    <a:pt x="185" y="526"/>
                  </a:cubicBezTo>
                  <a:cubicBezTo>
                    <a:pt x="256" y="597"/>
                    <a:pt x="341" y="629"/>
                    <a:pt x="422" y="629"/>
                  </a:cubicBezTo>
                  <a:cubicBezTo>
                    <a:pt x="584" y="629"/>
                    <a:pt x="733" y="502"/>
                    <a:pt x="733" y="311"/>
                  </a:cubicBezTo>
                  <a:cubicBezTo>
                    <a:pt x="756" y="145"/>
                    <a:pt x="614" y="2"/>
                    <a:pt x="447" y="2"/>
                  </a:cubicBezTo>
                  <a:cubicBezTo>
                    <a:pt x="438" y="1"/>
                    <a:pt x="429" y="1"/>
                    <a:pt x="4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 name="Google Shape;1224;p49"/>
          <p:cNvGrpSpPr/>
          <p:nvPr/>
        </p:nvGrpSpPr>
        <p:grpSpPr>
          <a:xfrm>
            <a:off x="1858386" y="3915794"/>
            <a:ext cx="451330" cy="413838"/>
            <a:chOff x="1003216" y="3452689"/>
            <a:chExt cx="358483" cy="328729"/>
          </a:xfrm>
        </p:grpSpPr>
        <p:sp>
          <p:nvSpPr>
            <p:cNvPr id="1225" name="Google Shape;1225;p49"/>
            <p:cNvSpPr/>
            <p:nvPr/>
          </p:nvSpPr>
          <p:spPr>
            <a:xfrm>
              <a:off x="1017192" y="3636857"/>
              <a:ext cx="81509" cy="144170"/>
            </a:xfrm>
            <a:custGeom>
              <a:rect b="b" l="l" r="r" t="t"/>
              <a:pathLst>
                <a:path extrusionOk="0" h="4419" w="2502">
                  <a:moveTo>
                    <a:pt x="1" y="1"/>
                  </a:moveTo>
                  <a:lnTo>
                    <a:pt x="1" y="3168"/>
                  </a:lnTo>
                  <a:cubicBezTo>
                    <a:pt x="1" y="4002"/>
                    <a:pt x="626" y="4418"/>
                    <a:pt x="1251" y="4418"/>
                  </a:cubicBezTo>
                  <a:cubicBezTo>
                    <a:pt x="1876" y="4418"/>
                    <a:pt x="2501" y="4002"/>
                    <a:pt x="2501" y="3168"/>
                  </a:cubicBezTo>
                  <a:lnTo>
                    <a:pt x="25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9"/>
            <p:cNvSpPr/>
            <p:nvPr/>
          </p:nvSpPr>
          <p:spPr>
            <a:xfrm>
              <a:off x="1045925" y="3452689"/>
              <a:ext cx="224198" cy="82443"/>
            </a:xfrm>
            <a:custGeom>
              <a:rect b="b" l="l" r="r" t="t"/>
              <a:pathLst>
                <a:path extrusionOk="0" h="2527" w="6882">
                  <a:moveTo>
                    <a:pt x="934" y="1"/>
                  </a:moveTo>
                  <a:cubicBezTo>
                    <a:pt x="428" y="1"/>
                    <a:pt x="1" y="421"/>
                    <a:pt x="47" y="954"/>
                  </a:cubicBezTo>
                  <a:lnTo>
                    <a:pt x="47" y="2526"/>
                  </a:lnTo>
                  <a:lnTo>
                    <a:pt x="667" y="2526"/>
                  </a:lnTo>
                  <a:lnTo>
                    <a:pt x="667" y="954"/>
                  </a:lnTo>
                  <a:cubicBezTo>
                    <a:pt x="643" y="764"/>
                    <a:pt x="786" y="621"/>
                    <a:pt x="976" y="621"/>
                  </a:cubicBezTo>
                  <a:cubicBezTo>
                    <a:pt x="1452" y="621"/>
                    <a:pt x="1333" y="1883"/>
                    <a:pt x="2214" y="1883"/>
                  </a:cubicBezTo>
                  <a:cubicBezTo>
                    <a:pt x="3072" y="1883"/>
                    <a:pt x="3143" y="621"/>
                    <a:pt x="3429" y="621"/>
                  </a:cubicBezTo>
                  <a:cubicBezTo>
                    <a:pt x="3739" y="621"/>
                    <a:pt x="3881" y="1883"/>
                    <a:pt x="4691" y="1883"/>
                  </a:cubicBezTo>
                  <a:cubicBezTo>
                    <a:pt x="5548" y="1883"/>
                    <a:pt x="5477" y="621"/>
                    <a:pt x="5930" y="621"/>
                  </a:cubicBezTo>
                  <a:cubicBezTo>
                    <a:pt x="6096" y="621"/>
                    <a:pt x="6263" y="764"/>
                    <a:pt x="6239" y="954"/>
                  </a:cubicBezTo>
                  <a:lnTo>
                    <a:pt x="6239" y="2502"/>
                  </a:lnTo>
                  <a:lnTo>
                    <a:pt x="6858" y="2502"/>
                  </a:lnTo>
                  <a:lnTo>
                    <a:pt x="6858" y="954"/>
                  </a:lnTo>
                  <a:cubicBezTo>
                    <a:pt x="6881" y="421"/>
                    <a:pt x="6476" y="1"/>
                    <a:pt x="5971" y="1"/>
                  </a:cubicBezTo>
                  <a:cubicBezTo>
                    <a:pt x="5957" y="1"/>
                    <a:pt x="5943" y="1"/>
                    <a:pt x="5930" y="2"/>
                  </a:cubicBezTo>
                  <a:cubicBezTo>
                    <a:pt x="5001" y="2"/>
                    <a:pt x="4953" y="1264"/>
                    <a:pt x="4691" y="1264"/>
                  </a:cubicBezTo>
                  <a:cubicBezTo>
                    <a:pt x="4429" y="1264"/>
                    <a:pt x="4263" y="2"/>
                    <a:pt x="3453" y="2"/>
                  </a:cubicBezTo>
                  <a:cubicBezTo>
                    <a:pt x="2619" y="2"/>
                    <a:pt x="2524" y="1264"/>
                    <a:pt x="2214" y="1264"/>
                  </a:cubicBezTo>
                  <a:cubicBezTo>
                    <a:pt x="1976" y="1264"/>
                    <a:pt x="1929" y="2"/>
                    <a:pt x="976" y="2"/>
                  </a:cubicBezTo>
                  <a:cubicBezTo>
                    <a:pt x="962" y="1"/>
                    <a:pt x="948" y="1"/>
                    <a:pt x="9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9"/>
            <p:cNvSpPr/>
            <p:nvPr/>
          </p:nvSpPr>
          <p:spPr>
            <a:xfrm>
              <a:off x="1198746" y="3555294"/>
              <a:ext cx="121058" cy="122768"/>
            </a:xfrm>
            <a:custGeom>
              <a:rect b="b" l="l" r="r" t="t"/>
              <a:pathLst>
                <a:path extrusionOk="0" h="3763" w="3716">
                  <a:moveTo>
                    <a:pt x="429" y="0"/>
                  </a:moveTo>
                  <a:cubicBezTo>
                    <a:pt x="381" y="0"/>
                    <a:pt x="334" y="24"/>
                    <a:pt x="286" y="72"/>
                  </a:cubicBezTo>
                  <a:cubicBezTo>
                    <a:pt x="72" y="262"/>
                    <a:pt x="214" y="619"/>
                    <a:pt x="500" y="619"/>
                  </a:cubicBezTo>
                  <a:lnTo>
                    <a:pt x="596" y="619"/>
                  </a:lnTo>
                  <a:lnTo>
                    <a:pt x="596" y="2715"/>
                  </a:lnTo>
                  <a:lnTo>
                    <a:pt x="0" y="3763"/>
                  </a:lnTo>
                  <a:lnTo>
                    <a:pt x="1548" y="3763"/>
                  </a:lnTo>
                  <a:cubicBezTo>
                    <a:pt x="1524" y="3537"/>
                    <a:pt x="1691" y="3424"/>
                    <a:pt x="1858" y="3424"/>
                  </a:cubicBezTo>
                  <a:cubicBezTo>
                    <a:pt x="2024" y="3424"/>
                    <a:pt x="2191" y="3537"/>
                    <a:pt x="2167" y="3763"/>
                  </a:cubicBezTo>
                  <a:lnTo>
                    <a:pt x="3715" y="3763"/>
                  </a:lnTo>
                  <a:lnTo>
                    <a:pt x="3096" y="2715"/>
                  </a:lnTo>
                  <a:lnTo>
                    <a:pt x="3096" y="643"/>
                  </a:lnTo>
                  <a:lnTo>
                    <a:pt x="3287" y="643"/>
                  </a:lnTo>
                  <a:cubicBezTo>
                    <a:pt x="3334" y="643"/>
                    <a:pt x="3382" y="619"/>
                    <a:pt x="3406" y="572"/>
                  </a:cubicBezTo>
                  <a:cubicBezTo>
                    <a:pt x="3620" y="381"/>
                    <a:pt x="3501" y="24"/>
                    <a:pt x="31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9"/>
            <p:cNvSpPr/>
            <p:nvPr/>
          </p:nvSpPr>
          <p:spPr>
            <a:xfrm>
              <a:off x="1158383" y="3698257"/>
              <a:ext cx="203316" cy="83161"/>
            </a:xfrm>
            <a:custGeom>
              <a:rect b="b" l="l" r="r" t="t"/>
              <a:pathLst>
                <a:path extrusionOk="0" h="2549" w="6241">
                  <a:moveTo>
                    <a:pt x="2462" y="628"/>
                  </a:moveTo>
                  <a:cubicBezTo>
                    <a:pt x="2630" y="628"/>
                    <a:pt x="2787" y="757"/>
                    <a:pt x="2787" y="953"/>
                  </a:cubicBezTo>
                  <a:cubicBezTo>
                    <a:pt x="2787" y="1119"/>
                    <a:pt x="2644" y="1262"/>
                    <a:pt x="2478" y="1262"/>
                  </a:cubicBezTo>
                  <a:cubicBezTo>
                    <a:pt x="2192" y="1262"/>
                    <a:pt x="2049" y="929"/>
                    <a:pt x="2239" y="715"/>
                  </a:cubicBezTo>
                  <a:cubicBezTo>
                    <a:pt x="2307" y="655"/>
                    <a:pt x="2386" y="628"/>
                    <a:pt x="2462" y="628"/>
                  </a:cubicBezTo>
                  <a:close/>
                  <a:moveTo>
                    <a:pt x="906" y="0"/>
                  </a:moveTo>
                  <a:lnTo>
                    <a:pt x="429" y="810"/>
                  </a:lnTo>
                  <a:cubicBezTo>
                    <a:pt x="1" y="1572"/>
                    <a:pt x="549" y="2524"/>
                    <a:pt x="1430" y="2548"/>
                  </a:cubicBezTo>
                  <a:lnTo>
                    <a:pt x="4788" y="2548"/>
                  </a:lnTo>
                  <a:cubicBezTo>
                    <a:pt x="5669" y="2524"/>
                    <a:pt x="6240" y="1572"/>
                    <a:pt x="5788" y="810"/>
                  </a:cubicBezTo>
                  <a:lnTo>
                    <a:pt x="533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9"/>
            <p:cNvSpPr/>
            <p:nvPr/>
          </p:nvSpPr>
          <p:spPr>
            <a:xfrm>
              <a:off x="1003216" y="3555294"/>
              <a:ext cx="108646" cy="61400"/>
            </a:xfrm>
            <a:custGeom>
              <a:rect b="b" l="l" r="r" t="t"/>
              <a:pathLst>
                <a:path extrusionOk="0" h="1882" w="3335">
                  <a:moveTo>
                    <a:pt x="311" y="0"/>
                  </a:moveTo>
                  <a:cubicBezTo>
                    <a:pt x="144" y="0"/>
                    <a:pt x="1" y="143"/>
                    <a:pt x="25" y="310"/>
                  </a:cubicBezTo>
                  <a:cubicBezTo>
                    <a:pt x="25" y="477"/>
                    <a:pt x="311" y="643"/>
                    <a:pt x="311" y="643"/>
                  </a:cubicBezTo>
                  <a:lnTo>
                    <a:pt x="430" y="643"/>
                  </a:lnTo>
                  <a:lnTo>
                    <a:pt x="430" y="1882"/>
                  </a:lnTo>
                  <a:lnTo>
                    <a:pt x="2930" y="1882"/>
                  </a:lnTo>
                  <a:lnTo>
                    <a:pt x="2930" y="619"/>
                  </a:lnTo>
                  <a:lnTo>
                    <a:pt x="3025" y="619"/>
                  </a:lnTo>
                  <a:cubicBezTo>
                    <a:pt x="3192" y="619"/>
                    <a:pt x="3335" y="500"/>
                    <a:pt x="3335" y="334"/>
                  </a:cubicBezTo>
                  <a:cubicBezTo>
                    <a:pt x="3335" y="143"/>
                    <a:pt x="3216" y="0"/>
                    <a:pt x="30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 name="Google Shape;1230;p49"/>
          <p:cNvGrpSpPr/>
          <p:nvPr/>
        </p:nvGrpSpPr>
        <p:grpSpPr>
          <a:xfrm>
            <a:off x="1858386" y="1639350"/>
            <a:ext cx="451331" cy="398704"/>
            <a:chOff x="7792400" y="2904915"/>
            <a:chExt cx="348384" cy="307784"/>
          </a:xfrm>
        </p:grpSpPr>
        <p:sp>
          <p:nvSpPr>
            <p:cNvPr id="1231" name="Google Shape;1231;p49"/>
            <p:cNvSpPr/>
            <p:nvPr/>
          </p:nvSpPr>
          <p:spPr>
            <a:xfrm>
              <a:off x="7834295" y="3109311"/>
              <a:ext cx="60529" cy="60258"/>
            </a:xfrm>
            <a:custGeom>
              <a:rect b="b" l="l" r="r" t="t"/>
              <a:pathLst>
                <a:path extrusionOk="0" h="1847" w="1858">
                  <a:moveTo>
                    <a:pt x="0" y="1"/>
                  </a:moveTo>
                  <a:lnTo>
                    <a:pt x="0" y="953"/>
                  </a:lnTo>
                  <a:cubicBezTo>
                    <a:pt x="24" y="1549"/>
                    <a:pt x="471" y="1846"/>
                    <a:pt x="920" y="1846"/>
                  </a:cubicBezTo>
                  <a:cubicBezTo>
                    <a:pt x="1370" y="1846"/>
                    <a:pt x="1822" y="1549"/>
                    <a:pt x="1858" y="953"/>
                  </a:cubicBezTo>
                  <a:lnTo>
                    <a:pt x="185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9"/>
            <p:cNvSpPr/>
            <p:nvPr/>
          </p:nvSpPr>
          <p:spPr>
            <a:xfrm>
              <a:off x="7818755" y="2904980"/>
              <a:ext cx="88513" cy="61400"/>
            </a:xfrm>
            <a:custGeom>
              <a:rect b="b" l="l" r="r" t="t"/>
              <a:pathLst>
                <a:path extrusionOk="0" h="1882" w="2717">
                  <a:moveTo>
                    <a:pt x="431" y="0"/>
                  </a:moveTo>
                  <a:cubicBezTo>
                    <a:pt x="0" y="0"/>
                    <a:pt x="7" y="625"/>
                    <a:pt x="412" y="625"/>
                  </a:cubicBezTo>
                  <a:cubicBezTo>
                    <a:pt x="433" y="625"/>
                    <a:pt x="455" y="623"/>
                    <a:pt x="477" y="620"/>
                  </a:cubicBezTo>
                  <a:lnTo>
                    <a:pt x="477" y="1882"/>
                  </a:lnTo>
                  <a:lnTo>
                    <a:pt x="2335" y="1882"/>
                  </a:lnTo>
                  <a:lnTo>
                    <a:pt x="2335" y="620"/>
                  </a:lnTo>
                  <a:cubicBezTo>
                    <a:pt x="2716" y="596"/>
                    <a:pt x="2716" y="24"/>
                    <a:pt x="2335" y="1"/>
                  </a:cubicBezTo>
                  <a:lnTo>
                    <a:pt x="454" y="1"/>
                  </a:lnTo>
                  <a:cubicBezTo>
                    <a:pt x="446" y="0"/>
                    <a:pt x="438" y="0"/>
                    <a:pt x="4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9"/>
            <p:cNvSpPr/>
            <p:nvPr/>
          </p:nvSpPr>
          <p:spPr>
            <a:xfrm>
              <a:off x="7935936" y="3109311"/>
              <a:ext cx="60529" cy="62020"/>
            </a:xfrm>
            <a:custGeom>
              <a:rect b="b" l="l" r="r" t="t"/>
              <a:pathLst>
                <a:path extrusionOk="0" h="1901" w="1858">
                  <a:moveTo>
                    <a:pt x="0" y="1"/>
                  </a:moveTo>
                  <a:lnTo>
                    <a:pt x="0" y="953"/>
                  </a:lnTo>
                  <a:cubicBezTo>
                    <a:pt x="0" y="1584"/>
                    <a:pt x="465" y="1900"/>
                    <a:pt x="929" y="1900"/>
                  </a:cubicBezTo>
                  <a:cubicBezTo>
                    <a:pt x="1393" y="1900"/>
                    <a:pt x="1858" y="1584"/>
                    <a:pt x="1858" y="953"/>
                  </a:cubicBezTo>
                  <a:lnTo>
                    <a:pt x="185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9"/>
            <p:cNvSpPr/>
            <p:nvPr/>
          </p:nvSpPr>
          <p:spPr>
            <a:xfrm>
              <a:off x="7921114" y="2904980"/>
              <a:ext cx="87764" cy="61400"/>
            </a:xfrm>
            <a:custGeom>
              <a:rect b="b" l="l" r="r" t="t"/>
              <a:pathLst>
                <a:path extrusionOk="0" h="1882" w="2694">
                  <a:moveTo>
                    <a:pt x="409" y="0"/>
                  </a:moveTo>
                  <a:cubicBezTo>
                    <a:pt x="1" y="0"/>
                    <a:pt x="8" y="625"/>
                    <a:pt x="393" y="625"/>
                  </a:cubicBezTo>
                  <a:cubicBezTo>
                    <a:pt x="413" y="625"/>
                    <a:pt x="434" y="623"/>
                    <a:pt x="455" y="620"/>
                  </a:cubicBezTo>
                  <a:lnTo>
                    <a:pt x="455" y="1882"/>
                  </a:lnTo>
                  <a:lnTo>
                    <a:pt x="2313" y="1882"/>
                  </a:lnTo>
                  <a:lnTo>
                    <a:pt x="2313" y="620"/>
                  </a:lnTo>
                  <a:cubicBezTo>
                    <a:pt x="2694" y="596"/>
                    <a:pt x="2694" y="24"/>
                    <a:pt x="2313" y="1"/>
                  </a:cubicBezTo>
                  <a:lnTo>
                    <a:pt x="431" y="1"/>
                  </a:lnTo>
                  <a:cubicBezTo>
                    <a:pt x="424" y="0"/>
                    <a:pt x="417" y="0"/>
                    <a:pt x="4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9"/>
            <p:cNvSpPr/>
            <p:nvPr/>
          </p:nvSpPr>
          <p:spPr>
            <a:xfrm>
              <a:off x="8038327" y="3107777"/>
              <a:ext cx="60562" cy="61792"/>
            </a:xfrm>
            <a:custGeom>
              <a:rect b="b" l="l" r="r" t="t"/>
              <a:pathLst>
                <a:path extrusionOk="0" h="1894" w="1859">
                  <a:moveTo>
                    <a:pt x="1" y="0"/>
                  </a:moveTo>
                  <a:lnTo>
                    <a:pt x="1" y="1000"/>
                  </a:lnTo>
                  <a:cubicBezTo>
                    <a:pt x="36" y="1596"/>
                    <a:pt x="483" y="1893"/>
                    <a:pt x="929" y="1893"/>
                  </a:cubicBezTo>
                  <a:cubicBezTo>
                    <a:pt x="1376" y="1893"/>
                    <a:pt x="1822" y="1596"/>
                    <a:pt x="1858" y="1000"/>
                  </a:cubicBezTo>
                  <a:lnTo>
                    <a:pt x="185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9"/>
            <p:cNvSpPr/>
            <p:nvPr/>
          </p:nvSpPr>
          <p:spPr>
            <a:xfrm>
              <a:off x="8023537" y="2904915"/>
              <a:ext cx="89621" cy="61465"/>
            </a:xfrm>
            <a:custGeom>
              <a:rect b="b" l="l" r="r" t="t"/>
              <a:pathLst>
                <a:path extrusionOk="0" h="1884" w="2751">
                  <a:moveTo>
                    <a:pt x="2355" y="0"/>
                  </a:moveTo>
                  <a:cubicBezTo>
                    <a:pt x="2341" y="0"/>
                    <a:pt x="2327" y="1"/>
                    <a:pt x="2312" y="3"/>
                  </a:cubicBezTo>
                  <a:lnTo>
                    <a:pt x="431" y="3"/>
                  </a:lnTo>
                  <a:cubicBezTo>
                    <a:pt x="423" y="2"/>
                    <a:pt x="416" y="2"/>
                    <a:pt x="409" y="2"/>
                  </a:cubicBezTo>
                  <a:cubicBezTo>
                    <a:pt x="0" y="2"/>
                    <a:pt x="8" y="627"/>
                    <a:pt x="393" y="627"/>
                  </a:cubicBezTo>
                  <a:cubicBezTo>
                    <a:pt x="413" y="627"/>
                    <a:pt x="433" y="625"/>
                    <a:pt x="455" y="622"/>
                  </a:cubicBezTo>
                  <a:lnTo>
                    <a:pt x="455" y="1884"/>
                  </a:lnTo>
                  <a:lnTo>
                    <a:pt x="2312" y="1884"/>
                  </a:lnTo>
                  <a:lnTo>
                    <a:pt x="2312" y="622"/>
                  </a:lnTo>
                  <a:cubicBezTo>
                    <a:pt x="2327" y="623"/>
                    <a:pt x="2341" y="624"/>
                    <a:pt x="2355" y="624"/>
                  </a:cubicBezTo>
                  <a:cubicBezTo>
                    <a:pt x="2751" y="624"/>
                    <a:pt x="2751" y="0"/>
                    <a:pt x="23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9"/>
            <p:cNvSpPr/>
            <p:nvPr/>
          </p:nvSpPr>
          <p:spPr>
            <a:xfrm>
              <a:off x="7792400" y="2986575"/>
              <a:ext cx="348384" cy="226124"/>
            </a:xfrm>
            <a:custGeom>
              <a:rect b="b" l="l" r="r" t="t"/>
              <a:pathLst>
                <a:path extrusionOk="0" h="6931" w="10694">
                  <a:moveTo>
                    <a:pt x="7550" y="2501"/>
                  </a:moveTo>
                  <a:lnTo>
                    <a:pt x="7550" y="3096"/>
                  </a:lnTo>
                  <a:lnTo>
                    <a:pt x="9431" y="3096"/>
                  </a:lnTo>
                  <a:lnTo>
                    <a:pt x="9431" y="2524"/>
                  </a:lnTo>
                  <a:lnTo>
                    <a:pt x="10074" y="2524"/>
                  </a:lnTo>
                  <a:lnTo>
                    <a:pt x="10050" y="5954"/>
                  </a:lnTo>
                  <a:cubicBezTo>
                    <a:pt x="10072" y="6130"/>
                    <a:pt x="9951" y="6266"/>
                    <a:pt x="9782" y="6266"/>
                  </a:cubicBezTo>
                  <a:cubicBezTo>
                    <a:pt x="9768" y="6266"/>
                    <a:pt x="9755" y="6265"/>
                    <a:pt x="9741" y="6263"/>
                  </a:cubicBezTo>
                  <a:lnTo>
                    <a:pt x="929" y="6263"/>
                  </a:lnTo>
                  <a:cubicBezTo>
                    <a:pt x="739" y="6263"/>
                    <a:pt x="620" y="6120"/>
                    <a:pt x="620" y="5954"/>
                  </a:cubicBezTo>
                  <a:lnTo>
                    <a:pt x="620" y="2501"/>
                  </a:lnTo>
                  <a:lnTo>
                    <a:pt x="1286" y="2501"/>
                  </a:lnTo>
                  <a:lnTo>
                    <a:pt x="1286" y="3144"/>
                  </a:lnTo>
                  <a:lnTo>
                    <a:pt x="3144" y="3144"/>
                  </a:lnTo>
                  <a:lnTo>
                    <a:pt x="3144" y="2501"/>
                  </a:lnTo>
                  <a:lnTo>
                    <a:pt x="4430" y="2501"/>
                  </a:lnTo>
                  <a:lnTo>
                    <a:pt x="4430" y="3144"/>
                  </a:lnTo>
                  <a:lnTo>
                    <a:pt x="6288" y="3144"/>
                  </a:lnTo>
                  <a:lnTo>
                    <a:pt x="6288" y="2501"/>
                  </a:lnTo>
                  <a:close/>
                  <a:moveTo>
                    <a:pt x="286" y="0"/>
                  </a:moveTo>
                  <a:cubicBezTo>
                    <a:pt x="120" y="24"/>
                    <a:pt x="0" y="143"/>
                    <a:pt x="0" y="334"/>
                  </a:cubicBezTo>
                  <a:lnTo>
                    <a:pt x="0" y="5978"/>
                  </a:lnTo>
                  <a:cubicBezTo>
                    <a:pt x="0" y="6501"/>
                    <a:pt x="405" y="6906"/>
                    <a:pt x="929" y="6930"/>
                  </a:cubicBezTo>
                  <a:lnTo>
                    <a:pt x="9764" y="6930"/>
                  </a:lnTo>
                  <a:cubicBezTo>
                    <a:pt x="10288" y="6906"/>
                    <a:pt x="10693" y="6501"/>
                    <a:pt x="10693" y="5978"/>
                  </a:cubicBezTo>
                  <a:lnTo>
                    <a:pt x="10693" y="334"/>
                  </a:lnTo>
                  <a:cubicBezTo>
                    <a:pt x="10693" y="143"/>
                    <a:pt x="10550" y="0"/>
                    <a:pt x="103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1" name="Shape 1241"/>
        <p:cNvGrpSpPr/>
        <p:nvPr/>
      </p:nvGrpSpPr>
      <p:grpSpPr>
        <a:xfrm>
          <a:off x="0" y="0"/>
          <a:ext cx="0" cy="0"/>
          <a:chOff x="0" y="0"/>
          <a:chExt cx="0" cy="0"/>
        </a:xfrm>
      </p:grpSpPr>
      <p:grpSp>
        <p:nvGrpSpPr>
          <p:cNvPr id="1242" name="Google Shape;1242;p50"/>
          <p:cNvGrpSpPr/>
          <p:nvPr/>
        </p:nvGrpSpPr>
        <p:grpSpPr>
          <a:xfrm rot="-791892">
            <a:off x="3253458" y="1102344"/>
            <a:ext cx="3012927" cy="5341374"/>
            <a:chOff x="5009082" y="-238738"/>
            <a:chExt cx="3013193" cy="5341846"/>
          </a:xfrm>
        </p:grpSpPr>
        <p:pic>
          <p:nvPicPr>
            <p:cNvPr id="1243" name="Google Shape;1243;p50"/>
            <p:cNvPicPr preferRelativeResize="0"/>
            <p:nvPr/>
          </p:nvPicPr>
          <p:blipFill>
            <a:blip r:embed="rId3">
              <a:alphaModFix/>
            </a:blip>
            <a:stretch>
              <a:fillRect/>
            </a:stretch>
          </p:blipFill>
          <p:spPr>
            <a:xfrm rot="-3893950">
              <a:off x="5277577" y="2438479"/>
              <a:ext cx="2476203" cy="2167445"/>
            </a:xfrm>
            <a:prstGeom prst="rect">
              <a:avLst/>
            </a:prstGeom>
            <a:noFill/>
            <a:ln>
              <a:noFill/>
            </a:ln>
          </p:spPr>
        </p:pic>
        <p:pic>
          <p:nvPicPr>
            <p:cNvPr id="1244" name="Google Shape;1244;p50"/>
            <p:cNvPicPr preferRelativeResize="0"/>
            <p:nvPr/>
          </p:nvPicPr>
          <p:blipFill>
            <a:blip r:embed="rId4">
              <a:alphaModFix/>
            </a:blip>
            <a:stretch>
              <a:fillRect/>
            </a:stretch>
          </p:blipFill>
          <p:spPr>
            <a:xfrm rot="817559">
              <a:off x="5934841" y="-211288"/>
              <a:ext cx="553541" cy="2682664"/>
            </a:xfrm>
            <a:prstGeom prst="rect">
              <a:avLst/>
            </a:prstGeom>
            <a:noFill/>
            <a:ln>
              <a:noFill/>
            </a:ln>
          </p:spPr>
        </p:pic>
      </p:grpSp>
      <p:grpSp>
        <p:nvGrpSpPr>
          <p:cNvPr id="1245" name="Google Shape;1245;p50"/>
          <p:cNvGrpSpPr/>
          <p:nvPr/>
        </p:nvGrpSpPr>
        <p:grpSpPr>
          <a:xfrm rot="-5704974">
            <a:off x="1862820" y="3529142"/>
            <a:ext cx="5113562" cy="2966398"/>
            <a:chOff x="-132274" y="2823124"/>
            <a:chExt cx="5113395" cy="2966302"/>
          </a:xfrm>
        </p:grpSpPr>
        <p:pic>
          <p:nvPicPr>
            <p:cNvPr id="1246" name="Google Shape;1246;p50"/>
            <p:cNvPicPr preferRelativeResize="0"/>
            <p:nvPr/>
          </p:nvPicPr>
          <p:blipFill>
            <a:blip r:embed="rId5">
              <a:alphaModFix/>
            </a:blip>
            <a:stretch>
              <a:fillRect/>
            </a:stretch>
          </p:blipFill>
          <p:spPr>
            <a:xfrm rot="4800722">
              <a:off x="3467091" y="3758718"/>
              <a:ext cx="587348" cy="2374833"/>
            </a:xfrm>
            <a:prstGeom prst="rect">
              <a:avLst/>
            </a:prstGeom>
            <a:noFill/>
            <a:ln>
              <a:noFill/>
            </a:ln>
          </p:spPr>
        </p:pic>
        <p:pic>
          <p:nvPicPr>
            <p:cNvPr id="1247" name="Google Shape;1247;p50"/>
            <p:cNvPicPr preferRelativeResize="0"/>
            <p:nvPr/>
          </p:nvPicPr>
          <p:blipFill>
            <a:blip r:embed="rId3">
              <a:alphaModFix/>
            </a:blip>
            <a:stretch>
              <a:fillRect/>
            </a:stretch>
          </p:blipFill>
          <p:spPr>
            <a:xfrm rot="-6591312">
              <a:off x="62941" y="3257496"/>
              <a:ext cx="2396342" cy="2097557"/>
            </a:xfrm>
            <a:prstGeom prst="rect">
              <a:avLst/>
            </a:prstGeom>
            <a:noFill/>
            <a:ln>
              <a:noFill/>
            </a:ln>
          </p:spPr>
        </p:pic>
      </p:grpSp>
      <p:sp>
        <p:nvSpPr>
          <p:cNvPr id="1248" name="Google Shape;1248;p5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RECOMMENDATIONS</a:t>
            </a:r>
            <a:endParaRPr/>
          </a:p>
        </p:txBody>
      </p:sp>
      <p:sp>
        <p:nvSpPr>
          <p:cNvPr id="1249" name="Google Shape;1249;p50"/>
          <p:cNvSpPr txBox="1"/>
          <p:nvPr>
            <p:ph idx="1" type="subTitle"/>
          </p:nvPr>
        </p:nvSpPr>
        <p:spPr>
          <a:xfrm>
            <a:off x="720000" y="1946276"/>
            <a:ext cx="2999700" cy="366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What to do</a:t>
            </a:r>
            <a:endParaRPr/>
          </a:p>
        </p:txBody>
      </p:sp>
      <p:sp>
        <p:nvSpPr>
          <p:cNvPr id="1250" name="Google Shape;1250;p50"/>
          <p:cNvSpPr txBox="1"/>
          <p:nvPr>
            <p:ph idx="2" type="subTitle"/>
          </p:nvPr>
        </p:nvSpPr>
        <p:spPr>
          <a:xfrm>
            <a:off x="5424300" y="1946287"/>
            <a:ext cx="2999700" cy="366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What not to do</a:t>
            </a:r>
            <a:endParaRPr/>
          </a:p>
        </p:txBody>
      </p:sp>
      <p:sp>
        <p:nvSpPr>
          <p:cNvPr id="1251" name="Google Shape;1251;p50"/>
          <p:cNvSpPr txBox="1"/>
          <p:nvPr>
            <p:ph idx="3" type="body"/>
          </p:nvPr>
        </p:nvSpPr>
        <p:spPr>
          <a:xfrm>
            <a:off x="720000" y="2298659"/>
            <a:ext cx="2999700" cy="18837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You can describe what the patient should do here</a:t>
            </a:r>
            <a:endParaRPr/>
          </a:p>
          <a:p>
            <a:pPr indent="-317500" lvl="0" marL="457200" rtl="0" algn="l">
              <a:spcBef>
                <a:spcPts val="0"/>
              </a:spcBef>
              <a:spcAft>
                <a:spcPts val="0"/>
              </a:spcAft>
              <a:buSzPts val="1400"/>
              <a:buChar char="●"/>
            </a:pPr>
            <a:r>
              <a:rPr lang="en"/>
              <a:t>You can describe what the patient should do here</a:t>
            </a:r>
            <a:endParaRPr/>
          </a:p>
          <a:p>
            <a:pPr indent="-317500" lvl="0" marL="457200" rtl="0" algn="l">
              <a:spcBef>
                <a:spcPts val="0"/>
              </a:spcBef>
              <a:spcAft>
                <a:spcPts val="0"/>
              </a:spcAft>
              <a:buSzPts val="1400"/>
              <a:buChar char="●"/>
            </a:pPr>
            <a:r>
              <a:rPr lang="en"/>
              <a:t>You can describe what the patient should do here</a:t>
            </a:r>
            <a:endParaRPr/>
          </a:p>
          <a:p>
            <a:pPr indent="-317500" lvl="0" marL="457200" rtl="0" algn="l">
              <a:spcBef>
                <a:spcPts val="0"/>
              </a:spcBef>
              <a:spcAft>
                <a:spcPts val="0"/>
              </a:spcAft>
              <a:buSzPts val="1400"/>
              <a:buChar char="●"/>
            </a:pPr>
            <a:r>
              <a:rPr lang="en"/>
              <a:t>You can describe what the patient should do here</a:t>
            </a:r>
            <a:endParaRPr/>
          </a:p>
        </p:txBody>
      </p:sp>
      <p:sp>
        <p:nvSpPr>
          <p:cNvPr id="1252" name="Google Shape;1252;p50"/>
          <p:cNvSpPr txBox="1"/>
          <p:nvPr>
            <p:ph idx="4" type="body"/>
          </p:nvPr>
        </p:nvSpPr>
        <p:spPr>
          <a:xfrm>
            <a:off x="5424300" y="2298376"/>
            <a:ext cx="2999700" cy="18837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You can describe what the patient shouldn’t do here</a:t>
            </a:r>
            <a:endParaRPr/>
          </a:p>
          <a:p>
            <a:pPr indent="-317500" lvl="0" marL="457200" rtl="0" algn="l">
              <a:spcBef>
                <a:spcPts val="0"/>
              </a:spcBef>
              <a:spcAft>
                <a:spcPts val="0"/>
              </a:spcAft>
              <a:buSzPts val="1400"/>
              <a:buChar char="●"/>
            </a:pPr>
            <a:r>
              <a:rPr lang="en"/>
              <a:t>You can describe what the patient shouldn’t do here</a:t>
            </a:r>
            <a:endParaRPr/>
          </a:p>
          <a:p>
            <a:pPr indent="-317500" lvl="0" marL="457200" rtl="0" algn="l">
              <a:spcBef>
                <a:spcPts val="0"/>
              </a:spcBef>
              <a:spcAft>
                <a:spcPts val="0"/>
              </a:spcAft>
              <a:buSzPts val="1400"/>
              <a:buChar char="●"/>
            </a:pPr>
            <a:r>
              <a:rPr lang="en"/>
              <a:t>You can describe what the patient shouldn’t do here</a:t>
            </a:r>
            <a:endParaRPr/>
          </a:p>
          <a:p>
            <a:pPr indent="-317500" lvl="0" marL="457200" rtl="0" algn="l">
              <a:spcBef>
                <a:spcPts val="0"/>
              </a:spcBef>
              <a:spcAft>
                <a:spcPts val="0"/>
              </a:spcAft>
              <a:buSzPts val="1400"/>
              <a:buChar char="●"/>
            </a:pPr>
            <a:r>
              <a:rPr lang="en"/>
              <a:t>You can describe what the patient shouldn’t do here</a:t>
            </a:r>
            <a:endParaRPr/>
          </a:p>
        </p:txBody>
      </p:sp>
      <p:grpSp>
        <p:nvGrpSpPr>
          <p:cNvPr id="1253" name="Google Shape;1253;p50"/>
          <p:cNvGrpSpPr/>
          <p:nvPr/>
        </p:nvGrpSpPr>
        <p:grpSpPr>
          <a:xfrm flipH="1" rot="1790879">
            <a:off x="4531233" y="1874202"/>
            <a:ext cx="263930" cy="271133"/>
            <a:chOff x="2229338" y="688300"/>
            <a:chExt cx="510525" cy="524457"/>
          </a:xfrm>
        </p:grpSpPr>
        <p:sp>
          <p:nvSpPr>
            <p:cNvPr id="1254" name="Google Shape;1254;p50"/>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255" name="Google Shape;1255;p50"/>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256" name="Google Shape;1256;p50"/>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1257" name="Google Shape;1257;p50"/>
          <p:cNvGrpSpPr/>
          <p:nvPr/>
        </p:nvGrpSpPr>
        <p:grpSpPr>
          <a:xfrm flipH="1" rot="-2067849">
            <a:off x="4789610" y="1494819"/>
            <a:ext cx="156164" cy="160426"/>
            <a:chOff x="2229338" y="688300"/>
            <a:chExt cx="510525" cy="524457"/>
          </a:xfrm>
        </p:grpSpPr>
        <p:sp>
          <p:nvSpPr>
            <p:cNvPr id="1258" name="Google Shape;1258;p50"/>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259" name="Google Shape;1259;p50"/>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260" name="Google Shape;1260;p50"/>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64" name="Shape 1264"/>
        <p:cNvGrpSpPr/>
        <p:nvPr/>
      </p:nvGrpSpPr>
      <p:grpSpPr>
        <a:xfrm>
          <a:off x="0" y="0"/>
          <a:ext cx="0" cy="0"/>
          <a:chOff x="0" y="0"/>
          <a:chExt cx="0" cy="0"/>
        </a:xfrm>
      </p:grpSpPr>
      <p:sp>
        <p:nvSpPr>
          <p:cNvPr id="1265" name="Google Shape;1265;p51"/>
          <p:cNvSpPr txBox="1"/>
          <p:nvPr>
            <p:ph type="title"/>
          </p:nvPr>
        </p:nvSpPr>
        <p:spPr>
          <a:xfrm>
            <a:off x="1284000" y="1755325"/>
            <a:ext cx="6576000" cy="1239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150,000</a:t>
            </a:r>
            <a:endParaRPr/>
          </a:p>
        </p:txBody>
      </p:sp>
      <p:sp>
        <p:nvSpPr>
          <p:cNvPr id="1266" name="Google Shape;1266;p51"/>
          <p:cNvSpPr txBox="1"/>
          <p:nvPr>
            <p:ph idx="1" type="subTitle"/>
          </p:nvPr>
        </p:nvSpPr>
        <p:spPr>
          <a:xfrm>
            <a:off x="1284000" y="2994275"/>
            <a:ext cx="6576000" cy="39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grpSp>
        <p:nvGrpSpPr>
          <p:cNvPr id="1267" name="Google Shape;1267;p51"/>
          <p:cNvGrpSpPr/>
          <p:nvPr/>
        </p:nvGrpSpPr>
        <p:grpSpPr>
          <a:xfrm flipH="1" rot="4105194">
            <a:off x="67235" y="-1896743"/>
            <a:ext cx="3864443" cy="6687698"/>
            <a:chOff x="4144163" y="0"/>
            <a:chExt cx="3864460" cy="6687728"/>
          </a:xfrm>
        </p:grpSpPr>
        <p:pic>
          <p:nvPicPr>
            <p:cNvPr id="1268" name="Google Shape;1268;p51"/>
            <p:cNvPicPr preferRelativeResize="0"/>
            <p:nvPr/>
          </p:nvPicPr>
          <p:blipFill>
            <a:blip r:embed="rId3">
              <a:alphaModFix/>
            </a:blip>
            <a:stretch>
              <a:fillRect/>
            </a:stretch>
          </p:blipFill>
          <p:spPr>
            <a:xfrm rot="-3465683">
              <a:off x="4172583" y="3415590"/>
              <a:ext cx="3807620" cy="2167446"/>
            </a:xfrm>
            <a:prstGeom prst="rect">
              <a:avLst/>
            </a:prstGeom>
            <a:noFill/>
            <a:ln>
              <a:noFill/>
            </a:ln>
          </p:spPr>
        </p:pic>
        <p:pic>
          <p:nvPicPr>
            <p:cNvPr id="1269" name="Google Shape;1269;p51"/>
            <p:cNvPicPr preferRelativeResize="0"/>
            <p:nvPr/>
          </p:nvPicPr>
          <p:blipFill>
            <a:blip r:embed="rId4">
              <a:alphaModFix/>
            </a:blip>
            <a:stretch>
              <a:fillRect/>
            </a:stretch>
          </p:blipFill>
          <p:spPr>
            <a:xfrm>
              <a:off x="5321771" y="0"/>
              <a:ext cx="1060839" cy="2682666"/>
            </a:xfrm>
            <a:prstGeom prst="rect">
              <a:avLst/>
            </a:prstGeom>
            <a:noFill/>
            <a:ln>
              <a:noFill/>
            </a:ln>
          </p:spPr>
        </p:pic>
      </p:grpSp>
      <p:grpSp>
        <p:nvGrpSpPr>
          <p:cNvPr id="1270" name="Google Shape;1270;p51"/>
          <p:cNvGrpSpPr/>
          <p:nvPr/>
        </p:nvGrpSpPr>
        <p:grpSpPr>
          <a:xfrm flipH="1" rot="-3396141">
            <a:off x="4861504" y="3258701"/>
            <a:ext cx="3714035" cy="3718311"/>
            <a:chOff x="6829124" y="-122745"/>
            <a:chExt cx="3714348" cy="3718625"/>
          </a:xfrm>
        </p:grpSpPr>
        <p:pic>
          <p:nvPicPr>
            <p:cNvPr id="1271" name="Google Shape;1271;p51"/>
            <p:cNvPicPr preferRelativeResize="0"/>
            <p:nvPr/>
          </p:nvPicPr>
          <p:blipFill>
            <a:blip r:embed="rId5">
              <a:alphaModFix/>
            </a:blip>
            <a:stretch>
              <a:fillRect/>
            </a:stretch>
          </p:blipFill>
          <p:spPr>
            <a:xfrm rot="957913">
              <a:off x="7321290" y="230308"/>
              <a:ext cx="2926350" cy="2561462"/>
            </a:xfrm>
            <a:prstGeom prst="rect">
              <a:avLst/>
            </a:prstGeom>
            <a:noFill/>
            <a:ln>
              <a:noFill/>
            </a:ln>
          </p:spPr>
        </p:pic>
        <p:pic>
          <p:nvPicPr>
            <p:cNvPr id="1272" name="Google Shape;1272;p51"/>
            <p:cNvPicPr preferRelativeResize="0"/>
            <p:nvPr/>
          </p:nvPicPr>
          <p:blipFill>
            <a:blip r:embed="rId6">
              <a:alphaModFix/>
            </a:blip>
            <a:stretch>
              <a:fillRect/>
            </a:stretch>
          </p:blipFill>
          <p:spPr>
            <a:xfrm rot="-10444222">
              <a:off x="6950224" y="1197003"/>
              <a:ext cx="587363" cy="2374891"/>
            </a:xfrm>
            <a:prstGeom prst="rect">
              <a:avLst/>
            </a:prstGeom>
            <a:noFill/>
            <a:ln>
              <a:noFill/>
            </a:ln>
          </p:spPr>
        </p:pic>
      </p:grpSp>
      <p:grpSp>
        <p:nvGrpSpPr>
          <p:cNvPr id="1273" name="Google Shape;1273;p51"/>
          <p:cNvGrpSpPr/>
          <p:nvPr/>
        </p:nvGrpSpPr>
        <p:grpSpPr>
          <a:xfrm>
            <a:off x="876556" y="3508307"/>
            <a:ext cx="263941" cy="271144"/>
            <a:chOff x="2229338" y="688300"/>
            <a:chExt cx="510525" cy="524457"/>
          </a:xfrm>
        </p:grpSpPr>
        <p:sp>
          <p:nvSpPr>
            <p:cNvPr id="1274" name="Google Shape;1274;p51"/>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275" name="Google Shape;1275;p51"/>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276" name="Google Shape;1276;p51"/>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1277" name="Google Shape;1277;p51"/>
          <p:cNvGrpSpPr/>
          <p:nvPr/>
        </p:nvGrpSpPr>
        <p:grpSpPr>
          <a:xfrm rot="3858865">
            <a:off x="1550250" y="3804383"/>
            <a:ext cx="156185" cy="160447"/>
            <a:chOff x="2229338" y="688300"/>
            <a:chExt cx="510525" cy="524457"/>
          </a:xfrm>
        </p:grpSpPr>
        <p:sp>
          <p:nvSpPr>
            <p:cNvPr id="1278" name="Google Shape;1278;p51"/>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279" name="Google Shape;1279;p51"/>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280" name="Google Shape;1280;p51"/>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1281" name="Google Shape;1281;p51"/>
          <p:cNvGrpSpPr/>
          <p:nvPr/>
        </p:nvGrpSpPr>
        <p:grpSpPr>
          <a:xfrm rot="-3166218">
            <a:off x="5764238" y="659337"/>
            <a:ext cx="108938" cy="111911"/>
            <a:chOff x="2229338" y="688300"/>
            <a:chExt cx="510525" cy="524457"/>
          </a:xfrm>
        </p:grpSpPr>
        <p:sp>
          <p:nvSpPr>
            <p:cNvPr id="1282" name="Google Shape;1282;p51"/>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283" name="Google Shape;1283;p51"/>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284" name="Google Shape;1284;p51"/>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8" name="Shape 1288"/>
        <p:cNvGrpSpPr/>
        <p:nvPr/>
      </p:nvGrpSpPr>
      <p:grpSpPr>
        <a:xfrm>
          <a:off x="0" y="0"/>
          <a:ext cx="0" cy="0"/>
          <a:chOff x="0" y="0"/>
          <a:chExt cx="0" cy="0"/>
        </a:xfrm>
      </p:grpSpPr>
      <p:sp>
        <p:nvSpPr>
          <p:cNvPr id="1289" name="Google Shape;1289;p5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PREVENTION</a:t>
            </a:r>
            <a:endParaRPr/>
          </a:p>
        </p:txBody>
      </p:sp>
      <p:sp>
        <p:nvSpPr>
          <p:cNvPr id="1290" name="Google Shape;1290;p52"/>
          <p:cNvSpPr txBox="1"/>
          <p:nvPr>
            <p:ph idx="1" type="subTitle"/>
          </p:nvPr>
        </p:nvSpPr>
        <p:spPr>
          <a:xfrm>
            <a:off x="1069425" y="2145782"/>
            <a:ext cx="1976400" cy="73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 of them all</a:t>
            </a:r>
            <a:endParaRPr/>
          </a:p>
        </p:txBody>
      </p:sp>
      <p:sp>
        <p:nvSpPr>
          <p:cNvPr id="1291" name="Google Shape;1291;p52"/>
          <p:cNvSpPr txBox="1"/>
          <p:nvPr>
            <p:ph idx="2" type="subTitle"/>
          </p:nvPr>
        </p:nvSpPr>
        <p:spPr>
          <a:xfrm>
            <a:off x="3583808" y="2145782"/>
            <a:ext cx="1976400" cy="73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 It has a nice name</a:t>
            </a:r>
            <a:endParaRPr/>
          </a:p>
        </p:txBody>
      </p:sp>
      <p:sp>
        <p:nvSpPr>
          <p:cNvPr id="1292" name="Google Shape;1292;p52"/>
          <p:cNvSpPr txBox="1"/>
          <p:nvPr>
            <p:ph idx="3" type="subTitle"/>
          </p:nvPr>
        </p:nvSpPr>
        <p:spPr>
          <a:xfrm>
            <a:off x="6100297" y="2145782"/>
            <a:ext cx="1972200" cy="73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1293" name="Google Shape;1293;p52"/>
          <p:cNvSpPr txBox="1"/>
          <p:nvPr>
            <p:ph idx="4" type="subTitle"/>
          </p:nvPr>
        </p:nvSpPr>
        <p:spPr>
          <a:xfrm>
            <a:off x="1069425" y="3523932"/>
            <a:ext cx="1976400" cy="73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a:t>
            </a:r>
            <a:r>
              <a:rPr lang="en"/>
              <a:t>s the biggest planet. It was named after a Roman god</a:t>
            </a:r>
            <a:endParaRPr/>
          </a:p>
        </p:txBody>
      </p:sp>
      <p:sp>
        <p:nvSpPr>
          <p:cNvPr id="1294" name="Google Shape;1294;p52"/>
          <p:cNvSpPr txBox="1"/>
          <p:nvPr>
            <p:ph idx="5" type="subTitle"/>
          </p:nvPr>
        </p:nvSpPr>
        <p:spPr>
          <a:xfrm>
            <a:off x="3583808" y="3523932"/>
            <a:ext cx="1976400" cy="73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gas giant and it’s composed of hydrogen and helium</a:t>
            </a:r>
            <a:endParaRPr/>
          </a:p>
        </p:txBody>
      </p:sp>
      <p:sp>
        <p:nvSpPr>
          <p:cNvPr id="1295" name="Google Shape;1295;p52"/>
          <p:cNvSpPr txBox="1"/>
          <p:nvPr>
            <p:ph idx="6" type="subTitle"/>
          </p:nvPr>
        </p:nvSpPr>
        <p:spPr>
          <a:xfrm>
            <a:off x="6100297" y="3523932"/>
            <a:ext cx="1972200" cy="73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fourth-largest planet in the Solar System</a:t>
            </a:r>
            <a:endParaRPr/>
          </a:p>
        </p:txBody>
      </p:sp>
      <p:sp>
        <p:nvSpPr>
          <p:cNvPr id="1296" name="Google Shape;1296;p52"/>
          <p:cNvSpPr txBox="1"/>
          <p:nvPr>
            <p:ph idx="7" type="subTitle"/>
          </p:nvPr>
        </p:nvSpPr>
        <p:spPr>
          <a:xfrm>
            <a:off x="1069425" y="1737176"/>
            <a:ext cx="19764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297" name="Google Shape;1297;p52"/>
          <p:cNvSpPr txBox="1"/>
          <p:nvPr>
            <p:ph idx="8" type="subTitle"/>
          </p:nvPr>
        </p:nvSpPr>
        <p:spPr>
          <a:xfrm>
            <a:off x="3583804" y="1737176"/>
            <a:ext cx="19764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298" name="Google Shape;1298;p52"/>
          <p:cNvSpPr txBox="1"/>
          <p:nvPr>
            <p:ph idx="9" type="subTitle"/>
          </p:nvPr>
        </p:nvSpPr>
        <p:spPr>
          <a:xfrm>
            <a:off x="6098183" y="1737176"/>
            <a:ext cx="19764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299" name="Google Shape;1299;p52"/>
          <p:cNvSpPr txBox="1"/>
          <p:nvPr>
            <p:ph idx="13" type="subTitle"/>
          </p:nvPr>
        </p:nvSpPr>
        <p:spPr>
          <a:xfrm>
            <a:off x="1069425" y="3115323"/>
            <a:ext cx="19764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300" name="Google Shape;1300;p52"/>
          <p:cNvSpPr txBox="1"/>
          <p:nvPr>
            <p:ph idx="14" type="subTitle"/>
          </p:nvPr>
        </p:nvSpPr>
        <p:spPr>
          <a:xfrm>
            <a:off x="3583804" y="3115323"/>
            <a:ext cx="19764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301" name="Google Shape;1301;p52"/>
          <p:cNvSpPr txBox="1"/>
          <p:nvPr>
            <p:ph idx="15" type="subTitle"/>
          </p:nvPr>
        </p:nvSpPr>
        <p:spPr>
          <a:xfrm>
            <a:off x="6098183" y="3115323"/>
            <a:ext cx="19764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grpSp>
        <p:nvGrpSpPr>
          <p:cNvPr id="1302" name="Google Shape;1302;p52"/>
          <p:cNvGrpSpPr/>
          <p:nvPr/>
        </p:nvGrpSpPr>
        <p:grpSpPr>
          <a:xfrm>
            <a:off x="2848931" y="1402250"/>
            <a:ext cx="263941" cy="271144"/>
            <a:chOff x="2229338" y="688300"/>
            <a:chExt cx="510525" cy="524457"/>
          </a:xfrm>
        </p:grpSpPr>
        <p:sp>
          <p:nvSpPr>
            <p:cNvPr id="1303" name="Google Shape;1303;p52"/>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304" name="Google Shape;1304;p52"/>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305" name="Google Shape;1305;p52"/>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1306" name="Google Shape;1306;p52"/>
          <p:cNvGrpSpPr/>
          <p:nvPr/>
        </p:nvGrpSpPr>
        <p:grpSpPr>
          <a:xfrm rot="3858865">
            <a:off x="5837225" y="2870652"/>
            <a:ext cx="156185" cy="160447"/>
            <a:chOff x="2229338" y="688300"/>
            <a:chExt cx="510525" cy="524457"/>
          </a:xfrm>
        </p:grpSpPr>
        <p:sp>
          <p:nvSpPr>
            <p:cNvPr id="1307" name="Google Shape;1307;p52"/>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308" name="Google Shape;1308;p52"/>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309" name="Google Shape;1309;p52"/>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13" name="Shape 1313"/>
        <p:cNvGrpSpPr/>
        <p:nvPr/>
      </p:nvGrpSpPr>
      <p:grpSpPr>
        <a:xfrm>
          <a:off x="0" y="0"/>
          <a:ext cx="0" cy="0"/>
          <a:chOff x="0" y="0"/>
          <a:chExt cx="0" cy="0"/>
        </a:xfrm>
      </p:grpSpPr>
      <p:sp>
        <p:nvSpPr>
          <p:cNvPr id="1314" name="Google Shape;1314;p5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TREATMENT</a:t>
            </a:r>
            <a:endParaRPr/>
          </a:p>
        </p:txBody>
      </p:sp>
      <p:sp>
        <p:nvSpPr>
          <p:cNvPr id="1315" name="Google Shape;1315;p53"/>
          <p:cNvSpPr txBox="1"/>
          <p:nvPr/>
        </p:nvSpPr>
        <p:spPr>
          <a:xfrm>
            <a:off x="2718770" y="3575794"/>
            <a:ext cx="1703700" cy="783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Mercury is the smallest planet of them all</a:t>
            </a:r>
            <a:endParaRPr>
              <a:solidFill>
                <a:schemeClr val="dk1"/>
              </a:solidFill>
              <a:latin typeface="Open Sans"/>
              <a:ea typeface="Open Sans"/>
              <a:cs typeface="Open Sans"/>
              <a:sym typeface="Open Sans"/>
            </a:endParaRPr>
          </a:p>
        </p:txBody>
      </p:sp>
      <p:sp>
        <p:nvSpPr>
          <p:cNvPr id="1316" name="Google Shape;1316;p53"/>
          <p:cNvSpPr txBox="1"/>
          <p:nvPr/>
        </p:nvSpPr>
        <p:spPr>
          <a:xfrm>
            <a:off x="4722439" y="3575794"/>
            <a:ext cx="1703700" cy="783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Venus is the second planet from the Sun</a:t>
            </a:r>
            <a:endParaRPr>
              <a:solidFill>
                <a:schemeClr val="dk1"/>
              </a:solidFill>
              <a:latin typeface="Open Sans"/>
              <a:ea typeface="Open Sans"/>
              <a:cs typeface="Open Sans"/>
              <a:sym typeface="Open Sans"/>
            </a:endParaRPr>
          </a:p>
        </p:txBody>
      </p:sp>
      <p:sp>
        <p:nvSpPr>
          <p:cNvPr id="1317" name="Google Shape;1317;p53"/>
          <p:cNvSpPr txBox="1"/>
          <p:nvPr/>
        </p:nvSpPr>
        <p:spPr>
          <a:xfrm>
            <a:off x="6727153" y="3575794"/>
            <a:ext cx="1699800" cy="783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Despite being red, Mars is actually a cold place</a:t>
            </a:r>
            <a:endParaRPr>
              <a:solidFill>
                <a:schemeClr val="dk1"/>
              </a:solidFill>
              <a:latin typeface="Open Sans"/>
              <a:ea typeface="Open Sans"/>
              <a:cs typeface="Open Sans"/>
              <a:sym typeface="Open Sans"/>
            </a:endParaRPr>
          </a:p>
        </p:txBody>
      </p:sp>
      <p:sp>
        <p:nvSpPr>
          <p:cNvPr id="1318" name="Google Shape;1318;p53"/>
          <p:cNvSpPr txBox="1"/>
          <p:nvPr/>
        </p:nvSpPr>
        <p:spPr>
          <a:xfrm>
            <a:off x="715100" y="3575794"/>
            <a:ext cx="1703700" cy="783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Jupiter is the biggest planet of them all</a:t>
            </a:r>
            <a:endParaRPr>
              <a:solidFill>
                <a:schemeClr val="dk1"/>
              </a:solidFill>
              <a:latin typeface="Open Sans"/>
              <a:ea typeface="Open Sans"/>
              <a:cs typeface="Open Sans"/>
              <a:sym typeface="Open Sans"/>
            </a:endParaRPr>
          </a:p>
        </p:txBody>
      </p:sp>
      <p:sp>
        <p:nvSpPr>
          <p:cNvPr id="1319" name="Google Shape;1319;p53"/>
          <p:cNvSpPr txBox="1"/>
          <p:nvPr/>
        </p:nvSpPr>
        <p:spPr>
          <a:xfrm>
            <a:off x="2718770" y="3167203"/>
            <a:ext cx="17037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900">
                <a:solidFill>
                  <a:schemeClr val="dk2"/>
                </a:solidFill>
                <a:latin typeface="Lexend Deca"/>
                <a:ea typeface="Lexend Deca"/>
                <a:cs typeface="Lexend Deca"/>
                <a:sym typeface="Lexend Deca"/>
              </a:rPr>
              <a:t>Mercury</a:t>
            </a:r>
            <a:endParaRPr b="1" sz="1900">
              <a:solidFill>
                <a:schemeClr val="dk2"/>
              </a:solidFill>
              <a:latin typeface="Lexend Deca"/>
              <a:ea typeface="Lexend Deca"/>
              <a:cs typeface="Lexend Deca"/>
              <a:sym typeface="Lexend Deca"/>
            </a:endParaRPr>
          </a:p>
        </p:txBody>
      </p:sp>
      <p:sp>
        <p:nvSpPr>
          <p:cNvPr id="1320" name="Google Shape;1320;p53"/>
          <p:cNvSpPr txBox="1"/>
          <p:nvPr/>
        </p:nvSpPr>
        <p:spPr>
          <a:xfrm>
            <a:off x="4722439" y="3167203"/>
            <a:ext cx="17037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900">
                <a:solidFill>
                  <a:schemeClr val="dk2"/>
                </a:solidFill>
                <a:latin typeface="Lexend Deca"/>
                <a:ea typeface="Lexend Deca"/>
                <a:cs typeface="Lexend Deca"/>
                <a:sym typeface="Lexend Deca"/>
              </a:rPr>
              <a:t>Venus</a:t>
            </a:r>
            <a:endParaRPr b="1" sz="1900">
              <a:solidFill>
                <a:schemeClr val="dk2"/>
              </a:solidFill>
              <a:latin typeface="Lexend Deca"/>
              <a:ea typeface="Lexend Deca"/>
              <a:cs typeface="Lexend Deca"/>
              <a:sym typeface="Lexend Deca"/>
            </a:endParaRPr>
          </a:p>
        </p:txBody>
      </p:sp>
      <p:sp>
        <p:nvSpPr>
          <p:cNvPr id="1321" name="Google Shape;1321;p53"/>
          <p:cNvSpPr txBox="1"/>
          <p:nvPr/>
        </p:nvSpPr>
        <p:spPr>
          <a:xfrm>
            <a:off x="6725203" y="3167203"/>
            <a:ext cx="17037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900">
                <a:solidFill>
                  <a:schemeClr val="dk2"/>
                </a:solidFill>
                <a:latin typeface="Lexend Deca"/>
                <a:ea typeface="Lexend Deca"/>
                <a:cs typeface="Lexend Deca"/>
                <a:sym typeface="Lexend Deca"/>
              </a:rPr>
              <a:t>Mars</a:t>
            </a:r>
            <a:endParaRPr b="1" sz="1900">
              <a:solidFill>
                <a:schemeClr val="dk2"/>
              </a:solidFill>
              <a:latin typeface="Lexend Deca"/>
              <a:ea typeface="Lexend Deca"/>
              <a:cs typeface="Lexend Deca"/>
              <a:sym typeface="Lexend Deca"/>
            </a:endParaRPr>
          </a:p>
        </p:txBody>
      </p:sp>
      <p:sp>
        <p:nvSpPr>
          <p:cNvPr id="1322" name="Google Shape;1322;p53"/>
          <p:cNvSpPr txBox="1"/>
          <p:nvPr/>
        </p:nvSpPr>
        <p:spPr>
          <a:xfrm>
            <a:off x="715100" y="3167200"/>
            <a:ext cx="17037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900">
                <a:solidFill>
                  <a:schemeClr val="dk2"/>
                </a:solidFill>
                <a:latin typeface="Lexend Deca"/>
                <a:ea typeface="Lexend Deca"/>
                <a:cs typeface="Lexend Deca"/>
                <a:sym typeface="Lexend Deca"/>
              </a:rPr>
              <a:t>Jupiter</a:t>
            </a:r>
            <a:endParaRPr b="1" sz="1900">
              <a:solidFill>
                <a:schemeClr val="dk2"/>
              </a:solidFill>
              <a:latin typeface="Lexend Deca"/>
              <a:ea typeface="Lexend Deca"/>
              <a:cs typeface="Lexend Deca"/>
              <a:sym typeface="Lexend Deca"/>
            </a:endParaRPr>
          </a:p>
        </p:txBody>
      </p:sp>
      <p:sp>
        <p:nvSpPr>
          <p:cNvPr id="1323" name="Google Shape;1323;p53"/>
          <p:cNvSpPr/>
          <p:nvPr/>
        </p:nvSpPr>
        <p:spPr>
          <a:xfrm>
            <a:off x="1190540" y="1865877"/>
            <a:ext cx="752820" cy="616053"/>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A64DA5">
              <a:alpha val="42260"/>
            </a:srgbClr>
          </a:solidFill>
          <a:ln>
            <a:noFill/>
          </a:ln>
        </p:spPr>
      </p:sp>
      <p:sp>
        <p:nvSpPr>
          <p:cNvPr id="1324" name="Google Shape;1324;p53"/>
          <p:cNvSpPr txBox="1"/>
          <p:nvPr/>
        </p:nvSpPr>
        <p:spPr>
          <a:xfrm>
            <a:off x="1176350" y="1985864"/>
            <a:ext cx="781200" cy="40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dk1"/>
                </a:solidFill>
                <a:latin typeface="Lexend Deca"/>
                <a:ea typeface="Lexend Deca"/>
                <a:cs typeface="Lexend Deca"/>
                <a:sym typeface="Lexend Deca"/>
              </a:rPr>
              <a:t>01</a:t>
            </a:r>
            <a:endParaRPr b="1" sz="3000">
              <a:solidFill>
                <a:schemeClr val="dk1"/>
              </a:solidFill>
              <a:latin typeface="Lexend Deca"/>
              <a:ea typeface="Lexend Deca"/>
              <a:cs typeface="Lexend Deca"/>
              <a:sym typeface="Lexend Deca"/>
            </a:endParaRPr>
          </a:p>
        </p:txBody>
      </p:sp>
      <p:sp>
        <p:nvSpPr>
          <p:cNvPr id="1325" name="Google Shape;1325;p53"/>
          <p:cNvSpPr/>
          <p:nvPr/>
        </p:nvSpPr>
        <p:spPr>
          <a:xfrm>
            <a:off x="3194210" y="1865877"/>
            <a:ext cx="752820" cy="616053"/>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A64DA5">
              <a:alpha val="42260"/>
            </a:srgbClr>
          </a:solidFill>
          <a:ln>
            <a:noFill/>
          </a:ln>
        </p:spPr>
      </p:sp>
      <p:sp>
        <p:nvSpPr>
          <p:cNvPr id="1326" name="Google Shape;1326;p53"/>
          <p:cNvSpPr txBox="1"/>
          <p:nvPr/>
        </p:nvSpPr>
        <p:spPr>
          <a:xfrm>
            <a:off x="3180020" y="1985864"/>
            <a:ext cx="781200" cy="40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dk1"/>
                </a:solidFill>
                <a:latin typeface="Lexend Deca"/>
                <a:ea typeface="Lexend Deca"/>
                <a:cs typeface="Lexend Deca"/>
                <a:sym typeface="Lexend Deca"/>
              </a:rPr>
              <a:t>02</a:t>
            </a:r>
            <a:endParaRPr b="1" sz="3000">
              <a:solidFill>
                <a:schemeClr val="dk1"/>
              </a:solidFill>
              <a:latin typeface="Lexend Deca"/>
              <a:ea typeface="Lexend Deca"/>
              <a:cs typeface="Lexend Deca"/>
              <a:sym typeface="Lexend Deca"/>
            </a:endParaRPr>
          </a:p>
        </p:txBody>
      </p:sp>
      <p:sp>
        <p:nvSpPr>
          <p:cNvPr id="1327" name="Google Shape;1327;p53"/>
          <p:cNvSpPr/>
          <p:nvPr/>
        </p:nvSpPr>
        <p:spPr>
          <a:xfrm>
            <a:off x="5197879" y="1865877"/>
            <a:ext cx="752820" cy="616053"/>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A64DA5">
              <a:alpha val="42260"/>
            </a:srgbClr>
          </a:solidFill>
          <a:ln>
            <a:noFill/>
          </a:ln>
        </p:spPr>
      </p:sp>
      <p:sp>
        <p:nvSpPr>
          <p:cNvPr id="1328" name="Google Shape;1328;p53"/>
          <p:cNvSpPr txBox="1"/>
          <p:nvPr/>
        </p:nvSpPr>
        <p:spPr>
          <a:xfrm>
            <a:off x="5183689" y="1985864"/>
            <a:ext cx="781200" cy="40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dk1"/>
                </a:solidFill>
                <a:latin typeface="Lexend Deca"/>
                <a:ea typeface="Lexend Deca"/>
                <a:cs typeface="Lexend Deca"/>
                <a:sym typeface="Lexend Deca"/>
              </a:rPr>
              <a:t>03</a:t>
            </a:r>
            <a:endParaRPr b="1" sz="3000">
              <a:solidFill>
                <a:schemeClr val="dk1"/>
              </a:solidFill>
              <a:latin typeface="Lexend Deca"/>
              <a:ea typeface="Lexend Deca"/>
              <a:cs typeface="Lexend Deca"/>
              <a:sym typeface="Lexend Deca"/>
            </a:endParaRPr>
          </a:p>
        </p:txBody>
      </p:sp>
      <p:sp>
        <p:nvSpPr>
          <p:cNvPr id="1329" name="Google Shape;1329;p53"/>
          <p:cNvSpPr/>
          <p:nvPr/>
        </p:nvSpPr>
        <p:spPr>
          <a:xfrm>
            <a:off x="7200643" y="1865877"/>
            <a:ext cx="752820" cy="616053"/>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A64DA5">
              <a:alpha val="42260"/>
            </a:srgbClr>
          </a:solidFill>
          <a:ln>
            <a:noFill/>
          </a:ln>
        </p:spPr>
      </p:sp>
      <p:sp>
        <p:nvSpPr>
          <p:cNvPr id="1330" name="Google Shape;1330;p53"/>
          <p:cNvSpPr txBox="1"/>
          <p:nvPr/>
        </p:nvSpPr>
        <p:spPr>
          <a:xfrm>
            <a:off x="7186453" y="1985864"/>
            <a:ext cx="781200" cy="40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dk1"/>
                </a:solidFill>
                <a:latin typeface="Lexend Deca"/>
                <a:ea typeface="Lexend Deca"/>
                <a:cs typeface="Lexend Deca"/>
                <a:sym typeface="Lexend Deca"/>
              </a:rPr>
              <a:t>04</a:t>
            </a:r>
            <a:endParaRPr b="1" sz="3000">
              <a:solidFill>
                <a:schemeClr val="dk1"/>
              </a:solidFill>
              <a:latin typeface="Lexend Deca"/>
              <a:ea typeface="Lexend Deca"/>
              <a:cs typeface="Lexend Deca"/>
              <a:sym typeface="Lexend Deca"/>
            </a:endParaRPr>
          </a:p>
        </p:txBody>
      </p:sp>
      <p:cxnSp>
        <p:nvCxnSpPr>
          <p:cNvPr id="1331" name="Google Shape;1331;p53"/>
          <p:cNvCxnSpPr>
            <a:stCxn id="1322" idx="0"/>
            <a:endCxn id="1324" idx="2"/>
          </p:cNvCxnSpPr>
          <p:nvPr/>
        </p:nvCxnSpPr>
        <p:spPr>
          <a:xfrm rot="10800000">
            <a:off x="1566950" y="2395300"/>
            <a:ext cx="0" cy="771900"/>
          </a:xfrm>
          <a:prstGeom prst="straightConnector1">
            <a:avLst/>
          </a:prstGeom>
          <a:noFill/>
          <a:ln cap="flat" cmpd="sng" w="28575">
            <a:solidFill>
              <a:schemeClr val="dk2"/>
            </a:solidFill>
            <a:prstDash val="solid"/>
            <a:round/>
            <a:headEnd len="med" w="med" type="none"/>
            <a:tailEnd len="med" w="med" type="none"/>
          </a:ln>
        </p:spPr>
      </p:cxnSp>
      <p:cxnSp>
        <p:nvCxnSpPr>
          <p:cNvPr id="1332" name="Google Shape;1332;p53"/>
          <p:cNvCxnSpPr>
            <a:stCxn id="1319" idx="0"/>
            <a:endCxn id="1326" idx="2"/>
          </p:cNvCxnSpPr>
          <p:nvPr/>
        </p:nvCxnSpPr>
        <p:spPr>
          <a:xfrm rot="10800000">
            <a:off x="3570620" y="2395303"/>
            <a:ext cx="0" cy="771900"/>
          </a:xfrm>
          <a:prstGeom prst="straightConnector1">
            <a:avLst/>
          </a:prstGeom>
          <a:noFill/>
          <a:ln cap="flat" cmpd="sng" w="28575">
            <a:solidFill>
              <a:schemeClr val="dk2"/>
            </a:solidFill>
            <a:prstDash val="solid"/>
            <a:round/>
            <a:headEnd len="med" w="med" type="none"/>
            <a:tailEnd len="med" w="med" type="none"/>
          </a:ln>
        </p:spPr>
      </p:cxnSp>
      <p:cxnSp>
        <p:nvCxnSpPr>
          <p:cNvPr id="1333" name="Google Shape;1333;p53"/>
          <p:cNvCxnSpPr>
            <a:stCxn id="1320" idx="0"/>
            <a:endCxn id="1328" idx="2"/>
          </p:cNvCxnSpPr>
          <p:nvPr/>
        </p:nvCxnSpPr>
        <p:spPr>
          <a:xfrm rot="10800000">
            <a:off x="5574289" y="2395303"/>
            <a:ext cx="0" cy="771900"/>
          </a:xfrm>
          <a:prstGeom prst="straightConnector1">
            <a:avLst/>
          </a:prstGeom>
          <a:noFill/>
          <a:ln cap="flat" cmpd="sng" w="28575">
            <a:solidFill>
              <a:schemeClr val="dk2"/>
            </a:solidFill>
            <a:prstDash val="solid"/>
            <a:round/>
            <a:headEnd len="med" w="med" type="none"/>
            <a:tailEnd len="med" w="med" type="none"/>
          </a:ln>
        </p:spPr>
      </p:cxnSp>
      <p:cxnSp>
        <p:nvCxnSpPr>
          <p:cNvPr id="1334" name="Google Shape;1334;p53"/>
          <p:cNvCxnSpPr>
            <a:stCxn id="1321" idx="0"/>
            <a:endCxn id="1330" idx="2"/>
          </p:cNvCxnSpPr>
          <p:nvPr/>
        </p:nvCxnSpPr>
        <p:spPr>
          <a:xfrm rot="10800000">
            <a:off x="7577053" y="2395303"/>
            <a:ext cx="0" cy="771900"/>
          </a:xfrm>
          <a:prstGeom prst="straightConnector1">
            <a:avLst/>
          </a:prstGeom>
          <a:noFill/>
          <a:ln cap="flat" cmpd="sng" w="28575">
            <a:solidFill>
              <a:schemeClr val="dk2"/>
            </a:solidFill>
            <a:prstDash val="solid"/>
            <a:round/>
            <a:headEnd len="med" w="med" type="none"/>
            <a:tailEnd len="med" w="med" type="none"/>
          </a:ln>
        </p:spPr>
      </p:cxn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8" name="Shape 1338"/>
        <p:cNvGrpSpPr/>
        <p:nvPr/>
      </p:nvGrpSpPr>
      <p:grpSpPr>
        <a:xfrm>
          <a:off x="0" y="0"/>
          <a:ext cx="0" cy="0"/>
          <a:chOff x="0" y="0"/>
          <a:chExt cx="0" cy="0"/>
        </a:xfrm>
      </p:grpSpPr>
      <p:sp>
        <p:nvSpPr>
          <p:cNvPr id="1339" name="Google Shape;1339;p54"/>
          <p:cNvSpPr/>
          <p:nvPr/>
        </p:nvSpPr>
        <p:spPr>
          <a:xfrm rot="4734617">
            <a:off x="813292" y="975558"/>
            <a:ext cx="3701555" cy="302918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A64DA5">
              <a:alpha val="42260"/>
            </a:srgbClr>
          </a:solidFill>
          <a:ln>
            <a:noFill/>
          </a:ln>
        </p:spPr>
      </p:sp>
      <p:sp>
        <p:nvSpPr>
          <p:cNvPr id="1340" name="Google Shape;1340;p54"/>
          <p:cNvSpPr txBox="1"/>
          <p:nvPr>
            <p:ph type="title"/>
          </p:nvPr>
        </p:nvSpPr>
        <p:spPr>
          <a:xfrm>
            <a:off x="4964675" y="970675"/>
            <a:ext cx="3459300" cy="2184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A PICTURE ALWAYS REINFORCES THE CONCEPT</a:t>
            </a:r>
            <a:endParaRPr/>
          </a:p>
        </p:txBody>
      </p:sp>
      <p:sp>
        <p:nvSpPr>
          <p:cNvPr id="1341" name="Google Shape;1341;p54"/>
          <p:cNvSpPr txBox="1"/>
          <p:nvPr>
            <p:ph idx="1" type="subTitle"/>
          </p:nvPr>
        </p:nvSpPr>
        <p:spPr>
          <a:xfrm>
            <a:off x="4964675" y="3037025"/>
            <a:ext cx="3459300" cy="1135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Images reveal large amounts of data, so remember: use an image instead of a long text. Your audience will appreciate it</a:t>
            </a:r>
            <a:endParaRPr/>
          </a:p>
        </p:txBody>
      </p:sp>
      <p:pic>
        <p:nvPicPr>
          <p:cNvPr id="1342" name="Google Shape;1342;p54"/>
          <p:cNvPicPr preferRelativeResize="0"/>
          <p:nvPr>
            <p:ph idx="2" type="pic"/>
          </p:nvPr>
        </p:nvPicPr>
        <p:blipFill rotWithShape="1">
          <a:blip r:embed="rId3">
            <a:alphaModFix/>
          </a:blip>
          <a:srcRect b="0" l="16675" r="16675" t="0"/>
          <a:stretch/>
        </p:blipFill>
        <p:spPr>
          <a:xfrm>
            <a:off x="786879" y="839100"/>
            <a:ext cx="3465300" cy="3465300"/>
          </a:xfrm>
          <a:prstGeom prst="ellipse">
            <a:avLst/>
          </a:prstGeom>
        </p:spPr>
      </p:pic>
      <p:grpSp>
        <p:nvGrpSpPr>
          <p:cNvPr id="1343" name="Google Shape;1343;p54"/>
          <p:cNvGrpSpPr/>
          <p:nvPr/>
        </p:nvGrpSpPr>
        <p:grpSpPr>
          <a:xfrm>
            <a:off x="-255695" y="534989"/>
            <a:ext cx="2939787" cy="4926063"/>
            <a:chOff x="-6101661" y="-5229225"/>
            <a:chExt cx="7487995" cy="12547283"/>
          </a:xfrm>
        </p:grpSpPr>
        <p:pic>
          <p:nvPicPr>
            <p:cNvPr id="1344" name="Google Shape;1344;p54"/>
            <p:cNvPicPr preferRelativeResize="0"/>
            <p:nvPr/>
          </p:nvPicPr>
          <p:blipFill>
            <a:blip r:embed="rId4">
              <a:alphaModFix/>
            </a:blip>
            <a:stretch>
              <a:fillRect/>
            </a:stretch>
          </p:blipFill>
          <p:spPr>
            <a:xfrm rot="-3968469">
              <a:off x="-5799123" y="558707"/>
              <a:ext cx="6882920" cy="5143497"/>
            </a:xfrm>
            <a:prstGeom prst="rect">
              <a:avLst/>
            </a:prstGeom>
            <a:noFill/>
            <a:ln>
              <a:noFill/>
            </a:ln>
          </p:spPr>
        </p:pic>
        <p:pic>
          <p:nvPicPr>
            <p:cNvPr id="1345" name="Google Shape;1345;p54"/>
            <p:cNvPicPr preferRelativeResize="0"/>
            <p:nvPr/>
          </p:nvPicPr>
          <p:blipFill>
            <a:blip r:embed="rId5">
              <a:alphaModFix/>
            </a:blip>
            <a:stretch>
              <a:fillRect/>
            </a:stretch>
          </p:blipFill>
          <p:spPr>
            <a:xfrm>
              <a:off x="-4471233" y="-5229225"/>
              <a:ext cx="2101816" cy="5143500"/>
            </a:xfrm>
            <a:prstGeom prst="rect">
              <a:avLst/>
            </a:prstGeom>
            <a:noFill/>
            <a:ln>
              <a:noFill/>
            </a:ln>
          </p:spPr>
        </p:pic>
      </p:grpSp>
      <p:grpSp>
        <p:nvGrpSpPr>
          <p:cNvPr id="1346" name="Google Shape;1346;p54"/>
          <p:cNvGrpSpPr/>
          <p:nvPr/>
        </p:nvGrpSpPr>
        <p:grpSpPr>
          <a:xfrm>
            <a:off x="4106231" y="399432"/>
            <a:ext cx="263941" cy="271144"/>
            <a:chOff x="2229338" y="688300"/>
            <a:chExt cx="510525" cy="524457"/>
          </a:xfrm>
        </p:grpSpPr>
        <p:sp>
          <p:nvSpPr>
            <p:cNvPr id="1347" name="Google Shape;1347;p54"/>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348" name="Google Shape;1348;p54"/>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349" name="Google Shape;1349;p54"/>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1350" name="Google Shape;1350;p54"/>
          <p:cNvGrpSpPr/>
          <p:nvPr/>
        </p:nvGrpSpPr>
        <p:grpSpPr>
          <a:xfrm rot="3858865">
            <a:off x="4633587" y="1089533"/>
            <a:ext cx="156185" cy="160447"/>
            <a:chOff x="2229338" y="688300"/>
            <a:chExt cx="510525" cy="524457"/>
          </a:xfrm>
        </p:grpSpPr>
        <p:sp>
          <p:nvSpPr>
            <p:cNvPr id="1351" name="Google Shape;1351;p54"/>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352" name="Google Shape;1352;p54"/>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353" name="Google Shape;1353;p54"/>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1354" name="Google Shape;1354;p54"/>
          <p:cNvGrpSpPr/>
          <p:nvPr/>
        </p:nvGrpSpPr>
        <p:grpSpPr>
          <a:xfrm rot="-3166218">
            <a:off x="4955163" y="737737"/>
            <a:ext cx="108938" cy="111911"/>
            <a:chOff x="2229338" y="688300"/>
            <a:chExt cx="510525" cy="524457"/>
          </a:xfrm>
        </p:grpSpPr>
        <p:sp>
          <p:nvSpPr>
            <p:cNvPr id="1355" name="Google Shape;1355;p54"/>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356" name="Google Shape;1356;p54"/>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357" name="Google Shape;1357;p54"/>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1" name="Shape 1361"/>
        <p:cNvGrpSpPr/>
        <p:nvPr/>
      </p:nvGrpSpPr>
      <p:grpSpPr>
        <a:xfrm>
          <a:off x="0" y="0"/>
          <a:ext cx="0" cy="0"/>
          <a:chOff x="0" y="0"/>
          <a:chExt cx="0" cy="0"/>
        </a:xfrm>
      </p:grpSpPr>
      <p:pic>
        <p:nvPicPr>
          <p:cNvPr id="1362" name="Google Shape;1362;p55" title="Gráfico">
            <a:hlinkClick r:id="rId3"/>
          </p:cNvPr>
          <p:cNvPicPr preferRelativeResize="0"/>
          <p:nvPr/>
        </p:nvPicPr>
        <p:blipFill>
          <a:blip r:embed="rId4">
            <a:alphaModFix/>
          </a:blip>
          <a:stretch>
            <a:fillRect/>
          </a:stretch>
        </p:blipFill>
        <p:spPr>
          <a:xfrm>
            <a:off x="3827426" y="1316175"/>
            <a:ext cx="4449075" cy="2750719"/>
          </a:xfrm>
          <a:prstGeom prst="rect">
            <a:avLst/>
          </a:prstGeom>
          <a:noFill/>
          <a:ln>
            <a:noFill/>
          </a:ln>
        </p:spPr>
      </p:pic>
      <p:sp>
        <p:nvSpPr>
          <p:cNvPr id="1363" name="Google Shape;1363;p5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PREVALENCE</a:t>
            </a:r>
            <a:endParaRPr/>
          </a:p>
        </p:txBody>
      </p:sp>
      <p:sp>
        <p:nvSpPr>
          <p:cNvPr id="1364" name="Google Shape;1364;p55"/>
          <p:cNvSpPr txBox="1"/>
          <p:nvPr/>
        </p:nvSpPr>
        <p:spPr>
          <a:xfrm>
            <a:off x="708900" y="4409600"/>
            <a:ext cx="7715400" cy="198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Open Sans"/>
                <a:ea typeface="Open Sans"/>
                <a:cs typeface="Open Sans"/>
                <a:sym typeface="Open Sans"/>
              </a:rPr>
              <a:t>Follow the link in the graph to modify its data and then paste the new one here. </a:t>
            </a:r>
            <a:r>
              <a:rPr b="1" lang="en" sz="1200">
                <a:solidFill>
                  <a:schemeClr val="dk1"/>
                </a:solidFill>
                <a:uFill>
                  <a:noFill/>
                </a:uFill>
                <a:latin typeface="Open Sans"/>
                <a:ea typeface="Open Sans"/>
                <a:cs typeface="Open Sans"/>
                <a:sym typeface="Open Sans"/>
                <a:hlinkClick r:id="rId5">
                  <a:extLst>
                    <a:ext uri="{A12FA001-AC4F-418D-AE19-62706E023703}">
                      <ahyp:hlinkClr val="tx"/>
                    </a:ext>
                  </a:extLst>
                </a:hlinkClick>
              </a:rPr>
              <a:t>For more info, click here</a:t>
            </a:r>
            <a:endParaRPr b="1" sz="1200">
              <a:solidFill>
                <a:schemeClr val="dk1"/>
              </a:solidFill>
              <a:latin typeface="Open Sans"/>
              <a:ea typeface="Open Sans"/>
              <a:cs typeface="Open Sans"/>
              <a:sym typeface="Open Sans"/>
            </a:endParaRPr>
          </a:p>
        </p:txBody>
      </p:sp>
      <p:sp>
        <p:nvSpPr>
          <p:cNvPr id="1365" name="Google Shape;1365;p55"/>
          <p:cNvSpPr txBox="1"/>
          <p:nvPr/>
        </p:nvSpPr>
        <p:spPr>
          <a:xfrm>
            <a:off x="1240275" y="2840670"/>
            <a:ext cx="1899000" cy="352800"/>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None/>
            </a:pPr>
            <a:r>
              <a:rPr b="1" lang="en" sz="1900">
                <a:solidFill>
                  <a:schemeClr val="dk2"/>
                </a:solidFill>
                <a:latin typeface="Lexend Deca"/>
                <a:ea typeface="Lexend Deca"/>
                <a:cs typeface="Lexend Deca"/>
                <a:sym typeface="Lexend Deca"/>
              </a:rPr>
              <a:t>Mars</a:t>
            </a:r>
            <a:endParaRPr b="1" sz="1900">
              <a:solidFill>
                <a:schemeClr val="dk2"/>
              </a:solidFill>
              <a:latin typeface="Lexend Deca"/>
              <a:ea typeface="Lexend Deca"/>
              <a:cs typeface="Lexend Deca"/>
              <a:sym typeface="Lexend Deca"/>
            </a:endParaRPr>
          </a:p>
        </p:txBody>
      </p:sp>
      <p:sp>
        <p:nvSpPr>
          <p:cNvPr id="1366" name="Google Shape;1366;p55"/>
          <p:cNvSpPr txBox="1"/>
          <p:nvPr/>
        </p:nvSpPr>
        <p:spPr>
          <a:xfrm>
            <a:off x="1240275" y="3043717"/>
            <a:ext cx="1899000" cy="5307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1600"/>
              </a:spcAft>
              <a:buNone/>
            </a:pPr>
            <a:r>
              <a:rPr lang="en">
                <a:solidFill>
                  <a:schemeClr val="dk2"/>
                </a:solidFill>
                <a:latin typeface="Open Sans"/>
                <a:ea typeface="Open Sans"/>
                <a:cs typeface="Open Sans"/>
                <a:sym typeface="Open Sans"/>
              </a:rPr>
              <a:t>Despite being red, Mars is a cold place</a:t>
            </a:r>
            <a:endParaRPr>
              <a:solidFill>
                <a:schemeClr val="dk2"/>
              </a:solidFill>
              <a:latin typeface="Open Sans"/>
              <a:ea typeface="Open Sans"/>
              <a:cs typeface="Open Sans"/>
              <a:sym typeface="Open Sans"/>
            </a:endParaRPr>
          </a:p>
        </p:txBody>
      </p:sp>
      <p:sp>
        <p:nvSpPr>
          <p:cNvPr id="1367" name="Google Shape;1367;p55"/>
          <p:cNvSpPr txBox="1"/>
          <p:nvPr/>
        </p:nvSpPr>
        <p:spPr>
          <a:xfrm>
            <a:off x="1240275" y="1808665"/>
            <a:ext cx="1899000" cy="352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900">
                <a:solidFill>
                  <a:schemeClr val="dk1"/>
                </a:solidFill>
                <a:latin typeface="Lexend Deca"/>
                <a:ea typeface="Lexend Deca"/>
                <a:cs typeface="Lexend Deca"/>
                <a:sym typeface="Lexend Deca"/>
              </a:rPr>
              <a:t>Mercury</a:t>
            </a:r>
            <a:endParaRPr b="1" sz="1900">
              <a:solidFill>
                <a:schemeClr val="dk1"/>
              </a:solidFill>
              <a:latin typeface="Lexend Deca"/>
              <a:ea typeface="Lexend Deca"/>
              <a:cs typeface="Lexend Deca"/>
              <a:sym typeface="Lexend Deca"/>
            </a:endParaRPr>
          </a:p>
        </p:txBody>
      </p:sp>
      <p:sp>
        <p:nvSpPr>
          <p:cNvPr id="1368" name="Google Shape;1368;p55"/>
          <p:cNvSpPr txBox="1"/>
          <p:nvPr/>
        </p:nvSpPr>
        <p:spPr>
          <a:xfrm>
            <a:off x="1240275" y="2011589"/>
            <a:ext cx="1899000" cy="530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chemeClr val="dk1"/>
                </a:solidFill>
                <a:latin typeface="Open Sans"/>
                <a:ea typeface="Open Sans"/>
                <a:cs typeface="Open Sans"/>
                <a:sym typeface="Open Sans"/>
              </a:rPr>
              <a:t>It’s the closest planet to the Sun</a:t>
            </a:r>
            <a:endParaRPr>
              <a:solidFill>
                <a:schemeClr val="dk1"/>
              </a:solidFill>
              <a:latin typeface="Open Sans"/>
              <a:ea typeface="Open Sans"/>
              <a:cs typeface="Open Sans"/>
              <a:sym typeface="Open Sans"/>
            </a:endParaRPr>
          </a:p>
        </p:txBody>
      </p:sp>
      <p:sp>
        <p:nvSpPr>
          <p:cNvPr id="1369" name="Google Shape;1369;p55"/>
          <p:cNvSpPr/>
          <p:nvPr/>
        </p:nvSpPr>
        <p:spPr>
          <a:xfrm>
            <a:off x="884775" y="1808665"/>
            <a:ext cx="279308" cy="228581"/>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1"/>
          </a:solidFill>
          <a:ln>
            <a:noFill/>
          </a:ln>
        </p:spPr>
      </p:sp>
      <p:sp>
        <p:nvSpPr>
          <p:cNvPr id="1370" name="Google Shape;1370;p55"/>
          <p:cNvSpPr/>
          <p:nvPr/>
        </p:nvSpPr>
        <p:spPr>
          <a:xfrm>
            <a:off x="884775" y="2840665"/>
            <a:ext cx="279308" cy="228581"/>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4" name="Shape 1374"/>
        <p:cNvGrpSpPr/>
        <p:nvPr/>
      </p:nvGrpSpPr>
      <p:grpSpPr>
        <a:xfrm>
          <a:off x="0" y="0"/>
          <a:ext cx="0" cy="0"/>
          <a:chOff x="0" y="0"/>
          <a:chExt cx="0" cy="0"/>
        </a:xfrm>
      </p:grpSpPr>
      <p:sp>
        <p:nvSpPr>
          <p:cNvPr id="1375" name="Google Shape;1375;p56"/>
          <p:cNvSpPr txBox="1"/>
          <p:nvPr>
            <p:ph idx="1" type="subTitle"/>
          </p:nvPr>
        </p:nvSpPr>
        <p:spPr>
          <a:xfrm>
            <a:off x="2008125" y="1717375"/>
            <a:ext cx="2280600" cy="42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Conclusion 1</a:t>
            </a:r>
            <a:endParaRPr/>
          </a:p>
        </p:txBody>
      </p:sp>
      <p:sp>
        <p:nvSpPr>
          <p:cNvPr id="1376" name="Google Shape;1376;p56"/>
          <p:cNvSpPr txBox="1"/>
          <p:nvPr>
            <p:ph idx="6" type="subTitle"/>
          </p:nvPr>
        </p:nvSpPr>
        <p:spPr>
          <a:xfrm>
            <a:off x="2008175" y="3327150"/>
            <a:ext cx="2280600" cy="42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Conclusion 3</a:t>
            </a:r>
            <a:endParaRPr/>
          </a:p>
        </p:txBody>
      </p:sp>
      <p:sp>
        <p:nvSpPr>
          <p:cNvPr id="1377" name="Google Shape;1377;p56"/>
          <p:cNvSpPr txBox="1"/>
          <p:nvPr>
            <p:ph idx="7" type="subTitle"/>
          </p:nvPr>
        </p:nvSpPr>
        <p:spPr>
          <a:xfrm>
            <a:off x="5760425" y="1717375"/>
            <a:ext cx="2280600" cy="42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Conclusion 2</a:t>
            </a:r>
            <a:endParaRPr/>
          </a:p>
        </p:txBody>
      </p:sp>
      <p:sp>
        <p:nvSpPr>
          <p:cNvPr id="1378" name="Google Shape;1378;p56"/>
          <p:cNvSpPr txBox="1"/>
          <p:nvPr>
            <p:ph idx="8" type="subTitle"/>
          </p:nvPr>
        </p:nvSpPr>
        <p:spPr>
          <a:xfrm>
            <a:off x="5760421" y="3327150"/>
            <a:ext cx="2280600" cy="42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Conclusion 4</a:t>
            </a:r>
            <a:endParaRPr/>
          </a:p>
        </p:txBody>
      </p:sp>
      <p:sp>
        <p:nvSpPr>
          <p:cNvPr id="1379" name="Google Shape;1379;p56"/>
          <p:cNvSpPr txBox="1"/>
          <p:nvPr>
            <p:ph idx="2" type="subTitle"/>
          </p:nvPr>
        </p:nvSpPr>
        <p:spPr>
          <a:xfrm>
            <a:off x="2008175" y="2017731"/>
            <a:ext cx="2280600" cy="76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of them all</a:t>
            </a:r>
            <a:endParaRPr/>
          </a:p>
        </p:txBody>
      </p:sp>
      <p:sp>
        <p:nvSpPr>
          <p:cNvPr id="1380" name="Google Shape;1380;p56"/>
          <p:cNvSpPr txBox="1"/>
          <p:nvPr>
            <p:ph idx="3" type="subTitle"/>
          </p:nvPr>
        </p:nvSpPr>
        <p:spPr>
          <a:xfrm>
            <a:off x="5760424" y="2017731"/>
            <a:ext cx="2280600" cy="76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1381" name="Google Shape;1381;p56"/>
          <p:cNvSpPr txBox="1"/>
          <p:nvPr>
            <p:ph idx="4" type="subTitle"/>
          </p:nvPr>
        </p:nvSpPr>
        <p:spPr>
          <a:xfrm>
            <a:off x="2008175" y="3627481"/>
            <a:ext cx="2280600" cy="76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a:t>
            </a:r>
            <a:endParaRPr/>
          </a:p>
        </p:txBody>
      </p:sp>
      <p:sp>
        <p:nvSpPr>
          <p:cNvPr id="1382" name="Google Shape;1382;p56"/>
          <p:cNvSpPr txBox="1"/>
          <p:nvPr>
            <p:ph idx="5" type="subTitle"/>
          </p:nvPr>
        </p:nvSpPr>
        <p:spPr>
          <a:xfrm>
            <a:off x="5760424" y="3627481"/>
            <a:ext cx="2280600" cy="76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 was named after a god</a:t>
            </a:r>
            <a:endParaRPr/>
          </a:p>
        </p:txBody>
      </p:sp>
      <p:sp>
        <p:nvSpPr>
          <p:cNvPr id="1383" name="Google Shape;1383;p5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CONCLUSIONS</a:t>
            </a:r>
            <a:endParaRPr/>
          </a:p>
        </p:txBody>
      </p:sp>
      <p:sp>
        <p:nvSpPr>
          <p:cNvPr id="1384" name="Google Shape;1384;p56"/>
          <p:cNvSpPr/>
          <p:nvPr/>
        </p:nvSpPr>
        <p:spPr>
          <a:xfrm>
            <a:off x="1102963" y="1957651"/>
            <a:ext cx="752820" cy="616053"/>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A64DA5">
              <a:alpha val="42260"/>
            </a:srgbClr>
          </a:solidFill>
          <a:ln>
            <a:noFill/>
          </a:ln>
        </p:spPr>
      </p:sp>
      <p:sp>
        <p:nvSpPr>
          <p:cNvPr id="1385" name="Google Shape;1385;p56"/>
          <p:cNvSpPr/>
          <p:nvPr/>
        </p:nvSpPr>
        <p:spPr>
          <a:xfrm>
            <a:off x="1102963" y="3566176"/>
            <a:ext cx="752820" cy="616053"/>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A64DA5">
              <a:alpha val="42260"/>
            </a:srgbClr>
          </a:solidFill>
          <a:ln>
            <a:noFill/>
          </a:ln>
        </p:spPr>
      </p:sp>
      <p:sp>
        <p:nvSpPr>
          <p:cNvPr id="1386" name="Google Shape;1386;p56"/>
          <p:cNvSpPr/>
          <p:nvPr/>
        </p:nvSpPr>
        <p:spPr>
          <a:xfrm>
            <a:off x="4855213" y="1957651"/>
            <a:ext cx="752820" cy="616053"/>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A64DA5">
              <a:alpha val="42260"/>
            </a:srgbClr>
          </a:solidFill>
          <a:ln>
            <a:noFill/>
          </a:ln>
        </p:spPr>
      </p:sp>
      <p:sp>
        <p:nvSpPr>
          <p:cNvPr id="1387" name="Google Shape;1387;p56"/>
          <p:cNvSpPr/>
          <p:nvPr/>
        </p:nvSpPr>
        <p:spPr>
          <a:xfrm>
            <a:off x="4855213" y="3566176"/>
            <a:ext cx="752820" cy="616053"/>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A64DA5">
              <a:alpha val="42260"/>
            </a:srgbClr>
          </a:solidFill>
          <a:ln>
            <a:noFill/>
          </a:ln>
        </p:spPr>
      </p:sp>
      <p:sp>
        <p:nvSpPr>
          <p:cNvPr id="1388" name="Google Shape;1388;p56"/>
          <p:cNvSpPr/>
          <p:nvPr/>
        </p:nvSpPr>
        <p:spPr>
          <a:xfrm>
            <a:off x="5044288" y="3659876"/>
            <a:ext cx="420208" cy="428684"/>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9" name="Google Shape;1389;p56"/>
          <p:cNvGrpSpPr/>
          <p:nvPr/>
        </p:nvGrpSpPr>
        <p:grpSpPr>
          <a:xfrm>
            <a:off x="5040056" y="2070488"/>
            <a:ext cx="428682" cy="390367"/>
            <a:chOff x="-40378075" y="3267450"/>
            <a:chExt cx="317425" cy="289075"/>
          </a:xfrm>
        </p:grpSpPr>
        <p:sp>
          <p:nvSpPr>
            <p:cNvPr id="1390" name="Google Shape;1390;p56"/>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6"/>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6"/>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6"/>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 name="Google Shape;1394;p56"/>
          <p:cNvGrpSpPr/>
          <p:nvPr/>
        </p:nvGrpSpPr>
        <p:grpSpPr>
          <a:xfrm>
            <a:off x="1299875" y="3670323"/>
            <a:ext cx="358992" cy="407769"/>
            <a:chOff x="-28069875" y="3175300"/>
            <a:chExt cx="260725" cy="296150"/>
          </a:xfrm>
        </p:grpSpPr>
        <p:sp>
          <p:nvSpPr>
            <p:cNvPr id="1395" name="Google Shape;1395;p56"/>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6"/>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6"/>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6"/>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6"/>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6"/>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6"/>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6"/>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6"/>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 name="Google Shape;1404;p56"/>
          <p:cNvGrpSpPr/>
          <p:nvPr/>
        </p:nvGrpSpPr>
        <p:grpSpPr>
          <a:xfrm>
            <a:off x="1274386" y="2133906"/>
            <a:ext cx="409972" cy="263539"/>
            <a:chOff x="-27721750" y="3598250"/>
            <a:chExt cx="297750" cy="191400"/>
          </a:xfrm>
        </p:grpSpPr>
        <p:sp>
          <p:nvSpPr>
            <p:cNvPr id="1405" name="Google Shape;1405;p56"/>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6"/>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 name="Google Shape;1407;p56"/>
          <p:cNvGrpSpPr/>
          <p:nvPr/>
        </p:nvGrpSpPr>
        <p:grpSpPr>
          <a:xfrm rot="-3166218">
            <a:off x="1424888" y="3193962"/>
            <a:ext cx="108938" cy="111911"/>
            <a:chOff x="2229338" y="688300"/>
            <a:chExt cx="510525" cy="524457"/>
          </a:xfrm>
        </p:grpSpPr>
        <p:sp>
          <p:nvSpPr>
            <p:cNvPr id="1408" name="Google Shape;1408;p56"/>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409" name="Google Shape;1409;p56"/>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410" name="Google Shape;1410;p56"/>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1411" name="Google Shape;1411;p56"/>
          <p:cNvGrpSpPr/>
          <p:nvPr/>
        </p:nvGrpSpPr>
        <p:grpSpPr>
          <a:xfrm rot="3858865">
            <a:off x="4855825" y="1611458"/>
            <a:ext cx="156185" cy="160447"/>
            <a:chOff x="2229338" y="688300"/>
            <a:chExt cx="510525" cy="524457"/>
          </a:xfrm>
        </p:grpSpPr>
        <p:sp>
          <p:nvSpPr>
            <p:cNvPr id="1412" name="Google Shape;1412;p56"/>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413" name="Google Shape;1413;p56"/>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414" name="Google Shape;1414;p56"/>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8" name="Shape 1418"/>
        <p:cNvGrpSpPr/>
        <p:nvPr/>
      </p:nvGrpSpPr>
      <p:grpSpPr>
        <a:xfrm>
          <a:off x="0" y="0"/>
          <a:ext cx="0" cy="0"/>
          <a:chOff x="0" y="0"/>
          <a:chExt cx="0" cy="0"/>
        </a:xfrm>
      </p:grpSpPr>
      <p:sp>
        <p:nvSpPr>
          <p:cNvPr id="1419" name="Google Shape;1419;p57"/>
          <p:cNvSpPr txBox="1"/>
          <p:nvPr>
            <p:ph idx="1" type="subTitle"/>
          </p:nvPr>
        </p:nvSpPr>
        <p:spPr>
          <a:xfrm>
            <a:off x="1674175" y="3531805"/>
            <a:ext cx="2140800" cy="445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Jenna Doe</a:t>
            </a:r>
            <a:endParaRPr/>
          </a:p>
        </p:txBody>
      </p:sp>
      <p:sp>
        <p:nvSpPr>
          <p:cNvPr id="1420" name="Google Shape;1420;p57"/>
          <p:cNvSpPr txBox="1"/>
          <p:nvPr>
            <p:ph idx="2" type="subTitle"/>
          </p:nvPr>
        </p:nvSpPr>
        <p:spPr>
          <a:xfrm>
            <a:off x="5329042" y="3531805"/>
            <a:ext cx="2140800" cy="445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Timmy Jimmy</a:t>
            </a:r>
            <a:endParaRPr/>
          </a:p>
        </p:txBody>
      </p:sp>
      <p:sp>
        <p:nvSpPr>
          <p:cNvPr id="1421" name="Google Shape;1421;p57"/>
          <p:cNvSpPr txBox="1"/>
          <p:nvPr>
            <p:ph idx="4" type="subTitle"/>
          </p:nvPr>
        </p:nvSpPr>
        <p:spPr>
          <a:xfrm>
            <a:off x="5329047" y="3906979"/>
            <a:ext cx="2140800" cy="543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1422" name="Google Shape;1422;p57"/>
          <p:cNvSpPr txBox="1"/>
          <p:nvPr>
            <p:ph idx="3" type="subTitle"/>
          </p:nvPr>
        </p:nvSpPr>
        <p:spPr>
          <a:xfrm>
            <a:off x="1674175" y="3906979"/>
            <a:ext cx="2140800" cy="543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1423" name="Google Shape;1423;p57"/>
          <p:cNvSpPr/>
          <p:nvPr/>
        </p:nvSpPr>
        <p:spPr>
          <a:xfrm>
            <a:off x="1719674" y="1736855"/>
            <a:ext cx="2049809" cy="1677432"/>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A64DA5">
              <a:alpha val="42260"/>
            </a:srgbClr>
          </a:solidFill>
          <a:ln>
            <a:noFill/>
          </a:ln>
        </p:spPr>
      </p:sp>
      <p:sp>
        <p:nvSpPr>
          <p:cNvPr id="1424" name="Google Shape;1424;p57"/>
          <p:cNvSpPr/>
          <p:nvPr/>
        </p:nvSpPr>
        <p:spPr>
          <a:xfrm>
            <a:off x="5374544" y="1736855"/>
            <a:ext cx="2049809" cy="1677432"/>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A64DA5">
              <a:alpha val="42260"/>
            </a:srgbClr>
          </a:solidFill>
          <a:ln>
            <a:noFill/>
          </a:ln>
        </p:spPr>
      </p:sp>
      <p:pic>
        <p:nvPicPr>
          <p:cNvPr id="1425" name="Google Shape;1425;p57"/>
          <p:cNvPicPr preferRelativeResize="0"/>
          <p:nvPr/>
        </p:nvPicPr>
        <p:blipFill rotWithShape="1">
          <a:blip r:embed="rId3">
            <a:alphaModFix/>
          </a:blip>
          <a:srcRect b="22744" l="33827" r="17239" t="3671"/>
          <a:stretch/>
        </p:blipFill>
        <p:spPr>
          <a:xfrm>
            <a:off x="1905853" y="1736857"/>
            <a:ext cx="1677600" cy="1677600"/>
          </a:xfrm>
          <a:prstGeom prst="ellipse">
            <a:avLst/>
          </a:prstGeom>
          <a:noFill/>
          <a:ln>
            <a:noFill/>
          </a:ln>
        </p:spPr>
      </p:pic>
      <p:pic>
        <p:nvPicPr>
          <p:cNvPr id="1426" name="Google Shape;1426;p57"/>
          <p:cNvPicPr preferRelativeResize="0"/>
          <p:nvPr/>
        </p:nvPicPr>
        <p:blipFill rotWithShape="1">
          <a:blip r:embed="rId4">
            <a:alphaModFix/>
          </a:blip>
          <a:srcRect b="44525" l="11509" r="26708" t="14266"/>
          <a:stretch/>
        </p:blipFill>
        <p:spPr>
          <a:xfrm>
            <a:off x="5560708" y="1736857"/>
            <a:ext cx="1677600" cy="1677600"/>
          </a:xfrm>
          <a:prstGeom prst="ellipse">
            <a:avLst/>
          </a:prstGeom>
          <a:noFill/>
          <a:ln>
            <a:noFill/>
          </a:ln>
        </p:spPr>
      </p:pic>
      <p:grpSp>
        <p:nvGrpSpPr>
          <p:cNvPr id="1427" name="Google Shape;1427;p57"/>
          <p:cNvGrpSpPr/>
          <p:nvPr/>
        </p:nvGrpSpPr>
        <p:grpSpPr>
          <a:xfrm rot="1628189">
            <a:off x="-1217015" y="742880"/>
            <a:ext cx="3864362" cy="6687559"/>
            <a:chOff x="4144163" y="0"/>
            <a:chExt cx="3864460" cy="6687728"/>
          </a:xfrm>
        </p:grpSpPr>
        <p:pic>
          <p:nvPicPr>
            <p:cNvPr id="1428" name="Google Shape;1428;p57"/>
            <p:cNvPicPr preferRelativeResize="0"/>
            <p:nvPr/>
          </p:nvPicPr>
          <p:blipFill>
            <a:blip r:embed="rId5">
              <a:alphaModFix/>
            </a:blip>
            <a:stretch>
              <a:fillRect/>
            </a:stretch>
          </p:blipFill>
          <p:spPr>
            <a:xfrm rot="-3465683">
              <a:off x="4172583" y="3415590"/>
              <a:ext cx="3807620" cy="2167446"/>
            </a:xfrm>
            <a:prstGeom prst="rect">
              <a:avLst/>
            </a:prstGeom>
            <a:noFill/>
            <a:ln>
              <a:noFill/>
            </a:ln>
          </p:spPr>
        </p:pic>
        <p:pic>
          <p:nvPicPr>
            <p:cNvPr id="1429" name="Google Shape;1429;p57"/>
            <p:cNvPicPr preferRelativeResize="0"/>
            <p:nvPr/>
          </p:nvPicPr>
          <p:blipFill>
            <a:blip r:embed="rId6">
              <a:alphaModFix/>
            </a:blip>
            <a:stretch>
              <a:fillRect/>
            </a:stretch>
          </p:blipFill>
          <p:spPr>
            <a:xfrm>
              <a:off x="5321771" y="0"/>
              <a:ext cx="1060839" cy="2682666"/>
            </a:xfrm>
            <a:prstGeom prst="rect">
              <a:avLst/>
            </a:prstGeom>
            <a:noFill/>
            <a:ln>
              <a:noFill/>
            </a:ln>
          </p:spPr>
        </p:pic>
      </p:grpSp>
      <p:grpSp>
        <p:nvGrpSpPr>
          <p:cNvPr id="1430" name="Google Shape;1430;p57"/>
          <p:cNvGrpSpPr/>
          <p:nvPr/>
        </p:nvGrpSpPr>
        <p:grpSpPr>
          <a:xfrm rot="-10153698">
            <a:off x="6261951" y="-1806245"/>
            <a:ext cx="3013256" cy="5341956"/>
            <a:chOff x="5009082" y="-238738"/>
            <a:chExt cx="3013193" cy="5341846"/>
          </a:xfrm>
        </p:grpSpPr>
        <p:pic>
          <p:nvPicPr>
            <p:cNvPr id="1431" name="Google Shape;1431;p57"/>
            <p:cNvPicPr preferRelativeResize="0"/>
            <p:nvPr/>
          </p:nvPicPr>
          <p:blipFill>
            <a:blip r:embed="rId7">
              <a:alphaModFix/>
            </a:blip>
            <a:stretch>
              <a:fillRect/>
            </a:stretch>
          </p:blipFill>
          <p:spPr>
            <a:xfrm rot="-3893950">
              <a:off x="5277577" y="2438479"/>
              <a:ext cx="2476203" cy="2167445"/>
            </a:xfrm>
            <a:prstGeom prst="rect">
              <a:avLst/>
            </a:prstGeom>
            <a:noFill/>
            <a:ln>
              <a:noFill/>
            </a:ln>
          </p:spPr>
        </p:pic>
        <p:pic>
          <p:nvPicPr>
            <p:cNvPr id="1432" name="Google Shape;1432;p57"/>
            <p:cNvPicPr preferRelativeResize="0"/>
            <p:nvPr/>
          </p:nvPicPr>
          <p:blipFill>
            <a:blip r:embed="rId8">
              <a:alphaModFix/>
            </a:blip>
            <a:stretch>
              <a:fillRect/>
            </a:stretch>
          </p:blipFill>
          <p:spPr>
            <a:xfrm rot="817559">
              <a:off x="5934841" y="-211288"/>
              <a:ext cx="553541" cy="2682664"/>
            </a:xfrm>
            <a:prstGeom prst="rect">
              <a:avLst/>
            </a:prstGeom>
            <a:noFill/>
            <a:ln>
              <a:noFill/>
            </a:ln>
          </p:spPr>
        </p:pic>
      </p:grpSp>
      <p:grpSp>
        <p:nvGrpSpPr>
          <p:cNvPr id="1433" name="Google Shape;1433;p57"/>
          <p:cNvGrpSpPr/>
          <p:nvPr/>
        </p:nvGrpSpPr>
        <p:grpSpPr>
          <a:xfrm>
            <a:off x="5329056" y="1706432"/>
            <a:ext cx="263941" cy="271144"/>
            <a:chOff x="2229338" y="688300"/>
            <a:chExt cx="510525" cy="524457"/>
          </a:xfrm>
        </p:grpSpPr>
        <p:sp>
          <p:nvSpPr>
            <p:cNvPr id="1434" name="Google Shape;1434;p57"/>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435" name="Google Shape;1435;p57"/>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436" name="Google Shape;1436;p57"/>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1437" name="Google Shape;1437;p57"/>
          <p:cNvGrpSpPr/>
          <p:nvPr/>
        </p:nvGrpSpPr>
        <p:grpSpPr>
          <a:xfrm rot="3858865">
            <a:off x="3797525" y="1761783"/>
            <a:ext cx="156185" cy="160447"/>
            <a:chOff x="2229338" y="688300"/>
            <a:chExt cx="510525" cy="524457"/>
          </a:xfrm>
        </p:grpSpPr>
        <p:sp>
          <p:nvSpPr>
            <p:cNvPr id="1438" name="Google Shape;1438;p57"/>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439" name="Google Shape;1439;p57"/>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440" name="Google Shape;1440;p57"/>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1441" name="Google Shape;1441;p57"/>
          <p:cNvGrpSpPr/>
          <p:nvPr/>
        </p:nvGrpSpPr>
        <p:grpSpPr>
          <a:xfrm rot="-3166218">
            <a:off x="4612701" y="3108712"/>
            <a:ext cx="108938" cy="111911"/>
            <a:chOff x="2229338" y="688300"/>
            <a:chExt cx="510525" cy="524457"/>
          </a:xfrm>
        </p:grpSpPr>
        <p:sp>
          <p:nvSpPr>
            <p:cNvPr id="1442" name="Google Shape;1442;p57"/>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443" name="Google Shape;1443;p57"/>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444" name="Google Shape;1444;p57"/>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sp>
        <p:nvSpPr>
          <p:cNvPr id="1445" name="Google Shape;1445;p5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TEAM</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9" name="Shape 1449"/>
        <p:cNvGrpSpPr/>
        <p:nvPr/>
      </p:nvGrpSpPr>
      <p:grpSpPr>
        <a:xfrm>
          <a:off x="0" y="0"/>
          <a:ext cx="0" cy="0"/>
          <a:chOff x="0" y="0"/>
          <a:chExt cx="0" cy="0"/>
        </a:xfrm>
      </p:grpSpPr>
      <p:sp>
        <p:nvSpPr>
          <p:cNvPr id="1450" name="Google Shape;1450;p58"/>
          <p:cNvSpPr txBox="1"/>
          <p:nvPr>
            <p:ph idx="1" type="body"/>
          </p:nvPr>
        </p:nvSpPr>
        <p:spPr>
          <a:xfrm>
            <a:off x="2165400" y="1646875"/>
            <a:ext cx="4813200" cy="28119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AUTHOR (YEAR). </a:t>
            </a:r>
            <a:r>
              <a:rPr i="1" lang="en">
                <a:solidFill>
                  <a:schemeClr val="dk2"/>
                </a:solidFill>
              </a:rPr>
              <a:t>Title of the publication</a:t>
            </a:r>
            <a:r>
              <a:rPr lang="en"/>
              <a:t>. Publisher</a:t>
            </a:r>
            <a:endParaRPr/>
          </a:p>
          <a:p>
            <a:pPr indent="-317500" lvl="0" marL="457200" rtl="0" algn="l">
              <a:spcBef>
                <a:spcPts val="1000"/>
              </a:spcBef>
              <a:spcAft>
                <a:spcPts val="0"/>
              </a:spcAft>
              <a:buSzPts val="1400"/>
              <a:buChar char="●"/>
            </a:pPr>
            <a:r>
              <a:rPr lang="en"/>
              <a:t>AUTHOR (YEAR). </a:t>
            </a:r>
            <a:r>
              <a:rPr i="1" lang="en">
                <a:solidFill>
                  <a:schemeClr val="dk2"/>
                </a:solidFill>
              </a:rPr>
              <a:t>Title of the publication</a:t>
            </a:r>
            <a:r>
              <a:rPr lang="en"/>
              <a:t>. Publisher</a:t>
            </a:r>
            <a:endParaRPr/>
          </a:p>
          <a:p>
            <a:pPr indent="-317500" lvl="0" marL="457200" rtl="0" algn="l">
              <a:spcBef>
                <a:spcPts val="1000"/>
              </a:spcBef>
              <a:spcAft>
                <a:spcPts val="0"/>
              </a:spcAft>
              <a:buSzPts val="1400"/>
              <a:buChar char="●"/>
            </a:pPr>
            <a:r>
              <a:rPr lang="en"/>
              <a:t>AUTHOR (YEAR). </a:t>
            </a:r>
            <a:r>
              <a:rPr i="1" lang="en">
                <a:solidFill>
                  <a:schemeClr val="dk2"/>
                </a:solidFill>
              </a:rPr>
              <a:t>Title of the publication</a:t>
            </a:r>
            <a:r>
              <a:rPr lang="en"/>
              <a:t>. Publisher</a:t>
            </a:r>
            <a:endParaRPr/>
          </a:p>
          <a:p>
            <a:pPr indent="-317500" lvl="0" marL="457200" rtl="0" algn="l">
              <a:spcBef>
                <a:spcPts val="1000"/>
              </a:spcBef>
              <a:spcAft>
                <a:spcPts val="0"/>
              </a:spcAft>
              <a:buSzPts val="1400"/>
              <a:buChar char="●"/>
            </a:pPr>
            <a:r>
              <a:rPr lang="en"/>
              <a:t>AUTHOR (YEAR).</a:t>
            </a:r>
            <a:r>
              <a:rPr lang="en">
                <a:solidFill>
                  <a:schemeClr val="dk2"/>
                </a:solidFill>
              </a:rPr>
              <a:t> </a:t>
            </a:r>
            <a:r>
              <a:rPr i="1" lang="en">
                <a:solidFill>
                  <a:schemeClr val="dk2"/>
                </a:solidFill>
              </a:rPr>
              <a:t>Title of the publication</a:t>
            </a:r>
            <a:r>
              <a:rPr lang="en"/>
              <a:t>. Publisher</a:t>
            </a:r>
            <a:endParaRPr/>
          </a:p>
          <a:p>
            <a:pPr indent="-317500" lvl="0" marL="457200" rtl="0" algn="l">
              <a:spcBef>
                <a:spcPts val="1000"/>
              </a:spcBef>
              <a:spcAft>
                <a:spcPts val="0"/>
              </a:spcAft>
              <a:buSzPts val="1400"/>
              <a:buChar char="●"/>
            </a:pPr>
            <a:r>
              <a:rPr lang="en"/>
              <a:t>AUTHOR (YEAR). </a:t>
            </a:r>
            <a:r>
              <a:rPr i="1" lang="en">
                <a:solidFill>
                  <a:schemeClr val="dk2"/>
                </a:solidFill>
              </a:rPr>
              <a:t>Title of the publication</a:t>
            </a:r>
            <a:r>
              <a:rPr lang="en"/>
              <a:t>. Publisher</a:t>
            </a:r>
            <a:endParaRPr/>
          </a:p>
          <a:p>
            <a:pPr indent="-317500" lvl="0" marL="457200" rtl="0" algn="l">
              <a:spcBef>
                <a:spcPts val="1000"/>
              </a:spcBef>
              <a:spcAft>
                <a:spcPts val="0"/>
              </a:spcAft>
              <a:buSzPts val="1400"/>
              <a:buChar char="●"/>
            </a:pPr>
            <a:r>
              <a:rPr lang="en"/>
              <a:t>AUTHOR (YEAR). </a:t>
            </a:r>
            <a:r>
              <a:rPr i="1" lang="en">
                <a:solidFill>
                  <a:schemeClr val="dk2"/>
                </a:solidFill>
              </a:rPr>
              <a:t>Title of the publication</a:t>
            </a:r>
            <a:r>
              <a:rPr lang="en"/>
              <a:t>. Publisher</a:t>
            </a:r>
            <a:endParaRPr/>
          </a:p>
          <a:p>
            <a:pPr indent="-317500" lvl="0" marL="457200" rtl="0" algn="l">
              <a:spcBef>
                <a:spcPts val="1000"/>
              </a:spcBef>
              <a:spcAft>
                <a:spcPts val="0"/>
              </a:spcAft>
              <a:buSzPts val="1400"/>
              <a:buChar char="●"/>
            </a:pPr>
            <a:r>
              <a:rPr lang="en"/>
              <a:t>AUTHOR (YEAR). </a:t>
            </a:r>
            <a:r>
              <a:rPr i="1" lang="en">
                <a:solidFill>
                  <a:schemeClr val="dk2"/>
                </a:solidFill>
              </a:rPr>
              <a:t>Title of the publication</a:t>
            </a:r>
            <a:r>
              <a:rPr lang="en"/>
              <a:t>. Publisher</a:t>
            </a:r>
            <a:endParaRPr/>
          </a:p>
          <a:p>
            <a:pPr indent="-317500" lvl="0" marL="457200" rtl="0" algn="l">
              <a:spcBef>
                <a:spcPts val="1000"/>
              </a:spcBef>
              <a:spcAft>
                <a:spcPts val="1000"/>
              </a:spcAft>
              <a:buSzPts val="1400"/>
              <a:buChar char="●"/>
            </a:pPr>
            <a:r>
              <a:rPr lang="en"/>
              <a:t>AUTHOR (YEAR). </a:t>
            </a:r>
            <a:r>
              <a:rPr i="1" lang="en">
                <a:solidFill>
                  <a:schemeClr val="dk2"/>
                </a:solidFill>
              </a:rPr>
              <a:t>Title of the publication</a:t>
            </a:r>
            <a:r>
              <a:rPr lang="en"/>
              <a:t>. Publisher</a:t>
            </a:r>
            <a:endParaRPr/>
          </a:p>
        </p:txBody>
      </p:sp>
      <p:sp>
        <p:nvSpPr>
          <p:cNvPr id="1451" name="Google Shape;1451;p5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REFERENCES</a:t>
            </a:r>
            <a:endParaRPr/>
          </a:p>
        </p:txBody>
      </p:sp>
      <p:grpSp>
        <p:nvGrpSpPr>
          <p:cNvPr id="1452" name="Google Shape;1452;p58"/>
          <p:cNvGrpSpPr/>
          <p:nvPr/>
        </p:nvGrpSpPr>
        <p:grpSpPr>
          <a:xfrm>
            <a:off x="4733353" y="2948484"/>
            <a:ext cx="3557299" cy="3567672"/>
            <a:chOff x="5703828" y="2043171"/>
            <a:chExt cx="3557299" cy="3567672"/>
          </a:xfrm>
        </p:grpSpPr>
        <p:pic>
          <p:nvPicPr>
            <p:cNvPr id="1453" name="Google Shape;1453;p58"/>
            <p:cNvPicPr preferRelativeResize="0"/>
            <p:nvPr/>
          </p:nvPicPr>
          <p:blipFill>
            <a:blip r:embed="rId3">
              <a:alphaModFix/>
            </a:blip>
            <a:stretch>
              <a:fillRect/>
            </a:stretch>
          </p:blipFill>
          <p:spPr>
            <a:xfrm rot="-687506">
              <a:off x="5824570" y="3748646"/>
              <a:ext cx="3315816" cy="1548271"/>
            </a:xfrm>
            <a:prstGeom prst="rect">
              <a:avLst/>
            </a:prstGeom>
            <a:noFill/>
            <a:ln>
              <a:noFill/>
            </a:ln>
          </p:spPr>
        </p:pic>
        <p:pic>
          <p:nvPicPr>
            <p:cNvPr id="1454" name="Google Shape;1454;p58"/>
            <p:cNvPicPr preferRelativeResize="0"/>
            <p:nvPr/>
          </p:nvPicPr>
          <p:blipFill>
            <a:blip r:embed="rId4">
              <a:alphaModFix/>
            </a:blip>
            <a:stretch>
              <a:fillRect/>
            </a:stretch>
          </p:blipFill>
          <p:spPr>
            <a:xfrm>
              <a:off x="8652696" y="2043171"/>
              <a:ext cx="509557" cy="1905153"/>
            </a:xfrm>
            <a:prstGeom prst="rect">
              <a:avLst/>
            </a:prstGeom>
            <a:noFill/>
            <a:ln>
              <a:noFill/>
            </a:ln>
          </p:spPr>
        </p:pic>
      </p:grpSp>
      <p:grpSp>
        <p:nvGrpSpPr>
          <p:cNvPr id="1455" name="Google Shape;1455;p58"/>
          <p:cNvGrpSpPr/>
          <p:nvPr/>
        </p:nvGrpSpPr>
        <p:grpSpPr>
          <a:xfrm rot="3858865">
            <a:off x="8153450" y="2080883"/>
            <a:ext cx="156185" cy="160447"/>
            <a:chOff x="2229338" y="688300"/>
            <a:chExt cx="510525" cy="524457"/>
          </a:xfrm>
        </p:grpSpPr>
        <p:sp>
          <p:nvSpPr>
            <p:cNvPr id="1456" name="Google Shape;1456;p58"/>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457" name="Google Shape;1457;p58"/>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458" name="Google Shape;1458;p58"/>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2" name="Shape 1462"/>
        <p:cNvGrpSpPr/>
        <p:nvPr/>
      </p:nvGrpSpPr>
      <p:grpSpPr>
        <a:xfrm>
          <a:off x="0" y="0"/>
          <a:ext cx="0" cy="0"/>
          <a:chOff x="0" y="0"/>
          <a:chExt cx="0" cy="0"/>
        </a:xfrm>
      </p:grpSpPr>
      <p:grpSp>
        <p:nvGrpSpPr>
          <p:cNvPr id="1463" name="Google Shape;1463;p59"/>
          <p:cNvGrpSpPr/>
          <p:nvPr/>
        </p:nvGrpSpPr>
        <p:grpSpPr>
          <a:xfrm>
            <a:off x="874400" y="876275"/>
            <a:ext cx="4073700" cy="3320725"/>
            <a:chOff x="874400" y="876275"/>
            <a:chExt cx="4073700" cy="3320725"/>
          </a:xfrm>
        </p:grpSpPr>
        <p:sp>
          <p:nvSpPr>
            <p:cNvPr id="1464" name="Google Shape;1464;p59"/>
            <p:cNvSpPr/>
            <p:nvPr/>
          </p:nvSpPr>
          <p:spPr>
            <a:xfrm>
              <a:off x="2774650" y="1745100"/>
              <a:ext cx="273300" cy="24519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9"/>
            <p:cNvSpPr/>
            <p:nvPr/>
          </p:nvSpPr>
          <p:spPr>
            <a:xfrm>
              <a:off x="2055775" y="4122875"/>
              <a:ext cx="1710900" cy="741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9"/>
            <p:cNvSpPr/>
            <p:nvPr/>
          </p:nvSpPr>
          <p:spPr>
            <a:xfrm>
              <a:off x="874400" y="876275"/>
              <a:ext cx="4073700" cy="2739600"/>
            </a:xfrm>
            <a:prstGeom prst="roundRect">
              <a:avLst>
                <a:gd fmla="val 6818"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9"/>
            <p:cNvSpPr/>
            <p:nvPr/>
          </p:nvSpPr>
          <p:spPr>
            <a:xfrm>
              <a:off x="4510650" y="3452950"/>
              <a:ext cx="122700" cy="1227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9"/>
            <p:cNvSpPr/>
            <p:nvPr/>
          </p:nvSpPr>
          <p:spPr>
            <a:xfrm>
              <a:off x="4326400" y="3452950"/>
              <a:ext cx="122700" cy="1227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9"/>
            <p:cNvSpPr/>
            <p:nvPr/>
          </p:nvSpPr>
          <p:spPr>
            <a:xfrm>
              <a:off x="2849875" y="962325"/>
              <a:ext cx="122700" cy="1227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0" name="Google Shape;1470;p59"/>
          <p:cNvSpPr txBox="1"/>
          <p:nvPr>
            <p:ph type="title"/>
          </p:nvPr>
        </p:nvSpPr>
        <p:spPr>
          <a:xfrm>
            <a:off x="5533075" y="1184525"/>
            <a:ext cx="2895900" cy="1130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VISIT OUR WEBSITE</a:t>
            </a:r>
            <a:endParaRPr/>
          </a:p>
        </p:txBody>
      </p:sp>
      <p:sp>
        <p:nvSpPr>
          <p:cNvPr id="1471" name="Google Shape;1471;p59"/>
          <p:cNvSpPr txBox="1"/>
          <p:nvPr>
            <p:ph idx="1" type="subTitle"/>
          </p:nvPr>
        </p:nvSpPr>
        <p:spPr>
          <a:xfrm>
            <a:off x="5533075" y="2542375"/>
            <a:ext cx="2895900" cy="1188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right-click on it and select “Replace image”</a:t>
            </a:r>
            <a:endParaRPr/>
          </a:p>
        </p:txBody>
      </p:sp>
      <p:pic>
        <p:nvPicPr>
          <p:cNvPr id="1472" name="Google Shape;1472;p59"/>
          <p:cNvPicPr preferRelativeResize="0"/>
          <p:nvPr/>
        </p:nvPicPr>
        <p:blipFill>
          <a:blip r:embed="rId3">
            <a:alphaModFix/>
          </a:blip>
          <a:stretch>
            <a:fillRect/>
          </a:stretch>
        </p:blipFill>
        <p:spPr>
          <a:xfrm>
            <a:off x="932425" y="1132925"/>
            <a:ext cx="3957900" cy="2226300"/>
          </a:xfrm>
          <a:prstGeom prst="roundRect">
            <a:avLst>
              <a:gd fmla="val 5953" name="adj"/>
            </a:avLst>
          </a:prstGeom>
          <a:noFill/>
          <a:ln>
            <a:noFill/>
          </a:ln>
        </p:spPr>
      </p:pic>
      <p:grpSp>
        <p:nvGrpSpPr>
          <p:cNvPr id="1473" name="Google Shape;1473;p59"/>
          <p:cNvGrpSpPr/>
          <p:nvPr/>
        </p:nvGrpSpPr>
        <p:grpSpPr>
          <a:xfrm rot="9037143">
            <a:off x="-1272959" y="1262318"/>
            <a:ext cx="3560584" cy="5826588"/>
            <a:chOff x="-3544273" y="-2258175"/>
            <a:chExt cx="7150521" cy="11701210"/>
          </a:xfrm>
        </p:grpSpPr>
        <p:pic>
          <p:nvPicPr>
            <p:cNvPr id="1474" name="Google Shape;1474;p59"/>
            <p:cNvPicPr preferRelativeResize="0"/>
            <p:nvPr/>
          </p:nvPicPr>
          <p:blipFill>
            <a:blip r:embed="rId4">
              <a:alphaModFix/>
            </a:blip>
            <a:stretch>
              <a:fillRect/>
            </a:stretch>
          </p:blipFill>
          <p:spPr>
            <a:xfrm rot="-3893949">
              <a:off x="-2907114" y="3119681"/>
              <a:ext cx="5876204" cy="5143498"/>
            </a:xfrm>
            <a:prstGeom prst="rect">
              <a:avLst/>
            </a:prstGeom>
            <a:noFill/>
            <a:ln>
              <a:noFill/>
            </a:ln>
          </p:spPr>
        </p:pic>
        <p:pic>
          <p:nvPicPr>
            <p:cNvPr id="1475" name="Google Shape;1475;p59"/>
            <p:cNvPicPr preferRelativeResize="0"/>
            <p:nvPr/>
          </p:nvPicPr>
          <p:blipFill>
            <a:blip r:embed="rId5">
              <a:alphaModFix/>
            </a:blip>
            <a:stretch>
              <a:fillRect/>
            </a:stretch>
          </p:blipFill>
          <p:spPr>
            <a:xfrm>
              <a:off x="-2191998" y="-2258175"/>
              <a:ext cx="2278821" cy="5143501"/>
            </a:xfrm>
            <a:prstGeom prst="rect">
              <a:avLst/>
            </a:prstGeom>
            <a:noFill/>
            <a:ln>
              <a:noFill/>
            </a:ln>
          </p:spPr>
        </p:pic>
      </p:grpSp>
      <p:grpSp>
        <p:nvGrpSpPr>
          <p:cNvPr id="1476" name="Google Shape;1476;p59"/>
          <p:cNvGrpSpPr/>
          <p:nvPr/>
        </p:nvGrpSpPr>
        <p:grpSpPr>
          <a:xfrm>
            <a:off x="5209098" y="651695"/>
            <a:ext cx="367291" cy="595535"/>
            <a:chOff x="5209098" y="651695"/>
            <a:chExt cx="367291" cy="595535"/>
          </a:xfrm>
        </p:grpSpPr>
        <p:grpSp>
          <p:nvGrpSpPr>
            <p:cNvPr id="1477" name="Google Shape;1477;p59"/>
            <p:cNvGrpSpPr/>
            <p:nvPr/>
          </p:nvGrpSpPr>
          <p:grpSpPr>
            <a:xfrm rot="3858865">
              <a:off x="5237150" y="1061858"/>
              <a:ext cx="156185" cy="160447"/>
              <a:chOff x="2229338" y="688300"/>
              <a:chExt cx="510525" cy="524457"/>
            </a:xfrm>
          </p:grpSpPr>
          <p:sp>
            <p:nvSpPr>
              <p:cNvPr id="1478" name="Google Shape;1478;p59"/>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479" name="Google Shape;1479;p59"/>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480" name="Google Shape;1480;p59"/>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1481" name="Google Shape;1481;p59"/>
            <p:cNvGrpSpPr/>
            <p:nvPr/>
          </p:nvGrpSpPr>
          <p:grpSpPr>
            <a:xfrm rot="-3166218">
              <a:off x="5444413" y="672962"/>
              <a:ext cx="108938" cy="111911"/>
              <a:chOff x="2229338" y="688300"/>
              <a:chExt cx="510525" cy="524457"/>
            </a:xfrm>
          </p:grpSpPr>
          <p:sp>
            <p:nvSpPr>
              <p:cNvPr id="1482" name="Google Shape;1482;p59"/>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483" name="Google Shape;1483;p59"/>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484" name="Google Shape;1484;p59"/>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8" name="Shape 1488"/>
        <p:cNvGrpSpPr/>
        <p:nvPr/>
      </p:nvGrpSpPr>
      <p:grpSpPr>
        <a:xfrm>
          <a:off x="0" y="0"/>
          <a:ext cx="0" cy="0"/>
          <a:chOff x="0" y="0"/>
          <a:chExt cx="0" cy="0"/>
        </a:xfrm>
      </p:grpSpPr>
      <p:sp>
        <p:nvSpPr>
          <p:cNvPr id="1489" name="Google Shape;1489;p60"/>
          <p:cNvSpPr/>
          <p:nvPr/>
        </p:nvSpPr>
        <p:spPr>
          <a:xfrm>
            <a:off x="715088" y="2953192"/>
            <a:ext cx="752820" cy="616053"/>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A64DA5">
              <a:alpha val="42260"/>
            </a:srgbClr>
          </a:solidFill>
          <a:ln>
            <a:noFill/>
          </a:ln>
        </p:spPr>
      </p:sp>
      <p:sp>
        <p:nvSpPr>
          <p:cNvPr id="1490" name="Google Shape;1490;p60"/>
          <p:cNvSpPr/>
          <p:nvPr/>
        </p:nvSpPr>
        <p:spPr>
          <a:xfrm>
            <a:off x="1840763" y="2953192"/>
            <a:ext cx="752820" cy="616053"/>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A64DA5">
              <a:alpha val="42260"/>
            </a:srgbClr>
          </a:solidFill>
          <a:ln>
            <a:noFill/>
          </a:ln>
        </p:spPr>
      </p:sp>
      <p:sp>
        <p:nvSpPr>
          <p:cNvPr id="1491" name="Google Shape;1491;p60"/>
          <p:cNvSpPr/>
          <p:nvPr/>
        </p:nvSpPr>
        <p:spPr>
          <a:xfrm>
            <a:off x="2966438" y="2953192"/>
            <a:ext cx="752820" cy="616053"/>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A64DA5">
              <a:alpha val="42260"/>
            </a:srgbClr>
          </a:solidFill>
          <a:ln>
            <a:noFill/>
          </a:ln>
        </p:spPr>
      </p:sp>
      <p:sp>
        <p:nvSpPr>
          <p:cNvPr id="1492" name="Google Shape;1492;p60"/>
          <p:cNvSpPr txBox="1"/>
          <p:nvPr>
            <p:ph idx="1" type="subTitle"/>
          </p:nvPr>
        </p:nvSpPr>
        <p:spPr>
          <a:xfrm>
            <a:off x="715100" y="1477265"/>
            <a:ext cx="4005600" cy="1292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1900">
                <a:solidFill>
                  <a:schemeClr val="dk2"/>
                </a:solidFill>
                <a:latin typeface="Lexend Deca"/>
                <a:ea typeface="Lexend Deca"/>
                <a:cs typeface="Lexend Deca"/>
                <a:sym typeface="Lexend Deca"/>
              </a:rPr>
              <a:t>Do you have any questions?</a:t>
            </a:r>
            <a:endParaRPr sz="2400">
              <a:latin typeface="Bebas Neue"/>
              <a:ea typeface="Bebas Neue"/>
              <a:cs typeface="Bebas Neue"/>
              <a:sym typeface="Bebas Neue"/>
            </a:endParaRPr>
          </a:p>
          <a:p>
            <a:pPr indent="0" lvl="0" marL="0" rtl="0" algn="l">
              <a:spcBef>
                <a:spcPts val="1000"/>
              </a:spcBef>
              <a:spcAft>
                <a:spcPts val="0"/>
              </a:spcAft>
              <a:buNone/>
            </a:pPr>
            <a:r>
              <a:rPr lang="en" sz="1600"/>
              <a:t>youremail@freepik.com </a:t>
            </a:r>
            <a:endParaRPr sz="1600"/>
          </a:p>
          <a:p>
            <a:pPr indent="0" lvl="0" marL="0" rtl="0" algn="l">
              <a:spcBef>
                <a:spcPts val="0"/>
              </a:spcBef>
              <a:spcAft>
                <a:spcPts val="0"/>
              </a:spcAft>
              <a:buNone/>
            </a:pPr>
            <a:r>
              <a:rPr lang="en" sz="1600"/>
              <a:t>+91  620 421 838 </a:t>
            </a:r>
            <a:endParaRPr sz="1600"/>
          </a:p>
          <a:p>
            <a:pPr indent="0" lvl="0" marL="0" rtl="0" algn="l">
              <a:spcBef>
                <a:spcPts val="0"/>
              </a:spcBef>
              <a:spcAft>
                <a:spcPts val="0"/>
              </a:spcAft>
              <a:buNone/>
            </a:pPr>
            <a:r>
              <a:rPr lang="en" sz="1600"/>
              <a:t>yourwebsite.com</a:t>
            </a:r>
            <a:endParaRPr sz="1600"/>
          </a:p>
        </p:txBody>
      </p:sp>
      <p:sp>
        <p:nvSpPr>
          <p:cNvPr id="1493" name="Google Shape;1493;p60"/>
          <p:cNvSpPr txBox="1"/>
          <p:nvPr>
            <p:ph type="ctrTitle"/>
          </p:nvPr>
        </p:nvSpPr>
        <p:spPr>
          <a:xfrm>
            <a:off x="715100" y="471732"/>
            <a:ext cx="4005600" cy="979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494" name="Google Shape;1494;p60"/>
          <p:cNvSpPr txBox="1"/>
          <p:nvPr/>
        </p:nvSpPr>
        <p:spPr>
          <a:xfrm>
            <a:off x="715100" y="4212358"/>
            <a:ext cx="4920900" cy="172200"/>
          </a:xfrm>
          <a:prstGeom prst="rect">
            <a:avLst/>
          </a:prstGeom>
          <a:noFill/>
          <a:ln>
            <a:noFill/>
          </a:ln>
        </p:spPr>
        <p:txBody>
          <a:bodyPr anchorCtr="0" anchor="ctr" bIns="91425" lIns="91425" spcFirstLastPara="1" rIns="91425" wrap="square" tIns="91425">
            <a:noAutofit/>
          </a:bodyPr>
          <a:lstStyle/>
          <a:p>
            <a:pPr indent="0" lvl="0" marL="0" rtl="0" algn="l">
              <a:spcBef>
                <a:spcPts val="300"/>
              </a:spcBef>
              <a:spcAft>
                <a:spcPts val="0"/>
              </a:spcAft>
              <a:buNone/>
            </a:pPr>
            <a:r>
              <a:rPr lang="en" sz="1200">
                <a:solidFill>
                  <a:schemeClr val="dk1"/>
                </a:solidFill>
                <a:latin typeface="Open Sans"/>
                <a:ea typeface="Open Sans"/>
                <a:cs typeface="Open Sans"/>
                <a:sym typeface="Open Sans"/>
              </a:rPr>
              <a:t>Please keep this slide for attribution</a:t>
            </a:r>
            <a:endParaRPr sz="1200">
              <a:solidFill>
                <a:schemeClr val="dk1"/>
              </a:solidFill>
              <a:latin typeface="Open Sans"/>
              <a:ea typeface="Open Sans"/>
              <a:cs typeface="Open Sans"/>
              <a:sym typeface="Open Sans"/>
            </a:endParaRPr>
          </a:p>
        </p:txBody>
      </p:sp>
      <p:grpSp>
        <p:nvGrpSpPr>
          <p:cNvPr id="1495" name="Google Shape;1495;p60"/>
          <p:cNvGrpSpPr/>
          <p:nvPr/>
        </p:nvGrpSpPr>
        <p:grpSpPr>
          <a:xfrm>
            <a:off x="3162135" y="3048600"/>
            <a:ext cx="428683" cy="428683"/>
            <a:chOff x="1379798" y="1723250"/>
            <a:chExt cx="397887" cy="397887"/>
          </a:xfrm>
        </p:grpSpPr>
        <p:sp>
          <p:nvSpPr>
            <p:cNvPr id="1496" name="Google Shape;1496;p60"/>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0"/>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0"/>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0"/>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 name="Google Shape;1500;p60"/>
          <p:cNvGrpSpPr/>
          <p:nvPr/>
        </p:nvGrpSpPr>
        <p:grpSpPr>
          <a:xfrm>
            <a:off x="2019991" y="3048600"/>
            <a:ext cx="428660" cy="428683"/>
            <a:chOff x="864491" y="1723250"/>
            <a:chExt cx="397866" cy="397887"/>
          </a:xfrm>
        </p:grpSpPr>
        <p:sp>
          <p:nvSpPr>
            <p:cNvPr id="1501" name="Google Shape;1501;p60"/>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0"/>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0"/>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4" name="Google Shape;1504;p60"/>
          <p:cNvSpPr/>
          <p:nvPr/>
        </p:nvSpPr>
        <p:spPr>
          <a:xfrm>
            <a:off x="876501" y="3087577"/>
            <a:ext cx="430006" cy="35071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5" name="Google Shape;1505;p60"/>
          <p:cNvGrpSpPr/>
          <p:nvPr/>
        </p:nvGrpSpPr>
        <p:grpSpPr>
          <a:xfrm flipH="1" rot="-1155018">
            <a:off x="6389857" y="382019"/>
            <a:ext cx="2915972" cy="5471990"/>
            <a:chOff x="2317959" y="-741353"/>
            <a:chExt cx="2915933" cy="5471916"/>
          </a:xfrm>
        </p:grpSpPr>
        <p:pic>
          <p:nvPicPr>
            <p:cNvPr id="1506" name="Google Shape;1506;p60"/>
            <p:cNvPicPr preferRelativeResize="0"/>
            <p:nvPr/>
          </p:nvPicPr>
          <p:blipFill>
            <a:blip r:embed="rId3">
              <a:alphaModFix/>
            </a:blip>
            <a:stretch>
              <a:fillRect/>
            </a:stretch>
          </p:blipFill>
          <p:spPr>
            <a:xfrm rot="-4387716">
              <a:off x="2325709" y="1944521"/>
              <a:ext cx="2900432" cy="2167447"/>
            </a:xfrm>
            <a:prstGeom prst="rect">
              <a:avLst/>
            </a:prstGeom>
            <a:noFill/>
            <a:ln>
              <a:noFill/>
            </a:ln>
          </p:spPr>
        </p:pic>
        <p:pic>
          <p:nvPicPr>
            <p:cNvPr id="1507" name="Google Shape;1507;p60"/>
            <p:cNvPicPr preferRelativeResize="0"/>
            <p:nvPr/>
          </p:nvPicPr>
          <p:blipFill>
            <a:blip r:embed="rId4">
              <a:alphaModFix/>
            </a:blip>
            <a:stretch>
              <a:fillRect/>
            </a:stretch>
          </p:blipFill>
          <p:spPr>
            <a:xfrm>
              <a:off x="2748325" y="-741353"/>
              <a:ext cx="699922" cy="2682664"/>
            </a:xfrm>
            <a:prstGeom prst="rect">
              <a:avLst/>
            </a:prstGeom>
            <a:noFill/>
            <a:ln>
              <a:noFill/>
            </a:ln>
          </p:spPr>
        </p:pic>
      </p:grpSp>
      <p:grpSp>
        <p:nvGrpSpPr>
          <p:cNvPr id="1508" name="Google Shape;1508;p60"/>
          <p:cNvGrpSpPr/>
          <p:nvPr/>
        </p:nvGrpSpPr>
        <p:grpSpPr>
          <a:xfrm flipH="1" rot="9505194">
            <a:off x="4620269" y="-1662988"/>
            <a:ext cx="3864443" cy="6687698"/>
            <a:chOff x="4144163" y="0"/>
            <a:chExt cx="3864460" cy="6687728"/>
          </a:xfrm>
        </p:grpSpPr>
        <p:pic>
          <p:nvPicPr>
            <p:cNvPr id="1509" name="Google Shape;1509;p60"/>
            <p:cNvPicPr preferRelativeResize="0"/>
            <p:nvPr/>
          </p:nvPicPr>
          <p:blipFill>
            <a:blip r:embed="rId5">
              <a:alphaModFix/>
            </a:blip>
            <a:stretch>
              <a:fillRect/>
            </a:stretch>
          </p:blipFill>
          <p:spPr>
            <a:xfrm rot="-3465683">
              <a:off x="4172583" y="3415590"/>
              <a:ext cx="3807620" cy="2167446"/>
            </a:xfrm>
            <a:prstGeom prst="rect">
              <a:avLst/>
            </a:prstGeom>
            <a:noFill/>
            <a:ln>
              <a:noFill/>
            </a:ln>
          </p:spPr>
        </p:pic>
        <p:pic>
          <p:nvPicPr>
            <p:cNvPr id="1510" name="Google Shape;1510;p60"/>
            <p:cNvPicPr preferRelativeResize="0"/>
            <p:nvPr/>
          </p:nvPicPr>
          <p:blipFill>
            <a:blip r:embed="rId6">
              <a:alphaModFix/>
            </a:blip>
            <a:stretch>
              <a:fillRect/>
            </a:stretch>
          </p:blipFill>
          <p:spPr>
            <a:xfrm>
              <a:off x="5321771" y="0"/>
              <a:ext cx="1060839" cy="2682666"/>
            </a:xfrm>
            <a:prstGeom prst="rect">
              <a:avLst/>
            </a:prstGeom>
            <a:noFill/>
            <a:ln>
              <a:noFill/>
            </a:ln>
          </p:spPr>
        </p:pic>
      </p:grpSp>
      <p:grpSp>
        <p:nvGrpSpPr>
          <p:cNvPr id="1511" name="Google Shape;1511;p60"/>
          <p:cNvGrpSpPr/>
          <p:nvPr/>
        </p:nvGrpSpPr>
        <p:grpSpPr>
          <a:xfrm>
            <a:off x="7382831" y="1987757"/>
            <a:ext cx="263941" cy="271144"/>
            <a:chOff x="2229338" y="688300"/>
            <a:chExt cx="510525" cy="524457"/>
          </a:xfrm>
        </p:grpSpPr>
        <p:sp>
          <p:nvSpPr>
            <p:cNvPr id="1512" name="Google Shape;1512;p60"/>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513" name="Google Shape;1513;p60"/>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514" name="Google Shape;1514;p60"/>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1515" name="Google Shape;1515;p60"/>
          <p:cNvGrpSpPr/>
          <p:nvPr/>
        </p:nvGrpSpPr>
        <p:grpSpPr>
          <a:xfrm>
            <a:off x="5865025" y="3040782"/>
            <a:ext cx="518386" cy="397522"/>
            <a:chOff x="5865025" y="3040782"/>
            <a:chExt cx="518386" cy="397522"/>
          </a:xfrm>
        </p:grpSpPr>
        <p:grpSp>
          <p:nvGrpSpPr>
            <p:cNvPr id="1516" name="Google Shape;1516;p60"/>
            <p:cNvGrpSpPr/>
            <p:nvPr/>
          </p:nvGrpSpPr>
          <p:grpSpPr>
            <a:xfrm rot="3858865">
              <a:off x="6199175" y="3252933"/>
              <a:ext cx="156185" cy="160447"/>
              <a:chOff x="2229338" y="688300"/>
              <a:chExt cx="510525" cy="524457"/>
            </a:xfrm>
          </p:grpSpPr>
          <p:sp>
            <p:nvSpPr>
              <p:cNvPr id="1517" name="Google Shape;1517;p60"/>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518" name="Google Shape;1518;p60"/>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519" name="Google Shape;1519;p60"/>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nvGrpSpPr>
            <p:cNvPr id="1520" name="Google Shape;1520;p60"/>
            <p:cNvGrpSpPr/>
            <p:nvPr/>
          </p:nvGrpSpPr>
          <p:grpSpPr>
            <a:xfrm rot="-3166218">
              <a:off x="5888063" y="3062049"/>
              <a:ext cx="108938" cy="111911"/>
              <a:chOff x="2229338" y="688300"/>
              <a:chExt cx="510525" cy="524457"/>
            </a:xfrm>
          </p:grpSpPr>
          <p:sp>
            <p:nvSpPr>
              <p:cNvPr id="1521" name="Google Shape;1521;p60"/>
              <p:cNvSpPr/>
              <p:nvPr/>
            </p:nvSpPr>
            <p:spPr>
              <a:xfrm>
                <a:off x="2229338" y="688300"/>
                <a:ext cx="510525" cy="524457"/>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chemeClr val="dk2"/>
              </a:solidFill>
              <a:ln>
                <a:noFill/>
              </a:ln>
            </p:spPr>
          </p:sp>
          <p:sp>
            <p:nvSpPr>
              <p:cNvPr id="1522" name="Google Shape;1522;p60"/>
              <p:cNvSpPr/>
              <p:nvPr/>
            </p:nvSpPr>
            <p:spPr>
              <a:xfrm>
                <a:off x="2317249" y="782243"/>
                <a:ext cx="334700" cy="376708"/>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sp>
            <p:nvSpPr>
              <p:cNvPr id="1523" name="Google Shape;1523;p60"/>
              <p:cNvSpPr/>
              <p:nvPr/>
            </p:nvSpPr>
            <p:spPr>
              <a:xfrm>
                <a:off x="2434833" y="899958"/>
                <a:ext cx="205742" cy="231539"/>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FFFFFF">
                  <a:alpha val="25600"/>
                </a:srgbClr>
              </a:solidFill>
              <a:ln>
                <a:noFill/>
              </a:ln>
            </p:spPr>
          </p:sp>
        </p:grpSp>
      </p:grpSp>
      <p:sp>
        <p:nvSpPr>
          <p:cNvPr id="1524" name="Google Shape;1524;p60"/>
          <p:cNvSpPr/>
          <p:nvPr/>
        </p:nvSpPr>
        <p:spPr>
          <a:xfrm>
            <a:off x="4092113" y="2953192"/>
            <a:ext cx="752820" cy="616053"/>
          </a:xfrm>
          <a:custGeom>
            <a:rect b="b" l="l" r="r" t="t"/>
            <a:pathLst>
              <a:path extrusionOk="0" h="25181" w="20421">
                <a:moveTo>
                  <a:pt x="927" y="8883"/>
                </a:moveTo>
                <a:cubicBezTo>
                  <a:pt x="-76" y="12598"/>
                  <a:pt x="-857" y="20363"/>
                  <a:pt x="2041" y="22926"/>
                </a:cubicBezTo>
                <a:cubicBezTo>
                  <a:pt x="4939" y="25490"/>
                  <a:pt x="15304" y="25676"/>
                  <a:pt x="18313" y="24264"/>
                </a:cubicBezTo>
                <a:cubicBezTo>
                  <a:pt x="21322" y="22852"/>
                  <a:pt x="20133" y="18134"/>
                  <a:pt x="20096" y="14456"/>
                </a:cubicBezTo>
                <a:cubicBezTo>
                  <a:pt x="20059" y="10778"/>
                  <a:pt x="20096" y="4499"/>
                  <a:pt x="18090" y="2196"/>
                </a:cubicBezTo>
                <a:cubicBezTo>
                  <a:pt x="16084" y="-107"/>
                  <a:pt x="10921" y="-478"/>
                  <a:pt x="8060" y="636"/>
                </a:cubicBezTo>
                <a:cubicBezTo>
                  <a:pt x="5200" y="1751"/>
                  <a:pt x="1930" y="5168"/>
                  <a:pt x="927" y="8883"/>
                </a:cubicBezTo>
                <a:close/>
              </a:path>
            </a:pathLst>
          </a:custGeom>
          <a:solidFill>
            <a:srgbClr val="A64DA5">
              <a:alpha val="42260"/>
            </a:srgbClr>
          </a:solidFill>
          <a:ln>
            <a:noFill/>
          </a:ln>
        </p:spPr>
      </p:sp>
      <p:grpSp>
        <p:nvGrpSpPr>
          <p:cNvPr id="1525" name="Google Shape;1525;p60"/>
          <p:cNvGrpSpPr/>
          <p:nvPr/>
        </p:nvGrpSpPr>
        <p:grpSpPr>
          <a:xfrm>
            <a:off x="4237040" y="3087570"/>
            <a:ext cx="498857" cy="350738"/>
            <a:chOff x="3386036" y="1746339"/>
            <a:chExt cx="397907" cy="279762"/>
          </a:xfrm>
        </p:grpSpPr>
        <p:sp>
          <p:nvSpPr>
            <p:cNvPr id="1526" name="Google Shape;1526;p60"/>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0"/>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31" name="Shape 1531"/>
        <p:cNvGrpSpPr/>
        <p:nvPr/>
      </p:nvGrpSpPr>
      <p:grpSpPr>
        <a:xfrm>
          <a:off x="0" y="0"/>
          <a:ext cx="0" cy="0"/>
          <a:chOff x="0" y="0"/>
          <a:chExt cx="0" cy="0"/>
        </a:xfrm>
      </p:grpSpPr>
      <p:sp>
        <p:nvSpPr>
          <p:cNvPr id="1532" name="Google Shape;1532;p6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1533" name="Google Shape;1533;p61"/>
          <p:cNvSpPr txBox="1"/>
          <p:nvPr>
            <p:ph idx="1" type="body"/>
          </p:nvPr>
        </p:nvSpPr>
        <p:spPr>
          <a:xfrm>
            <a:off x="720000" y="1152475"/>
            <a:ext cx="7704000" cy="652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Here’s an assortment of alternative resources whose style fits the one of this template: </a:t>
            </a:r>
            <a:endParaRPr b="1" sz="1900">
              <a:solidFill>
                <a:schemeClr val="dk2"/>
              </a:solidFill>
              <a:latin typeface="Lexend Deca"/>
              <a:ea typeface="Lexend Deca"/>
              <a:cs typeface="Lexend Deca"/>
              <a:sym typeface="Lexend Deca"/>
            </a:endParaRPr>
          </a:p>
          <a:p>
            <a:pPr indent="-317500" lvl="0" marL="457200" rtl="0" algn="ctr">
              <a:spcBef>
                <a:spcPts val="1000"/>
              </a:spcBef>
              <a:spcAft>
                <a:spcPts val="0"/>
              </a:spcAft>
              <a:buSzPts val="1400"/>
              <a:buChar char="●"/>
            </a:pPr>
            <a:r>
              <a:rPr lang="en">
                <a:uFill>
                  <a:noFill/>
                </a:uFill>
                <a:hlinkClick r:id="rId3"/>
              </a:rPr>
              <a:t>Bacteria illustrations set</a:t>
            </a:r>
            <a:endParaRPr/>
          </a:p>
        </p:txBody>
      </p:sp>
      <p:grpSp>
        <p:nvGrpSpPr>
          <p:cNvPr id="1534" name="Google Shape;1534;p61"/>
          <p:cNvGrpSpPr/>
          <p:nvPr/>
        </p:nvGrpSpPr>
        <p:grpSpPr>
          <a:xfrm rot="-5400000">
            <a:off x="1663888" y="1813492"/>
            <a:ext cx="2516297" cy="3375365"/>
            <a:chOff x="3597881" y="1896433"/>
            <a:chExt cx="2516297" cy="3375365"/>
          </a:xfrm>
        </p:grpSpPr>
        <p:pic>
          <p:nvPicPr>
            <p:cNvPr id="1535" name="Google Shape;1535;p61"/>
            <p:cNvPicPr preferRelativeResize="0"/>
            <p:nvPr/>
          </p:nvPicPr>
          <p:blipFill>
            <a:blip r:embed="rId4">
              <a:alphaModFix/>
            </a:blip>
            <a:stretch>
              <a:fillRect/>
            </a:stretch>
          </p:blipFill>
          <p:spPr>
            <a:xfrm rot="-1321905">
              <a:off x="3714469" y="3816421"/>
              <a:ext cx="2283121" cy="1066078"/>
            </a:xfrm>
            <a:prstGeom prst="rect">
              <a:avLst/>
            </a:prstGeom>
            <a:noFill/>
            <a:ln>
              <a:noFill/>
            </a:ln>
          </p:spPr>
        </p:pic>
        <p:pic>
          <p:nvPicPr>
            <p:cNvPr id="1536" name="Google Shape;1536;p61"/>
            <p:cNvPicPr preferRelativeResize="0"/>
            <p:nvPr/>
          </p:nvPicPr>
          <p:blipFill>
            <a:blip r:embed="rId5">
              <a:alphaModFix/>
            </a:blip>
            <a:stretch>
              <a:fillRect/>
            </a:stretch>
          </p:blipFill>
          <p:spPr>
            <a:xfrm>
              <a:off x="5402860" y="1896433"/>
              <a:ext cx="499266" cy="1810381"/>
            </a:xfrm>
            <a:prstGeom prst="rect">
              <a:avLst/>
            </a:prstGeom>
            <a:noFill/>
            <a:ln>
              <a:noFill/>
            </a:ln>
          </p:spPr>
        </p:pic>
      </p:grpSp>
      <p:grpSp>
        <p:nvGrpSpPr>
          <p:cNvPr id="1537" name="Google Shape;1537;p61"/>
          <p:cNvGrpSpPr/>
          <p:nvPr/>
        </p:nvGrpSpPr>
        <p:grpSpPr>
          <a:xfrm rot="-4886533">
            <a:off x="5471848" y="2021818"/>
            <a:ext cx="2105309" cy="3555882"/>
            <a:chOff x="802945" y="1666556"/>
            <a:chExt cx="2389657" cy="4036147"/>
          </a:xfrm>
        </p:grpSpPr>
        <p:pic>
          <p:nvPicPr>
            <p:cNvPr id="1538" name="Google Shape;1538;p61"/>
            <p:cNvPicPr preferRelativeResize="0"/>
            <p:nvPr/>
          </p:nvPicPr>
          <p:blipFill>
            <a:blip r:embed="rId6">
              <a:alphaModFix/>
            </a:blip>
            <a:stretch>
              <a:fillRect/>
            </a:stretch>
          </p:blipFill>
          <p:spPr>
            <a:xfrm rot="-3465695">
              <a:off x="820513" y="3679308"/>
              <a:ext cx="2354521" cy="1340281"/>
            </a:xfrm>
            <a:prstGeom prst="rect">
              <a:avLst/>
            </a:prstGeom>
            <a:noFill/>
            <a:ln>
              <a:noFill/>
            </a:ln>
          </p:spPr>
        </p:pic>
        <p:pic>
          <p:nvPicPr>
            <p:cNvPr id="1539" name="Google Shape;1539;p61"/>
            <p:cNvPicPr preferRelativeResize="0"/>
            <p:nvPr/>
          </p:nvPicPr>
          <p:blipFill>
            <a:blip r:embed="rId7">
              <a:alphaModFix/>
            </a:blip>
            <a:stretch>
              <a:fillRect/>
            </a:stretch>
          </p:blipFill>
          <p:spPr>
            <a:xfrm>
              <a:off x="1332450" y="1666556"/>
              <a:ext cx="886212" cy="1810381"/>
            </a:xfrm>
            <a:prstGeom prst="rect">
              <a:avLst/>
            </a:prstGeom>
            <a:noFill/>
            <a:ln>
              <a:noFill/>
            </a:ln>
          </p:spPr>
        </p:pic>
      </p:grpSp>
      <p:grpSp>
        <p:nvGrpSpPr>
          <p:cNvPr id="1540" name="Google Shape;1540;p61"/>
          <p:cNvGrpSpPr/>
          <p:nvPr/>
        </p:nvGrpSpPr>
        <p:grpSpPr>
          <a:xfrm flipH="1" rot="-5400000">
            <a:off x="1503603" y="2585855"/>
            <a:ext cx="1863261" cy="3011391"/>
            <a:chOff x="2999510" y="2178043"/>
            <a:chExt cx="1863261" cy="3011391"/>
          </a:xfrm>
        </p:grpSpPr>
        <p:pic>
          <p:nvPicPr>
            <p:cNvPr id="1541" name="Google Shape;1541;p61"/>
            <p:cNvPicPr preferRelativeResize="0"/>
            <p:nvPr/>
          </p:nvPicPr>
          <p:blipFill>
            <a:blip r:embed="rId8">
              <a:alphaModFix/>
            </a:blip>
            <a:stretch>
              <a:fillRect/>
            </a:stretch>
          </p:blipFill>
          <p:spPr>
            <a:xfrm rot="-3893958">
              <a:off x="3165534" y="3541707"/>
              <a:ext cx="1531212" cy="1340279"/>
            </a:xfrm>
            <a:prstGeom prst="rect">
              <a:avLst/>
            </a:prstGeom>
            <a:noFill/>
            <a:ln>
              <a:noFill/>
            </a:ln>
          </p:spPr>
        </p:pic>
        <p:pic>
          <p:nvPicPr>
            <p:cNvPr id="1542" name="Google Shape;1542;p61"/>
            <p:cNvPicPr preferRelativeResize="0"/>
            <p:nvPr/>
          </p:nvPicPr>
          <p:blipFill>
            <a:blip r:embed="rId9">
              <a:alphaModFix/>
            </a:blip>
            <a:stretch>
              <a:fillRect/>
            </a:stretch>
          </p:blipFill>
          <p:spPr>
            <a:xfrm>
              <a:off x="3381914" y="2178043"/>
              <a:ext cx="309526" cy="1468460"/>
            </a:xfrm>
            <a:prstGeom prst="rect">
              <a:avLst/>
            </a:prstGeom>
            <a:noFill/>
            <a:ln>
              <a:noFill/>
            </a:ln>
          </p:spPr>
        </p:pic>
      </p:grpSp>
      <p:grpSp>
        <p:nvGrpSpPr>
          <p:cNvPr id="1543" name="Google Shape;1543;p61"/>
          <p:cNvGrpSpPr/>
          <p:nvPr/>
        </p:nvGrpSpPr>
        <p:grpSpPr>
          <a:xfrm rot="-6267938">
            <a:off x="5115037" y="992350"/>
            <a:ext cx="1987766" cy="3720086"/>
            <a:chOff x="6077143" y="1987776"/>
            <a:chExt cx="1987761" cy="3720077"/>
          </a:xfrm>
        </p:grpSpPr>
        <p:pic>
          <p:nvPicPr>
            <p:cNvPr id="1544" name="Google Shape;1544;p61"/>
            <p:cNvPicPr preferRelativeResize="0"/>
            <p:nvPr/>
          </p:nvPicPr>
          <p:blipFill>
            <a:blip r:embed="rId10">
              <a:alphaModFix/>
            </a:blip>
            <a:stretch>
              <a:fillRect/>
            </a:stretch>
          </p:blipFill>
          <p:spPr>
            <a:xfrm rot="7084464">
              <a:off x="5879657" y="3934634"/>
              <a:ext cx="2382734" cy="981942"/>
            </a:xfrm>
            <a:prstGeom prst="rect">
              <a:avLst/>
            </a:prstGeom>
            <a:noFill/>
            <a:ln>
              <a:noFill/>
            </a:ln>
          </p:spPr>
        </p:pic>
        <p:pic>
          <p:nvPicPr>
            <p:cNvPr id="1545" name="Google Shape;1545;p61"/>
            <p:cNvPicPr preferRelativeResize="0"/>
            <p:nvPr/>
          </p:nvPicPr>
          <p:blipFill>
            <a:blip r:embed="rId11">
              <a:alphaModFix/>
            </a:blip>
            <a:stretch>
              <a:fillRect/>
            </a:stretch>
          </p:blipFill>
          <p:spPr>
            <a:xfrm rot="839642">
              <a:off x="7175577" y="2007084"/>
              <a:ext cx="381875" cy="1810380"/>
            </a:xfrm>
            <a:prstGeom prst="rect">
              <a:avLst/>
            </a:prstGeom>
            <a:noFill/>
            <a:ln>
              <a:noFill/>
            </a:ln>
          </p:spPr>
        </p:pic>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9" name="Shape 1549"/>
        <p:cNvGrpSpPr/>
        <p:nvPr/>
      </p:nvGrpSpPr>
      <p:grpSpPr>
        <a:xfrm>
          <a:off x="0" y="0"/>
          <a:ext cx="0" cy="0"/>
          <a:chOff x="0" y="0"/>
          <a:chExt cx="0" cy="0"/>
        </a:xfrm>
      </p:grpSpPr>
      <p:sp>
        <p:nvSpPr>
          <p:cNvPr id="1550" name="Google Shape;1550;p62"/>
          <p:cNvSpPr txBox="1"/>
          <p:nvPr>
            <p:ph idx="1" type="body"/>
          </p:nvPr>
        </p:nvSpPr>
        <p:spPr>
          <a:xfrm>
            <a:off x="1392840" y="1488750"/>
            <a:ext cx="2902500" cy="2643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in this template? Get them for free at our other websites:</a:t>
            </a:r>
            <a:endParaRPr/>
          </a:p>
          <a:p>
            <a:pPr indent="0" lvl="0" marL="0" rtl="0" algn="l">
              <a:spcBef>
                <a:spcPts val="1000"/>
              </a:spcBef>
              <a:spcAft>
                <a:spcPts val="0"/>
              </a:spcAft>
              <a:buNone/>
            </a:pPr>
            <a:r>
              <a:rPr b="1" lang="en" sz="1900">
                <a:solidFill>
                  <a:schemeClr val="dk2"/>
                </a:solidFill>
                <a:latin typeface="Lexend Deca"/>
                <a:ea typeface="Lexend Deca"/>
                <a:cs typeface="Lexend Deca"/>
                <a:sym typeface="Lexend Deca"/>
              </a:rPr>
              <a:t>Vectors</a:t>
            </a:r>
            <a:endParaRPr b="1" sz="1900">
              <a:solidFill>
                <a:schemeClr val="dk2"/>
              </a:solidFill>
              <a:latin typeface="Lexend Deca"/>
              <a:ea typeface="Lexend Deca"/>
              <a:cs typeface="Lexend Deca"/>
              <a:sym typeface="Lexend Deca"/>
            </a:endParaRPr>
          </a:p>
          <a:p>
            <a:pPr indent="-317500" lvl="0" marL="457200" rtl="0" algn="l">
              <a:lnSpc>
                <a:spcPct val="100000"/>
              </a:lnSpc>
              <a:spcBef>
                <a:spcPts val="1000"/>
              </a:spcBef>
              <a:spcAft>
                <a:spcPts val="0"/>
              </a:spcAft>
              <a:buSzPts val="1400"/>
              <a:buChar char="●"/>
            </a:pPr>
            <a:r>
              <a:rPr lang="en">
                <a:solidFill>
                  <a:schemeClr val="hlink"/>
                </a:solidFill>
                <a:uFill>
                  <a:noFill/>
                </a:uFill>
                <a:hlinkClick r:id="rId3"/>
              </a:rPr>
              <a:t>Bacteria illustrations set</a:t>
            </a:r>
            <a:endParaRPr/>
          </a:p>
          <a:p>
            <a:pPr indent="-317500" lvl="0" marL="457200" rtl="0" algn="l">
              <a:lnSpc>
                <a:spcPct val="100000"/>
              </a:lnSpc>
              <a:spcBef>
                <a:spcPts val="0"/>
              </a:spcBef>
              <a:spcAft>
                <a:spcPts val="0"/>
              </a:spcAft>
              <a:buSzPts val="1400"/>
              <a:buChar char="●"/>
            </a:pPr>
            <a:r>
              <a:rPr lang="en">
                <a:solidFill>
                  <a:schemeClr val="hlink"/>
                </a:solidFill>
                <a:uFill>
                  <a:noFill/>
                </a:uFill>
                <a:hlinkClick r:id="rId4"/>
              </a:rPr>
              <a:t>Realistic grainy texture background</a:t>
            </a:r>
            <a:endParaRPr>
              <a:solidFill>
                <a:schemeClr val="hlink"/>
              </a:solidFill>
            </a:endParaRPr>
          </a:p>
          <a:p>
            <a:pPr indent="-317500" lvl="0" marL="457200" rtl="0" algn="l">
              <a:lnSpc>
                <a:spcPct val="100000"/>
              </a:lnSpc>
              <a:spcBef>
                <a:spcPts val="0"/>
              </a:spcBef>
              <a:spcAft>
                <a:spcPts val="0"/>
              </a:spcAft>
              <a:buSzPts val="1400"/>
              <a:buChar char="●"/>
            </a:pPr>
            <a:r>
              <a:rPr lang="en">
                <a:solidFill>
                  <a:schemeClr val="hlink"/>
                </a:solidFill>
                <a:uFill>
                  <a:noFill/>
                </a:uFill>
                <a:hlinkClick r:id="rId5"/>
              </a:rPr>
              <a:t>Pollution on human body infographic</a:t>
            </a:r>
            <a:endParaRPr b="1" sz="1900">
              <a:solidFill>
                <a:schemeClr val="dk2"/>
              </a:solidFill>
              <a:latin typeface="Lexend Deca"/>
              <a:ea typeface="Lexend Deca"/>
              <a:cs typeface="Lexend Deca"/>
              <a:sym typeface="Lexend Deca"/>
            </a:endParaRPr>
          </a:p>
        </p:txBody>
      </p:sp>
      <p:sp>
        <p:nvSpPr>
          <p:cNvPr id="1551" name="Google Shape;1551;p6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1552" name="Google Shape;1552;p62"/>
          <p:cNvSpPr txBox="1"/>
          <p:nvPr>
            <p:ph idx="2" type="body"/>
          </p:nvPr>
        </p:nvSpPr>
        <p:spPr>
          <a:xfrm>
            <a:off x="4848660" y="1488750"/>
            <a:ext cx="2902500" cy="2643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1900">
                <a:solidFill>
                  <a:schemeClr val="dk2"/>
                </a:solidFill>
                <a:latin typeface="Lexend Deca"/>
                <a:ea typeface="Lexend Deca"/>
                <a:cs typeface="Lexend Deca"/>
                <a:sym typeface="Lexend Deca"/>
              </a:rPr>
              <a:t>Photos</a:t>
            </a:r>
            <a:endParaRPr b="1" sz="1900">
              <a:solidFill>
                <a:schemeClr val="dk2"/>
              </a:solidFill>
              <a:latin typeface="Lexend Deca"/>
              <a:ea typeface="Lexend Deca"/>
              <a:cs typeface="Lexend Deca"/>
              <a:sym typeface="Lexend Deca"/>
            </a:endParaRPr>
          </a:p>
          <a:p>
            <a:pPr indent="-317500" lvl="0" marL="457200" rtl="0" algn="l">
              <a:spcBef>
                <a:spcPts val="1000"/>
              </a:spcBef>
              <a:spcAft>
                <a:spcPts val="0"/>
              </a:spcAft>
              <a:buSzPts val="1400"/>
              <a:buChar char="●"/>
            </a:pPr>
            <a:r>
              <a:rPr lang="en">
                <a:solidFill>
                  <a:schemeClr val="hlink"/>
                </a:solidFill>
                <a:uFill>
                  <a:noFill/>
                </a:uFill>
                <a:hlinkClick r:id="rId6"/>
              </a:rPr>
              <a:t>Side view physiotherapist posing at work</a:t>
            </a:r>
            <a:endParaRPr/>
          </a:p>
          <a:p>
            <a:pPr indent="-317500" lvl="0" marL="457200" rtl="0" algn="l">
              <a:spcBef>
                <a:spcPts val="0"/>
              </a:spcBef>
              <a:spcAft>
                <a:spcPts val="0"/>
              </a:spcAft>
              <a:buSzPts val="1400"/>
              <a:buChar char="●"/>
            </a:pPr>
            <a:r>
              <a:rPr lang="en">
                <a:solidFill>
                  <a:schemeClr val="hlink"/>
                </a:solidFill>
                <a:uFill>
                  <a:noFill/>
                </a:uFill>
                <a:hlinkClick r:id="rId7"/>
              </a:rPr>
              <a:t>Female doctor diagnosing a melanoma on the body of a female patient</a:t>
            </a:r>
            <a:endParaRPr/>
          </a:p>
          <a:p>
            <a:pPr indent="-317500" lvl="0" marL="457200" rtl="0" algn="l">
              <a:spcBef>
                <a:spcPts val="0"/>
              </a:spcBef>
              <a:spcAft>
                <a:spcPts val="0"/>
              </a:spcAft>
              <a:buSzPts val="1400"/>
              <a:buChar char="●"/>
            </a:pPr>
            <a:r>
              <a:rPr lang="en">
                <a:solidFill>
                  <a:schemeClr val="hlink"/>
                </a:solidFill>
                <a:uFill>
                  <a:noFill/>
                </a:uFill>
                <a:hlinkClick r:id="rId8"/>
              </a:rPr>
              <a:t>Close up hand holding magnifying glass</a:t>
            </a:r>
            <a:endParaRPr/>
          </a:p>
          <a:p>
            <a:pPr indent="-317500" lvl="0" marL="457200" rtl="0" algn="l">
              <a:spcBef>
                <a:spcPts val="0"/>
              </a:spcBef>
              <a:spcAft>
                <a:spcPts val="0"/>
              </a:spcAft>
              <a:buSzPts val="1400"/>
              <a:buChar char="●"/>
            </a:pPr>
            <a:r>
              <a:rPr lang="en">
                <a:solidFill>
                  <a:schemeClr val="hlink"/>
                </a:solidFill>
                <a:uFill>
                  <a:noFill/>
                </a:uFill>
                <a:hlinkClick r:id="rId9"/>
              </a:rPr>
              <a:t>Side view doctor talking to patient</a:t>
            </a:r>
            <a:endParaRPr b="1" sz="1350">
              <a:solidFill>
                <a:srgbClr val="374957"/>
              </a:solidFill>
              <a:latin typeface="Proxima Nova"/>
              <a:ea typeface="Proxima Nova"/>
              <a:cs typeface="Proxima Nova"/>
              <a:sym typeface="Proxima Nova"/>
            </a:endParaRPr>
          </a:p>
          <a:p>
            <a:pPr indent="0" lvl="0" marL="0" rtl="0" algn="l">
              <a:spcBef>
                <a:spcPts val="0"/>
              </a:spcBef>
              <a:spcAft>
                <a:spcPts val="0"/>
              </a:spcAft>
              <a:buNone/>
            </a:pPr>
            <a:r>
              <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56" name="Shape 1556"/>
        <p:cNvGrpSpPr/>
        <p:nvPr/>
      </p:nvGrpSpPr>
      <p:grpSpPr>
        <a:xfrm>
          <a:off x="0" y="0"/>
          <a:ext cx="0" cy="0"/>
          <a:chOff x="0" y="0"/>
          <a:chExt cx="0" cy="0"/>
        </a:xfrm>
      </p:grpSpPr>
      <p:sp>
        <p:nvSpPr>
          <p:cNvPr id="1557" name="Google Shape;1557;p6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558" name="Google Shape;1558;p63"/>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lnSpc>
                <a:spcPct val="100000"/>
              </a:lnSpc>
              <a:spcBef>
                <a:spcPts val="1000"/>
              </a:spcBef>
              <a:spcAft>
                <a:spcPts val="0"/>
              </a:spcAft>
              <a:buClr>
                <a:srgbClr val="000000"/>
              </a:buClr>
              <a:buSzPts val="1100"/>
              <a:buFont typeface="Arial"/>
              <a:buNone/>
            </a:pPr>
            <a:r>
              <a:rPr b="1" lang="en" sz="1100">
                <a:solidFill>
                  <a:schemeClr val="dk2"/>
                </a:solidFill>
              </a:rPr>
              <a:t>As a Free user, you are allowed to:</a:t>
            </a:r>
            <a:endParaRPr b="1" sz="1100">
              <a:solidFill>
                <a:schemeClr val="dk2"/>
              </a:solidFill>
            </a:endParaRPr>
          </a:p>
          <a:p>
            <a:pPr indent="-298450" lvl="0" marL="457200" rtl="0" algn="l">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lnSpc>
                <a:spcPct val="100000"/>
              </a:lnSpc>
              <a:spcBef>
                <a:spcPts val="1400"/>
              </a:spcBef>
              <a:spcAft>
                <a:spcPts val="0"/>
              </a:spcAft>
              <a:buClr>
                <a:srgbClr val="000000"/>
              </a:buClr>
              <a:buSzPts val="1100"/>
              <a:buFont typeface="Arial"/>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62" name="Shape 1562"/>
        <p:cNvGrpSpPr/>
        <p:nvPr/>
      </p:nvGrpSpPr>
      <p:grpSpPr>
        <a:xfrm>
          <a:off x="0" y="0"/>
          <a:ext cx="0" cy="0"/>
          <a:chOff x="0" y="0"/>
          <a:chExt cx="0" cy="0"/>
        </a:xfrm>
      </p:grpSpPr>
      <p:sp>
        <p:nvSpPr>
          <p:cNvPr id="1563" name="Google Shape;1563;p64"/>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
        <p:nvSpPr>
          <p:cNvPr id="1564" name="Google Shape;1564;p6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68" name="Shape 1568"/>
        <p:cNvGrpSpPr/>
        <p:nvPr/>
      </p:nvGrpSpPr>
      <p:grpSpPr>
        <a:xfrm>
          <a:off x="0" y="0"/>
          <a:ext cx="0" cy="0"/>
          <a:chOff x="0" y="0"/>
          <a:chExt cx="0" cy="0"/>
        </a:xfrm>
      </p:grpSpPr>
      <p:sp>
        <p:nvSpPr>
          <p:cNvPr id="1569" name="Google Shape;1569;p65"/>
          <p:cNvSpPr/>
          <p:nvPr/>
        </p:nvSpPr>
        <p:spPr>
          <a:xfrm>
            <a:off x="3645375" y="2947175"/>
            <a:ext cx="791400" cy="754200"/>
          </a:xfrm>
          <a:prstGeom prst="roundRect">
            <a:avLst>
              <a:gd fmla="val 16667" name="adj"/>
            </a:avLst>
          </a:prstGeom>
          <a:solidFill>
            <a:srgbClr val="402F6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5"/>
          <p:cNvSpPr/>
          <p:nvPr/>
        </p:nvSpPr>
        <p:spPr>
          <a:xfrm>
            <a:off x="4707195" y="2947175"/>
            <a:ext cx="791400" cy="754200"/>
          </a:xfrm>
          <a:prstGeom prst="roundRect">
            <a:avLst>
              <a:gd fmla="val 16667" name="adj"/>
            </a:avLst>
          </a:prstGeom>
          <a:solidFill>
            <a:srgbClr val="F7F1F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5"/>
          <p:cNvSpPr txBox="1"/>
          <p:nvPr/>
        </p:nvSpPr>
        <p:spPr>
          <a:xfrm>
            <a:off x="364537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#402f64</a:t>
            </a:r>
            <a:endParaRPr sz="1000">
              <a:solidFill>
                <a:srgbClr val="FFFFFF"/>
              </a:solidFill>
            </a:endParaRPr>
          </a:p>
        </p:txBody>
      </p:sp>
      <p:sp>
        <p:nvSpPr>
          <p:cNvPr id="1572" name="Google Shape;1572;p65"/>
          <p:cNvSpPr txBox="1"/>
          <p:nvPr/>
        </p:nvSpPr>
        <p:spPr>
          <a:xfrm>
            <a:off x="470720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#f7f1f7</a:t>
            </a:r>
            <a:endParaRPr sz="1000">
              <a:solidFill>
                <a:schemeClr val="dk1"/>
              </a:solidFill>
            </a:endParaRPr>
          </a:p>
        </p:txBody>
      </p:sp>
      <p:sp>
        <p:nvSpPr>
          <p:cNvPr id="1573" name="Google Shape;1573;p65"/>
          <p:cNvSpPr/>
          <p:nvPr/>
        </p:nvSpPr>
        <p:spPr>
          <a:xfrm>
            <a:off x="3114463" y="3878275"/>
            <a:ext cx="791400" cy="754200"/>
          </a:xfrm>
          <a:prstGeom prst="roundRect">
            <a:avLst>
              <a:gd fmla="val 16667" name="adj"/>
            </a:avLst>
          </a:prstGeom>
          <a:solidFill>
            <a:srgbClr val="A64DA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5"/>
          <p:cNvSpPr/>
          <p:nvPr/>
        </p:nvSpPr>
        <p:spPr>
          <a:xfrm>
            <a:off x="4176282" y="3878275"/>
            <a:ext cx="791400" cy="754200"/>
          </a:xfrm>
          <a:prstGeom prst="roundRect">
            <a:avLst>
              <a:gd fmla="val 16667" name="adj"/>
            </a:avLst>
          </a:prstGeom>
          <a:solidFill>
            <a:srgbClr val="826AC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5"/>
          <p:cNvSpPr txBox="1"/>
          <p:nvPr/>
        </p:nvSpPr>
        <p:spPr>
          <a:xfrm>
            <a:off x="3114463"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#a64da5</a:t>
            </a:r>
            <a:endParaRPr sz="1000">
              <a:solidFill>
                <a:srgbClr val="FFFFFF"/>
              </a:solidFill>
            </a:endParaRPr>
          </a:p>
        </p:txBody>
      </p:sp>
      <p:sp>
        <p:nvSpPr>
          <p:cNvPr id="1576" name="Google Shape;1576;p65"/>
          <p:cNvSpPr txBox="1"/>
          <p:nvPr/>
        </p:nvSpPr>
        <p:spPr>
          <a:xfrm>
            <a:off x="4176288"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#826ac6</a:t>
            </a:r>
            <a:endParaRPr sz="1000">
              <a:solidFill>
                <a:srgbClr val="FFFFFF"/>
              </a:solidFill>
            </a:endParaRPr>
          </a:p>
        </p:txBody>
      </p:sp>
      <p:sp>
        <p:nvSpPr>
          <p:cNvPr id="1577" name="Google Shape;1577;p65"/>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
        <p:nvSpPr>
          <p:cNvPr id="1578" name="Google Shape;1578;p65"/>
          <p:cNvSpPr txBox="1"/>
          <p:nvPr/>
        </p:nvSpPr>
        <p:spPr>
          <a:xfrm>
            <a:off x="723400" y="1187975"/>
            <a:ext cx="7697100" cy="1466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indent="0" lvl="0" marL="0" rtl="0" algn="ctr">
              <a:lnSpc>
                <a:spcPct val="100000"/>
              </a:lnSpc>
              <a:spcBef>
                <a:spcPts val="1000"/>
              </a:spcBef>
              <a:spcAft>
                <a:spcPts val="0"/>
              </a:spcAft>
              <a:buNone/>
            </a:pPr>
            <a:r>
              <a:rPr b="1" lang="en" sz="1100">
                <a:solidFill>
                  <a:schemeClr val="lt1"/>
                </a:solidFill>
              </a:rPr>
              <a:t>Lexend Deca</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a:solidFill>
                  <a:schemeClr val="lt1"/>
                </a:solidFill>
                <a:uFill>
                  <a:noFill/>
                </a:uFill>
                <a:hlinkClick r:id="rId3">
                  <a:extLst>
                    <a:ext uri="{A12FA001-AC4F-418D-AE19-62706E023703}">
                      <ahyp:hlinkClr val="tx"/>
                    </a:ext>
                  </a:extLst>
                </a:hlinkClick>
              </a:rPr>
              <a:t>https://fonts.google.com/specimen/Lexend+Deca</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b="1" lang="en" sz="1100">
                <a:solidFill>
                  <a:schemeClr val="lt1"/>
                </a:solidFill>
              </a:rPr>
              <a:t>Open Sans</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a:solidFill>
                  <a:schemeClr val="lt1"/>
                </a:solidFill>
                <a:uFill>
                  <a:noFill/>
                </a:uFill>
                <a:hlinkClick r:id="rId4">
                  <a:extLst>
                    <a:ext uri="{A12FA001-AC4F-418D-AE19-62706E023703}">
                      <ahyp:hlinkClr val="tx"/>
                    </a:ext>
                  </a:extLst>
                </a:hlinkClick>
              </a:rPr>
              <a:t>https://fonts.google.com/specimen/Open+Sans</a:t>
            </a:r>
            <a:r>
              <a:rPr lang="en" sz="1100">
                <a:solidFill>
                  <a:schemeClr val="lt1"/>
                </a:solidFill>
              </a:rPr>
              <a:t>)</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p:txBody>
      </p:sp>
      <p:sp>
        <p:nvSpPr>
          <p:cNvPr id="1579" name="Google Shape;1579;p65"/>
          <p:cNvSpPr/>
          <p:nvPr/>
        </p:nvSpPr>
        <p:spPr>
          <a:xfrm>
            <a:off x="5238107" y="3878275"/>
            <a:ext cx="791400" cy="754200"/>
          </a:xfrm>
          <a:prstGeom prst="roundRect">
            <a:avLst>
              <a:gd fmla="val 16667" name="adj"/>
            </a:avLst>
          </a:prstGeom>
          <a:solidFill>
            <a:srgbClr val="E9B5F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5"/>
          <p:cNvSpPr txBox="1"/>
          <p:nvPr/>
        </p:nvSpPr>
        <p:spPr>
          <a:xfrm>
            <a:off x="5238113"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e9b5f4</a:t>
            </a:r>
            <a:endParaRPr sz="1000">
              <a:solidFill>
                <a:srgbClr val="FFFFFF"/>
              </a:solidFill>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84" name="Shape 1584"/>
        <p:cNvGrpSpPr/>
        <p:nvPr/>
      </p:nvGrpSpPr>
      <p:grpSpPr>
        <a:xfrm>
          <a:off x="0" y="0"/>
          <a:ext cx="0" cy="0"/>
          <a:chOff x="0" y="0"/>
          <a:chExt cx="0" cy="0"/>
        </a:xfrm>
      </p:grpSpPr>
      <p:sp>
        <p:nvSpPr>
          <p:cNvPr id="1585" name="Google Shape;1585;p66"/>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dk2"/>
                </a:solidFill>
              </a:rPr>
              <a:t>h</a:t>
            </a:r>
            <a:r>
              <a:rPr b="1" lang="en" sz="1100">
                <a:solidFill>
                  <a:schemeClr val="dk2"/>
                </a:solidFill>
                <a:uFill>
                  <a:noFill/>
                </a:uFill>
                <a:hlinkClick r:id="rId3">
                  <a:extLst>
                    <a:ext uri="{A12FA001-AC4F-418D-AE19-62706E023703}">
                      <ahyp:hlinkClr val="tx"/>
                    </a:ext>
                  </a:extLst>
                </a:hlinkClick>
              </a:rPr>
              <a:t>ow it works</a:t>
            </a:r>
            <a:r>
              <a:rPr lang="en" sz="1100">
                <a:solidFill>
                  <a:schemeClr val="lt1"/>
                </a:solidFill>
                <a:uFill>
                  <a:noFill/>
                </a:uFill>
                <a:hlinkClick r:id="rId4">
                  <a:extLst>
                    <a:ext uri="{A12FA001-AC4F-418D-AE19-62706E023703}">
                      <ahyp:hlinkClr val="tx"/>
                    </a:ext>
                  </a:extLst>
                </a:hlinkClick>
              </a:rPr>
              <a:t>.</a:t>
            </a:r>
            <a:endParaRPr sz="1100">
              <a:solidFill>
                <a:schemeClr val="lt1"/>
              </a:solidFill>
            </a:endParaRPr>
          </a:p>
        </p:txBody>
      </p:sp>
      <p:sp>
        <p:nvSpPr>
          <p:cNvPr id="1586" name="Google Shape;1586;p66"/>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pic>
        <p:nvPicPr>
          <p:cNvPr id="1587" name="Google Shape;1587;p66"/>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588" name="Google Shape;1588;p66">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7">
                  <a:extLst>
                    <a:ext uri="{A12FA001-AC4F-418D-AE19-62706E023703}">
                      <ahyp:hlinkClr val="tx"/>
                    </a:ext>
                  </a:extLst>
                </a:hlinkClick>
              </a:rPr>
              <a:t>Pana</a:t>
            </a:r>
            <a:endParaRPr b="1">
              <a:solidFill>
                <a:schemeClr val="dk2"/>
              </a:solidFill>
            </a:endParaRPr>
          </a:p>
        </p:txBody>
      </p:sp>
      <p:sp>
        <p:nvSpPr>
          <p:cNvPr id="1589" name="Google Shape;1589;p66">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9">
                  <a:extLst>
                    <a:ext uri="{A12FA001-AC4F-418D-AE19-62706E023703}">
                      <ahyp:hlinkClr val="tx"/>
                    </a:ext>
                  </a:extLst>
                </a:hlinkClick>
              </a:rPr>
              <a:t>Amico</a:t>
            </a:r>
            <a:endParaRPr b="1">
              <a:solidFill>
                <a:schemeClr val="dk2"/>
              </a:solidFill>
            </a:endParaRPr>
          </a:p>
        </p:txBody>
      </p:sp>
      <p:sp>
        <p:nvSpPr>
          <p:cNvPr id="1590" name="Google Shape;1590;p66">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1">
                  <a:extLst>
                    <a:ext uri="{A12FA001-AC4F-418D-AE19-62706E023703}">
                      <ahyp:hlinkClr val="tx"/>
                    </a:ext>
                  </a:extLst>
                </a:hlinkClick>
              </a:rPr>
              <a:t>Bro</a:t>
            </a:r>
            <a:endParaRPr b="1">
              <a:solidFill>
                <a:schemeClr val="dk2"/>
              </a:solidFill>
            </a:endParaRPr>
          </a:p>
        </p:txBody>
      </p:sp>
      <p:sp>
        <p:nvSpPr>
          <p:cNvPr id="1591" name="Google Shape;1591;p66">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3">
                  <a:extLst>
                    <a:ext uri="{A12FA001-AC4F-418D-AE19-62706E023703}">
                      <ahyp:hlinkClr val="tx"/>
                    </a:ext>
                  </a:extLst>
                </a:hlinkClick>
              </a:rPr>
              <a:t>Rafiki</a:t>
            </a:r>
            <a:endParaRPr b="1">
              <a:solidFill>
                <a:schemeClr val="dk2"/>
              </a:solidFill>
            </a:endParaRPr>
          </a:p>
        </p:txBody>
      </p:sp>
      <p:pic>
        <p:nvPicPr>
          <p:cNvPr id="1592" name="Google Shape;1592;p66"/>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593" name="Google Shape;1593;p66"/>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594" name="Google Shape;1594;p66"/>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595" name="Google Shape;1595;p66"/>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596" name="Google Shape;1596;p66">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9">
                  <a:extLst>
                    <a:ext uri="{A12FA001-AC4F-418D-AE19-62706E023703}">
                      <ahyp:hlinkClr val="tx"/>
                    </a:ext>
                  </a:extLst>
                </a:hlinkClick>
              </a:rPr>
              <a:t>Cuate</a:t>
            </a:r>
            <a:endParaRPr b="1">
              <a:solidFill>
                <a:schemeClr val="dk2"/>
              </a:solidFill>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00" name="Shape 1600"/>
        <p:cNvGrpSpPr/>
        <p:nvPr/>
      </p:nvGrpSpPr>
      <p:grpSpPr>
        <a:xfrm>
          <a:off x="0" y="0"/>
          <a:ext cx="0" cy="0"/>
          <a:chOff x="0" y="0"/>
          <a:chExt cx="0" cy="0"/>
        </a:xfrm>
      </p:grpSpPr>
      <p:grpSp>
        <p:nvGrpSpPr>
          <p:cNvPr id="1601" name="Google Shape;1601;p67"/>
          <p:cNvGrpSpPr/>
          <p:nvPr/>
        </p:nvGrpSpPr>
        <p:grpSpPr>
          <a:xfrm>
            <a:off x="5048544" y="3019584"/>
            <a:ext cx="442841" cy="514271"/>
            <a:chOff x="4727025" y="1332775"/>
            <a:chExt cx="59900" cy="69625"/>
          </a:xfrm>
        </p:grpSpPr>
        <p:sp>
          <p:nvSpPr>
            <p:cNvPr id="1602" name="Google Shape;1602;p67"/>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7"/>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 name="Google Shape;1604;p67"/>
          <p:cNvGrpSpPr/>
          <p:nvPr/>
        </p:nvGrpSpPr>
        <p:grpSpPr>
          <a:xfrm>
            <a:off x="5723860" y="2267072"/>
            <a:ext cx="500909" cy="500899"/>
            <a:chOff x="4820425" y="1329900"/>
            <a:chExt cx="70175" cy="70350"/>
          </a:xfrm>
        </p:grpSpPr>
        <p:sp>
          <p:nvSpPr>
            <p:cNvPr id="1605" name="Google Shape;1605;p67"/>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7"/>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7"/>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7"/>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 name="Google Shape;1609;p67"/>
          <p:cNvGrpSpPr/>
          <p:nvPr/>
        </p:nvGrpSpPr>
        <p:grpSpPr>
          <a:xfrm>
            <a:off x="6376484" y="2278862"/>
            <a:ext cx="538135" cy="493119"/>
            <a:chOff x="4903200" y="1331525"/>
            <a:chExt cx="73575" cy="67425"/>
          </a:xfrm>
        </p:grpSpPr>
        <p:sp>
          <p:nvSpPr>
            <p:cNvPr id="1610" name="Google Shape;1610;p67"/>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611" name="Google Shape;1611;p67"/>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 name="Google Shape;1612;p67"/>
          <p:cNvGrpSpPr/>
          <p:nvPr/>
        </p:nvGrpSpPr>
        <p:grpSpPr>
          <a:xfrm>
            <a:off x="5636435" y="3020840"/>
            <a:ext cx="544563" cy="511895"/>
            <a:chOff x="4815575" y="1416800"/>
            <a:chExt cx="73750" cy="71400"/>
          </a:xfrm>
        </p:grpSpPr>
        <p:sp>
          <p:nvSpPr>
            <p:cNvPr id="1613" name="Google Shape;1613;p67"/>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7"/>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7"/>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 name="Google Shape;1616;p67"/>
          <p:cNvGrpSpPr/>
          <p:nvPr/>
        </p:nvGrpSpPr>
        <p:grpSpPr>
          <a:xfrm>
            <a:off x="6333060" y="3020546"/>
            <a:ext cx="602914" cy="512477"/>
            <a:chOff x="4902475" y="1418875"/>
            <a:chExt cx="74500" cy="63775"/>
          </a:xfrm>
        </p:grpSpPr>
        <p:sp>
          <p:nvSpPr>
            <p:cNvPr id="1617" name="Google Shape;1617;p67"/>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7"/>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 name="Google Shape;1619;p67"/>
          <p:cNvGrpSpPr/>
          <p:nvPr/>
        </p:nvGrpSpPr>
        <p:grpSpPr>
          <a:xfrm>
            <a:off x="5748932" y="3759785"/>
            <a:ext cx="515391" cy="525699"/>
            <a:chOff x="4818100" y="1507675"/>
            <a:chExt cx="71225" cy="71625"/>
          </a:xfrm>
        </p:grpSpPr>
        <p:sp>
          <p:nvSpPr>
            <p:cNvPr id="1620" name="Google Shape;1620;p67"/>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7"/>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7"/>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7"/>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 name="Google Shape;1624;p67"/>
          <p:cNvGrpSpPr/>
          <p:nvPr/>
        </p:nvGrpSpPr>
        <p:grpSpPr>
          <a:xfrm>
            <a:off x="5087034" y="3781317"/>
            <a:ext cx="522956" cy="489869"/>
            <a:chOff x="4721450" y="1509475"/>
            <a:chExt cx="79350" cy="74325"/>
          </a:xfrm>
        </p:grpSpPr>
        <p:sp>
          <p:nvSpPr>
            <p:cNvPr id="1625" name="Google Shape;1625;p67"/>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7"/>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7"/>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7"/>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 name="Google Shape;1629;p67"/>
          <p:cNvGrpSpPr/>
          <p:nvPr/>
        </p:nvGrpSpPr>
        <p:grpSpPr>
          <a:xfrm>
            <a:off x="6410277" y="3761069"/>
            <a:ext cx="525704" cy="535436"/>
            <a:chOff x="4906800" y="1507500"/>
            <a:chExt cx="70350" cy="71075"/>
          </a:xfrm>
        </p:grpSpPr>
        <p:sp>
          <p:nvSpPr>
            <p:cNvPr id="1630" name="Google Shape;1630;p67"/>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7"/>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7"/>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7"/>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7"/>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 name="Google Shape;1635;p67"/>
          <p:cNvGrpSpPr/>
          <p:nvPr/>
        </p:nvGrpSpPr>
        <p:grpSpPr>
          <a:xfrm>
            <a:off x="4443099" y="2267050"/>
            <a:ext cx="508054" cy="508095"/>
            <a:chOff x="3736598" y="2170606"/>
            <a:chExt cx="404889" cy="404889"/>
          </a:xfrm>
        </p:grpSpPr>
        <p:sp>
          <p:nvSpPr>
            <p:cNvPr id="1636" name="Google Shape;1636;p67"/>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7"/>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7"/>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7"/>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 name="Google Shape;1640;p67"/>
          <p:cNvGrpSpPr/>
          <p:nvPr/>
        </p:nvGrpSpPr>
        <p:grpSpPr>
          <a:xfrm>
            <a:off x="3731139" y="2267145"/>
            <a:ext cx="575790" cy="507904"/>
            <a:chOff x="3161917" y="2170682"/>
            <a:chExt cx="458870" cy="404737"/>
          </a:xfrm>
        </p:grpSpPr>
        <p:sp>
          <p:nvSpPr>
            <p:cNvPr id="1641" name="Google Shape;1641;p67"/>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642" name="Google Shape;1642;p67"/>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7"/>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 name="Google Shape;1644;p67"/>
          <p:cNvGrpSpPr/>
          <p:nvPr/>
        </p:nvGrpSpPr>
        <p:grpSpPr>
          <a:xfrm>
            <a:off x="3758669" y="3027517"/>
            <a:ext cx="520730" cy="498567"/>
            <a:chOff x="3179914" y="2889488"/>
            <a:chExt cx="422876" cy="404911"/>
          </a:xfrm>
        </p:grpSpPr>
        <p:sp>
          <p:nvSpPr>
            <p:cNvPr id="1645" name="Google Shape;1645;p67"/>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7"/>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7"/>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7"/>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7"/>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7"/>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 name="Google Shape;1651;p67"/>
          <p:cNvGrpSpPr/>
          <p:nvPr/>
        </p:nvGrpSpPr>
        <p:grpSpPr>
          <a:xfrm>
            <a:off x="4387349" y="3027477"/>
            <a:ext cx="516145" cy="498648"/>
            <a:chOff x="3729467" y="2889422"/>
            <a:chExt cx="419153" cy="404977"/>
          </a:xfrm>
        </p:grpSpPr>
        <p:sp>
          <p:nvSpPr>
            <p:cNvPr id="1652" name="Google Shape;1652;p67"/>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7"/>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7"/>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7"/>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7"/>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7"/>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7"/>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9" name="Google Shape;1659;p67"/>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7"/>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7"/>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7"/>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3" name="Google Shape;1663;p67"/>
          <p:cNvGrpSpPr/>
          <p:nvPr/>
        </p:nvGrpSpPr>
        <p:grpSpPr>
          <a:xfrm>
            <a:off x="7107677" y="2474362"/>
            <a:ext cx="166473" cy="141497"/>
            <a:chOff x="4660325" y="1866850"/>
            <a:chExt cx="68350" cy="58100"/>
          </a:xfrm>
        </p:grpSpPr>
        <p:sp>
          <p:nvSpPr>
            <p:cNvPr id="1664" name="Google Shape;1664;p67"/>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7"/>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 name="Google Shape;1666;p67"/>
          <p:cNvGrpSpPr/>
          <p:nvPr/>
        </p:nvGrpSpPr>
        <p:grpSpPr>
          <a:xfrm>
            <a:off x="7417022" y="2500086"/>
            <a:ext cx="162515" cy="90049"/>
            <a:chOff x="4791775" y="1877500"/>
            <a:chExt cx="66725" cy="36975"/>
          </a:xfrm>
        </p:grpSpPr>
        <p:sp>
          <p:nvSpPr>
            <p:cNvPr id="1667" name="Google Shape;1667;p67"/>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7"/>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 name="Google Shape;1669;p67"/>
          <p:cNvGrpSpPr/>
          <p:nvPr/>
        </p:nvGrpSpPr>
        <p:grpSpPr>
          <a:xfrm>
            <a:off x="7738734" y="2500086"/>
            <a:ext cx="144979" cy="90049"/>
            <a:chOff x="4923925" y="1877500"/>
            <a:chExt cx="59525" cy="36975"/>
          </a:xfrm>
        </p:grpSpPr>
        <p:sp>
          <p:nvSpPr>
            <p:cNvPr id="1670" name="Google Shape;1670;p67"/>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7"/>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 name="Google Shape;1672;p67"/>
          <p:cNvGrpSpPr/>
          <p:nvPr/>
        </p:nvGrpSpPr>
        <p:grpSpPr>
          <a:xfrm>
            <a:off x="8033226" y="2482277"/>
            <a:ext cx="141447" cy="125667"/>
            <a:chOff x="5058450" y="1870100"/>
            <a:chExt cx="58075" cy="51600"/>
          </a:xfrm>
        </p:grpSpPr>
        <p:sp>
          <p:nvSpPr>
            <p:cNvPr id="1673" name="Google Shape;1673;p67"/>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7"/>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 name="Google Shape;1675;p67"/>
          <p:cNvGrpSpPr/>
          <p:nvPr/>
        </p:nvGrpSpPr>
        <p:grpSpPr>
          <a:xfrm>
            <a:off x="7447741" y="2904685"/>
            <a:ext cx="101077" cy="107645"/>
            <a:chOff x="4811425" y="2065025"/>
            <a:chExt cx="41500" cy="44200"/>
          </a:xfrm>
        </p:grpSpPr>
        <p:sp>
          <p:nvSpPr>
            <p:cNvPr id="1676" name="Google Shape;1676;p67"/>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7"/>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 name="Google Shape;1678;p67"/>
          <p:cNvGrpSpPr/>
          <p:nvPr/>
        </p:nvGrpSpPr>
        <p:grpSpPr>
          <a:xfrm>
            <a:off x="7740178" y="2904898"/>
            <a:ext cx="120867" cy="107218"/>
            <a:chOff x="4929875" y="2065025"/>
            <a:chExt cx="49625" cy="44025"/>
          </a:xfrm>
        </p:grpSpPr>
        <p:sp>
          <p:nvSpPr>
            <p:cNvPr id="1679" name="Google Shape;1679;p67"/>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7"/>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 name="Google Shape;1681;p67"/>
          <p:cNvGrpSpPr/>
          <p:nvPr/>
        </p:nvGrpSpPr>
        <p:grpSpPr>
          <a:xfrm>
            <a:off x="8068847" y="2907912"/>
            <a:ext cx="70206" cy="101191"/>
            <a:chOff x="5083925" y="2066350"/>
            <a:chExt cx="28825" cy="41550"/>
          </a:xfrm>
        </p:grpSpPr>
        <p:sp>
          <p:nvSpPr>
            <p:cNvPr id="1682" name="Google Shape;1682;p67"/>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7"/>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 name="Google Shape;1684;p67"/>
          <p:cNvGrpSpPr/>
          <p:nvPr/>
        </p:nvGrpSpPr>
        <p:grpSpPr>
          <a:xfrm>
            <a:off x="7100401" y="2923559"/>
            <a:ext cx="181026" cy="69896"/>
            <a:chOff x="4659775" y="2072775"/>
            <a:chExt cx="74325" cy="28700"/>
          </a:xfrm>
        </p:grpSpPr>
        <p:sp>
          <p:nvSpPr>
            <p:cNvPr id="1685" name="Google Shape;1685;p67"/>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7"/>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7"/>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 name="Google Shape;1688;p67"/>
          <p:cNvGrpSpPr/>
          <p:nvPr/>
        </p:nvGrpSpPr>
        <p:grpSpPr>
          <a:xfrm>
            <a:off x="8020257" y="2714124"/>
            <a:ext cx="167387" cy="89197"/>
            <a:chOff x="4662475" y="1976500"/>
            <a:chExt cx="68725" cy="36625"/>
          </a:xfrm>
        </p:grpSpPr>
        <p:sp>
          <p:nvSpPr>
            <p:cNvPr id="1689" name="Google Shape;1689;p67"/>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7"/>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7"/>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 name="Google Shape;1692;p67"/>
          <p:cNvGrpSpPr/>
          <p:nvPr/>
        </p:nvGrpSpPr>
        <p:grpSpPr>
          <a:xfrm>
            <a:off x="7717162" y="2717564"/>
            <a:ext cx="166899" cy="82317"/>
            <a:chOff x="4920150" y="1977875"/>
            <a:chExt cx="68525" cy="33800"/>
          </a:xfrm>
        </p:grpSpPr>
        <p:sp>
          <p:nvSpPr>
            <p:cNvPr id="1693" name="Google Shape;1693;p67"/>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7"/>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7"/>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 name="Google Shape;1696;p67"/>
          <p:cNvGrpSpPr/>
          <p:nvPr/>
        </p:nvGrpSpPr>
        <p:grpSpPr>
          <a:xfrm>
            <a:off x="7128319" y="3121482"/>
            <a:ext cx="125190" cy="127858"/>
            <a:chOff x="4676550" y="2160575"/>
            <a:chExt cx="51400" cy="52500"/>
          </a:xfrm>
        </p:grpSpPr>
        <p:sp>
          <p:nvSpPr>
            <p:cNvPr id="1697" name="Google Shape;1697;p67"/>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7"/>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7"/>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 name="Google Shape;1700;p67"/>
          <p:cNvGrpSpPr/>
          <p:nvPr/>
        </p:nvGrpSpPr>
        <p:grpSpPr>
          <a:xfrm>
            <a:off x="7425577" y="3128514"/>
            <a:ext cx="145405" cy="113794"/>
            <a:chOff x="4768325" y="2163475"/>
            <a:chExt cx="59700" cy="46725"/>
          </a:xfrm>
        </p:grpSpPr>
        <p:sp>
          <p:nvSpPr>
            <p:cNvPr id="1701" name="Google Shape;1701;p67"/>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7"/>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3" name="Google Shape;1703;p67"/>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7"/>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7"/>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7"/>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7"/>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7"/>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9" name="Google Shape;1709;p67"/>
          <p:cNvGrpSpPr/>
          <p:nvPr/>
        </p:nvGrpSpPr>
        <p:grpSpPr>
          <a:xfrm>
            <a:off x="7441895" y="3383608"/>
            <a:ext cx="112768" cy="106853"/>
            <a:chOff x="4768575" y="2253950"/>
            <a:chExt cx="46300" cy="43875"/>
          </a:xfrm>
        </p:grpSpPr>
        <p:sp>
          <p:nvSpPr>
            <p:cNvPr id="1710" name="Google Shape;1710;p67"/>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7"/>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 name="Google Shape;1712;p67"/>
          <p:cNvGrpSpPr/>
          <p:nvPr/>
        </p:nvGrpSpPr>
        <p:grpSpPr>
          <a:xfrm>
            <a:off x="7741518" y="3872634"/>
            <a:ext cx="118187" cy="146246"/>
            <a:chOff x="4960900" y="2433225"/>
            <a:chExt cx="48525" cy="60050"/>
          </a:xfrm>
        </p:grpSpPr>
        <p:sp>
          <p:nvSpPr>
            <p:cNvPr id="1713" name="Google Shape;1713;p67"/>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7"/>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 name="Google Shape;1715;p67"/>
          <p:cNvGrpSpPr/>
          <p:nvPr/>
        </p:nvGrpSpPr>
        <p:grpSpPr>
          <a:xfrm>
            <a:off x="7430083" y="4136695"/>
            <a:ext cx="136394" cy="143810"/>
            <a:chOff x="4854075" y="2527625"/>
            <a:chExt cx="56000" cy="59050"/>
          </a:xfrm>
        </p:grpSpPr>
        <p:sp>
          <p:nvSpPr>
            <p:cNvPr id="1716" name="Google Shape;1716;p67"/>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7"/>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8" name="Google Shape;1718;p67"/>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7"/>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7"/>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1" name="Google Shape;1721;p67"/>
          <p:cNvGrpSpPr/>
          <p:nvPr/>
        </p:nvGrpSpPr>
        <p:grpSpPr>
          <a:xfrm>
            <a:off x="8054294" y="3600439"/>
            <a:ext cx="99312" cy="160797"/>
            <a:chOff x="5059700" y="2334775"/>
            <a:chExt cx="40775" cy="66025"/>
          </a:xfrm>
        </p:grpSpPr>
        <p:sp>
          <p:nvSpPr>
            <p:cNvPr id="1722" name="Google Shape;1722;p67"/>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7"/>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7"/>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7"/>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7"/>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7"/>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7"/>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7"/>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7"/>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 name="Google Shape;1731;p67"/>
          <p:cNvGrpSpPr/>
          <p:nvPr/>
        </p:nvGrpSpPr>
        <p:grpSpPr>
          <a:xfrm>
            <a:off x="8011458" y="3865571"/>
            <a:ext cx="184984" cy="160371"/>
            <a:chOff x="5037700" y="2430325"/>
            <a:chExt cx="75950" cy="65850"/>
          </a:xfrm>
        </p:grpSpPr>
        <p:sp>
          <p:nvSpPr>
            <p:cNvPr id="1732" name="Google Shape;1732;p67"/>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7"/>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 name="Google Shape;1734;p67"/>
          <p:cNvGrpSpPr/>
          <p:nvPr/>
        </p:nvGrpSpPr>
        <p:grpSpPr>
          <a:xfrm>
            <a:off x="7430964" y="3632023"/>
            <a:ext cx="173014" cy="97629"/>
            <a:chOff x="4756975" y="2341800"/>
            <a:chExt cx="91975" cy="51925"/>
          </a:xfrm>
        </p:grpSpPr>
        <p:sp>
          <p:nvSpPr>
            <p:cNvPr id="1735" name="Google Shape;1735;p67"/>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7"/>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7"/>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7"/>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7"/>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7"/>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7"/>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7"/>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7"/>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7"/>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7"/>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7"/>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7"/>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7"/>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7"/>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7"/>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7"/>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7"/>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7"/>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7"/>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 name="Google Shape;1755;p67"/>
          <p:cNvGrpSpPr/>
          <p:nvPr/>
        </p:nvGrpSpPr>
        <p:grpSpPr>
          <a:xfrm>
            <a:off x="7697901" y="4120720"/>
            <a:ext cx="212497" cy="175761"/>
            <a:chOff x="4943575" y="2516350"/>
            <a:chExt cx="98675" cy="81700"/>
          </a:xfrm>
        </p:grpSpPr>
        <p:sp>
          <p:nvSpPr>
            <p:cNvPr id="1756" name="Google Shape;1756;p67"/>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7"/>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7"/>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7"/>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7"/>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7"/>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7"/>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7"/>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7"/>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7"/>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7"/>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7"/>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7"/>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7"/>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7"/>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7"/>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7"/>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7"/>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7"/>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7"/>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7"/>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7"/>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7"/>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7"/>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7"/>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7"/>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7"/>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7"/>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7"/>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7"/>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7"/>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7"/>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7"/>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7"/>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7"/>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7"/>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7"/>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7"/>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7"/>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7"/>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7"/>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7"/>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7"/>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7"/>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7"/>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7"/>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7"/>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7"/>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7"/>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7"/>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7"/>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7"/>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7"/>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7"/>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7"/>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7"/>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7"/>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7"/>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7"/>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7"/>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7"/>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7"/>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7"/>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7"/>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7"/>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7"/>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7"/>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7"/>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7"/>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7"/>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7"/>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7"/>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7"/>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7"/>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7"/>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7"/>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7"/>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7"/>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 name="Google Shape;1834;p67"/>
          <p:cNvGrpSpPr/>
          <p:nvPr/>
        </p:nvGrpSpPr>
        <p:grpSpPr>
          <a:xfrm>
            <a:off x="1955962" y="3346963"/>
            <a:ext cx="965351" cy="134611"/>
            <a:chOff x="4411970" y="2962952"/>
            <a:chExt cx="706544" cy="104212"/>
          </a:xfrm>
        </p:grpSpPr>
        <p:sp>
          <p:nvSpPr>
            <p:cNvPr id="1835" name="Google Shape;1835;p67"/>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7"/>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7"/>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7"/>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 name="Google Shape;1839;p67"/>
          <p:cNvGrpSpPr/>
          <p:nvPr/>
        </p:nvGrpSpPr>
        <p:grpSpPr>
          <a:xfrm>
            <a:off x="1955962" y="2935877"/>
            <a:ext cx="960158" cy="289172"/>
            <a:chOff x="4411970" y="2726085"/>
            <a:chExt cx="643107" cy="193659"/>
          </a:xfrm>
        </p:grpSpPr>
        <p:sp>
          <p:nvSpPr>
            <p:cNvPr id="1840" name="Google Shape;1840;p67"/>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7"/>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7"/>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 name="Google Shape;1843;p67"/>
          <p:cNvGrpSpPr/>
          <p:nvPr/>
        </p:nvGrpSpPr>
        <p:grpSpPr>
          <a:xfrm>
            <a:off x="958854" y="3201987"/>
            <a:ext cx="833173" cy="259209"/>
            <a:chOff x="4411970" y="4340222"/>
            <a:chExt cx="779467" cy="242683"/>
          </a:xfrm>
        </p:grpSpPr>
        <p:sp>
          <p:nvSpPr>
            <p:cNvPr id="1844" name="Google Shape;1844;p67"/>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7"/>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7"/>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 name="Google Shape;1847;p67"/>
          <p:cNvGrpSpPr/>
          <p:nvPr/>
        </p:nvGrpSpPr>
        <p:grpSpPr>
          <a:xfrm>
            <a:off x="1955962" y="2597733"/>
            <a:ext cx="965160" cy="216230"/>
            <a:chOff x="4411970" y="2468674"/>
            <a:chExt cx="747317" cy="167425"/>
          </a:xfrm>
        </p:grpSpPr>
        <p:sp>
          <p:nvSpPr>
            <p:cNvPr id="1848" name="Google Shape;1848;p67"/>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7"/>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0" name="Google Shape;1850;p67"/>
          <p:cNvGrpSpPr/>
          <p:nvPr/>
        </p:nvGrpSpPr>
        <p:grpSpPr>
          <a:xfrm>
            <a:off x="954709" y="2502450"/>
            <a:ext cx="810451" cy="319148"/>
            <a:chOff x="4411970" y="3686602"/>
            <a:chExt cx="797845" cy="314215"/>
          </a:xfrm>
        </p:grpSpPr>
        <p:sp>
          <p:nvSpPr>
            <p:cNvPr id="1851" name="Google Shape;1851;p67"/>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7"/>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7"/>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7"/>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7"/>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6" name="Google Shape;1856;p67"/>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7" name="Google Shape;1857;p67"/>
          <p:cNvGrpSpPr/>
          <p:nvPr/>
        </p:nvGrpSpPr>
        <p:grpSpPr>
          <a:xfrm>
            <a:off x="954806" y="2256974"/>
            <a:ext cx="1970333" cy="208784"/>
            <a:chOff x="6336019" y="3733725"/>
            <a:chExt cx="2566206" cy="351310"/>
          </a:xfrm>
        </p:grpSpPr>
        <p:sp>
          <p:nvSpPr>
            <p:cNvPr id="1858" name="Google Shape;1858;p67"/>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7"/>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7"/>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7"/>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 name="Google Shape;1862;p67"/>
          <p:cNvGrpSpPr/>
          <p:nvPr/>
        </p:nvGrpSpPr>
        <p:grpSpPr>
          <a:xfrm>
            <a:off x="1955962" y="3864529"/>
            <a:ext cx="946551" cy="153200"/>
            <a:chOff x="4404545" y="3301592"/>
            <a:chExt cx="782403" cy="129272"/>
          </a:xfrm>
        </p:grpSpPr>
        <p:sp>
          <p:nvSpPr>
            <p:cNvPr id="1863" name="Google Shape;1863;p67"/>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7"/>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 name="Google Shape;1865;p67"/>
          <p:cNvGrpSpPr/>
          <p:nvPr/>
        </p:nvGrpSpPr>
        <p:grpSpPr>
          <a:xfrm>
            <a:off x="1955962" y="3603488"/>
            <a:ext cx="962257" cy="139127"/>
            <a:chOff x="4411970" y="3131459"/>
            <a:chExt cx="710520" cy="117397"/>
          </a:xfrm>
        </p:grpSpPr>
        <p:sp>
          <p:nvSpPr>
            <p:cNvPr id="1866" name="Google Shape;1866;p67"/>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7"/>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868" name="Google Shape;1868;p67"/>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9" name="Google Shape;1869;p67"/>
          <p:cNvGrpSpPr/>
          <p:nvPr/>
        </p:nvGrpSpPr>
        <p:grpSpPr>
          <a:xfrm>
            <a:off x="956107" y="3538282"/>
            <a:ext cx="823838" cy="458988"/>
            <a:chOff x="4411970" y="1801825"/>
            <a:chExt cx="734586" cy="409262"/>
          </a:xfrm>
        </p:grpSpPr>
        <p:sp>
          <p:nvSpPr>
            <p:cNvPr id="1870" name="Google Shape;1870;p67"/>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7"/>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 name="Google Shape;1872;p67"/>
          <p:cNvGrpSpPr/>
          <p:nvPr/>
        </p:nvGrpSpPr>
        <p:grpSpPr>
          <a:xfrm>
            <a:off x="956107" y="4086708"/>
            <a:ext cx="856348" cy="212039"/>
            <a:chOff x="4411970" y="2233974"/>
            <a:chExt cx="763574" cy="189068"/>
          </a:xfrm>
        </p:grpSpPr>
        <p:sp>
          <p:nvSpPr>
            <p:cNvPr id="1873" name="Google Shape;1873;p67"/>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7"/>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 name="Google Shape;1875;p67"/>
          <p:cNvGrpSpPr/>
          <p:nvPr/>
        </p:nvGrpSpPr>
        <p:grpSpPr>
          <a:xfrm>
            <a:off x="3066303" y="2262044"/>
            <a:ext cx="511602" cy="511602"/>
            <a:chOff x="5681300" y="2527788"/>
            <a:chExt cx="805800" cy="805800"/>
          </a:xfrm>
        </p:grpSpPr>
        <p:sp>
          <p:nvSpPr>
            <p:cNvPr id="1876" name="Google Shape;1876;p67"/>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7"/>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8" name="Google Shape;1878;p67"/>
          <p:cNvGrpSpPr/>
          <p:nvPr/>
        </p:nvGrpSpPr>
        <p:grpSpPr>
          <a:xfrm>
            <a:off x="3063497" y="3028627"/>
            <a:ext cx="513021" cy="512935"/>
            <a:chOff x="4049800" y="640400"/>
            <a:chExt cx="858900" cy="858900"/>
          </a:xfrm>
        </p:grpSpPr>
        <p:sp>
          <p:nvSpPr>
            <p:cNvPr id="1879" name="Google Shape;1879;p67"/>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7"/>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 name="Google Shape;1881;p67"/>
          <p:cNvGrpSpPr/>
          <p:nvPr/>
        </p:nvGrpSpPr>
        <p:grpSpPr>
          <a:xfrm>
            <a:off x="2980696" y="3680519"/>
            <a:ext cx="686489" cy="686585"/>
            <a:chOff x="5080188" y="927900"/>
            <a:chExt cx="961200" cy="961200"/>
          </a:xfrm>
        </p:grpSpPr>
        <p:sp>
          <p:nvSpPr>
            <p:cNvPr id="1882" name="Google Shape;1882;p67"/>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7"/>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7"/>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7"/>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7"/>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7"/>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7"/>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7"/>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0" name="Google Shape;1890;p67"/>
          <p:cNvGrpSpPr/>
          <p:nvPr/>
        </p:nvGrpSpPr>
        <p:grpSpPr>
          <a:xfrm>
            <a:off x="3763848" y="3773248"/>
            <a:ext cx="510373" cy="510937"/>
            <a:chOff x="7508249" y="1522825"/>
            <a:chExt cx="1326332" cy="1322987"/>
          </a:xfrm>
        </p:grpSpPr>
        <p:sp>
          <p:nvSpPr>
            <p:cNvPr id="1891" name="Google Shape;1891;p67"/>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7"/>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7"/>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7"/>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7"/>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7"/>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7"/>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7"/>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7"/>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7"/>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1" name="Google Shape;1901;p67"/>
          <p:cNvGrpSpPr/>
          <p:nvPr/>
        </p:nvGrpSpPr>
        <p:grpSpPr>
          <a:xfrm>
            <a:off x="4455441" y="3774653"/>
            <a:ext cx="492652" cy="503348"/>
            <a:chOff x="6039282" y="1042577"/>
            <a:chExt cx="734315" cy="731929"/>
          </a:xfrm>
        </p:grpSpPr>
        <p:sp>
          <p:nvSpPr>
            <p:cNvPr id="1902" name="Google Shape;1902;p67"/>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7"/>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7"/>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7"/>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7"/>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7"/>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7"/>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7"/>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7"/>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7"/>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7"/>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7"/>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7"/>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7"/>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7"/>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7"/>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7"/>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7"/>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7"/>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7"/>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7"/>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3" name="Google Shape;1923;p67"/>
          <p:cNvGrpSpPr/>
          <p:nvPr/>
        </p:nvGrpSpPr>
        <p:grpSpPr>
          <a:xfrm>
            <a:off x="5095855" y="2270694"/>
            <a:ext cx="483304" cy="504902"/>
            <a:chOff x="1825800" y="1651625"/>
            <a:chExt cx="568125" cy="591775"/>
          </a:xfrm>
        </p:grpSpPr>
        <p:sp>
          <p:nvSpPr>
            <p:cNvPr id="1924" name="Google Shape;1924;p67"/>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7"/>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7"/>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7"/>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7"/>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7"/>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0" name="Google Shape;1930;p67"/>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7"/>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7"/>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7"/>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7"/>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easily </a:t>
            </a:r>
            <a:r>
              <a:rPr b="1" lang="en" sz="1100">
                <a:solidFill>
                  <a:schemeClr val="dk2"/>
                </a:solidFill>
              </a:rPr>
              <a:t>resize </a:t>
            </a:r>
            <a:r>
              <a:rPr lang="en" sz="1100">
                <a:solidFill>
                  <a:schemeClr val="lt1"/>
                </a:solidFill>
              </a:rPr>
              <a:t>these resources without losing quality. To </a:t>
            </a:r>
            <a:r>
              <a:rPr b="1" lang="en" sz="1100">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dk2"/>
                </a:solidFill>
                <a:uFill>
                  <a:noFill/>
                </a:uFill>
                <a:hlinkClick r:id="rId3">
                  <a:extLst>
                    <a:ext uri="{A12FA001-AC4F-418D-AE19-62706E023703}">
                      <ahyp:hlinkClr val="tx"/>
                    </a:ext>
                  </a:extLst>
                </a:hlinkClick>
              </a:rPr>
              <a:t>infographics</a:t>
            </a:r>
            <a:r>
              <a:rPr b="1" lang="en" sz="1100">
                <a:solidFill>
                  <a:schemeClr val="dk2"/>
                </a:solidFill>
              </a:rPr>
              <a:t> </a:t>
            </a:r>
            <a:r>
              <a:rPr lang="en" sz="1100">
                <a:solidFill>
                  <a:schemeClr val="lt1"/>
                </a:solidFill>
              </a:rPr>
              <a:t>on Slidesgo.</a:t>
            </a:r>
            <a:endParaRPr sz="1100">
              <a:solidFill>
                <a:schemeClr val="lt1"/>
              </a:solidFill>
            </a:endParaRPr>
          </a:p>
        </p:txBody>
      </p:sp>
      <p:sp>
        <p:nvSpPr>
          <p:cNvPr id="1935" name="Google Shape;1935;p67"/>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39" name="Shape 1939"/>
        <p:cNvGrpSpPr/>
        <p:nvPr/>
      </p:nvGrpSpPr>
      <p:grpSpPr>
        <a:xfrm>
          <a:off x="0" y="0"/>
          <a:ext cx="0" cy="0"/>
          <a:chOff x="0" y="0"/>
          <a:chExt cx="0" cy="0"/>
        </a:xfrm>
      </p:grpSpPr>
      <p:grpSp>
        <p:nvGrpSpPr>
          <p:cNvPr id="1940" name="Google Shape;1940;p68"/>
          <p:cNvGrpSpPr/>
          <p:nvPr/>
        </p:nvGrpSpPr>
        <p:grpSpPr>
          <a:xfrm>
            <a:off x="722059" y="955168"/>
            <a:ext cx="2492868" cy="1379876"/>
            <a:chOff x="2654821" y="2311071"/>
            <a:chExt cx="2279715" cy="1262120"/>
          </a:xfrm>
        </p:grpSpPr>
        <p:grpSp>
          <p:nvGrpSpPr>
            <p:cNvPr id="1941" name="Google Shape;1941;p68"/>
            <p:cNvGrpSpPr/>
            <p:nvPr/>
          </p:nvGrpSpPr>
          <p:grpSpPr>
            <a:xfrm>
              <a:off x="4034269" y="2840745"/>
              <a:ext cx="40212" cy="36437"/>
              <a:chOff x="4293400" y="2574725"/>
              <a:chExt cx="84425" cy="80100"/>
            </a:xfrm>
          </p:grpSpPr>
          <p:sp>
            <p:nvSpPr>
              <p:cNvPr id="1942" name="Google Shape;1942;p68"/>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943" name="Google Shape;1943;p68"/>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4" name="Google Shape;1944;p68"/>
            <p:cNvGrpSpPr/>
            <p:nvPr/>
          </p:nvGrpSpPr>
          <p:grpSpPr>
            <a:xfrm>
              <a:off x="3894606" y="2334874"/>
              <a:ext cx="913198" cy="518984"/>
              <a:chOff x="4000175" y="1462675"/>
              <a:chExt cx="1917275" cy="1140875"/>
            </a:xfrm>
          </p:grpSpPr>
          <p:sp>
            <p:nvSpPr>
              <p:cNvPr id="1945" name="Google Shape;1945;p68"/>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946" name="Google Shape;1946;p68"/>
              <p:cNvGrpSpPr/>
              <p:nvPr/>
            </p:nvGrpSpPr>
            <p:grpSpPr>
              <a:xfrm>
                <a:off x="4000175" y="1462675"/>
                <a:ext cx="1917275" cy="1140875"/>
                <a:chOff x="4000175" y="1462675"/>
                <a:chExt cx="1917275" cy="1140875"/>
              </a:xfrm>
            </p:grpSpPr>
            <p:sp>
              <p:nvSpPr>
                <p:cNvPr id="1947" name="Google Shape;1947;p68"/>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948" name="Google Shape;1948;p68"/>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8"/>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8"/>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8"/>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952" name="Google Shape;1952;p68"/>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53" name="Google Shape;1953;p68"/>
            <p:cNvGrpSpPr/>
            <p:nvPr/>
          </p:nvGrpSpPr>
          <p:grpSpPr>
            <a:xfrm>
              <a:off x="3875768" y="2846704"/>
              <a:ext cx="44796" cy="47366"/>
              <a:chOff x="3960625" y="2587825"/>
              <a:chExt cx="94050" cy="104125"/>
            </a:xfrm>
          </p:grpSpPr>
          <p:sp>
            <p:nvSpPr>
              <p:cNvPr id="1954" name="Google Shape;1954;p68"/>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955" name="Google Shape;1955;p68"/>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6" name="Google Shape;1956;p68"/>
            <p:cNvGrpSpPr/>
            <p:nvPr/>
          </p:nvGrpSpPr>
          <p:grpSpPr>
            <a:xfrm>
              <a:off x="3782759" y="2807162"/>
              <a:ext cx="82686" cy="85487"/>
              <a:chOff x="3765350" y="2500900"/>
              <a:chExt cx="173600" cy="187925"/>
            </a:xfrm>
          </p:grpSpPr>
          <p:sp>
            <p:nvSpPr>
              <p:cNvPr id="1957" name="Google Shape;1957;p68"/>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958" name="Google Shape;1958;p68"/>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8"/>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8"/>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8"/>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8"/>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3" name="Google Shape;1963;p68"/>
            <p:cNvGrpSpPr/>
            <p:nvPr/>
          </p:nvGrpSpPr>
          <p:grpSpPr>
            <a:xfrm>
              <a:off x="3775674" y="2798496"/>
              <a:ext cx="40545" cy="23564"/>
              <a:chOff x="3750475" y="2481850"/>
              <a:chExt cx="85125" cy="51800"/>
            </a:xfrm>
          </p:grpSpPr>
          <p:sp>
            <p:nvSpPr>
              <p:cNvPr id="1964" name="Google Shape;1964;p68"/>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8"/>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966" name="Google Shape;1966;p68"/>
            <p:cNvGrpSpPr/>
            <p:nvPr/>
          </p:nvGrpSpPr>
          <p:grpSpPr>
            <a:xfrm>
              <a:off x="3716946" y="2776024"/>
              <a:ext cx="81971" cy="76912"/>
              <a:chOff x="3627175" y="2432450"/>
              <a:chExt cx="172100" cy="169075"/>
            </a:xfrm>
          </p:grpSpPr>
          <p:sp>
            <p:nvSpPr>
              <p:cNvPr id="1967" name="Google Shape;1967;p68"/>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8"/>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969" name="Google Shape;1969;p68"/>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970" name="Google Shape;1970;p68"/>
            <p:cNvGrpSpPr/>
            <p:nvPr/>
          </p:nvGrpSpPr>
          <p:grpSpPr>
            <a:xfrm>
              <a:off x="3685682" y="2845624"/>
              <a:ext cx="29311" cy="45055"/>
              <a:chOff x="3561536" y="2585450"/>
              <a:chExt cx="61539" cy="99045"/>
            </a:xfrm>
          </p:grpSpPr>
          <p:sp>
            <p:nvSpPr>
              <p:cNvPr id="1971" name="Google Shape;1971;p68"/>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8"/>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973" name="Google Shape;1973;p68"/>
            <p:cNvGrpSpPr/>
            <p:nvPr/>
          </p:nvGrpSpPr>
          <p:grpSpPr>
            <a:xfrm>
              <a:off x="3849905" y="2572252"/>
              <a:ext cx="74339" cy="119559"/>
              <a:chOff x="3906325" y="1984500"/>
              <a:chExt cx="156075" cy="262825"/>
            </a:xfrm>
          </p:grpSpPr>
          <p:sp>
            <p:nvSpPr>
              <p:cNvPr id="1974" name="Google Shape;1974;p68"/>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975" name="Google Shape;1975;p68"/>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6" name="Google Shape;1976;p68"/>
            <p:cNvGrpSpPr/>
            <p:nvPr/>
          </p:nvGrpSpPr>
          <p:grpSpPr>
            <a:xfrm>
              <a:off x="2654821" y="2414345"/>
              <a:ext cx="667570" cy="558731"/>
              <a:chOff x="1397225" y="1637375"/>
              <a:chExt cx="1401575" cy="1228250"/>
            </a:xfrm>
          </p:grpSpPr>
          <p:sp>
            <p:nvSpPr>
              <p:cNvPr id="1977" name="Google Shape;1977;p68"/>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978" name="Google Shape;1978;p68"/>
              <p:cNvGrpSpPr/>
              <p:nvPr/>
            </p:nvGrpSpPr>
            <p:grpSpPr>
              <a:xfrm>
                <a:off x="1397225" y="1637375"/>
                <a:ext cx="1398775" cy="1228250"/>
                <a:chOff x="1397225" y="1637375"/>
                <a:chExt cx="1398775" cy="1228250"/>
              </a:xfrm>
            </p:grpSpPr>
            <p:sp>
              <p:nvSpPr>
                <p:cNvPr id="1979" name="Google Shape;1979;p68"/>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8"/>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81" name="Google Shape;1981;p68"/>
            <p:cNvGrpSpPr/>
            <p:nvPr/>
          </p:nvGrpSpPr>
          <p:grpSpPr>
            <a:xfrm>
              <a:off x="3230417" y="3103734"/>
              <a:ext cx="282982" cy="280332"/>
              <a:chOff x="2605700" y="3152850"/>
              <a:chExt cx="594125" cy="616250"/>
            </a:xfrm>
          </p:grpSpPr>
          <p:sp>
            <p:nvSpPr>
              <p:cNvPr id="1982" name="Google Shape;1982;p68"/>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983" name="Google Shape;1983;p68"/>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984" name="Google Shape;1984;p68"/>
            <p:cNvGrpSpPr/>
            <p:nvPr/>
          </p:nvGrpSpPr>
          <p:grpSpPr>
            <a:xfrm>
              <a:off x="3265985" y="3226989"/>
              <a:ext cx="87151" cy="346202"/>
              <a:chOff x="2680375" y="3423800"/>
              <a:chExt cx="182975" cy="761050"/>
            </a:xfrm>
          </p:grpSpPr>
          <p:sp>
            <p:nvSpPr>
              <p:cNvPr id="1985" name="Google Shape;1985;p68"/>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986" name="Google Shape;1986;p68"/>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7" name="Google Shape;1987;p68"/>
            <p:cNvGrpSpPr/>
            <p:nvPr/>
          </p:nvGrpSpPr>
          <p:grpSpPr>
            <a:xfrm>
              <a:off x="3855466" y="3289811"/>
              <a:ext cx="112514" cy="94210"/>
              <a:chOff x="3918000" y="3561900"/>
              <a:chExt cx="236225" cy="207100"/>
            </a:xfrm>
          </p:grpSpPr>
          <p:sp>
            <p:nvSpPr>
              <p:cNvPr id="1988" name="Google Shape;1988;p68"/>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989" name="Google Shape;1989;p68"/>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0" name="Google Shape;1990;p68"/>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8"/>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8"/>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993" name="Google Shape;1993;p68"/>
            <p:cNvGrpSpPr/>
            <p:nvPr/>
          </p:nvGrpSpPr>
          <p:grpSpPr>
            <a:xfrm>
              <a:off x="2905224" y="2311071"/>
              <a:ext cx="596721" cy="528992"/>
              <a:chOff x="1922950" y="1410350"/>
              <a:chExt cx="1252825" cy="1162875"/>
            </a:xfrm>
          </p:grpSpPr>
          <p:sp>
            <p:nvSpPr>
              <p:cNvPr id="1994" name="Google Shape;1994;p68"/>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8"/>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8"/>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8"/>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8"/>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8"/>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8"/>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8"/>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8"/>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8"/>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8"/>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8"/>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8"/>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8"/>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8"/>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8"/>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2010" name="Google Shape;2010;p68"/>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8"/>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8"/>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8"/>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8"/>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8"/>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8"/>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8"/>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8"/>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8"/>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8"/>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8"/>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8"/>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8"/>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8"/>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8"/>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8"/>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8"/>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8"/>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8"/>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030" name="Google Shape;2030;p68"/>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031" name="Google Shape;2031;p68"/>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2" name="Google Shape;2032;p68"/>
            <p:cNvGrpSpPr/>
            <p:nvPr/>
          </p:nvGrpSpPr>
          <p:grpSpPr>
            <a:xfrm>
              <a:off x="3280929" y="3294542"/>
              <a:ext cx="109894" cy="272224"/>
              <a:chOff x="2711750" y="3572300"/>
              <a:chExt cx="230725" cy="598425"/>
            </a:xfrm>
          </p:grpSpPr>
          <p:sp>
            <p:nvSpPr>
              <p:cNvPr id="2033" name="Google Shape;2033;p68"/>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8"/>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35" name="Google Shape;2035;p68"/>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6" name="Google Shape;2036;p68"/>
            <p:cNvGrpSpPr/>
            <p:nvPr/>
          </p:nvGrpSpPr>
          <p:grpSpPr>
            <a:xfrm>
              <a:off x="3790439" y="2408636"/>
              <a:ext cx="73017" cy="75684"/>
              <a:chOff x="3781475" y="1624825"/>
              <a:chExt cx="153300" cy="166375"/>
            </a:xfrm>
          </p:grpSpPr>
          <p:sp>
            <p:nvSpPr>
              <p:cNvPr id="2037" name="Google Shape;2037;p68"/>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8"/>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8"/>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8"/>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1" name="Google Shape;2041;p68"/>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8"/>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8"/>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8"/>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8"/>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8"/>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8"/>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8" name="Google Shape;2048;p68"/>
            <p:cNvGrpSpPr/>
            <p:nvPr/>
          </p:nvGrpSpPr>
          <p:grpSpPr>
            <a:xfrm>
              <a:off x="4403342" y="3107749"/>
              <a:ext cx="316680" cy="101374"/>
              <a:chOff x="5068275" y="3161675"/>
              <a:chExt cx="664875" cy="222850"/>
            </a:xfrm>
          </p:grpSpPr>
          <p:sp>
            <p:nvSpPr>
              <p:cNvPr id="2049" name="Google Shape;2049;p68"/>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8"/>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8"/>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8"/>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3" name="Google Shape;2053;p68"/>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8"/>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8"/>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8"/>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8"/>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8"/>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8"/>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8"/>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8"/>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8"/>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8"/>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8"/>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8"/>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8"/>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8"/>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8"/>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8"/>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8"/>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8"/>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8"/>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8"/>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8"/>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8"/>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8"/>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8"/>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8"/>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8"/>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8"/>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8"/>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2" name="Google Shape;2082;p68"/>
            <p:cNvGrpSpPr/>
            <p:nvPr/>
          </p:nvGrpSpPr>
          <p:grpSpPr>
            <a:xfrm>
              <a:off x="3697513" y="2707266"/>
              <a:ext cx="59549" cy="79733"/>
              <a:chOff x="3586375" y="2281300"/>
              <a:chExt cx="125025" cy="175275"/>
            </a:xfrm>
          </p:grpSpPr>
          <p:sp>
            <p:nvSpPr>
              <p:cNvPr id="2083" name="Google Shape;2083;p68"/>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8"/>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5" name="Google Shape;2085;p68"/>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6" name="Google Shape;2086;p68"/>
            <p:cNvGrpSpPr/>
            <p:nvPr/>
          </p:nvGrpSpPr>
          <p:grpSpPr>
            <a:xfrm>
              <a:off x="4513224" y="3221724"/>
              <a:ext cx="274563" cy="280321"/>
              <a:chOff x="5298975" y="3412225"/>
              <a:chExt cx="576450" cy="616225"/>
            </a:xfrm>
          </p:grpSpPr>
          <p:sp>
            <p:nvSpPr>
              <p:cNvPr id="2087" name="Google Shape;2087;p68"/>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088" name="Google Shape;2088;p68"/>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9" name="Google Shape;2089;p68"/>
            <p:cNvGrpSpPr/>
            <p:nvPr/>
          </p:nvGrpSpPr>
          <p:grpSpPr>
            <a:xfrm>
              <a:off x="4824403" y="3421846"/>
              <a:ext cx="110132" cy="130647"/>
              <a:chOff x="5952300" y="3852150"/>
              <a:chExt cx="231225" cy="287200"/>
            </a:xfrm>
          </p:grpSpPr>
          <p:sp>
            <p:nvSpPr>
              <p:cNvPr id="2090" name="Google Shape;2090;p68"/>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8"/>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2" name="Google Shape;2092;p68"/>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8"/>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8"/>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8"/>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8"/>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8"/>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8"/>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8"/>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0" name="Google Shape;2100;p68"/>
            <p:cNvGrpSpPr/>
            <p:nvPr/>
          </p:nvGrpSpPr>
          <p:grpSpPr>
            <a:xfrm>
              <a:off x="4295710" y="3079670"/>
              <a:ext cx="14968" cy="27135"/>
              <a:chOff x="4842300" y="3099950"/>
              <a:chExt cx="31425" cy="59650"/>
            </a:xfrm>
          </p:grpSpPr>
          <p:sp>
            <p:nvSpPr>
              <p:cNvPr id="2101" name="Google Shape;2101;p68"/>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8"/>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8"/>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8"/>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05" name="Google Shape;2105;p68"/>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8"/>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8"/>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8"/>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8"/>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8"/>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8"/>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8"/>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13" name="Google Shape;2113;p68"/>
            <p:cNvGrpSpPr/>
            <p:nvPr/>
          </p:nvGrpSpPr>
          <p:grpSpPr>
            <a:xfrm>
              <a:off x="3831056" y="2816010"/>
              <a:ext cx="37378" cy="27612"/>
              <a:chOff x="3866750" y="2520350"/>
              <a:chExt cx="78475" cy="60700"/>
            </a:xfrm>
          </p:grpSpPr>
          <p:sp>
            <p:nvSpPr>
              <p:cNvPr id="2114" name="Google Shape;2114;p68"/>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8"/>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8"/>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8"/>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8" name="Google Shape;2118;p68"/>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8"/>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8"/>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8"/>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8"/>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8"/>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8"/>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8"/>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8"/>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8"/>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8"/>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8"/>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8"/>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8"/>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8"/>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8"/>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8"/>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135" name="Google Shape;2135;p68"/>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8"/>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8"/>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8"/>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8"/>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8"/>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8"/>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8"/>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8"/>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8"/>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8"/>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8"/>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147" name="Google Shape;2147;p68"/>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8"/>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8"/>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8"/>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8"/>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8"/>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8"/>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8"/>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8"/>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8"/>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8"/>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8"/>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8"/>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60" name="Google Shape;2160;p68"/>
            <p:cNvGrpSpPr/>
            <p:nvPr/>
          </p:nvGrpSpPr>
          <p:grpSpPr>
            <a:xfrm>
              <a:off x="3632736" y="3051591"/>
              <a:ext cx="63288" cy="45217"/>
              <a:chOff x="3450375" y="3038225"/>
              <a:chExt cx="132875" cy="99400"/>
            </a:xfrm>
          </p:grpSpPr>
          <p:sp>
            <p:nvSpPr>
              <p:cNvPr id="2161" name="Google Shape;2161;p68"/>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8"/>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3" name="Google Shape;2163;p68"/>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8"/>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8"/>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8"/>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8"/>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8"/>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8"/>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8"/>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8"/>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172" name="Google Shape;2172;p68"/>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8"/>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8"/>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8"/>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8"/>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8"/>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8"/>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8"/>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8"/>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8"/>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182" name="Google Shape;2182;p68"/>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8"/>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8"/>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8"/>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8"/>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8"/>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188" name="Google Shape;2188;p68"/>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8"/>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8"/>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8"/>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8"/>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8"/>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8"/>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8"/>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8"/>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8"/>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8" name="Google Shape;2198;p68"/>
          <p:cNvGrpSpPr/>
          <p:nvPr/>
        </p:nvGrpSpPr>
        <p:grpSpPr>
          <a:xfrm>
            <a:off x="719116" y="2850945"/>
            <a:ext cx="2622876" cy="1333540"/>
            <a:chOff x="238125" y="1038125"/>
            <a:chExt cx="7146800" cy="3633625"/>
          </a:xfrm>
        </p:grpSpPr>
        <p:sp>
          <p:nvSpPr>
            <p:cNvPr id="2199" name="Google Shape;2199;p68"/>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8"/>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8"/>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8"/>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8"/>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8"/>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8"/>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8"/>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8"/>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8"/>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8"/>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8"/>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8"/>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8"/>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8"/>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8"/>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8"/>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8"/>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8"/>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8"/>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8"/>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8"/>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8"/>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8"/>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8"/>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8"/>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8"/>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8"/>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8"/>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8"/>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8"/>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8"/>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8"/>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8"/>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8"/>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8"/>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8"/>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8"/>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8"/>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8"/>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8"/>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8"/>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8"/>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8"/>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8"/>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8"/>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8"/>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8"/>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8"/>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8"/>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8"/>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8"/>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8"/>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8"/>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8"/>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8"/>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8"/>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8"/>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8"/>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8"/>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8"/>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8"/>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8"/>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8"/>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8"/>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8"/>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8"/>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8"/>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8"/>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8"/>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8"/>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8"/>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8"/>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8"/>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8"/>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8"/>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8"/>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8"/>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8"/>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8"/>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8"/>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8"/>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8"/>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8"/>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8"/>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8"/>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8"/>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8"/>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8"/>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8"/>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8"/>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8"/>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8"/>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8"/>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8"/>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8"/>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8"/>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8"/>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8"/>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8"/>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8"/>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8"/>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8"/>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8"/>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8"/>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8"/>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8"/>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8"/>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8"/>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8"/>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8"/>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8"/>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8"/>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8"/>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8"/>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8"/>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8"/>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8"/>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8"/>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8"/>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8"/>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8"/>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8"/>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8"/>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8"/>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8"/>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8"/>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8"/>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8"/>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8"/>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8"/>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8"/>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8"/>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8"/>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8"/>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8"/>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8"/>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8"/>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8"/>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8"/>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8"/>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8"/>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8"/>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8"/>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8"/>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8"/>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8"/>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8"/>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8"/>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8"/>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8"/>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8"/>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8"/>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8"/>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8"/>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8"/>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8"/>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8"/>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8"/>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8"/>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8"/>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8"/>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8"/>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8"/>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8"/>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8"/>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8"/>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8"/>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8"/>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8"/>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8"/>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8"/>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8"/>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8"/>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8"/>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8"/>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8"/>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8"/>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8"/>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8"/>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8"/>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8"/>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8"/>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8"/>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8"/>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8"/>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8"/>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8"/>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8"/>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8"/>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8"/>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8"/>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8"/>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8"/>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8"/>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8"/>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8"/>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8"/>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8"/>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8"/>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8"/>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8"/>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8"/>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8"/>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8"/>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8"/>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8"/>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8"/>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8"/>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8"/>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8"/>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8"/>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8"/>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8"/>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8"/>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8"/>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8"/>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8"/>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8"/>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8"/>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8"/>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8"/>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8"/>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8"/>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8"/>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8"/>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8"/>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8"/>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8"/>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8"/>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8"/>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8"/>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8"/>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8"/>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8"/>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8"/>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8"/>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8"/>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8"/>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8"/>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8"/>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8"/>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8"/>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8"/>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8"/>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8"/>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8"/>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8"/>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8"/>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8"/>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8"/>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8"/>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8"/>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8"/>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8"/>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8"/>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8"/>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8"/>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8"/>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8"/>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8"/>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8"/>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8"/>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8"/>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8"/>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8"/>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8"/>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8"/>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8"/>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8"/>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8"/>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8"/>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8"/>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8"/>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8"/>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8"/>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8"/>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8"/>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8"/>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8"/>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8"/>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8"/>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8"/>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8"/>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8"/>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8"/>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8"/>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8"/>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8"/>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8"/>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8"/>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8"/>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8"/>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8"/>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8"/>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8"/>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8"/>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8"/>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8"/>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8"/>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8"/>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8"/>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8"/>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8"/>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8"/>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8"/>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8"/>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8"/>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8"/>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8"/>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8"/>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8"/>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8"/>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8"/>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8"/>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8"/>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8"/>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8"/>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8"/>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8"/>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8"/>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8"/>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8"/>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8"/>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8"/>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8"/>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8"/>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8"/>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8"/>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8"/>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8"/>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8"/>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8"/>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8"/>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8"/>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8"/>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8"/>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8"/>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8"/>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8"/>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8"/>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8"/>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8"/>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8"/>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8"/>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8"/>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8"/>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8"/>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8"/>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8"/>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8"/>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8"/>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8"/>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8"/>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8"/>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8"/>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8"/>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8"/>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8"/>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8"/>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8"/>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8"/>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8"/>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8"/>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8"/>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8"/>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8"/>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8"/>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8"/>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8"/>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8"/>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8"/>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8"/>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8"/>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8"/>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8"/>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8"/>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8"/>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8"/>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8"/>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8"/>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8"/>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8"/>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8"/>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8"/>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8"/>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8"/>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8"/>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8"/>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8"/>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8"/>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8"/>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8"/>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8"/>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8"/>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8"/>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8"/>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8"/>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8"/>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8"/>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8"/>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8"/>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8"/>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8"/>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8"/>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8"/>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8"/>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8"/>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8"/>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8"/>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8"/>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8"/>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8"/>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8"/>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8"/>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8"/>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8"/>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8"/>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8"/>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8"/>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8"/>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8"/>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8"/>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8"/>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8"/>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8"/>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8"/>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8"/>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8"/>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8"/>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8"/>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8"/>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8"/>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8"/>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8"/>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8"/>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8"/>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8"/>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8"/>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8"/>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8"/>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8"/>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8"/>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8"/>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8"/>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8"/>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8"/>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8"/>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8"/>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8"/>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8"/>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8"/>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8"/>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8"/>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8"/>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8"/>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8"/>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8"/>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8"/>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8"/>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8"/>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8"/>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8"/>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8"/>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8"/>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8"/>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8"/>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8"/>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8"/>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8"/>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8"/>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8"/>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8"/>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8"/>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8"/>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8"/>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8"/>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8"/>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8"/>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8"/>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8"/>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8"/>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8"/>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8"/>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8"/>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8"/>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8"/>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8"/>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8"/>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8"/>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8"/>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8"/>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8"/>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8"/>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8"/>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8"/>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8"/>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8"/>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8"/>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8"/>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8"/>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8"/>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8"/>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8"/>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8"/>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8"/>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8"/>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8"/>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8"/>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8"/>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8"/>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8"/>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8"/>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8"/>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8"/>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8"/>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8"/>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8"/>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8"/>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8"/>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8"/>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8"/>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8"/>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8"/>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8"/>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8"/>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8"/>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8"/>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8"/>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8"/>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8"/>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8"/>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8"/>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8"/>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8"/>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8"/>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8"/>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8"/>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8"/>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8"/>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8"/>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8"/>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8"/>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8"/>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8"/>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8"/>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8"/>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8"/>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8"/>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8"/>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8"/>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8"/>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8"/>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8"/>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8"/>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8"/>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8"/>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8"/>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8"/>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8"/>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8"/>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8"/>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8"/>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8"/>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8"/>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8"/>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8"/>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8"/>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8"/>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8"/>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8"/>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8"/>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8"/>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8"/>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8"/>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8"/>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8"/>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8"/>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8"/>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8"/>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8"/>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8"/>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8"/>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8"/>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8"/>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8"/>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8"/>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8"/>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8"/>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8"/>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8"/>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8"/>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8"/>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8"/>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8"/>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8"/>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8"/>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8"/>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8"/>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8"/>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8"/>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8"/>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8"/>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8"/>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8"/>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8"/>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8"/>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8"/>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8"/>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8"/>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8"/>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8"/>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8"/>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8"/>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8"/>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8"/>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8"/>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8"/>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8"/>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8"/>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8"/>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8"/>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8"/>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8"/>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8"/>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8"/>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8"/>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8"/>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8"/>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8"/>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8"/>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8"/>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8"/>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8"/>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8"/>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8"/>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8"/>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8"/>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8"/>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8"/>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8"/>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8"/>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8"/>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8"/>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8"/>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8"/>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8"/>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8"/>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8"/>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8"/>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8"/>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8"/>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8"/>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8"/>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8"/>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8"/>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8"/>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8"/>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8"/>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8"/>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8"/>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8"/>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8"/>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8"/>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8"/>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8"/>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8"/>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8"/>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8"/>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8"/>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8"/>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8"/>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8"/>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8"/>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8"/>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8"/>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8"/>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8"/>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8"/>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8"/>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8"/>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8"/>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8"/>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8"/>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8"/>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8"/>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8"/>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8"/>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8"/>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8"/>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8"/>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8"/>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8"/>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8"/>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8"/>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8"/>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8"/>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8"/>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8"/>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8"/>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8"/>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8"/>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8"/>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8"/>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8"/>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8"/>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8"/>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8"/>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8"/>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8"/>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8"/>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8"/>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8"/>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8"/>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8"/>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8"/>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8"/>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8"/>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8"/>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8"/>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8"/>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8"/>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8"/>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8"/>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8"/>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8"/>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8"/>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8"/>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8"/>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8"/>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8"/>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8"/>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8"/>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8"/>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8"/>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8"/>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8"/>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8"/>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8"/>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8"/>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8"/>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8"/>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8"/>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8"/>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8"/>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8"/>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8"/>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8"/>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8"/>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8"/>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8"/>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8"/>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8"/>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8"/>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8"/>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8"/>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8"/>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8"/>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8"/>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8"/>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8"/>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8"/>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8"/>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8"/>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8"/>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8"/>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8"/>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8"/>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8"/>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8"/>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8"/>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8"/>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8"/>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8"/>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8"/>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8"/>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8"/>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8"/>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8"/>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8"/>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8"/>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8"/>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8"/>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8"/>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8"/>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8"/>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8"/>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8"/>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8"/>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8"/>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8"/>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8"/>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8"/>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8"/>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8"/>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8"/>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8"/>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8"/>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8"/>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8"/>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8"/>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8"/>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8"/>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8"/>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8"/>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8"/>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8"/>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8"/>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8"/>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8"/>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8"/>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8"/>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8"/>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8"/>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8"/>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8"/>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8"/>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8"/>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8"/>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8"/>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8"/>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8"/>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8"/>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8"/>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8"/>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8"/>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8"/>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8"/>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8"/>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8"/>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8"/>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8"/>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8"/>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8"/>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8"/>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8"/>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8"/>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8"/>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8"/>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8"/>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8"/>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8"/>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8"/>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8"/>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8"/>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8"/>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8"/>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8"/>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8"/>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8"/>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8"/>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8"/>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8"/>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8"/>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8"/>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8"/>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8"/>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8"/>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8"/>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8"/>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8"/>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8"/>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8"/>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8"/>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8"/>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8"/>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8"/>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8"/>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8"/>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8"/>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8"/>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8"/>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8"/>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8"/>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8"/>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8"/>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8"/>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8"/>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8"/>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8"/>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8"/>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8"/>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8"/>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8"/>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8"/>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8"/>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8"/>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8"/>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8"/>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8"/>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8"/>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8"/>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8"/>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8"/>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8"/>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8"/>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8"/>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8"/>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8"/>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8"/>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8"/>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8"/>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8"/>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8"/>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8"/>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8"/>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8"/>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8"/>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8"/>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8"/>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8"/>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8"/>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8"/>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8"/>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8"/>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8"/>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8"/>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8"/>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8"/>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8"/>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8"/>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8"/>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8"/>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8"/>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8"/>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8"/>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8"/>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8"/>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8"/>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8"/>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8"/>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8"/>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8"/>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8"/>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8"/>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8"/>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8"/>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8"/>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8"/>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8"/>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8"/>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8"/>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8"/>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8"/>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8"/>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8"/>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8"/>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8"/>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8"/>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8"/>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8"/>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8"/>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8"/>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8"/>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8"/>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8"/>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8"/>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8"/>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8"/>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8"/>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8"/>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8"/>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8"/>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8"/>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8"/>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8"/>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8"/>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8"/>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8"/>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8"/>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8"/>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8"/>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8"/>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8"/>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8"/>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8"/>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8"/>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8"/>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8"/>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8"/>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8"/>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8"/>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8"/>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8"/>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8"/>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8"/>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8"/>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8"/>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8"/>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8"/>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8"/>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8"/>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8"/>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8"/>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8"/>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8"/>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8"/>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8"/>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8"/>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8"/>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8"/>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8"/>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8"/>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8"/>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8"/>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8"/>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8"/>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8"/>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8"/>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8"/>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8"/>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8"/>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8"/>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8"/>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8"/>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8"/>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8"/>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8"/>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8"/>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8"/>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8"/>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8"/>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8"/>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8"/>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8"/>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8"/>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8"/>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8"/>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8"/>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8"/>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8"/>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8"/>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8"/>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8"/>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8"/>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8"/>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8"/>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8"/>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8"/>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8"/>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8"/>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8"/>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8"/>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8"/>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8"/>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8"/>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8"/>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8"/>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8"/>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8"/>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8"/>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8"/>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8"/>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8"/>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8"/>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8"/>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8"/>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8"/>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8"/>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8"/>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8"/>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8"/>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8"/>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8"/>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8"/>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8"/>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8"/>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8"/>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8"/>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8"/>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8"/>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8"/>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8"/>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8"/>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8"/>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8"/>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8"/>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8"/>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8"/>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8"/>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8"/>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8"/>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8"/>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8"/>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8"/>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8"/>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8"/>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8"/>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8"/>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8"/>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8"/>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8"/>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8"/>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8"/>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8"/>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8"/>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8"/>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8"/>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8"/>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8"/>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8"/>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8"/>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8"/>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8"/>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8"/>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8"/>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8"/>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8"/>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8"/>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8"/>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8"/>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8"/>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8"/>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8"/>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8"/>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8"/>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8"/>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8"/>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8"/>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8"/>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8"/>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8"/>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8"/>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8"/>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8"/>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8"/>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8"/>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8"/>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8"/>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8"/>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8"/>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8"/>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8"/>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8"/>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8"/>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8"/>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8"/>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8"/>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8"/>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8"/>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8"/>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8"/>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8"/>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8"/>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8"/>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8"/>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8"/>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8"/>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8"/>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8"/>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8"/>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8"/>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8"/>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8"/>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8"/>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8"/>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8"/>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8"/>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8"/>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8"/>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8"/>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8"/>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8"/>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8"/>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8"/>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8"/>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8"/>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8"/>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8"/>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8"/>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8"/>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8"/>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8"/>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8"/>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8"/>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8"/>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8"/>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8"/>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8"/>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8"/>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8"/>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8"/>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8"/>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8"/>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8"/>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8"/>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8"/>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8"/>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8"/>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8"/>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8"/>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8"/>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8"/>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8"/>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8"/>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8"/>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8"/>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8"/>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8"/>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8"/>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8"/>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8"/>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8"/>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8"/>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8"/>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8"/>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8"/>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8"/>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8"/>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8"/>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8"/>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8"/>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8"/>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8"/>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8"/>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8"/>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8"/>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8"/>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8"/>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8"/>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8"/>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8"/>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8"/>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8"/>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8"/>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8"/>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8"/>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8"/>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8"/>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8"/>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8"/>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8"/>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8"/>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8"/>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8"/>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8"/>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8"/>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8"/>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8"/>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8"/>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8"/>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8"/>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8"/>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8"/>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8"/>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8"/>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8"/>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8"/>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8"/>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8"/>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8"/>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8"/>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8"/>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8"/>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8"/>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8"/>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8"/>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8"/>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8"/>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8"/>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8"/>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8"/>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8"/>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8"/>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8"/>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8"/>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8"/>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8"/>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8"/>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8"/>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8"/>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8"/>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8"/>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8"/>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8"/>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8"/>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8"/>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8"/>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8"/>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8"/>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8"/>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8"/>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8"/>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8"/>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8"/>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8"/>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8"/>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8"/>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8"/>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8"/>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8"/>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8"/>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8"/>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8"/>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8"/>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8"/>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8"/>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8"/>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8"/>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8"/>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8"/>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8"/>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8"/>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8"/>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8"/>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8"/>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8"/>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8"/>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8"/>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8"/>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8"/>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8"/>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8"/>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8"/>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8"/>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8"/>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8"/>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8"/>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8"/>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8"/>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8"/>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8"/>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8"/>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8"/>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8"/>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8"/>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8"/>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8"/>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8"/>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8"/>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8"/>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8"/>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8"/>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8"/>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8"/>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8"/>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8"/>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8"/>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8"/>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8"/>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8"/>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8"/>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8"/>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8"/>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8"/>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8"/>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8"/>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8"/>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8"/>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8"/>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8"/>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8"/>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8"/>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8"/>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8"/>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8"/>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8"/>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8"/>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8"/>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8"/>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8"/>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8"/>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8"/>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8"/>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8"/>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8"/>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8"/>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8"/>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8"/>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8"/>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8"/>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8"/>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8"/>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8"/>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8"/>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8"/>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8"/>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8"/>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8"/>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8"/>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8"/>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8"/>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8"/>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8"/>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8"/>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8"/>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8"/>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8"/>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8"/>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8"/>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8"/>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8"/>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8"/>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8"/>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8"/>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8"/>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8"/>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8"/>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8"/>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8"/>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8"/>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8"/>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8"/>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8"/>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8"/>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8"/>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8"/>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8"/>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8"/>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8"/>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8"/>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8"/>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8"/>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8"/>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8"/>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8"/>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8"/>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8"/>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8"/>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8"/>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8"/>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8"/>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8"/>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8"/>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8"/>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8"/>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8"/>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8"/>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8"/>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8"/>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8"/>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8"/>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8"/>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8"/>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8"/>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8"/>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8"/>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8"/>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8"/>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8"/>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8"/>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8"/>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8"/>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8"/>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8"/>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8"/>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8"/>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8"/>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8"/>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8"/>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8"/>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8"/>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8"/>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8"/>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8"/>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8"/>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8"/>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8"/>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8"/>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8"/>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8"/>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8"/>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8"/>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8"/>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8"/>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8"/>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8"/>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8"/>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8"/>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8"/>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8"/>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8"/>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8"/>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8"/>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8"/>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8"/>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8"/>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8"/>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8"/>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8"/>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8"/>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8"/>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8"/>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8"/>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8"/>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8"/>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8"/>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8"/>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8"/>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8"/>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8"/>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8"/>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8"/>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8"/>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8"/>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8"/>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8"/>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8"/>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8"/>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8"/>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8"/>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8"/>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8"/>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8"/>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8"/>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8"/>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8"/>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8"/>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8"/>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8"/>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8"/>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8"/>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8"/>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8"/>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8"/>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8"/>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8"/>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8"/>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8"/>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8"/>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8"/>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8"/>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8"/>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8"/>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8"/>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8"/>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8"/>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8"/>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8"/>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8"/>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8"/>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8"/>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8"/>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8"/>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8"/>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8"/>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8"/>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8"/>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8"/>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8"/>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8"/>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8"/>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8"/>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8"/>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8"/>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8"/>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8"/>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8"/>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8"/>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8"/>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8"/>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8"/>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8"/>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8"/>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8"/>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8"/>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8"/>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8"/>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8"/>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8"/>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8"/>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8"/>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8"/>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8"/>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8"/>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8"/>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8"/>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8"/>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8"/>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8"/>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8"/>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8"/>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1" name="Google Shape;3771;p68"/>
          <p:cNvGrpSpPr/>
          <p:nvPr/>
        </p:nvGrpSpPr>
        <p:grpSpPr>
          <a:xfrm>
            <a:off x="5834044" y="993055"/>
            <a:ext cx="2590840" cy="1380235"/>
            <a:chOff x="233350" y="949250"/>
            <a:chExt cx="7137300" cy="3802300"/>
          </a:xfrm>
        </p:grpSpPr>
        <p:sp>
          <p:nvSpPr>
            <p:cNvPr id="3772" name="Google Shape;3772;p68"/>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8"/>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8"/>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8"/>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8"/>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8"/>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8"/>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8"/>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8"/>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8"/>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8"/>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8"/>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8"/>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8"/>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8"/>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8"/>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8"/>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8"/>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8"/>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8"/>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8"/>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8"/>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8"/>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8"/>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8"/>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8"/>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8"/>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8"/>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8"/>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8"/>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8"/>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8"/>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8"/>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8"/>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8"/>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8"/>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8"/>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8"/>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8"/>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8"/>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8"/>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8"/>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8"/>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8"/>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8"/>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8"/>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8"/>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8"/>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8"/>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8"/>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8"/>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3" name="Google Shape;3823;p68"/>
          <p:cNvGrpSpPr/>
          <p:nvPr/>
        </p:nvGrpSpPr>
        <p:grpSpPr>
          <a:xfrm>
            <a:off x="7648473" y="3037828"/>
            <a:ext cx="104231" cy="320340"/>
            <a:chOff x="7564426" y="3224343"/>
            <a:chExt cx="119985" cy="368801"/>
          </a:xfrm>
        </p:grpSpPr>
        <p:sp>
          <p:nvSpPr>
            <p:cNvPr id="3824" name="Google Shape;3824;p68"/>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8"/>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6" name="Google Shape;3826;p68"/>
          <p:cNvGrpSpPr/>
          <p:nvPr/>
        </p:nvGrpSpPr>
        <p:grpSpPr>
          <a:xfrm>
            <a:off x="7347962" y="3031929"/>
            <a:ext cx="189489" cy="332132"/>
            <a:chOff x="8370831" y="3202002"/>
            <a:chExt cx="218129" cy="382376"/>
          </a:xfrm>
        </p:grpSpPr>
        <p:sp>
          <p:nvSpPr>
            <p:cNvPr id="3827" name="Google Shape;3827;p68"/>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8"/>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9" name="Google Shape;3829;p68"/>
          <p:cNvGrpSpPr/>
          <p:nvPr/>
        </p:nvGrpSpPr>
        <p:grpSpPr>
          <a:xfrm>
            <a:off x="8071351" y="3443061"/>
            <a:ext cx="309429" cy="267000"/>
            <a:chOff x="6742064" y="3750480"/>
            <a:chExt cx="399315" cy="344560"/>
          </a:xfrm>
        </p:grpSpPr>
        <p:sp>
          <p:nvSpPr>
            <p:cNvPr id="3830" name="Google Shape;3830;p68"/>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8"/>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2" name="Google Shape;3832;p68"/>
          <p:cNvGrpSpPr/>
          <p:nvPr/>
        </p:nvGrpSpPr>
        <p:grpSpPr>
          <a:xfrm>
            <a:off x="7610370" y="3794109"/>
            <a:ext cx="180437" cy="281608"/>
            <a:chOff x="7248525" y="3739696"/>
            <a:chExt cx="230531" cy="359790"/>
          </a:xfrm>
        </p:grpSpPr>
        <p:sp>
          <p:nvSpPr>
            <p:cNvPr id="3833" name="Google Shape;3833;p68"/>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8"/>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5" name="Google Shape;3835;p68"/>
          <p:cNvGrpSpPr/>
          <p:nvPr/>
        </p:nvGrpSpPr>
        <p:grpSpPr>
          <a:xfrm>
            <a:off x="7856289" y="3437333"/>
            <a:ext cx="162896" cy="278710"/>
            <a:chOff x="7601242" y="3729267"/>
            <a:chExt cx="222566" cy="380803"/>
          </a:xfrm>
        </p:grpSpPr>
        <p:sp>
          <p:nvSpPr>
            <p:cNvPr id="3836" name="Google Shape;3836;p68"/>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8"/>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38" name="Google Shape;3838;p68"/>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39" name="Google Shape;3839;p68"/>
          <p:cNvGrpSpPr/>
          <p:nvPr/>
        </p:nvGrpSpPr>
        <p:grpSpPr>
          <a:xfrm>
            <a:off x="7345935" y="3438473"/>
            <a:ext cx="193543" cy="275990"/>
            <a:chOff x="8304647" y="3738687"/>
            <a:chExt cx="225076" cy="320956"/>
          </a:xfrm>
        </p:grpSpPr>
        <p:sp>
          <p:nvSpPr>
            <p:cNvPr id="3840" name="Google Shape;3840;p68"/>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8"/>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8"/>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3" name="Google Shape;3843;p68"/>
          <p:cNvGrpSpPr/>
          <p:nvPr/>
        </p:nvGrpSpPr>
        <p:grpSpPr>
          <a:xfrm>
            <a:off x="7618427" y="3438473"/>
            <a:ext cx="178492" cy="275990"/>
            <a:chOff x="8615101" y="3738687"/>
            <a:chExt cx="207573" cy="320956"/>
          </a:xfrm>
        </p:grpSpPr>
        <p:sp>
          <p:nvSpPr>
            <p:cNvPr id="3844" name="Google Shape;3844;p68"/>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8"/>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8"/>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47" name="Google Shape;3847;p68"/>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48" name="Google Shape;3848;p68"/>
          <p:cNvGrpSpPr/>
          <p:nvPr/>
        </p:nvGrpSpPr>
        <p:grpSpPr>
          <a:xfrm>
            <a:off x="6013132" y="3559961"/>
            <a:ext cx="557671" cy="511283"/>
            <a:chOff x="6015419" y="3716859"/>
            <a:chExt cx="557671" cy="511283"/>
          </a:xfrm>
        </p:grpSpPr>
        <p:sp>
          <p:nvSpPr>
            <p:cNvPr id="3849" name="Google Shape;3849;p68"/>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50" name="Google Shape;3850;p68"/>
            <p:cNvGrpSpPr/>
            <p:nvPr/>
          </p:nvGrpSpPr>
          <p:grpSpPr>
            <a:xfrm>
              <a:off x="6036094" y="3716980"/>
              <a:ext cx="529860" cy="510468"/>
              <a:chOff x="6036094" y="3716980"/>
              <a:chExt cx="529860" cy="510468"/>
            </a:xfrm>
          </p:grpSpPr>
          <p:sp>
            <p:nvSpPr>
              <p:cNvPr id="3851" name="Google Shape;3851;p68"/>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8"/>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8"/>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8"/>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8"/>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8"/>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8"/>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8"/>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8"/>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8"/>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61" name="Google Shape;3861;p68"/>
          <p:cNvGrpSpPr/>
          <p:nvPr/>
        </p:nvGrpSpPr>
        <p:grpSpPr>
          <a:xfrm>
            <a:off x="6642017" y="2916730"/>
            <a:ext cx="576302" cy="511871"/>
            <a:chOff x="6644304" y="3073628"/>
            <a:chExt cx="576302" cy="511871"/>
          </a:xfrm>
        </p:grpSpPr>
        <p:sp>
          <p:nvSpPr>
            <p:cNvPr id="3862" name="Google Shape;3862;p68"/>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63" name="Google Shape;3863;p68"/>
            <p:cNvGrpSpPr/>
            <p:nvPr/>
          </p:nvGrpSpPr>
          <p:grpSpPr>
            <a:xfrm>
              <a:off x="6712169" y="3085440"/>
              <a:ext cx="481622" cy="494913"/>
              <a:chOff x="6712169" y="3085440"/>
              <a:chExt cx="481622" cy="494913"/>
            </a:xfrm>
          </p:grpSpPr>
          <p:sp>
            <p:nvSpPr>
              <p:cNvPr id="3864" name="Google Shape;3864;p68"/>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8"/>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8"/>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8"/>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8"/>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69" name="Google Shape;3869;p68"/>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8"/>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8"/>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72" name="Google Shape;3872;p68"/>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73" name="Google Shape;3873;p68"/>
          <p:cNvGrpSpPr/>
          <p:nvPr/>
        </p:nvGrpSpPr>
        <p:grpSpPr>
          <a:xfrm>
            <a:off x="6649868" y="3559725"/>
            <a:ext cx="560631" cy="511352"/>
            <a:chOff x="6652154" y="3716623"/>
            <a:chExt cx="560631" cy="511352"/>
          </a:xfrm>
        </p:grpSpPr>
        <p:sp>
          <p:nvSpPr>
            <p:cNvPr id="3874" name="Google Shape;3874;p68"/>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75" name="Google Shape;3875;p68"/>
            <p:cNvGrpSpPr/>
            <p:nvPr/>
          </p:nvGrpSpPr>
          <p:grpSpPr>
            <a:xfrm>
              <a:off x="6669657" y="3716715"/>
              <a:ext cx="466779" cy="464290"/>
              <a:chOff x="6669657" y="3716715"/>
              <a:chExt cx="466779" cy="464290"/>
            </a:xfrm>
          </p:grpSpPr>
          <p:sp>
            <p:nvSpPr>
              <p:cNvPr id="3876" name="Google Shape;3876;p68"/>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8"/>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8"/>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8"/>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8"/>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8"/>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8"/>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8"/>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8"/>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8"/>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8"/>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8"/>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8"/>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89" name="Google Shape;3889;p68"/>
          <p:cNvGrpSpPr/>
          <p:nvPr/>
        </p:nvGrpSpPr>
        <p:grpSpPr>
          <a:xfrm>
            <a:off x="7843959" y="3841134"/>
            <a:ext cx="187557" cy="187557"/>
            <a:chOff x="8565775" y="671075"/>
            <a:chExt cx="441000" cy="441000"/>
          </a:xfrm>
        </p:grpSpPr>
        <p:sp>
          <p:nvSpPr>
            <p:cNvPr id="3890" name="Google Shape;3890;p68"/>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8"/>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92" name="Google Shape;3892;p68"/>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8"/>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94" name="Google Shape;3894;p68"/>
          <p:cNvGrpSpPr/>
          <p:nvPr/>
        </p:nvGrpSpPr>
        <p:grpSpPr>
          <a:xfrm>
            <a:off x="5997814" y="2919352"/>
            <a:ext cx="587871" cy="512373"/>
            <a:chOff x="6000100" y="3076250"/>
            <a:chExt cx="587871" cy="512373"/>
          </a:xfrm>
        </p:grpSpPr>
        <p:sp>
          <p:nvSpPr>
            <p:cNvPr id="3895" name="Google Shape;3895;p68"/>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96" name="Google Shape;3896;p68"/>
            <p:cNvGrpSpPr/>
            <p:nvPr/>
          </p:nvGrpSpPr>
          <p:grpSpPr>
            <a:xfrm>
              <a:off x="6031360" y="3076713"/>
              <a:ext cx="539107" cy="480965"/>
              <a:chOff x="6031360" y="3076713"/>
              <a:chExt cx="539107" cy="480965"/>
            </a:xfrm>
          </p:grpSpPr>
          <p:sp>
            <p:nvSpPr>
              <p:cNvPr id="3897" name="Google Shape;3897;p68"/>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8"/>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8"/>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8"/>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8"/>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8"/>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8"/>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04" name="Google Shape;3904;p68"/>
          <p:cNvGrpSpPr/>
          <p:nvPr/>
        </p:nvGrpSpPr>
        <p:grpSpPr>
          <a:xfrm>
            <a:off x="3369305" y="938716"/>
            <a:ext cx="2310381" cy="1488888"/>
            <a:chOff x="229225" y="549050"/>
            <a:chExt cx="7161750" cy="4615275"/>
          </a:xfrm>
        </p:grpSpPr>
        <p:sp>
          <p:nvSpPr>
            <p:cNvPr id="3905" name="Google Shape;3905;p68"/>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8"/>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8"/>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8"/>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8"/>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8"/>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8"/>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8"/>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8"/>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8"/>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8"/>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8"/>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8"/>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8"/>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8"/>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8"/>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8"/>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8"/>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8"/>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8"/>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8"/>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8"/>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8"/>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8"/>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8"/>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8"/>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8"/>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8"/>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8"/>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8"/>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8"/>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8"/>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8"/>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8"/>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8"/>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8"/>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8"/>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8"/>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8"/>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8"/>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8"/>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8"/>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8"/>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8"/>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8"/>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8"/>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8"/>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8"/>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8"/>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8"/>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8"/>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8"/>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8"/>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8"/>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8"/>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8"/>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8"/>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8"/>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8"/>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8"/>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8"/>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8"/>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8"/>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8"/>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8"/>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8"/>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8"/>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8"/>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8"/>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8"/>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8"/>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8"/>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8"/>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8"/>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8"/>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8"/>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8"/>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8"/>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8"/>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8"/>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8"/>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8"/>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8"/>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8"/>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8"/>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8"/>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8"/>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8"/>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8"/>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8"/>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8"/>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8"/>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8"/>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8"/>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8"/>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8"/>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8"/>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8"/>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8"/>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8"/>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8"/>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8"/>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8"/>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8"/>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8"/>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8"/>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8"/>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8"/>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8"/>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8"/>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8"/>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8"/>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8"/>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8"/>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8"/>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8"/>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8"/>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2" name="Google Shape;4022;p68"/>
          <p:cNvGrpSpPr/>
          <p:nvPr/>
        </p:nvGrpSpPr>
        <p:grpSpPr>
          <a:xfrm>
            <a:off x="3514723" y="2830563"/>
            <a:ext cx="2310282" cy="1374222"/>
            <a:chOff x="238125" y="732525"/>
            <a:chExt cx="7130500" cy="4241425"/>
          </a:xfrm>
        </p:grpSpPr>
        <p:sp>
          <p:nvSpPr>
            <p:cNvPr id="4023" name="Google Shape;4023;p68"/>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8"/>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8"/>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8"/>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8"/>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8"/>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8"/>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8"/>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8"/>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8"/>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8"/>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8"/>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8"/>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8"/>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8"/>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8"/>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8"/>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8"/>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8"/>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8"/>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8"/>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8"/>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8"/>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8"/>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8"/>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8"/>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8"/>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8"/>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8"/>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8"/>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8"/>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8"/>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8"/>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8"/>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8"/>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8"/>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8"/>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8"/>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8"/>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8"/>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8"/>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8"/>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8"/>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8"/>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8"/>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8"/>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8"/>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8"/>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8"/>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8"/>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8"/>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8"/>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8"/>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8"/>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8"/>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8"/>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8"/>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8"/>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8"/>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8"/>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8"/>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8"/>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8"/>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8"/>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8"/>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8"/>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8"/>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8"/>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8"/>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8"/>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8"/>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8"/>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8"/>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8"/>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8"/>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8"/>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8"/>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8"/>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8"/>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8"/>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8"/>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8"/>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8"/>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8"/>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8"/>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8"/>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8"/>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8"/>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8"/>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8"/>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8"/>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8"/>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8"/>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8"/>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8"/>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8"/>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8"/>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8"/>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8"/>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8"/>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8"/>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8"/>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8"/>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8"/>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8"/>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8"/>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8"/>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8"/>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8"/>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8"/>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8"/>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8"/>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8"/>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8"/>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40" name="Shape 4140"/>
        <p:cNvGrpSpPr/>
        <p:nvPr/>
      </p:nvGrpSpPr>
      <p:grpSpPr>
        <a:xfrm>
          <a:off x="0" y="0"/>
          <a:ext cx="0" cy="0"/>
          <a:chOff x="0" y="0"/>
          <a:chExt cx="0" cy="0"/>
        </a:xfrm>
      </p:grpSpPr>
      <p:grpSp>
        <p:nvGrpSpPr>
          <p:cNvPr id="4141" name="Google Shape;4141;p69"/>
          <p:cNvGrpSpPr/>
          <p:nvPr/>
        </p:nvGrpSpPr>
        <p:grpSpPr>
          <a:xfrm>
            <a:off x="725414" y="969763"/>
            <a:ext cx="2507799" cy="206239"/>
            <a:chOff x="106648" y="895722"/>
            <a:chExt cx="4481413" cy="374300"/>
          </a:xfrm>
        </p:grpSpPr>
        <p:grpSp>
          <p:nvGrpSpPr>
            <p:cNvPr id="4142" name="Google Shape;4142;p69"/>
            <p:cNvGrpSpPr/>
            <p:nvPr/>
          </p:nvGrpSpPr>
          <p:grpSpPr>
            <a:xfrm>
              <a:off x="2233276" y="895722"/>
              <a:ext cx="1082667" cy="223591"/>
              <a:chOff x="4808316" y="2800065"/>
              <a:chExt cx="1999386" cy="412910"/>
            </a:xfrm>
          </p:grpSpPr>
          <p:sp>
            <p:nvSpPr>
              <p:cNvPr id="4143" name="Google Shape;4143;p69"/>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44" name="Google Shape;4144;p69"/>
              <p:cNvGrpSpPr/>
              <p:nvPr/>
            </p:nvGrpSpPr>
            <p:grpSpPr>
              <a:xfrm>
                <a:off x="4808316" y="2800065"/>
                <a:ext cx="92400" cy="411825"/>
                <a:chOff x="845575" y="2563700"/>
                <a:chExt cx="92400" cy="411825"/>
              </a:xfrm>
            </p:grpSpPr>
            <p:cxnSp>
              <p:nvCxnSpPr>
                <p:cNvPr id="4145" name="Google Shape;4145;p6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146" name="Google Shape;4146;p6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47" name="Google Shape;4147;p69"/>
            <p:cNvGrpSpPr/>
            <p:nvPr/>
          </p:nvGrpSpPr>
          <p:grpSpPr>
            <a:xfrm>
              <a:off x="106648" y="895722"/>
              <a:ext cx="1088401" cy="223591"/>
              <a:chOff x="881025" y="2800065"/>
              <a:chExt cx="2009975" cy="412910"/>
            </a:xfrm>
          </p:grpSpPr>
          <p:sp>
            <p:nvSpPr>
              <p:cNvPr id="4148" name="Google Shape;4148;p69"/>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49" name="Google Shape;4149;p69"/>
              <p:cNvGrpSpPr/>
              <p:nvPr/>
            </p:nvGrpSpPr>
            <p:grpSpPr>
              <a:xfrm>
                <a:off x="881025" y="2800065"/>
                <a:ext cx="92400" cy="411825"/>
                <a:chOff x="845575" y="2563700"/>
                <a:chExt cx="92400" cy="411825"/>
              </a:xfrm>
            </p:grpSpPr>
            <p:cxnSp>
              <p:nvCxnSpPr>
                <p:cNvPr id="4150" name="Google Shape;4150;p6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151" name="Google Shape;4151;p6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52" name="Google Shape;4152;p69"/>
            <p:cNvGrpSpPr/>
            <p:nvPr/>
          </p:nvGrpSpPr>
          <p:grpSpPr>
            <a:xfrm>
              <a:off x="1172346" y="1047018"/>
              <a:ext cx="1083151" cy="223003"/>
              <a:chOff x="2849073" y="3079467"/>
              <a:chExt cx="2000279" cy="411825"/>
            </a:xfrm>
          </p:grpSpPr>
          <p:sp>
            <p:nvSpPr>
              <p:cNvPr id="4153" name="Google Shape;4153;p69"/>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4" name="Google Shape;4154;p69"/>
              <p:cNvGrpSpPr/>
              <p:nvPr/>
            </p:nvGrpSpPr>
            <p:grpSpPr>
              <a:xfrm rot="10800000">
                <a:off x="2849073" y="3079467"/>
                <a:ext cx="92400" cy="411825"/>
                <a:chOff x="2070100" y="2563700"/>
                <a:chExt cx="92400" cy="411825"/>
              </a:xfrm>
            </p:grpSpPr>
            <p:cxnSp>
              <p:nvCxnSpPr>
                <p:cNvPr id="4155" name="Google Shape;4155;p6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156" name="Google Shape;4156;p6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57" name="Google Shape;4157;p69"/>
            <p:cNvGrpSpPr/>
            <p:nvPr/>
          </p:nvGrpSpPr>
          <p:grpSpPr>
            <a:xfrm>
              <a:off x="3290132" y="1047018"/>
              <a:ext cx="1297929" cy="223003"/>
              <a:chOff x="6760035" y="3079467"/>
              <a:chExt cx="2396914" cy="411825"/>
            </a:xfrm>
          </p:grpSpPr>
          <p:sp>
            <p:nvSpPr>
              <p:cNvPr id="4158" name="Google Shape;4158;p69"/>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9" name="Google Shape;4159;p69"/>
              <p:cNvGrpSpPr/>
              <p:nvPr/>
            </p:nvGrpSpPr>
            <p:grpSpPr>
              <a:xfrm rot="10800000">
                <a:off x="6760035" y="3079467"/>
                <a:ext cx="92400" cy="411825"/>
                <a:chOff x="2070100" y="2563700"/>
                <a:chExt cx="92400" cy="411825"/>
              </a:xfrm>
            </p:grpSpPr>
            <p:cxnSp>
              <p:nvCxnSpPr>
                <p:cNvPr id="4160" name="Google Shape;4160;p6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161" name="Google Shape;4161;p6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162" name="Google Shape;4162;p69"/>
          <p:cNvGrpSpPr/>
          <p:nvPr/>
        </p:nvGrpSpPr>
        <p:grpSpPr>
          <a:xfrm>
            <a:off x="2143176" y="3369134"/>
            <a:ext cx="1086701" cy="799429"/>
            <a:chOff x="2183288" y="3555572"/>
            <a:chExt cx="1136241" cy="835873"/>
          </a:xfrm>
        </p:grpSpPr>
        <p:sp>
          <p:nvSpPr>
            <p:cNvPr id="4163" name="Google Shape;4163;p69"/>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64" name="Google Shape;4164;p69"/>
            <p:cNvGrpSpPr/>
            <p:nvPr/>
          </p:nvGrpSpPr>
          <p:grpSpPr>
            <a:xfrm>
              <a:off x="2205895" y="3637269"/>
              <a:ext cx="1089848" cy="724993"/>
              <a:chOff x="2205895" y="3637269"/>
              <a:chExt cx="1089848" cy="724993"/>
            </a:xfrm>
          </p:grpSpPr>
          <p:sp>
            <p:nvSpPr>
              <p:cNvPr id="4165" name="Google Shape;4165;p69"/>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9"/>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9"/>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9"/>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9"/>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9"/>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71" name="Google Shape;4171;p69"/>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172" name="Google Shape;4172;p69"/>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173" name="Google Shape;4173;p69"/>
            <p:cNvGrpSpPr/>
            <p:nvPr/>
          </p:nvGrpSpPr>
          <p:grpSpPr>
            <a:xfrm>
              <a:off x="3173850" y="3779426"/>
              <a:ext cx="145679" cy="70048"/>
              <a:chOff x="3173850" y="3779426"/>
              <a:chExt cx="145679" cy="70048"/>
            </a:xfrm>
          </p:grpSpPr>
          <p:cxnSp>
            <p:nvCxnSpPr>
              <p:cNvPr id="4174" name="Google Shape;4174;p69"/>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4175" name="Google Shape;4175;p69"/>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6" name="Google Shape;4176;p69"/>
            <p:cNvGrpSpPr/>
            <p:nvPr/>
          </p:nvGrpSpPr>
          <p:grpSpPr>
            <a:xfrm>
              <a:off x="2183288" y="4139483"/>
              <a:ext cx="145133" cy="70048"/>
              <a:chOff x="2183288" y="4139483"/>
              <a:chExt cx="145133" cy="70048"/>
            </a:xfrm>
          </p:grpSpPr>
          <p:cxnSp>
            <p:nvCxnSpPr>
              <p:cNvPr id="4177" name="Google Shape;4177;p69"/>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4178" name="Google Shape;4178;p69"/>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79" name="Google Shape;4179;p69"/>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180" name="Google Shape;4180;p69"/>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181" name="Google Shape;4181;p69"/>
            <p:cNvGrpSpPr/>
            <p:nvPr/>
          </p:nvGrpSpPr>
          <p:grpSpPr>
            <a:xfrm>
              <a:off x="2943836" y="4268886"/>
              <a:ext cx="60717" cy="122559"/>
              <a:chOff x="2943836" y="4268886"/>
              <a:chExt cx="60717" cy="122559"/>
            </a:xfrm>
          </p:grpSpPr>
          <p:sp>
            <p:nvSpPr>
              <p:cNvPr id="4182" name="Google Shape;4182;p69"/>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183" name="Google Shape;4183;p69"/>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4184" name="Google Shape;4184;p69"/>
          <p:cNvGrpSpPr/>
          <p:nvPr/>
        </p:nvGrpSpPr>
        <p:grpSpPr>
          <a:xfrm>
            <a:off x="3406121" y="1290134"/>
            <a:ext cx="1675870" cy="758251"/>
            <a:chOff x="3530532" y="1496185"/>
            <a:chExt cx="1562000" cy="706730"/>
          </a:xfrm>
        </p:grpSpPr>
        <p:cxnSp>
          <p:nvCxnSpPr>
            <p:cNvPr id="4185" name="Google Shape;4185;p69"/>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4186" name="Google Shape;4186;p69"/>
            <p:cNvGrpSpPr/>
            <p:nvPr/>
          </p:nvGrpSpPr>
          <p:grpSpPr>
            <a:xfrm>
              <a:off x="3530532" y="1496185"/>
              <a:ext cx="323430" cy="463587"/>
              <a:chOff x="3530532" y="1496185"/>
              <a:chExt cx="323430" cy="463587"/>
            </a:xfrm>
          </p:grpSpPr>
          <p:grpSp>
            <p:nvGrpSpPr>
              <p:cNvPr id="4187" name="Google Shape;4187;p69"/>
              <p:cNvGrpSpPr/>
              <p:nvPr/>
            </p:nvGrpSpPr>
            <p:grpSpPr>
              <a:xfrm>
                <a:off x="3567462" y="1496185"/>
                <a:ext cx="286500" cy="361376"/>
                <a:chOff x="3567462" y="1496185"/>
                <a:chExt cx="286500" cy="361376"/>
              </a:xfrm>
            </p:grpSpPr>
            <p:cxnSp>
              <p:nvCxnSpPr>
                <p:cNvPr id="4188" name="Google Shape;4188;p69"/>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189" name="Google Shape;4189;p69"/>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90" name="Google Shape;4190;p69"/>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1" name="Google Shape;4191;p69"/>
            <p:cNvGrpSpPr/>
            <p:nvPr/>
          </p:nvGrpSpPr>
          <p:grpSpPr>
            <a:xfrm>
              <a:off x="3891569" y="1779209"/>
              <a:ext cx="323945" cy="423706"/>
              <a:chOff x="3891569" y="1779209"/>
              <a:chExt cx="323945" cy="423706"/>
            </a:xfrm>
          </p:grpSpPr>
          <p:grpSp>
            <p:nvGrpSpPr>
              <p:cNvPr id="4192" name="Google Shape;4192;p69"/>
              <p:cNvGrpSpPr/>
              <p:nvPr/>
            </p:nvGrpSpPr>
            <p:grpSpPr>
              <a:xfrm>
                <a:off x="3929014" y="1881638"/>
                <a:ext cx="286500" cy="321278"/>
                <a:chOff x="3929014" y="1881638"/>
                <a:chExt cx="286500" cy="321278"/>
              </a:xfrm>
            </p:grpSpPr>
            <p:cxnSp>
              <p:nvCxnSpPr>
                <p:cNvPr id="4193" name="Google Shape;4193;p69"/>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4194" name="Google Shape;4194;p69"/>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95" name="Google Shape;4195;p69"/>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6" name="Google Shape;4196;p69"/>
            <p:cNvGrpSpPr/>
            <p:nvPr/>
          </p:nvGrpSpPr>
          <p:grpSpPr>
            <a:xfrm>
              <a:off x="4252606" y="1496185"/>
              <a:ext cx="324721" cy="463587"/>
              <a:chOff x="4252606" y="1496185"/>
              <a:chExt cx="324721" cy="463587"/>
            </a:xfrm>
          </p:grpSpPr>
          <p:grpSp>
            <p:nvGrpSpPr>
              <p:cNvPr id="4197" name="Google Shape;4197;p69"/>
              <p:cNvGrpSpPr/>
              <p:nvPr/>
            </p:nvGrpSpPr>
            <p:grpSpPr>
              <a:xfrm>
                <a:off x="4290828" y="1496185"/>
                <a:ext cx="286500" cy="361376"/>
                <a:chOff x="4290828" y="1496185"/>
                <a:chExt cx="286500" cy="361376"/>
              </a:xfrm>
            </p:grpSpPr>
            <p:cxnSp>
              <p:nvCxnSpPr>
                <p:cNvPr id="4198" name="Google Shape;4198;p69"/>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199" name="Google Shape;4199;p69"/>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00" name="Google Shape;4200;p69"/>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1" name="Google Shape;4201;p69"/>
            <p:cNvGrpSpPr/>
            <p:nvPr/>
          </p:nvGrpSpPr>
          <p:grpSpPr>
            <a:xfrm>
              <a:off x="4613643" y="1763716"/>
              <a:ext cx="325308" cy="439200"/>
              <a:chOff x="4613643" y="1763716"/>
              <a:chExt cx="325308" cy="439200"/>
            </a:xfrm>
          </p:grpSpPr>
          <p:grpSp>
            <p:nvGrpSpPr>
              <p:cNvPr id="4202" name="Google Shape;4202;p69"/>
              <p:cNvGrpSpPr/>
              <p:nvPr/>
            </p:nvGrpSpPr>
            <p:grpSpPr>
              <a:xfrm>
                <a:off x="4652451" y="1879538"/>
                <a:ext cx="286500" cy="323378"/>
                <a:chOff x="4652451" y="1879538"/>
                <a:chExt cx="286500" cy="323378"/>
              </a:xfrm>
            </p:grpSpPr>
            <p:cxnSp>
              <p:nvCxnSpPr>
                <p:cNvPr id="4203" name="Google Shape;4203;p69"/>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4204" name="Google Shape;4204;p69"/>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05" name="Google Shape;4205;p69"/>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06" name="Google Shape;4206;p69"/>
          <p:cNvGrpSpPr/>
          <p:nvPr/>
        </p:nvGrpSpPr>
        <p:grpSpPr>
          <a:xfrm>
            <a:off x="3417981" y="2143759"/>
            <a:ext cx="1652173" cy="391517"/>
            <a:chOff x="3512551" y="2358270"/>
            <a:chExt cx="1597383" cy="378533"/>
          </a:xfrm>
        </p:grpSpPr>
        <p:cxnSp>
          <p:nvCxnSpPr>
            <p:cNvPr id="4207" name="Google Shape;4207;p69"/>
            <p:cNvCxnSpPr>
              <a:stCxn id="4208" idx="6"/>
              <a:endCxn id="4209"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4210" name="Google Shape;4210;p69"/>
            <p:cNvGrpSpPr/>
            <p:nvPr/>
          </p:nvGrpSpPr>
          <p:grpSpPr>
            <a:xfrm>
              <a:off x="3512551" y="2358270"/>
              <a:ext cx="225647" cy="307714"/>
              <a:chOff x="2182679" y="2004714"/>
              <a:chExt cx="792300" cy="1080458"/>
            </a:xfrm>
          </p:grpSpPr>
          <p:cxnSp>
            <p:nvCxnSpPr>
              <p:cNvPr id="4211" name="Google Shape;4211;p69"/>
              <p:cNvCxnSpPr>
                <a:stCxn id="4212"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208" name="Google Shape;4208;p69"/>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9"/>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3" name="Google Shape;4213;p69"/>
            <p:cNvGrpSpPr/>
            <p:nvPr/>
          </p:nvGrpSpPr>
          <p:grpSpPr>
            <a:xfrm>
              <a:off x="3969644" y="2440153"/>
              <a:ext cx="225853" cy="296651"/>
              <a:chOff x="3775710" y="1729289"/>
              <a:chExt cx="136500" cy="179289"/>
            </a:xfrm>
          </p:grpSpPr>
          <p:cxnSp>
            <p:nvCxnSpPr>
              <p:cNvPr id="4214" name="Google Shape;4214;p69"/>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4215" name="Google Shape;4215;p69"/>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9"/>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7" name="Google Shape;4217;p69"/>
            <p:cNvGrpSpPr/>
            <p:nvPr/>
          </p:nvGrpSpPr>
          <p:grpSpPr>
            <a:xfrm>
              <a:off x="4427051" y="2358270"/>
              <a:ext cx="225647" cy="307714"/>
              <a:chOff x="5393704" y="2004714"/>
              <a:chExt cx="792300" cy="1080458"/>
            </a:xfrm>
          </p:grpSpPr>
          <p:cxnSp>
            <p:nvCxnSpPr>
              <p:cNvPr id="4218" name="Google Shape;4218;p69"/>
              <p:cNvCxnSpPr>
                <a:stCxn id="4219"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220" name="Google Shape;4220;p69"/>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9"/>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1" name="Google Shape;4221;p69"/>
            <p:cNvGrpSpPr/>
            <p:nvPr/>
          </p:nvGrpSpPr>
          <p:grpSpPr>
            <a:xfrm>
              <a:off x="4884287" y="2440252"/>
              <a:ext cx="225647" cy="296532"/>
              <a:chOff x="6999166" y="2292572"/>
              <a:chExt cx="792300" cy="1041192"/>
            </a:xfrm>
          </p:grpSpPr>
          <p:cxnSp>
            <p:nvCxnSpPr>
              <p:cNvPr id="4222" name="Google Shape;4222;p69"/>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4209" name="Google Shape;4209;p69"/>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9"/>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24" name="Google Shape;4224;p69"/>
          <p:cNvGrpSpPr/>
          <p:nvPr/>
        </p:nvGrpSpPr>
        <p:grpSpPr>
          <a:xfrm>
            <a:off x="6838789" y="979959"/>
            <a:ext cx="1581844" cy="732818"/>
            <a:chOff x="634175" y="2986275"/>
            <a:chExt cx="3147949" cy="1458344"/>
          </a:xfrm>
        </p:grpSpPr>
        <p:cxnSp>
          <p:nvCxnSpPr>
            <p:cNvPr id="4225" name="Google Shape;4225;p69"/>
            <p:cNvCxnSpPr>
              <a:stCxn id="4226" idx="4"/>
              <a:endCxn id="4227"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4228" name="Google Shape;4228;p69"/>
            <p:cNvCxnSpPr>
              <a:stCxn id="4227" idx="0"/>
              <a:endCxn id="4229"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230" name="Google Shape;4230;p69"/>
            <p:cNvCxnSpPr>
              <a:stCxn id="4229" idx="4"/>
              <a:endCxn id="4231"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232" name="Google Shape;4232;p69"/>
            <p:cNvCxnSpPr>
              <a:stCxn id="4231" idx="0"/>
              <a:endCxn id="4233"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4233" name="Google Shape;4233;p69"/>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229" name="Google Shape;4229;p69"/>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226" name="Google Shape;4226;p69"/>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231" name="Google Shape;4231;p69"/>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227" name="Google Shape;4227;p69"/>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4234" name="Google Shape;4234;p69"/>
          <p:cNvGrpSpPr/>
          <p:nvPr/>
        </p:nvGrpSpPr>
        <p:grpSpPr>
          <a:xfrm>
            <a:off x="3406504" y="2674269"/>
            <a:ext cx="1675128" cy="313674"/>
            <a:chOff x="998425" y="1182125"/>
            <a:chExt cx="1065400" cy="199500"/>
          </a:xfrm>
        </p:grpSpPr>
        <p:sp>
          <p:nvSpPr>
            <p:cNvPr id="4235" name="Google Shape;4235;p69"/>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9"/>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9"/>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9"/>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9"/>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0" name="Google Shape;4240;p69"/>
          <p:cNvGrpSpPr/>
          <p:nvPr/>
        </p:nvGrpSpPr>
        <p:grpSpPr>
          <a:xfrm>
            <a:off x="3406503" y="3630235"/>
            <a:ext cx="1675129" cy="525345"/>
            <a:chOff x="5194708" y="3484366"/>
            <a:chExt cx="3148148" cy="987304"/>
          </a:xfrm>
        </p:grpSpPr>
        <p:grpSp>
          <p:nvGrpSpPr>
            <p:cNvPr id="4241" name="Google Shape;4241;p69"/>
            <p:cNvGrpSpPr/>
            <p:nvPr/>
          </p:nvGrpSpPr>
          <p:grpSpPr>
            <a:xfrm>
              <a:off x="7531521" y="3484366"/>
              <a:ext cx="811335" cy="987304"/>
              <a:chOff x="3379425" y="1617275"/>
              <a:chExt cx="1090650" cy="1327200"/>
            </a:xfrm>
          </p:grpSpPr>
          <p:sp>
            <p:nvSpPr>
              <p:cNvPr id="4242" name="Google Shape;4242;p69"/>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9"/>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9"/>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5" name="Google Shape;4245;p69"/>
            <p:cNvGrpSpPr/>
            <p:nvPr/>
          </p:nvGrpSpPr>
          <p:grpSpPr>
            <a:xfrm>
              <a:off x="6752546" y="3484366"/>
              <a:ext cx="811428" cy="987304"/>
              <a:chOff x="2332275" y="1617275"/>
              <a:chExt cx="1090775" cy="1327200"/>
            </a:xfrm>
          </p:grpSpPr>
          <p:sp>
            <p:nvSpPr>
              <p:cNvPr id="4246" name="Google Shape;4246;p69"/>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9"/>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9"/>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9" name="Google Shape;4249;p69"/>
            <p:cNvGrpSpPr/>
            <p:nvPr/>
          </p:nvGrpSpPr>
          <p:grpSpPr>
            <a:xfrm>
              <a:off x="5973664" y="3484366"/>
              <a:ext cx="811335" cy="987304"/>
              <a:chOff x="1285250" y="1617275"/>
              <a:chExt cx="1090650" cy="1327200"/>
            </a:xfrm>
          </p:grpSpPr>
          <p:sp>
            <p:nvSpPr>
              <p:cNvPr id="4250" name="Google Shape;4250;p69"/>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9"/>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9"/>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3" name="Google Shape;4253;p69"/>
            <p:cNvGrpSpPr/>
            <p:nvPr/>
          </p:nvGrpSpPr>
          <p:grpSpPr>
            <a:xfrm>
              <a:off x="5194708" y="3484366"/>
              <a:ext cx="811409" cy="987304"/>
              <a:chOff x="238125" y="1617275"/>
              <a:chExt cx="1090750" cy="1327200"/>
            </a:xfrm>
          </p:grpSpPr>
          <p:sp>
            <p:nvSpPr>
              <p:cNvPr id="4254" name="Google Shape;4254;p69"/>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9"/>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9"/>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57" name="Google Shape;4257;p69"/>
          <p:cNvGrpSpPr/>
          <p:nvPr/>
        </p:nvGrpSpPr>
        <p:grpSpPr>
          <a:xfrm>
            <a:off x="6840188" y="2276124"/>
            <a:ext cx="1579046" cy="522230"/>
            <a:chOff x="6853641" y="2534077"/>
            <a:chExt cx="1515545" cy="501229"/>
          </a:xfrm>
        </p:grpSpPr>
        <p:grpSp>
          <p:nvGrpSpPr>
            <p:cNvPr id="4258" name="Google Shape;4258;p69"/>
            <p:cNvGrpSpPr/>
            <p:nvPr/>
          </p:nvGrpSpPr>
          <p:grpSpPr>
            <a:xfrm>
              <a:off x="6853641" y="2618923"/>
              <a:ext cx="1515545" cy="324556"/>
              <a:chOff x="6853641" y="2618923"/>
              <a:chExt cx="1515545" cy="324556"/>
            </a:xfrm>
          </p:grpSpPr>
          <p:sp>
            <p:nvSpPr>
              <p:cNvPr id="4259" name="Google Shape;4259;p69"/>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9"/>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9"/>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9"/>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9"/>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64" name="Google Shape;4264;p69"/>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9"/>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9"/>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9"/>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9"/>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9" name="Google Shape;4269;p69"/>
          <p:cNvGrpSpPr/>
          <p:nvPr/>
        </p:nvGrpSpPr>
        <p:grpSpPr>
          <a:xfrm>
            <a:off x="3435080" y="3151165"/>
            <a:ext cx="1617976" cy="346616"/>
            <a:chOff x="1808063" y="4294338"/>
            <a:chExt cx="3370782" cy="721817"/>
          </a:xfrm>
        </p:grpSpPr>
        <p:sp>
          <p:nvSpPr>
            <p:cNvPr id="4270" name="Google Shape;4270;p69"/>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9"/>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9"/>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9"/>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9"/>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9"/>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9"/>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9"/>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9"/>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9"/>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0" name="Google Shape;4280;p69"/>
          <p:cNvGrpSpPr/>
          <p:nvPr/>
        </p:nvGrpSpPr>
        <p:grpSpPr>
          <a:xfrm>
            <a:off x="5261076" y="3817915"/>
            <a:ext cx="1417067" cy="350605"/>
            <a:chOff x="4234950" y="2101012"/>
            <a:chExt cx="4219974" cy="1044090"/>
          </a:xfrm>
        </p:grpSpPr>
        <p:sp>
          <p:nvSpPr>
            <p:cNvPr id="4281" name="Google Shape;4281;p69"/>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9"/>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9"/>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9"/>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9"/>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9"/>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9"/>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9"/>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9"/>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9"/>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9"/>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9"/>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9"/>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9"/>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9"/>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9"/>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7" name="Google Shape;4297;p69"/>
          <p:cNvGrpSpPr/>
          <p:nvPr/>
        </p:nvGrpSpPr>
        <p:grpSpPr>
          <a:xfrm>
            <a:off x="6836548" y="1808672"/>
            <a:ext cx="1586327" cy="371557"/>
            <a:chOff x="1247650" y="2075423"/>
            <a:chExt cx="6648477" cy="1557238"/>
          </a:xfrm>
        </p:grpSpPr>
        <p:sp>
          <p:nvSpPr>
            <p:cNvPr id="4298" name="Google Shape;4298;p69"/>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9"/>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9"/>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9"/>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9"/>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9"/>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4" name="Google Shape;4304;p69"/>
          <p:cNvGrpSpPr/>
          <p:nvPr/>
        </p:nvGrpSpPr>
        <p:grpSpPr>
          <a:xfrm>
            <a:off x="5267818" y="961862"/>
            <a:ext cx="1415601" cy="1648533"/>
            <a:chOff x="1839112" y="2209163"/>
            <a:chExt cx="1918159" cy="2233784"/>
          </a:xfrm>
        </p:grpSpPr>
        <p:sp>
          <p:nvSpPr>
            <p:cNvPr id="4305" name="Google Shape;4305;p69"/>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9"/>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9"/>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08" name="Google Shape;4308;p69"/>
            <p:cNvCxnSpPr>
              <a:stCxn id="4305" idx="6"/>
              <a:endCxn id="4306"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309" name="Google Shape;4309;p69"/>
            <p:cNvCxnSpPr>
              <a:stCxn id="4306" idx="4"/>
              <a:endCxn id="4310"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4311" name="Google Shape;4311;p69"/>
            <p:cNvCxnSpPr>
              <a:stCxn id="4310" idx="6"/>
              <a:endCxn id="4307"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312" name="Google Shape;4312;p69"/>
            <p:cNvCxnSpPr>
              <a:stCxn id="4307" idx="4"/>
              <a:endCxn id="4313"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4310" name="Google Shape;4310;p69"/>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9"/>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9"/>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15" name="Google Shape;4315;p69"/>
            <p:cNvCxnSpPr>
              <a:endCxn id="4314"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4316" name="Google Shape;4316;p69"/>
          <p:cNvGrpSpPr/>
          <p:nvPr/>
        </p:nvGrpSpPr>
        <p:grpSpPr>
          <a:xfrm>
            <a:off x="3425084" y="979946"/>
            <a:ext cx="1637968" cy="154942"/>
            <a:chOff x="238125" y="2506075"/>
            <a:chExt cx="7115411" cy="673075"/>
          </a:xfrm>
        </p:grpSpPr>
        <p:sp>
          <p:nvSpPr>
            <p:cNvPr id="4317" name="Google Shape;4317;p69"/>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9"/>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9"/>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9"/>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9"/>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2" name="Google Shape;4322;p69"/>
          <p:cNvGrpSpPr/>
          <p:nvPr/>
        </p:nvGrpSpPr>
        <p:grpSpPr>
          <a:xfrm>
            <a:off x="1965820" y="1294664"/>
            <a:ext cx="1262932" cy="785408"/>
            <a:chOff x="548861" y="389676"/>
            <a:chExt cx="3843371" cy="2390163"/>
          </a:xfrm>
        </p:grpSpPr>
        <p:cxnSp>
          <p:nvCxnSpPr>
            <p:cNvPr id="4323" name="Google Shape;4323;p69"/>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324" name="Google Shape;4324;p69"/>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325" name="Google Shape;4325;p69"/>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326" name="Google Shape;4326;p69"/>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4327" name="Google Shape;4327;p69"/>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4328" name="Google Shape;4328;p69"/>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29" name="Google Shape;4329;p69"/>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4330" name="Google Shape;4330;p69"/>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9"/>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9"/>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9"/>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9"/>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9"/>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6" name="Google Shape;4336;p69"/>
          <p:cNvGrpSpPr/>
          <p:nvPr/>
        </p:nvGrpSpPr>
        <p:grpSpPr>
          <a:xfrm>
            <a:off x="753952" y="2401541"/>
            <a:ext cx="1412054" cy="633562"/>
            <a:chOff x="1187400" y="2529299"/>
            <a:chExt cx="6769193" cy="2241903"/>
          </a:xfrm>
        </p:grpSpPr>
        <p:sp>
          <p:nvSpPr>
            <p:cNvPr id="4337" name="Google Shape;4337;p69"/>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338" name="Google Shape;4338;p69"/>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339" name="Google Shape;4339;p69"/>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340" name="Google Shape;4340;p69"/>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341" name="Google Shape;4341;p69"/>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342" name="Google Shape;4342;p69"/>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343" name="Google Shape;4343;p69"/>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4344" name="Google Shape;4344;p69"/>
            <p:cNvCxnSpPr>
              <a:stCxn id="4337" idx="2"/>
              <a:endCxn id="4338"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345" name="Google Shape;4345;p69"/>
            <p:cNvCxnSpPr>
              <a:stCxn id="4339" idx="0"/>
              <a:endCxn id="4337"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346" name="Google Shape;4346;p69"/>
            <p:cNvCxnSpPr>
              <a:stCxn id="4339" idx="2"/>
              <a:endCxn id="4341"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347" name="Google Shape;4347;p69"/>
            <p:cNvCxnSpPr>
              <a:stCxn id="4340" idx="0"/>
              <a:endCxn id="4339"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348" name="Google Shape;4348;p69"/>
            <p:cNvCxnSpPr>
              <a:stCxn id="4338" idx="2"/>
              <a:endCxn id="4343"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349" name="Google Shape;4349;p69"/>
            <p:cNvCxnSpPr>
              <a:stCxn id="4342" idx="0"/>
              <a:endCxn id="4338"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4350" name="Google Shape;4350;p69"/>
          <p:cNvGrpSpPr/>
          <p:nvPr/>
        </p:nvGrpSpPr>
        <p:grpSpPr>
          <a:xfrm>
            <a:off x="6840198" y="2894250"/>
            <a:ext cx="1579035" cy="540873"/>
            <a:chOff x="6895650" y="3126697"/>
            <a:chExt cx="1436662" cy="492105"/>
          </a:xfrm>
        </p:grpSpPr>
        <p:sp>
          <p:nvSpPr>
            <p:cNvPr id="4351" name="Google Shape;4351;p69"/>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9"/>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9"/>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9"/>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9"/>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56" name="Google Shape;4356;p69"/>
            <p:cNvGrpSpPr/>
            <p:nvPr/>
          </p:nvGrpSpPr>
          <p:grpSpPr>
            <a:xfrm>
              <a:off x="6995957" y="3335810"/>
              <a:ext cx="1230393" cy="71754"/>
              <a:chOff x="6995957" y="3287964"/>
              <a:chExt cx="1230393" cy="71754"/>
            </a:xfrm>
          </p:grpSpPr>
          <p:sp>
            <p:nvSpPr>
              <p:cNvPr id="4357" name="Google Shape;4357;p69"/>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9"/>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9"/>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9"/>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9"/>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62" name="Google Shape;4362;p69"/>
          <p:cNvGrpSpPr/>
          <p:nvPr/>
        </p:nvGrpSpPr>
        <p:grpSpPr>
          <a:xfrm>
            <a:off x="6838780" y="3531013"/>
            <a:ext cx="1581862" cy="650625"/>
            <a:chOff x="6777990" y="3710194"/>
            <a:chExt cx="1646915" cy="677382"/>
          </a:xfrm>
        </p:grpSpPr>
        <p:grpSp>
          <p:nvGrpSpPr>
            <p:cNvPr id="4363" name="Google Shape;4363;p69"/>
            <p:cNvGrpSpPr/>
            <p:nvPr/>
          </p:nvGrpSpPr>
          <p:grpSpPr>
            <a:xfrm>
              <a:off x="6777990" y="3874492"/>
              <a:ext cx="411129" cy="513083"/>
              <a:chOff x="6777990" y="3874492"/>
              <a:chExt cx="411129" cy="513083"/>
            </a:xfrm>
          </p:grpSpPr>
          <p:cxnSp>
            <p:nvCxnSpPr>
              <p:cNvPr id="4364" name="Google Shape;4364;p69"/>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365" name="Google Shape;4365;p69"/>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6" name="Google Shape;4366;p69"/>
            <p:cNvGrpSpPr/>
            <p:nvPr/>
          </p:nvGrpSpPr>
          <p:grpSpPr>
            <a:xfrm>
              <a:off x="7188425" y="3710194"/>
              <a:ext cx="411123" cy="520535"/>
              <a:chOff x="7188425" y="3710194"/>
              <a:chExt cx="411123" cy="520535"/>
            </a:xfrm>
          </p:grpSpPr>
          <p:cxnSp>
            <p:nvCxnSpPr>
              <p:cNvPr id="4367" name="Google Shape;4367;p69"/>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4368" name="Google Shape;4368;p69"/>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9" name="Google Shape;4369;p69"/>
            <p:cNvGrpSpPr/>
            <p:nvPr/>
          </p:nvGrpSpPr>
          <p:grpSpPr>
            <a:xfrm>
              <a:off x="7603341" y="3874492"/>
              <a:ext cx="411474" cy="513083"/>
              <a:chOff x="7603341" y="3874492"/>
              <a:chExt cx="411474" cy="513083"/>
            </a:xfrm>
          </p:grpSpPr>
          <p:cxnSp>
            <p:nvCxnSpPr>
              <p:cNvPr id="4370" name="Google Shape;4370;p69"/>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371" name="Google Shape;4371;p69"/>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2" name="Google Shape;4372;p69"/>
            <p:cNvGrpSpPr/>
            <p:nvPr/>
          </p:nvGrpSpPr>
          <p:grpSpPr>
            <a:xfrm>
              <a:off x="8013776" y="3722847"/>
              <a:ext cx="411129" cy="507881"/>
              <a:chOff x="8013776" y="3722847"/>
              <a:chExt cx="411129" cy="507881"/>
            </a:xfrm>
          </p:grpSpPr>
          <p:cxnSp>
            <p:nvCxnSpPr>
              <p:cNvPr id="4373" name="Google Shape;4373;p69"/>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4374" name="Google Shape;4374;p69"/>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75" name="Google Shape;4375;p69"/>
          <p:cNvGrpSpPr/>
          <p:nvPr/>
        </p:nvGrpSpPr>
        <p:grpSpPr>
          <a:xfrm>
            <a:off x="5258295" y="2703853"/>
            <a:ext cx="1421889" cy="1020603"/>
            <a:chOff x="5190863" y="2824811"/>
            <a:chExt cx="1544860" cy="1108869"/>
          </a:xfrm>
        </p:grpSpPr>
        <p:grpSp>
          <p:nvGrpSpPr>
            <p:cNvPr id="4376" name="Google Shape;4376;p69"/>
            <p:cNvGrpSpPr/>
            <p:nvPr/>
          </p:nvGrpSpPr>
          <p:grpSpPr>
            <a:xfrm>
              <a:off x="5938695" y="3176919"/>
              <a:ext cx="685761" cy="404739"/>
              <a:chOff x="5938695" y="3176919"/>
              <a:chExt cx="685761" cy="404739"/>
            </a:xfrm>
          </p:grpSpPr>
          <p:grpSp>
            <p:nvGrpSpPr>
              <p:cNvPr id="4377" name="Google Shape;4377;p69"/>
              <p:cNvGrpSpPr/>
              <p:nvPr/>
            </p:nvGrpSpPr>
            <p:grpSpPr>
              <a:xfrm>
                <a:off x="5938695" y="3176919"/>
                <a:ext cx="685761" cy="404739"/>
                <a:chOff x="5938695" y="3176919"/>
                <a:chExt cx="685761" cy="404739"/>
              </a:xfrm>
            </p:grpSpPr>
            <p:sp>
              <p:nvSpPr>
                <p:cNvPr id="4378" name="Google Shape;4378;p69"/>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9"/>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80" name="Google Shape;4380;p69"/>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1" name="Google Shape;4381;p69"/>
            <p:cNvGrpSpPr/>
            <p:nvPr/>
          </p:nvGrpSpPr>
          <p:grpSpPr>
            <a:xfrm>
              <a:off x="5305233" y="3176835"/>
              <a:ext cx="685971" cy="404655"/>
              <a:chOff x="5305233" y="3176835"/>
              <a:chExt cx="685971" cy="404655"/>
            </a:xfrm>
          </p:grpSpPr>
          <p:grpSp>
            <p:nvGrpSpPr>
              <p:cNvPr id="4382" name="Google Shape;4382;p69"/>
              <p:cNvGrpSpPr/>
              <p:nvPr/>
            </p:nvGrpSpPr>
            <p:grpSpPr>
              <a:xfrm>
                <a:off x="5305233" y="3176835"/>
                <a:ext cx="685971" cy="404655"/>
                <a:chOff x="5305233" y="3176835"/>
                <a:chExt cx="685971" cy="404655"/>
              </a:xfrm>
            </p:grpSpPr>
            <p:sp>
              <p:nvSpPr>
                <p:cNvPr id="4383" name="Google Shape;4383;p69"/>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9"/>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85" name="Google Shape;4385;p69"/>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86" name="Google Shape;4386;p69"/>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87" name="Google Shape;4387;p69"/>
            <p:cNvGrpSpPr/>
            <p:nvPr/>
          </p:nvGrpSpPr>
          <p:grpSpPr>
            <a:xfrm>
              <a:off x="5657361" y="2824811"/>
              <a:ext cx="1078361" cy="404655"/>
              <a:chOff x="5657361" y="2824811"/>
              <a:chExt cx="1078361" cy="404655"/>
            </a:xfrm>
          </p:grpSpPr>
          <p:grpSp>
            <p:nvGrpSpPr>
              <p:cNvPr id="4388" name="Google Shape;4388;p69"/>
              <p:cNvGrpSpPr/>
              <p:nvPr/>
            </p:nvGrpSpPr>
            <p:grpSpPr>
              <a:xfrm>
                <a:off x="5657361" y="2824811"/>
                <a:ext cx="1078361" cy="404655"/>
                <a:chOff x="5657361" y="2824811"/>
                <a:chExt cx="1078361" cy="404655"/>
              </a:xfrm>
            </p:grpSpPr>
            <p:grpSp>
              <p:nvGrpSpPr>
                <p:cNvPr id="4389" name="Google Shape;4389;p69"/>
                <p:cNvGrpSpPr/>
                <p:nvPr/>
              </p:nvGrpSpPr>
              <p:grpSpPr>
                <a:xfrm>
                  <a:off x="5938485" y="2824811"/>
                  <a:ext cx="797237" cy="404655"/>
                  <a:chOff x="5938485" y="2824811"/>
                  <a:chExt cx="797237" cy="404655"/>
                </a:xfrm>
              </p:grpSpPr>
              <p:sp>
                <p:nvSpPr>
                  <p:cNvPr id="4390" name="Google Shape;4390;p69"/>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9"/>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92" name="Google Shape;4392;p69"/>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93" name="Google Shape;4393;p69"/>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4" name="Google Shape;4394;p69"/>
            <p:cNvGrpSpPr/>
            <p:nvPr/>
          </p:nvGrpSpPr>
          <p:grpSpPr>
            <a:xfrm>
              <a:off x="5190863" y="3528942"/>
              <a:ext cx="1078026" cy="404739"/>
              <a:chOff x="5190863" y="3528942"/>
              <a:chExt cx="1078026" cy="404739"/>
            </a:xfrm>
          </p:grpSpPr>
          <p:sp>
            <p:nvSpPr>
              <p:cNvPr id="4395" name="Google Shape;4395;p69"/>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96" name="Google Shape;4396;p69"/>
              <p:cNvGrpSpPr/>
              <p:nvPr/>
            </p:nvGrpSpPr>
            <p:grpSpPr>
              <a:xfrm>
                <a:off x="5190863" y="3528942"/>
                <a:ext cx="1078026" cy="404739"/>
                <a:chOff x="5190863" y="3528942"/>
                <a:chExt cx="1078026" cy="404739"/>
              </a:xfrm>
            </p:grpSpPr>
            <p:sp>
              <p:nvSpPr>
                <p:cNvPr id="4397" name="Google Shape;4397;p69"/>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9"/>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399" name="Google Shape;4399;p69"/>
          <p:cNvGrpSpPr/>
          <p:nvPr/>
        </p:nvGrpSpPr>
        <p:grpSpPr>
          <a:xfrm>
            <a:off x="724302" y="1268321"/>
            <a:ext cx="1086719" cy="879487"/>
            <a:chOff x="803162" y="1474292"/>
            <a:chExt cx="1086719" cy="879487"/>
          </a:xfrm>
        </p:grpSpPr>
        <p:grpSp>
          <p:nvGrpSpPr>
            <p:cNvPr id="4400" name="Google Shape;4400;p69"/>
            <p:cNvGrpSpPr/>
            <p:nvPr/>
          </p:nvGrpSpPr>
          <p:grpSpPr>
            <a:xfrm>
              <a:off x="803162" y="1625948"/>
              <a:ext cx="445856" cy="576579"/>
              <a:chOff x="803162" y="1625948"/>
              <a:chExt cx="445856" cy="576579"/>
            </a:xfrm>
          </p:grpSpPr>
          <p:sp>
            <p:nvSpPr>
              <p:cNvPr id="4401" name="Google Shape;4401;p69"/>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02" name="Google Shape;4402;p69"/>
              <p:cNvGrpSpPr/>
              <p:nvPr/>
            </p:nvGrpSpPr>
            <p:grpSpPr>
              <a:xfrm>
                <a:off x="1056023" y="1625948"/>
                <a:ext cx="192995" cy="576579"/>
                <a:chOff x="1056023" y="1625948"/>
                <a:chExt cx="192995" cy="576579"/>
              </a:xfrm>
            </p:grpSpPr>
            <p:sp>
              <p:nvSpPr>
                <p:cNvPr id="4403" name="Google Shape;4403;p69"/>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9"/>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9"/>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9"/>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9"/>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08" name="Google Shape;4408;p69"/>
            <p:cNvGrpSpPr/>
            <p:nvPr/>
          </p:nvGrpSpPr>
          <p:grpSpPr>
            <a:xfrm>
              <a:off x="1371406" y="1474292"/>
              <a:ext cx="518475" cy="879487"/>
              <a:chOff x="1398231" y="1474292"/>
              <a:chExt cx="518475" cy="879487"/>
            </a:xfrm>
          </p:grpSpPr>
          <p:grpSp>
            <p:nvGrpSpPr>
              <p:cNvPr id="4409" name="Google Shape;4409;p69"/>
              <p:cNvGrpSpPr/>
              <p:nvPr/>
            </p:nvGrpSpPr>
            <p:grpSpPr>
              <a:xfrm>
                <a:off x="1398231" y="1474292"/>
                <a:ext cx="518475" cy="341643"/>
                <a:chOff x="1398231" y="1474292"/>
                <a:chExt cx="518475" cy="341643"/>
              </a:xfrm>
            </p:grpSpPr>
            <p:sp>
              <p:nvSpPr>
                <p:cNvPr id="4410" name="Google Shape;4410;p69"/>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11" name="Google Shape;4411;p69"/>
                <p:cNvGrpSpPr/>
                <p:nvPr/>
              </p:nvGrpSpPr>
              <p:grpSpPr>
                <a:xfrm>
                  <a:off x="1616453" y="1474292"/>
                  <a:ext cx="300253" cy="341643"/>
                  <a:chOff x="1616453" y="1475379"/>
                  <a:chExt cx="300253" cy="341643"/>
                </a:xfrm>
              </p:grpSpPr>
              <p:sp>
                <p:nvSpPr>
                  <p:cNvPr id="4412" name="Google Shape;4412;p69"/>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9"/>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9"/>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9"/>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9"/>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9"/>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9"/>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19" name="Google Shape;4419;p69"/>
                  <p:cNvGrpSpPr/>
                  <p:nvPr/>
                </p:nvGrpSpPr>
                <p:grpSpPr>
                  <a:xfrm>
                    <a:off x="1839639" y="1475379"/>
                    <a:ext cx="77067" cy="341643"/>
                    <a:chOff x="1839639" y="1475379"/>
                    <a:chExt cx="77067" cy="341643"/>
                  </a:xfrm>
                </p:grpSpPr>
                <p:sp>
                  <p:nvSpPr>
                    <p:cNvPr id="4420" name="Google Shape;4420;p69"/>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9"/>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422" name="Google Shape;4422;p69"/>
              <p:cNvGrpSpPr/>
              <p:nvPr/>
            </p:nvGrpSpPr>
            <p:grpSpPr>
              <a:xfrm>
                <a:off x="1398451" y="2012951"/>
                <a:ext cx="518255" cy="340828"/>
                <a:chOff x="1398451" y="2012951"/>
                <a:chExt cx="518255" cy="340828"/>
              </a:xfrm>
            </p:grpSpPr>
            <p:sp>
              <p:nvSpPr>
                <p:cNvPr id="4423" name="Google Shape;4423;p69"/>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24" name="Google Shape;4424;p69"/>
                <p:cNvGrpSpPr/>
                <p:nvPr/>
              </p:nvGrpSpPr>
              <p:grpSpPr>
                <a:xfrm>
                  <a:off x="1616453" y="2012951"/>
                  <a:ext cx="300253" cy="340828"/>
                  <a:chOff x="1616453" y="2013538"/>
                  <a:chExt cx="300253" cy="340828"/>
                </a:xfrm>
              </p:grpSpPr>
              <p:sp>
                <p:nvSpPr>
                  <p:cNvPr id="4425" name="Google Shape;4425;p69"/>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9"/>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9"/>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9"/>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9"/>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9"/>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9"/>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32" name="Google Shape;4432;p69"/>
                  <p:cNvGrpSpPr/>
                  <p:nvPr/>
                </p:nvGrpSpPr>
                <p:grpSpPr>
                  <a:xfrm>
                    <a:off x="1839639" y="2013538"/>
                    <a:ext cx="77067" cy="340828"/>
                    <a:chOff x="1839639" y="2013538"/>
                    <a:chExt cx="77067" cy="340828"/>
                  </a:xfrm>
                </p:grpSpPr>
                <p:sp>
                  <p:nvSpPr>
                    <p:cNvPr id="4433" name="Google Shape;4433;p69"/>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9"/>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435" name="Google Shape;4435;p69"/>
          <p:cNvGrpSpPr/>
          <p:nvPr/>
        </p:nvGrpSpPr>
        <p:grpSpPr>
          <a:xfrm>
            <a:off x="721126" y="3399508"/>
            <a:ext cx="1368681" cy="682918"/>
            <a:chOff x="724986" y="3605478"/>
            <a:chExt cx="1368681" cy="682918"/>
          </a:xfrm>
        </p:grpSpPr>
        <p:grpSp>
          <p:nvGrpSpPr>
            <p:cNvPr id="4436" name="Google Shape;4436;p69"/>
            <p:cNvGrpSpPr/>
            <p:nvPr/>
          </p:nvGrpSpPr>
          <p:grpSpPr>
            <a:xfrm>
              <a:off x="1289102" y="3823629"/>
              <a:ext cx="240442" cy="250435"/>
              <a:chOff x="-165066" y="3843615"/>
              <a:chExt cx="221259" cy="230455"/>
            </a:xfrm>
          </p:grpSpPr>
          <p:sp>
            <p:nvSpPr>
              <p:cNvPr id="4437" name="Google Shape;4437;p69"/>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9"/>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9"/>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9"/>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9"/>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9"/>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9"/>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9"/>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9"/>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9"/>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9"/>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9"/>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9"/>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9"/>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9"/>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9"/>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9"/>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9"/>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9"/>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9"/>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7" name="Google Shape;4457;p69"/>
            <p:cNvGrpSpPr/>
            <p:nvPr/>
          </p:nvGrpSpPr>
          <p:grpSpPr>
            <a:xfrm>
              <a:off x="724986" y="3605478"/>
              <a:ext cx="1368681" cy="682918"/>
              <a:chOff x="724986" y="3605478"/>
              <a:chExt cx="1368681" cy="682918"/>
            </a:xfrm>
          </p:grpSpPr>
          <p:grpSp>
            <p:nvGrpSpPr>
              <p:cNvPr id="4458" name="Google Shape;4458;p69"/>
              <p:cNvGrpSpPr/>
              <p:nvPr/>
            </p:nvGrpSpPr>
            <p:grpSpPr>
              <a:xfrm>
                <a:off x="1498221" y="4047614"/>
                <a:ext cx="529172" cy="240783"/>
                <a:chOff x="1498221" y="4047614"/>
                <a:chExt cx="529172" cy="240783"/>
              </a:xfrm>
            </p:grpSpPr>
            <p:grpSp>
              <p:nvGrpSpPr>
                <p:cNvPr id="4459" name="Google Shape;4459;p69"/>
                <p:cNvGrpSpPr/>
                <p:nvPr/>
              </p:nvGrpSpPr>
              <p:grpSpPr>
                <a:xfrm>
                  <a:off x="1826655" y="4224370"/>
                  <a:ext cx="200738" cy="25631"/>
                  <a:chOff x="1826655" y="4224370"/>
                  <a:chExt cx="200738" cy="25631"/>
                </a:xfrm>
              </p:grpSpPr>
              <p:sp>
                <p:nvSpPr>
                  <p:cNvPr id="4460" name="Google Shape;4460;p69"/>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9"/>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2" name="Google Shape;4462;p69"/>
                <p:cNvGrpSpPr/>
                <p:nvPr/>
              </p:nvGrpSpPr>
              <p:grpSpPr>
                <a:xfrm>
                  <a:off x="1498221" y="4047614"/>
                  <a:ext cx="328444" cy="240783"/>
                  <a:chOff x="1498221" y="4047614"/>
                  <a:chExt cx="328444" cy="240783"/>
                </a:xfrm>
              </p:grpSpPr>
              <p:sp>
                <p:nvSpPr>
                  <p:cNvPr id="4463" name="Google Shape;4463;p69"/>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64" name="Google Shape;4464;p69"/>
                  <p:cNvGrpSpPr/>
                  <p:nvPr/>
                </p:nvGrpSpPr>
                <p:grpSpPr>
                  <a:xfrm>
                    <a:off x="1498221" y="4047614"/>
                    <a:ext cx="150566" cy="190416"/>
                    <a:chOff x="1498221" y="4047614"/>
                    <a:chExt cx="150566" cy="190416"/>
                  </a:xfrm>
                </p:grpSpPr>
                <p:sp>
                  <p:nvSpPr>
                    <p:cNvPr id="4465" name="Google Shape;4465;p69"/>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9"/>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467" name="Google Shape;4467;p69"/>
              <p:cNvGrpSpPr/>
              <p:nvPr/>
            </p:nvGrpSpPr>
            <p:grpSpPr>
              <a:xfrm>
                <a:off x="1560718" y="3800594"/>
                <a:ext cx="532948" cy="302090"/>
                <a:chOff x="1560718" y="3800594"/>
                <a:chExt cx="532948" cy="302090"/>
              </a:xfrm>
            </p:grpSpPr>
            <p:grpSp>
              <p:nvGrpSpPr>
                <p:cNvPr id="4468" name="Google Shape;4468;p69"/>
                <p:cNvGrpSpPr/>
                <p:nvPr/>
              </p:nvGrpSpPr>
              <p:grpSpPr>
                <a:xfrm>
                  <a:off x="1912179" y="3827344"/>
                  <a:ext cx="181487" cy="25631"/>
                  <a:chOff x="1912179" y="3827344"/>
                  <a:chExt cx="181487" cy="25631"/>
                </a:xfrm>
              </p:grpSpPr>
              <p:sp>
                <p:nvSpPr>
                  <p:cNvPr id="4469" name="Google Shape;4469;p69"/>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9"/>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1" name="Google Shape;4471;p69"/>
                <p:cNvGrpSpPr/>
                <p:nvPr/>
              </p:nvGrpSpPr>
              <p:grpSpPr>
                <a:xfrm>
                  <a:off x="1912179" y="4044505"/>
                  <a:ext cx="181487" cy="25622"/>
                  <a:chOff x="1912179" y="4044506"/>
                  <a:chExt cx="181487" cy="25622"/>
                </a:xfrm>
              </p:grpSpPr>
              <p:sp>
                <p:nvSpPr>
                  <p:cNvPr id="4472" name="Google Shape;4472;p69"/>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9"/>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4" name="Google Shape;4474;p69"/>
                <p:cNvGrpSpPr/>
                <p:nvPr/>
              </p:nvGrpSpPr>
              <p:grpSpPr>
                <a:xfrm>
                  <a:off x="1560718" y="3800594"/>
                  <a:ext cx="351472" cy="302090"/>
                  <a:chOff x="1560718" y="3800594"/>
                  <a:chExt cx="351472" cy="302090"/>
                </a:xfrm>
              </p:grpSpPr>
              <p:grpSp>
                <p:nvGrpSpPr>
                  <p:cNvPr id="4475" name="Google Shape;4475;p69"/>
                  <p:cNvGrpSpPr/>
                  <p:nvPr/>
                </p:nvGrpSpPr>
                <p:grpSpPr>
                  <a:xfrm>
                    <a:off x="1560718" y="3842857"/>
                    <a:ext cx="173586" cy="217131"/>
                    <a:chOff x="1560718" y="3842857"/>
                    <a:chExt cx="173586" cy="217131"/>
                  </a:xfrm>
                </p:grpSpPr>
                <p:sp>
                  <p:nvSpPr>
                    <p:cNvPr id="4476" name="Google Shape;4476;p69"/>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9"/>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9"/>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79" name="Google Shape;4479;p69"/>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9"/>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481" name="Google Shape;4481;p69"/>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2" name="Google Shape;4482;p69"/>
              <p:cNvGrpSpPr/>
              <p:nvPr/>
            </p:nvGrpSpPr>
            <p:grpSpPr>
              <a:xfrm>
                <a:off x="785350" y="3605478"/>
                <a:ext cx="535311" cy="249245"/>
                <a:chOff x="785350" y="3605478"/>
                <a:chExt cx="535311" cy="249245"/>
              </a:xfrm>
            </p:grpSpPr>
            <p:grpSp>
              <p:nvGrpSpPr>
                <p:cNvPr id="4483" name="Google Shape;4483;p69"/>
                <p:cNvGrpSpPr/>
                <p:nvPr/>
              </p:nvGrpSpPr>
              <p:grpSpPr>
                <a:xfrm>
                  <a:off x="785350" y="3605478"/>
                  <a:ext cx="376191" cy="102736"/>
                  <a:chOff x="785350" y="3605478"/>
                  <a:chExt cx="376191" cy="102736"/>
                </a:xfrm>
              </p:grpSpPr>
              <p:sp>
                <p:nvSpPr>
                  <p:cNvPr id="4484" name="Google Shape;4484;p69"/>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9"/>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9"/>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7" name="Google Shape;4487;p69"/>
                <p:cNvGrpSpPr/>
                <p:nvPr/>
              </p:nvGrpSpPr>
              <p:grpSpPr>
                <a:xfrm>
                  <a:off x="1161530" y="3655851"/>
                  <a:ext cx="159131" cy="198872"/>
                  <a:chOff x="1161530" y="3655851"/>
                  <a:chExt cx="159131" cy="198872"/>
                </a:xfrm>
              </p:grpSpPr>
              <p:sp>
                <p:nvSpPr>
                  <p:cNvPr id="4488" name="Google Shape;4488;p69"/>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9"/>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90" name="Google Shape;4490;p69"/>
              <p:cNvGrpSpPr/>
              <p:nvPr/>
            </p:nvGrpSpPr>
            <p:grpSpPr>
              <a:xfrm>
                <a:off x="785350" y="4047614"/>
                <a:ext cx="535311" cy="240783"/>
                <a:chOff x="785350" y="4047614"/>
                <a:chExt cx="535311" cy="240783"/>
              </a:xfrm>
            </p:grpSpPr>
            <p:grpSp>
              <p:nvGrpSpPr>
                <p:cNvPr id="4491" name="Google Shape;4491;p69"/>
                <p:cNvGrpSpPr/>
                <p:nvPr/>
              </p:nvGrpSpPr>
              <p:grpSpPr>
                <a:xfrm>
                  <a:off x="1161636" y="4047614"/>
                  <a:ext cx="159025" cy="190415"/>
                  <a:chOff x="1161636" y="4047614"/>
                  <a:chExt cx="159025" cy="190415"/>
                </a:xfrm>
              </p:grpSpPr>
              <p:sp>
                <p:nvSpPr>
                  <p:cNvPr id="4492" name="Google Shape;4492;p69"/>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9"/>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4" name="Google Shape;4494;p69"/>
                <p:cNvGrpSpPr/>
                <p:nvPr/>
              </p:nvGrpSpPr>
              <p:grpSpPr>
                <a:xfrm>
                  <a:off x="785350" y="4185661"/>
                  <a:ext cx="376191" cy="102736"/>
                  <a:chOff x="785350" y="4185661"/>
                  <a:chExt cx="376191" cy="102736"/>
                </a:xfrm>
              </p:grpSpPr>
              <p:sp>
                <p:nvSpPr>
                  <p:cNvPr id="4495" name="Google Shape;4495;p69"/>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9"/>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9"/>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98" name="Google Shape;4498;p69"/>
              <p:cNvGrpSpPr/>
              <p:nvPr/>
            </p:nvGrpSpPr>
            <p:grpSpPr>
              <a:xfrm>
                <a:off x="1501054" y="3605478"/>
                <a:ext cx="526340" cy="249240"/>
                <a:chOff x="1501054" y="3605478"/>
                <a:chExt cx="526340" cy="249240"/>
              </a:xfrm>
            </p:grpSpPr>
            <p:grpSp>
              <p:nvGrpSpPr>
                <p:cNvPr id="4499" name="Google Shape;4499;p69"/>
                <p:cNvGrpSpPr/>
                <p:nvPr/>
              </p:nvGrpSpPr>
              <p:grpSpPr>
                <a:xfrm>
                  <a:off x="1834208" y="3643867"/>
                  <a:ext cx="193185" cy="25622"/>
                  <a:chOff x="1834208" y="3643867"/>
                  <a:chExt cx="193185" cy="25622"/>
                </a:xfrm>
              </p:grpSpPr>
              <p:sp>
                <p:nvSpPr>
                  <p:cNvPr id="4500" name="Google Shape;4500;p69"/>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9"/>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2" name="Google Shape;4502;p69"/>
                <p:cNvGrpSpPr/>
                <p:nvPr/>
              </p:nvGrpSpPr>
              <p:grpSpPr>
                <a:xfrm>
                  <a:off x="1501054" y="3605478"/>
                  <a:ext cx="333165" cy="249240"/>
                  <a:chOff x="1501054" y="3605478"/>
                  <a:chExt cx="333165" cy="249240"/>
                </a:xfrm>
              </p:grpSpPr>
              <p:sp>
                <p:nvSpPr>
                  <p:cNvPr id="4503" name="Google Shape;4503;p69"/>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04" name="Google Shape;4504;p69"/>
                  <p:cNvGrpSpPr/>
                  <p:nvPr/>
                </p:nvGrpSpPr>
                <p:grpSpPr>
                  <a:xfrm>
                    <a:off x="1501054" y="3655851"/>
                    <a:ext cx="155286" cy="198867"/>
                    <a:chOff x="1501054" y="3655851"/>
                    <a:chExt cx="155286" cy="198867"/>
                  </a:xfrm>
                </p:grpSpPr>
                <p:sp>
                  <p:nvSpPr>
                    <p:cNvPr id="4505" name="Google Shape;4505;p69"/>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9"/>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507" name="Google Shape;4507;p69"/>
              <p:cNvGrpSpPr/>
              <p:nvPr/>
            </p:nvGrpSpPr>
            <p:grpSpPr>
              <a:xfrm>
                <a:off x="724986" y="3800594"/>
                <a:ext cx="532950" cy="302090"/>
                <a:chOff x="724986" y="3800594"/>
                <a:chExt cx="532950" cy="302090"/>
              </a:xfrm>
            </p:grpSpPr>
            <p:grpSp>
              <p:nvGrpSpPr>
                <p:cNvPr id="4508" name="Google Shape;4508;p69"/>
                <p:cNvGrpSpPr/>
                <p:nvPr/>
              </p:nvGrpSpPr>
              <p:grpSpPr>
                <a:xfrm>
                  <a:off x="724986" y="4044367"/>
                  <a:ext cx="181314" cy="25626"/>
                  <a:chOff x="724986" y="4044367"/>
                  <a:chExt cx="181314" cy="25626"/>
                </a:xfrm>
              </p:grpSpPr>
              <p:sp>
                <p:nvSpPr>
                  <p:cNvPr id="4509" name="Google Shape;4509;p69"/>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9"/>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1" name="Google Shape;4511;p69"/>
                <p:cNvGrpSpPr/>
                <p:nvPr/>
              </p:nvGrpSpPr>
              <p:grpSpPr>
                <a:xfrm>
                  <a:off x="906290" y="3800594"/>
                  <a:ext cx="351646" cy="302090"/>
                  <a:chOff x="906290" y="3800594"/>
                  <a:chExt cx="351646" cy="302090"/>
                </a:xfrm>
              </p:grpSpPr>
              <p:grpSp>
                <p:nvGrpSpPr>
                  <p:cNvPr id="4512" name="Google Shape;4512;p69"/>
                  <p:cNvGrpSpPr/>
                  <p:nvPr/>
                </p:nvGrpSpPr>
                <p:grpSpPr>
                  <a:xfrm>
                    <a:off x="1084172" y="3842857"/>
                    <a:ext cx="173764" cy="217131"/>
                    <a:chOff x="1084172" y="3842857"/>
                    <a:chExt cx="173764" cy="217131"/>
                  </a:xfrm>
                </p:grpSpPr>
                <p:grpSp>
                  <p:nvGrpSpPr>
                    <p:cNvPr id="4513" name="Google Shape;4513;p69"/>
                    <p:cNvGrpSpPr/>
                    <p:nvPr/>
                  </p:nvGrpSpPr>
                  <p:grpSpPr>
                    <a:xfrm>
                      <a:off x="1156862" y="3936509"/>
                      <a:ext cx="101073" cy="25622"/>
                      <a:chOff x="1156862" y="3936509"/>
                      <a:chExt cx="101073" cy="25622"/>
                    </a:xfrm>
                  </p:grpSpPr>
                  <p:sp>
                    <p:nvSpPr>
                      <p:cNvPr id="4514" name="Google Shape;4514;p69"/>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9"/>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16" name="Google Shape;4516;p69"/>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17" name="Google Shape;4517;p69"/>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9"/>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9" name="Google Shape;4519;p69"/>
                <p:cNvGrpSpPr/>
                <p:nvPr/>
              </p:nvGrpSpPr>
              <p:grpSpPr>
                <a:xfrm>
                  <a:off x="724986" y="3830189"/>
                  <a:ext cx="189533" cy="25626"/>
                  <a:chOff x="724986" y="3830189"/>
                  <a:chExt cx="189533" cy="25626"/>
                </a:xfrm>
              </p:grpSpPr>
              <p:sp>
                <p:nvSpPr>
                  <p:cNvPr id="4520" name="Google Shape;4520;p69"/>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9"/>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4522" name="Google Shape;4522;p69"/>
          <p:cNvGrpSpPr/>
          <p:nvPr/>
        </p:nvGrpSpPr>
        <p:grpSpPr>
          <a:xfrm>
            <a:off x="2249438" y="2249669"/>
            <a:ext cx="948701" cy="935378"/>
            <a:chOff x="2253298" y="2428317"/>
            <a:chExt cx="948701" cy="935378"/>
          </a:xfrm>
        </p:grpSpPr>
        <p:sp>
          <p:nvSpPr>
            <p:cNvPr id="4523" name="Google Shape;4523;p69"/>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9"/>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9"/>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9"/>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9"/>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9"/>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9"/>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9"/>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9"/>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9"/>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9"/>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9"/>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9"/>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9"/>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9"/>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9"/>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9"/>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9"/>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9"/>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9"/>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9"/>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9"/>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9"/>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9"/>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9"/>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9"/>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9"/>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9"/>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9"/>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9"/>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9"/>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9"/>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9"/>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59" name="Shape 4559"/>
        <p:cNvGrpSpPr/>
        <p:nvPr/>
      </p:nvGrpSpPr>
      <p:grpSpPr>
        <a:xfrm>
          <a:off x="0" y="0"/>
          <a:ext cx="0" cy="0"/>
          <a:chOff x="0" y="0"/>
          <a:chExt cx="0" cy="0"/>
        </a:xfrm>
      </p:grpSpPr>
      <p:grpSp>
        <p:nvGrpSpPr>
          <p:cNvPr id="4560" name="Google Shape;4560;p70"/>
          <p:cNvGrpSpPr/>
          <p:nvPr/>
        </p:nvGrpSpPr>
        <p:grpSpPr>
          <a:xfrm>
            <a:off x="3339745" y="952988"/>
            <a:ext cx="2363393" cy="1017867"/>
            <a:chOff x="3292400" y="1219146"/>
            <a:chExt cx="2615240" cy="1110239"/>
          </a:xfrm>
        </p:grpSpPr>
        <p:sp>
          <p:nvSpPr>
            <p:cNvPr id="4561" name="Google Shape;4561;p70"/>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4562" name="Google Shape;4562;p70"/>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63" name="Google Shape;4563;p70"/>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4564" name="Google Shape;4564;p70"/>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4565" name="Google Shape;4565;p70"/>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4566" name="Google Shape;4566;p70"/>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4567" name="Google Shape;4567;p70"/>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4568" name="Google Shape;4568;p70"/>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4569" name="Google Shape;4569;p70"/>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4570" name="Google Shape;4570;p70"/>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4571" name="Google Shape;4571;p70"/>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572" name="Google Shape;4572;p70"/>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4573" name="Google Shape;4573;p70"/>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574" name="Google Shape;4574;p70"/>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4575" name="Google Shape;4575;p70"/>
            <p:cNvGrpSpPr/>
            <p:nvPr/>
          </p:nvGrpSpPr>
          <p:grpSpPr>
            <a:xfrm>
              <a:off x="3748438" y="1378608"/>
              <a:ext cx="2159202" cy="903971"/>
              <a:chOff x="1683525" y="2179850"/>
              <a:chExt cx="4519050" cy="2134525"/>
            </a:xfrm>
          </p:grpSpPr>
          <p:sp>
            <p:nvSpPr>
              <p:cNvPr id="4576" name="Google Shape;4576;p70"/>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77" name="Google Shape;4577;p70"/>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78" name="Google Shape;4578;p70"/>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79" name="Google Shape;4579;p70"/>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80" name="Google Shape;4580;p70"/>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81" name="Google Shape;4581;p70"/>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82" name="Google Shape;4582;p70"/>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83" name="Google Shape;4583;p70"/>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84" name="Google Shape;4584;p70"/>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85" name="Google Shape;4585;p70"/>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86" name="Google Shape;4586;p70"/>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587" name="Google Shape;4587;p70"/>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4588" name="Google Shape;4588;p70"/>
          <p:cNvGraphicFramePr/>
          <p:nvPr/>
        </p:nvGraphicFramePr>
        <p:xfrm>
          <a:off x="5935838" y="2130461"/>
          <a:ext cx="3000000" cy="3000000"/>
        </p:xfrm>
        <a:graphic>
          <a:graphicData uri="http://schemas.openxmlformats.org/drawingml/2006/table">
            <a:tbl>
              <a:tblPr>
                <a:noFill/>
                <a:tableStyleId>{56AAA042-D876-41BB-94AA-FE480DC896E1}</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4589" name="Google Shape;4589;p70"/>
          <p:cNvGrpSpPr/>
          <p:nvPr/>
        </p:nvGrpSpPr>
        <p:grpSpPr>
          <a:xfrm>
            <a:off x="5935948" y="3189058"/>
            <a:ext cx="2496964" cy="1001454"/>
            <a:chOff x="1919611" y="789980"/>
            <a:chExt cx="1474179" cy="606868"/>
          </a:xfrm>
        </p:grpSpPr>
        <p:cxnSp>
          <p:nvCxnSpPr>
            <p:cNvPr id="4590" name="Google Shape;4590;p70"/>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591" name="Google Shape;4591;p70"/>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592" name="Google Shape;4592;p70"/>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4593" name="Google Shape;4593;p70"/>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4594" name="Google Shape;4594;p70"/>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4595" name="Google Shape;4595;p70"/>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4596" name="Google Shape;4596;p70"/>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4597" name="Google Shape;4597;p70"/>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0"/>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0"/>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0"/>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0"/>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0"/>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0"/>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4604" name="Google Shape;4604;p70"/>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4605" name="Google Shape;4605;p70"/>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4606" name="Google Shape;4606;p70"/>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7" name="Google Shape;4607;p70"/>
          <p:cNvGrpSpPr/>
          <p:nvPr/>
        </p:nvGrpSpPr>
        <p:grpSpPr>
          <a:xfrm>
            <a:off x="712562" y="998017"/>
            <a:ext cx="2394370" cy="976502"/>
            <a:chOff x="749309" y="1112739"/>
            <a:chExt cx="2371603" cy="976502"/>
          </a:xfrm>
        </p:grpSpPr>
        <p:sp>
          <p:nvSpPr>
            <p:cNvPr id="4608" name="Google Shape;4608;p70"/>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0"/>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0"/>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0"/>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0"/>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0"/>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0"/>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0"/>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0"/>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0"/>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0"/>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0"/>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0"/>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0"/>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0"/>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0"/>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0"/>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0"/>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0"/>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0"/>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0"/>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0"/>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0"/>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0"/>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0"/>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0"/>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0"/>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0"/>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0"/>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0"/>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0"/>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0"/>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4640" name="Google Shape;4640;p70"/>
          <p:cNvGraphicFramePr/>
          <p:nvPr/>
        </p:nvGraphicFramePr>
        <p:xfrm>
          <a:off x="5935863" y="996311"/>
          <a:ext cx="3000000" cy="3000000"/>
        </p:xfrm>
        <a:graphic>
          <a:graphicData uri="http://schemas.openxmlformats.org/drawingml/2006/table">
            <a:tbl>
              <a:tblPr>
                <a:noFill/>
                <a:tableStyleId>{56AAA042-D876-41BB-94AA-FE480DC896E1}</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4641" name="Google Shape;4641;p70"/>
          <p:cNvGraphicFramePr/>
          <p:nvPr/>
        </p:nvGraphicFramePr>
        <p:xfrm>
          <a:off x="3342575" y="2130461"/>
          <a:ext cx="3000000" cy="3000000"/>
        </p:xfrm>
        <a:graphic>
          <a:graphicData uri="http://schemas.openxmlformats.org/drawingml/2006/table">
            <a:tbl>
              <a:tblPr>
                <a:noFill/>
                <a:tableStyleId>{56AAA042-D876-41BB-94AA-FE480DC896E1}</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642" name="Google Shape;4642;p70"/>
          <p:cNvGrpSpPr/>
          <p:nvPr/>
        </p:nvGrpSpPr>
        <p:grpSpPr>
          <a:xfrm>
            <a:off x="4086505" y="2517104"/>
            <a:ext cx="1517436" cy="74460"/>
            <a:chOff x="3980086" y="2804397"/>
            <a:chExt cx="1227600" cy="66900"/>
          </a:xfrm>
        </p:grpSpPr>
        <p:sp>
          <p:nvSpPr>
            <p:cNvPr id="4643" name="Google Shape;4643;p70"/>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0"/>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5" name="Google Shape;4645;p70"/>
          <p:cNvGrpSpPr/>
          <p:nvPr/>
        </p:nvGrpSpPr>
        <p:grpSpPr>
          <a:xfrm>
            <a:off x="4711569" y="2809692"/>
            <a:ext cx="892956" cy="74460"/>
            <a:chOff x="3980086" y="2804397"/>
            <a:chExt cx="1227600" cy="66900"/>
          </a:xfrm>
        </p:grpSpPr>
        <p:sp>
          <p:nvSpPr>
            <p:cNvPr id="4646" name="Google Shape;4646;p70"/>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0"/>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8" name="Google Shape;4648;p70"/>
          <p:cNvGrpSpPr/>
          <p:nvPr/>
        </p:nvGrpSpPr>
        <p:grpSpPr>
          <a:xfrm>
            <a:off x="3344661" y="3168575"/>
            <a:ext cx="2363244" cy="1005943"/>
            <a:chOff x="3358415" y="3361302"/>
            <a:chExt cx="2363244" cy="1024695"/>
          </a:xfrm>
        </p:grpSpPr>
        <p:grpSp>
          <p:nvGrpSpPr>
            <p:cNvPr id="4649" name="Google Shape;4649;p70"/>
            <p:cNvGrpSpPr/>
            <p:nvPr/>
          </p:nvGrpSpPr>
          <p:grpSpPr>
            <a:xfrm>
              <a:off x="3358415" y="3361302"/>
              <a:ext cx="441300" cy="1024695"/>
              <a:chOff x="3358415" y="3361302"/>
              <a:chExt cx="441300" cy="1024695"/>
            </a:xfrm>
          </p:grpSpPr>
          <p:sp>
            <p:nvSpPr>
              <p:cNvPr id="4650" name="Google Shape;4650;p70"/>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0"/>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0"/>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0"/>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0"/>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0"/>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6" name="Google Shape;4656;p70"/>
            <p:cNvGrpSpPr/>
            <p:nvPr/>
          </p:nvGrpSpPr>
          <p:grpSpPr>
            <a:xfrm>
              <a:off x="3838901" y="3361302"/>
              <a:ext cx="441300" cy="1024695"/>
              <a:chOff x="3838901" y="3361302"/>
              <a:chExt cx="441300" cy="1024695"/>
            </a:xfrm>
          </p:grpSpPr>
          <p:sp>
            <p:nvSpPr>
              <p:cNvPr id="4657" name="Google Shape;4657;p70"/>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0"/>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0"/>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0"/>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0"/>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0"/>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3" name="Google Shape;4663;p70"/>
            <p:cNvGrpSpPr/>
            <p:nvPr/>
          </p:nvGrpSpPr>
          <p:grpSpPr>
            <a:xfrm>
              <a:off x="4319387" y="3361302"/>
              <a:ext cx="441300" cy="1024695"/>
              <a:chOff x="4319387" y="3361302"/>
              <a:chExt cx="441300" cy="1024695"/>
            </a:xfrm>
          </p:grpSpPr>
          <p:sp>
            <p:nvSpPr>
              <p:cNvPr id="4664" name="Google Shape;4664;p70"/>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0"/>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0"/>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0"/>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0"/>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0"/>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0" name="Google Shape;4670;p70"/>
            <p:cNvGrpSpPr/>
            <p:nvPr/>
          </p:nvGrpSpPr>
          <p:grpSpPr>
            <a:xfrm>
              <a:off x="4799873" y="3361302"/>
              <a:ext cx="441300" cy="1024695"/>
              <a:chOff x="4799873" y="3361302"/>
              <a:chExt cx="441300" cy="1024695"/>
            </a:xfrm>
          </p:grpSpPr>
          <p:sp>
            <p:nvSpPr>
              <p:cNvPr id="4671" name="Google Shape;4671;p70"/>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0"/>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0"/>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0"/>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0"/>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0"/>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7" name="Google Shape;4677;p70"/>
            <p:cNvGrpSpPr/>
            <p:nvPr/>
          </p:nvGrpSpPr>
          <p:grpSpPr>
            <a:xfrm>
              <a:off x="5280360" y="3361302"/>
              <a:ext cx="441300" cy="1024695"/>
              <a:chOff x="5280360" y="3361302"/>
              <a:chExt cx="441300" cy="1024695"/>
            </a:xfrm>
          </p:grpSpPr>
          <p:sp>
            <p:nvSpPr>
              <p:cNvPr id="4678" name="Google Shape;4678;p70"/>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0"/>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0"/>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0"/>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0"/>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0"/>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4684" name="Google Shape;4684;p70"/>
          <p:cNvGraphicFramePr/>
          <p:nvPr/>
        </p:nvGraphicFramePr>
        <p:xfrm>
          <a:off x="711088" y="2130461"/>
          <a:ext cx="3000000" cy="3000000"/>
        </p:xfrm>
        <a:graphic>
          <a:graphicData uri="http://schemas.openxmlformats.org/drawingml/2006/table">
            <a:tbl>
              <a:tblPr>
                <a:noFill/>
                <a:tableStyleId>{56AAA042-D876-41BB-94AA-FE480DC896E1}</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685" name="Google Shape;4685;p70"/>
          <p:cNvGrpSpPr/>
          <p:nvPr/>
        </p:nvGrpSpPr>
        <p:grpSpPr>
          <a:xfrm>
            <a:off x="712613" y="3180186"/>
            <a:ext cx="2403614" cy="1005900"/>
            <a:chOff x="726450" y="3372825"/>
            <a:chExt cx="2403614" cy="1005900"/>
          </a:xfrm>
        </p:grpSpPr>
        <p:grpSp>
          <p:nvGrpSpPr>
            <p:cNvPr id="4686" name="Google Shape;4686;p70"/>
            <p:cNvGrpSpPr/>
            <p:nvPr/>
          </p:nvGrpSpPr>
          <p:grpSpPr>
            <a:xfrm>
              <a:off x="726450" y="3696000"/>
              <a:ext cx="2403614" cy="500898"/>
              <a:chOff x="726450" y="3696000"/>
              <a:chExt cx="2403614" cy="500898"/>
            </a:xfrm>
          </p:grpSpPr>
          <p:sp>
            <p:nvSpPr>
              <p:cNvPr id="4687" name="Google Shape;4687;p70"/>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688" name="Google Shape;4688;p70"/>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689" name="Google Shape;4689;p70"/>
            <p:cNvGrpSpPr/>
            <p:nvPr/>
          </p:nvGrpSpPr>
          <p:grpSpPr>
            <a:xfrm>
              <a:off x="1348050" y="3372825"/>
              <a:ext cx="1720425" cy="1005900"/>
              <a:chOff x="1348050" y="3372825"/>
              <a:chExt cx="1720425" cy="1005900"/>
            </a:xfrm>
          </p:grpSpPr>
          <p:sp>
            <p:nvSpPr>
              <p:cNvPr id="4690" name="Google Shape;4690;p70"/>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691" name="Google Shape;4691;p70"/>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692" name="Google Shape;4692;p70"/>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693" name="Google Shape;4693;p70"/>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694" name="Google Shape;4694;p70"/>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695" name="Google Shape;4695;p70"/>
            <p:cNvGrpSpPr/>
            <p:nvPr/>
          </p:nvGrpSpPr>
          <p:grpSpPr>
            <a:xfrm>
              <a:off x="1455707" y="3731058"/>
              <a:ext cx="1491150" cy="417657"/>
              <a:chOff x="1455707" y="3731058"/>
              <a:chExt cx="1491150" cy="417657"/>
            </a:xfrm>
          </p:grpSpPr>
          <p:grpSp>
            <p:nvGrpSpPr>
              <p:cNvPr id="4696" name="Google Shape;4696;p70"/>
              <p:cNvGrpSpPr/>
              <p:nvPr/>
            </p:nvGrpSpPr>
            <p:grpSpPr>
              <a:xfrm>
                <a:off x="1472938" y="3745828"/>
                <a:ext cx="72126" cy="53788"/>
                <a:chOff x="1472938" y="3745828"/>
                <a:chExt cx="72126" cy="53788"/>
              </a:xfrm>
            </p:grpSpPr>
            <p:sp>
              <p:nvSpPr>
                <p:cNvPr id="4697" name="Google Shape;4697;p70"/>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0"/>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9" name="Google Shape;4699;p70"/>
              <p:cNvGrpSpPr/>
              <p:nvPr/>
            </p:nvGrpSpPr>
            <p:grpSpPr>
              <a:xfrm>
                <a:off x="1819181" y="4089633"/>
                <a:ext cx="72126" cy="53788"/>
                <a:chOff x="1819181" y="4089633"/>
                <a:chExt cx="72126" cy="53788"/>
              </a:xfrm>
            </p:grpSpPr>
            <p:sp>
              <p:nvSpPr>
                <p:cNvPr id="4700" name="Google Shape;4700;p70"/>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0"/>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2" name="Google Shape;4702;p70"/>
              <p:cNvGrpSpPr/>
              <p:nvPr/>
            </p:nvGrpSpPr>
            <p:grpSpPr>
              <a:xfrm>
                <a:off x="1455707" y="4084171"/>
                <a:ext cx="64321" cy="64544"/>
                <a:chOff x="1455707" y="4084171"/>
                <a:chExt cx="64321" cy="64544"/>
              </a:xfrm>
            </p:grpSpPr>
            <p:sp>
              <p:nvSpPr>
                <p:cNvPr id="4703" name="Google Shape;4703;p70"/>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0"/>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5" name="Google Shape;4705;p70"/>
              <p:cNvGrpSpPr/>
              <p:nvPr/>
            </p:nvGrpSpPr>
            <p:grpSpPr>
              <a:xfrm>
                <a:off x="1818610" y="3731058"/>
                <a:ext cx="64321" cy="64544"/>
                <a:chOff x="1818610" y="3731058"/>
                <a:chExt cx="64321" cy="64544"/>
              </a:xfrm>
            </p:grpSpPr>
            <p:sp>
              <p:nvSpPr>
                <p:cNvPr id="4706" name="Google Shape;4706;p70"/>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0"/>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8" name="Google Shape;4708;p70"/>
              <p:cNvGrpSpPr/>
              <p:nvPr/>
            </p:nvGrpSpPr>
            <p:grpSpPr>
              <a:xfrm>
                <a:off x="2172491" y="4089633"/>
                <a:ext cx="72126" cy="53788"/>
                <a:chOff x="2172491" y="4089633"/>
                <a:chExt cx="72126" cy="53788"/>
              </a:xfrm>
            </p:grpSpPr>
            <p:sp>
              <p:nvSpPr>
                <p:cNvPr id="4709" name="Google Shape;4709;p70"/>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0"/>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1" name="Google Shape;4711;p70"/>
              <p:cNvGrpSpPr/>
              <p:nvPr/>
            </p:nvGrpSpPr>
            <p:grpSpPr>
              <a:xfrm>
                <a:off x="2171920" y="3731058"/>
                <a:ext cx="64321" cy="64544"/>
                <a:chOff x="2171920" y="3731058"/>
                <a:chExt cx="64321" cy="64544"/>
              </a:xfrm>
            </p:grpSpPr>
            <p:sp>
              <p:nvSpPr>
                <p:cNvPr id="4712" name="Google Shape;4712;p70"/>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0"/>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4" name="Google Shape;4714;p70"/>
              <p:cNvGrpSpPr/>
              <p:nvPr/>
            </p:nvGrpSpPr>
            <p:grpSpPr>
              <a:xfrm>
                <a:off x="2874730" y="3745828"/>
                <a:ext cx="72126" cy="53788"/>
                <a:chOff x="2874730" y="3745828"/>
                <a:chExt cx="72126" cy="53788"/>
              </a:xfrm>
            </p:grpSpPr>
            <p:sp>
              <p:nvSpPr>
                <p:cNvPr id="4715" name="Google Shape;4715;p70"/>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0"/>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7" name="Google Shape;4717;p70"/>
              <p:cNvGrpSpPr/>
              <p:nvPr/>
            </p:nvGrpSpPr>
            <p:grpSpPr>
              <a:xfrm>
                <a:off x="2878589" y="4081481"/>
                <a:ext cx="64321" cy="64544"/>
                <a:chOff x="2878589" y="4081481"/>
                <a:chExt cx="64321" cy="64544"/>
              </a:xfrm>
            </p:grpSpPr>
            <p:sp>
              <p:nvSpPr>
                <p:cNvPr id="4718" name="Google Shape;4718;p70"/>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0"/>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0" name="Google Shape;4720;p70"/>
              <p:cNvGrpSpPr/>
              <p:nvPr/>
            </p:nvGrpSpPr>
            <p:grpSpPr>
              <a:xfrm>
                <a:off x="2525796" y="4089633"/>
                <a:ext cx="72126" cy="53788"/>
                <a:chOff x="2525796" y="4089633"/>
                <a:chExt cx="72126" cy="53788"/>
              </a:xfrm>
            </p:grpSpPr>
            <p:sp>
              <p:nvSpPr>
                <p:cNvPr id="4721" name="Google Shape;4721;p70"/>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0"/>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3" name="Google Shape;4723;p70"/>
              <p:cNvGrpSpPr/>
              <p:nvPr/>
            </p:nvGrpSpPr>
            <p:grpSpPr>
              <a:xfrm>
                <a:off x="2525225" y="3731058"/>
                <a:ext cx="64321" cy="64544"/>
                <a:chOff x="2525225" y="3731058"/>
                <a:chExt cx="64321" cy="64544"/>
              </a:xfrm>
            </p:grpSpPr>
            <p:sp>
              <p:nvSpPr>
                <p:cNvPr id="4724" name="Google Shape;4724;p70"/>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0"/>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29" name="Shape 4729"/>
        <p:cNvGrpSpPr/>
        <p:nvPr/>
      </p:nvGrpSpPr>
      <p:grpSpPr>
        <a:xfrm>
          <a:off x="0" y="0"/>
          <a:ext cx="0" cy="0"/>
          <a:chOff x="0" y="0"/>
          <a:chExt cx="0" cy="0"/>
        </a:xfrm>
      </p:grpSpPr>
      <p:grpSp>
        <p:nvGrpSpPr>
          <p:cNvPr id="4730" name="Google Shape;4730;p71"/>
          <p:cNvGrpSpPr/>
          <p:nvPr/>
        </p:nvGrpSpPr>
        <p:grpSpPr>
          <a:xfrm>
            <a:off x="5780153" y="1859606"/>
            <a:ext cx="671400" cy="674856"/>
            <a:chOff x="5780148" y="1859605"/>
            <a:chExt cx="671400" cy="674856"/>
          </a:xfrm>
        </p:grpSpPr>
        <p:sp>
          <p:nvSpPr>
            <p:cNvPr id="4731" name="Google Shape;4731;p71"/>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1"/>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1"/>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1"/>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5" name="Google Shape;4735;p71"/>
          <p:cNvGrpSpPr/>
          <p:nvPr/>
        </p:nvGrpSpPr>
        <p:grpSpPr>
          <a:xfrm>
            <a:off x="716996" y="971307"/>
            <a:ext cx="845921" cy="690752"/>
            <a:chOff x="732428" y="1198513"/>
            <a:chExt cx="845921" cy="690752"/>
          </a:xfrm>
        </p:grpSpPr>
        <p:grpSp>
          <p:nvGrpSpPr>
            <p:cNvPr id="4736" name="Google Shape;4736;p71"/>
            <p:cNvGrpSpPr/>
            <p:nvPr/>
          </p:nvGrpSpPr>
          <p:grpSpPr>
            <a:xfrm>
              <a:off x="823030" y="1198513"/>
              <a:ext cx="755319" cy="690752"/>
              <a:chOff x="823030" y="1198513"/>
              <a:chExt cx="755319" cy="690752"/>
            </a:xfrm>
          </p:grpSpPr>
          <p:sp>
            <p:nvSpPr>
              <p:cNvPr id="4737" name="Google Shape;4737;p71"/>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1"/>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9" name="Google Shape;4739;p71"/>
            <p:cNvGrpSpPr/>
            <p:nvPr/>
          </p:nvGrpSpPr>
          <p:grpSpPr>
            <a:xfrm>
              <a:off x="732428" y="1239937"/>
              <a:ext cx="739912" cy="607886"/>
              <a:chOff x="732428" y="1239937"/>
              <a:chExt cx="739912" cy="607886"/>
            </a:xfrm>
          </p:grpSpPr>
          <p:sp>
            <p:nvSpPr>
              <p:cNvPr id="4740" name="Google Shape;4740;p71"/>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1"/>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2" name="Google Shape;4742;p71"/>
            <p:cNvGrpSpPr/>
            <p:nvPr/>
          </p:nvGrpSpPr>
          <p:grpSpPr>
            <a:xfrm>
              <a:off x="732428" y="1277018"/>
              <a:ext cx="702832" cy="533758"/>
              <a:chOff x="732428" y="1277018"/>
              <a:chExt cx="702832" cy="533758"/>
            </a:xfrm>
          </p:grpSpPr>
          <p:sp>
            <p:nvSpPr>
              <p:cNvPr id="4743" name="Google Shape;4743;p71"/>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1"/>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5" name="Google Shape;4745;p71"/>
            <p:cNvGrpSpPr/>
            <p:nvPr/>
          </p:nvGrpSpPr>
          <p:grpSpPr>
            <a:xfrm>
              <a:off x="931170" y="1306653"/>
              <a:ext cx="647179" cy="474455"/>
              <a:chOff x="931170" y="1306653"/>
              <a:chExt cx="647179" cy="474455"/>
            </a:xfrm>
          </p:grpSpPr>
          <p:sp>
            <p:nvSpPr>
              <p:cNvPr id="4746" name="Google Shape;4746;p71"/>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1"/>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48" name="Google Shape;4748;p71"/>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9" name="Google Shape;4749;p71"/>
          <p:cNvGrpSpPr/>
          <p:nvPr/>
        </p:nvGrpSpPr>
        <p:grpSpPr>
          <a:xfrm>
            <a:off x="3948605" y="971313"/>
            <a:ext cx="634656" cy="699982"/>
            <a:chOff x="5985650" y="2860025"/>
            <a:chExt cx="1396075" cy="1539775"/>
          </a:xfrm>
        </p:grpSpPr>
        <p:sp>
          <p:nvSpPr>
            <p:cNvPr id="4750" name="Google Shape;4750;p71"/>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1"/>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1"/>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1"/>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1"/>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1"/>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1"/>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1"/>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1"/>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1"/>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1"/>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1"/>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1"/>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1"/>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1"/>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1"/>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1"/>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1"/>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1"/>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1"/>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1"/>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1"/>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1"/>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1"/>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1"/>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1"/>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1"/>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1"/>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1"/>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1"/>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1"/>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1"/>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2" name="Google Shape;4782;p71"/>
          <p:cNvGrpSpPr/>
          <p:nvPr/>
        </p:nvGrpSpPr>
        <p:grpSpPr>
          <a:xfrm>
            <a:off x="4704254" y="971307"/>
            <a:ext cx="725845" cy="699975"/>
            <a:chOff x="4249973" y="1201875"/>
            <a:chExt cx="1958568" cy="1888762"/>
          </a:xfrm>
        </p:grpSpPr>
        <p:sp>
          <p:nvSpPr>
            <p:cNvPr id="4783" name="Google Shape;4783;p71"/>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84" name="Google Shape;4784;p71"/>
            <p:cNvGrpSpPr/>
            <p:nvPr/>
          </p:nvGrpSpPr>
          <p:grpSpPr>
            <a:xfrm>
              <a:off x="5853086" y="1789142"/>
              <a:ext cx="355454" cy="1048099"/>
              <a:chOff x="5576108" y="2016725"/>
              <a:chExt cx="565200" cy="1666560"/>
            </a:xfrm>
          </p:grpSpPr>
          <p:sp>
            <p:nvSpPr>
              <p:cNvPr id="4785" name="Google Shape;4785;p71"/>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786" name="Google Shape;4786;p71"/>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7" name="Google Shape;4787;p71"/>
            <p:cNvGrpSpPr/>
            <p:nvPr/>
          </p:nvGrpSpPr>
          <p:grpSpPr>
            <a:xfrm>
              <a:off x="4869455" y="2691676"/>
              <a:ext cx="1013897" cy="398961"/>
              <a:chOff x="4012057" y="3451825"/>
              <a:chExt cx="1612175" cy="634379"/>
            </a:xfrm>
          </p:grpSpPr>
          <p:sp>
            <p:nvSpPr>
              <p:cNvPr id="4788" name="Google Shape;4788;p71"/>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789" name="Google Shape;4789;p71"/>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0" name="Google Shape;4790;p71"/>
            <p:cNvGrpSpPr/>
            <p:nvPr/>
          </p:nvGrpSpPr>
          <p:grpSpPr>
            <a:xfrm>
              <a:off x="4276937" y="2155961"/>
              <a:ext cx="651965" cy="891358"/>
              <a:chOff x="3069908" y="2599997"/>
              <a:chExt cx="1036675" cy="1417328"/>
            </a:xfrm>
          </p:grpSpPr>
          <p:sp>
            <p:nvSpPr>
              <p:cNvPr id="4791" name="Google Shape;4791;p71"/>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792" name="Google Shape;4792;p71"/>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3" name="Google Shape;4793;p71"/>
            <p:cNvGrpSpPr/>
            <p:nvPr/>
          </p:nvGrpSpPr>
          <p:grpSpPr>
            <a:xfrm>
              <a:off x="5054918" y="1201875"/>
              <a:ext cx="999548" cy="602711"/>
              <a:chOff x="4306958" y="1082925"/>
              <a:chExt cx="1589359" cy="958358"/>
            </a:xfrm>
          </p:grpSpPr>
          <p:sp>
            <p:nvSpPr>
              <p:cNvPr id="4794" name="Google Shape;4794;p71"/>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795" name="Google Shape;4795;p71"/>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6" name="Google Shape;4796;p71"/>
            <p:cNvGrpSpPr/>
            <p:nvPr/>
          </p:nvGrpSpPr>
          <p:grpSpPr>
            <a:xfrm>
              <a:off x="4249973" y="1303451"/>
              <a:ext cx="799317" cy="841334"/>
              <a:chOff x="3027033" y="1244439"/>
              <a:chExt cx="1270977" cy="1337786"/>
            </a:xfrm>
          </p:grpSpPr>
          <p:sp>
            <p:nvSpPr>
              <p:cNvPr id="4797" name="Google Shape;4797;p71"/>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798" name="Google Shape;4798;p71"/>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99" name="Google Shape;4799;p71"/>
          <p:cNvGrpSpPr/>
          <p:nvPr/>
        </p:nvGrpSpPr>
        <p:grpSpPr>
          <a:xfrm>
            <a:off x="4057119" y="1858087"/>
            <a:ext cx="750769" cy="683784"/>
            <a:chOff x="4204684" y="2104422"/>
            <a:chExt cx="699822" cy="637382"/>
          </a:xfrm>
        </p:grpSpPr>
        <p:grpSp>
          <p:nvGrpSpPr>
            <p:cNvPr id="4800" name="Google Shape;4800;p71"/>
            <p:cNvGrpSpPr/>
            <p:nvPr/>
          </p:nvGrpSpPr>
          <p:grpSpPr>
            <a:xfrm>
              <a:off x="4204684" y="2430067"/>
              <a:ext cx="342957" cy="311738"/>
              <a:chOff x="4204684" y="2430067"/>
              <a:chExt cx="342957" cy="311738"/>
            </a:xfrm>
          </p:grpSpPr>
          <p:sp>
            <p:nvSpPr>
              <p:cNvPr id="4801" name="Google Shape;4801;p71"/>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1"/>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3" name="Google Shape;4803;p71"/>
            <p:cNvGrpSpPr/>
            <p:nvPr/>
          </p:nvGrpSpPr>
          <p:grpSpPr>
            <a:xfrm>
              <a:off x="4561586" y="2430067"/>
              <a:ext cx="342920" cy="311738"/>
              <a:chOff x="4561586" y="2430067"/>
              <a:chExt cx="342920" cy="311738"/>
            </a:xfrm>
          </p:grpSpPr>
          <p:sp>
            <p:nvSpPr>
              <p:cNvPr id="4804" name="Google Shape;4804;p71"/>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1"/>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6" name="Google Shape;4806;p71"/>
            <p:cNvGrpSpPr/>
            <p:nvPr/>
          </p:nvGrpSpPr>
          <p:grpSpPr>
            <a:xfrm>
              <a:off x="4561586" y="2104422"/>
              <a:ext cx="342920" cy="311738"/>
              <a:chOff x="4561586" y="2104422"/>
              <a:chExt cx="342920" cy="311738"/>
            </a:xfrm>
          </p:grpSpPr>
          <p:sp>
            <p:nvSpPr>
              <p:cNvPr id="4807" name="Google Shape;4807;p71"/>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1"/>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9" name="Google Shape;4809;p71"/>
            <p:cNvGrpSpPr/>
            <p:nvPr/>
          </p:nvGrpSpPr>
          <p:grpSpPr>
            <a:xfrm>
              <a:off x="4204684" y="2104422"/>
              <a:ext cx="342957" cy="311664"/>
              <a:chOff x="4204684" y="2104422"/>
              <a:chExt cx="342957" cy="311664"/>
            </a:xfrm>
          </p:grpSpPr>
          <p:sp>
            <p:nvSpPr>
              <p:cNvPr id="4810" name="Google Shape;4810;p71"/>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1"/>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12" name="Google Shape;4812;p71"/>
          <p:cNvGrpSpPr/>
          <p:nvPr/>
        </p:nvGrpSpPr>
        <p:grpSpPr>
          <a:xfrm>
            <a:off x="5521552" y="971301"/>
            <a:ext cx="660591" cy="688867"/>
            <a:chOff x="5830645" y="1267368"/>
            <a:chExt cx="530340" cy="553040"/>
          </a:xfrm>
        </p:grpSpPr>
        <p:sp>
          <p:nvSpPr>
            <p:cNvPr id="4813" name="Google Shape;4813;p71"/>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14" name="Google Shape;4814;p71"/>
            <p:cNvGrpSpPr/>
            <p:nvPr/>
          </p:nvGrpSpPr>
          <p:grpSpPr>
            <a:xfrm>
              <a:off x="5830645" y="1267368"/>
              <a:ext cx="259743" cy="269909"/>
              <a:chOff x="5830645" y="1267368"/>
              <a:chExt cx="259743" cy="269909"/>
            </a:xfrm>
          </p:grpSpPr>
          <p:sp>
            <p:nvSpPr>
              <p:cNvPr id="4815" name="Google Shape;4815;p71"/>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1"/>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7" name="Google Shape;4817;p71"/>
            <p:cNvGrpSpPr/>
            <p:nvPr/>
          </p:nvGrpSpPr>
          <p:grpSpPr>
            <a:xfrm>
              <a:off x="6101293" y="1267368"/>
              <a:ext cx="259692" cy="269909"/>
              <a:chOff x="6101293" y="1267368"/>
              <a:chExt cx="259692" cy="269909"/>
            </a:xfrm>
          </p:grpSpPr>
          <p:sp>
            <p:nvSpPr>
              <p:cNvPr id="4818" name="Google Shape;4818;p71"/>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1"/>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0" name="Google Shape;4820;p71"/>
            <p:cNvGrpSpPr/>
            <p:nvPr/>
          </p:nvGrpSpPr>
          <p:grpSpPr>
            <a:xfrm>
              <a:off x="5830645" y="1550500"/>
              <a:ext cx="259692" cy="269909"/>
              <a:chOff x="5830645" y="1550500"/>
              <a:chExt cx="259692" cy="269909"/>
            </a:xfrm>
          </p:grpSpPr>
          <p:sp>
            <p:nvSpPr>
              <p:cNvPr id="4821" name="Google Shape;4821;p71"/>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1"/>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3" name="Google Shape;4823;p71"/>
            <p:cNvGrpSpPr/>
            <p:nvPr/>
          </p:nvGrpSpPr>
          <p:grpSpPr>
            <a:xfrm>
              <a:off x="6101293" y="1550500"/>
              <a:ext cx="259692" cy="269909"/>
              <a:chOff x="6101293" y="1550500"/>
              <a:chExt cx="259692" cy="269909"/>
            </a:xfrm>
          </p:grpSpPr>
          <p:sp>
            <p:nvSpPr>
              <p:cNvPr id="4824" name="Google Shape;4824;p71"/>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1"/>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26" name="Google Shape;4826;p71"/>
          <p:cNvGrpSpPr/>
          <p:nvPr/>
        </p:nvGrpSpPr>
        <p:grpSpPr>
          <a:xfrm>
            <a:off x="723705" y="1861761"/>
            <a:ext cx="697154" cy="679574"/>
            <a:chOff x="2679875" y="2361475"/>
            <a:chExt cx="780425" cy="760575"/>
          </a:xfrm>
        </p:grpSpPr>
        <p:sp>
          <p:nvSpPr>
            <p:cNvPr id="4827" name="Google Shape;4827;p71"/>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1"/>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1"/>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1"/>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1"/>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1"/>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3" name="Google Shape;4833;p71"/>
          <p:cNvGrpSpPr/>
          <p:nvPr/>
        </p:nvGrpSpPr>
        <p:grpSpPr>
          <a:xfrm>
            <a:off x="3122864" y="971353"/>
            <a:ext cx="735829" cy="684547"/>
            <a:chOff x="3351965" y="1148808"/>
            <a:chExt cx="750770" cy="698375"/>
          </a:xfrm>
        </p:grpSpPr>
        <p:grpSp>
          <p:nvGrpSpPr>
            <p:cNvPr id="4834" name="Google Shape;4834;p71"/>
            <p:cNvGrpSpPr/>
            <p:nvPr/>
          </p:nvGrpSpPr>
          <p:grpSpPr>
            <a:xfrm>
              <a:off x="3586796" y="1148808"/>
              <a:ext cx="294857" cy="286830"/>
              <a:chOff x="3750225" y="1774000"/>
              <a:chExt cx="149575" cy="145525"/>
            </a:xfrm>
          </p:grpSpPr>
          <p:sp>
            <p:nvSpPr>
              <p:cNvPr id="4835" name="Google Shape;4835;p71"/>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1"/>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7" name="Google Shape;4837;p71"/>
            <p:cNvGrpSpPr/>
            <p:nvPr/>
          </p:nvGrpSpPr>
          <p:grpSpPr>
            <a:xfrm>
              <a:off x="3779245" y="1375768"/>
              <a:ext cx="323490" cy="286978"/>
              <a:chOff x="3847850" y="1889150"/>
              <a:chExt cx="164100" cy="145600"/>
            </a:xfrm>
          </p:grpSpPr>
          <p:sp>
            <p:nvSpPr>
              <p:cNvPr id="4838" name="Google Shape;4838;p71"/>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1"/>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0" name="Google Shape;4840;p71"/>
            <p:cNvGrpSpPr/>
            <p:nvPr/>
          </p:nvGrpSpPr>
          <p:grpSpPr>
            <a:xfrm>
              <a:off x="3351965" y="1330435"/>
              <a:ext cx="295449" cy="285401"/>
              <a:chOff x="3631100" y="1866150"/>
              <a:chExt cx="149875" cy="144800"/>
            </a:xfrm>
          </p:grpSpPr>
          <p:sp>
            <p:nvSpPr>
              <p:cNvPr id="4841" name="Google Shape;4841;p71"/>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1"/>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3" name="Google Shape;4843;p71"/>
            <p:cNvGrpSpPr/>
            <p:nvPr/>
          </p:nvGrpSpPr>
          <p:grpSpPr>
            <a:xfrm>
              <a:off x="3548208" y="1560352"/>
              <a:ext cx="294808" cy="286830"/>
              <a:chOff x="3730650" y="1982800"/>
              <a:chExt cx="149550" cy="145525"/>
            </a:xfrm>
          </p:grpSpPr>
          <p:sp>
            <p:nvSpPr>
              <p:cNvPr id="4844" name="Google Shape;4844;p71"/>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1"/>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46" name="Google Shape;4846;p71"/>
          <p:cNvGrpSpPr/>
          <p:nvPr/>
        </p:nvGrpSpPr>
        <p:grpSpPr>
          <a:xfrm>
            <a:off x="7624517" y="971307"/>
            <a:ext cx="804565" cy="677795"/>
            <a:chOff x="7636443" y="1204988"/>
            <a:chExt cx="804565" cy="677795"/>
          </a:xfrm>
        </p:grpSpPr>
        <p:grpSp>
          <p:nvGrpSpPr>
            <p:cNvPr id="4847" name="Google Shape;4847;p71"/>
            <p:cNvGrpSpPr/>
            <p:nvPr/>
          </p:nvGrpSpPr>
          <p:grpSpPr>
            <a:xfrm>
              <a:off x="7636443" y="1509705"/>
              <a:ext cx="804565" cy="373078"/>
              <a:chOff x="7636443" y="1509705"/>
              <a:chExt cx="804565" cy="373078"/>
            </a:xfrm>
          </p:grpSpPr>
          <p:sp>
            <p:nvSpPr>
              <p:cNvPr id="4848" name="Google Shape;4848;p71"/>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1"/>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0" name="Google Shape;4850;p71"/>
            <p:cNvGrpSpPr/>
            <p:nvPr/>
          </p:nvGrpSpPr>
          <p:grpSpPr>
            <a:xfrm>
              <a:off x="7636443" y="1408133"/>
              <a:ext cx="804565" cy="373078"/>
              <a:chOff x="7636443" y="1408133"/>
              <a:chExt cx="804565" cy="373078"/>
            </a:xfrm>
          </p:grpSpPr>
          <p:sp>
            <p:nvSpPr>
              <p:cNvPr id="4851" name="Google Shape;4851;p71"/>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1"/>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3" name="Google Shape;4853;p71"/>
            <p:cNvGrpSpPr/>
            <p:nvPr/>
          </p:nvGrpSpPr>
          <p:grpSpPr>
            <a:xfrm>
              <a:off x="7636443" y="1306560"/>
              <a:ext cx="804565" cy="373078"/>
              <a:chOff x="7636443" y="1306560"/>
              <a:chExt cx="804565" cy="373078"/>
            </a:xfrm>
          </p:grpSpPr>
          <p:sp>
            <p:nvSpPr>
              <p:cNvPr id="4854" name="Google Shape;4854;p71"/>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1"/>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6" name="Google Shape;4856;p71"/>
            <p:cNvGrpSpPr/>
            <p:nvPr/>
          </p:nvGrpSpPr>
          <p:grpSpPr>
            <a:xfrm>
              <a:off x="7636443" y="1204988"/>
              <a:ext cx="804565" cy="373078"/>
              <a:chOff x="7636443" y="1204988"/>
              <a:chExt cx="804565" cy="373078"/>
            </a:xfrm>
          </p:grpSpPr>
          <p:sp>
            <p:nvSpPr>
              <p:cNvPr id="4857" name="Google Shape;4857;p71"/>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1"/>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59" name="Google Shape;4859;p71"/>
          <p:cNvGrpSpPr/>
          <p:nvPr/>
        </p:nvGrpSpPr>
        <p:grpSpPr>
          <a:xfrm>
            <a:off x="4963363" y="1878721"/>
            <a:ext cx="661339" cy="661188"/>
            <a:chOff x="3990000" y="975400"/>
            <a:chExt cx="3934200" cy="3933300"/>
          </a:xfrm>
        </p:grpSpPr>
        <p:sp>
          <p:nvSpPr>
            <p:cNvPr id="4860" name="Google Shape;4860;p71"/>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1"/>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1"/>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1"/>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4" name="Google Shape;4864;p71"/>
          <p:cNvGrpSpPr/>
          <p:nvPr/>
        </p:nvGrpSpPr>
        <p:grpSpPr>
          <a:xfrm>
            <a:off x="6607011" y="1857359"/>
            <a:ext cx="868881" cy="684241"/>
            <a:chOff x="6598259" y="2078634"/>
            <a:chExt cx="868881" cy="684241"/>
          </a:xfrm>
        </p:grpSpPr>
        <p:sp>
          <p:nvSpPr>
            <p:cNvPr id="4865" name="Google Shape;4865;p71"/>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1"/>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1"/>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1"/>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1"/>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1"/>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71" name="Google Shape;4871;p71"/>
            <p:cNvGrpSpPr/>
            <p:nvPr/>
          </p:nvGrpSpPr>
          <p:grpSpPr>
            <a:xfrm>
              <a:off x="6808175" y="2078634"/>
              <a:ext cx="452229" cy="684241"/>
              <a:chOff x="6808175" y="2078634"/>
              <a:chExt cx="452229" cy="684241"/>
            </a:xfrm>
          </p:grpSpPr>
          <p:sp>
            <p:nvSpPr>
              <p:cNvPr id="4872" name="Google Shape;4872;p71"/>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1"/>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1"/>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1"/>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1"/>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1"/>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78" name="Google Shape;4878;p71"/>
              <p:cNvGrpSpPr/>
              <p:nvPr/>
            </p:nvGrpSpPr>
            <p:grpSpPr>
              <a:xfrm>
                <a:off x="6821586" y="2078634"/>
                <a:ext cx="426871" cy="684241"/>
                <a:chOff x="6821586" y="2078634"/>
                <a:chExt cx="426871" cy="684241"/>
              </a:xfrm>
            </p:grpSpPr>
            <p:grpSp>
              <p:nvGrpSpPr>
                <p:cNvPr id="4879" name="Google Shape;4879;p71"/>
                <p:cNvGrpSpPr/>
                <p:nvPr/>
              </p:nvGrpSpPr>
              <p:grpSpPr>
                <a:xfrm>
                  <a:off x="6821586" y="2078634"/>
                  <a:ext cx="426871" cy="684241"/>
                  <a:chOff x="6821586" y="2078634"/>
                  <a:chExt cx="426871" cy="684241"/>
                </a:xfrm>
              </p:grpSpPr>
              <p:sp>
                <p:nvSpPr>
                  <p:cNvPr id="4880" name="Google Shape;4880;p71"/>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1"/>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1"/>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1"/>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1"/>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1"/>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1"/>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1"/>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1"/>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1"/>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1"/>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1"/>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1"/>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1"/>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1"/>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1"/>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1"/>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1"/>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1"/>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99" name="Google Shape;4899;p71"/>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1"/>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1"/>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1"/>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1"/>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1"/>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905" name="Google Shape;4905;p71"/>
          <p:cNvGrpSpPr/>
          <p:nvPr/>
        </p:nvGrpSpPr>
        <p:grpSpPr>
          <a:xfrm>
            <a:off x="716994" y="3531369"/>
            <a:ext cx="1340789" cy="640830"/>
            <a:chOff x="238125" y="1151100"/>
            <a:chExt cx="7139450" cy="3412300"/>
          </a:xfrm>
        </p:grpSpPr>
        <p:sp>
          <p:nvSpPr>
            <p:cNvPr id="4906" name="Google Shape;4906;p71"/>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1"/>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1"/>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1"/>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1"/>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1"/>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1"/>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1"/>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1"/>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1"/>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1"/>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1"/>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8" name="Google Shape;4918;p71"/>
          <p:cNvGrpSpPr/>
          <p:nvPr/>
        </p:nvGrpSpPr>
        <p:grpSpPr>
          <a:xfrm>
            <a:off x="5584217" y="2734650"/>
            <a:ext cx="985357" cy="585764"/>
            <a:chOff x="5145061" y="2881789"/>
            <a:chExt cx="1107641" cy="658458"/>
          </a:xfrm>
        </p:grpSpPr>
        <p:grpSp>
          <p:nvGrpSpPr>
            <p:cNvPr id="4919" name="Google Shape;4919;p71"/>
            <p:cNvGrpSpPr/>
            <p:nvPr/>
          </p:nvGrpSpPr>
          <p:grpSpPr>
            <a:xfrm>
              <a:off x="5722989" y="3244587"/>
              <a:ext cx="529713" cy="295659"/>
              <a:chOff x="5722989" y="3244587"/>
              <a:chExt cx="529713" cy="295659"/>
            </a:xfrm>
          </p:grpSpPr>
          <p:sp>
            <p:nvSpPr>
              <p:cNvPr id="4920" name="Google Shape;4920;p71"/>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921" name="Google Shape;4921;p71"/>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922" name="Google Shape;4922;p71"/>
            <p:cNvGrpSpPr/>
            <p:nvPr/>
          </p:nvGrpSpPr>
          <p:grpSpPr>
            <a:xfrm>
              <a:off x="5145061" y="3244587"/>
              <a:ext cx="536807" cy="295659"/>
              <a:chOff x="5145061" y="3244587"/>
              <a:chExt cx="536807" cy="295659"/>
            </a:xfrm>
          </p:grpSpPr>
          <p:sp>
            <p:nvSpPr>
              <p:cNvPr id="4923" name="Google Shape;4923;p71"/>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924" name="Google Shape;4924;p71"/>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925" name="Google Shape;4925;p71"/>
            <p:cNvGrpSpPr/>
            <p:nvPr/>
          </p:nvGrpSpPr>
          <p:grpSpPr>
            <a:xfrm>
              <a:off x="5341327" y="2898245"/>
              <a:ext cx="532309" cy="614891"/>
              <a:chOff x="5341327" y="2898245"/>
              <a:chExt cx="532309" cy="614891"/>
            </a:xfrm>
          </p:grpSpPr>
          <p:sp>
            <p:nvSpPr>
              <p:cNvPr id="4926" name="Google Shape;4926;p71"/>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927" name="Google Shape;4927;p71"/>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928" name="Google Shape;4928;p71"/>
            <p:cNvGrpSpPr/>
            <p:nvPr/>
          </p:nvGrpSpPr>
          <p:grpSpPr>
            <a:xfrm>
              <a:off x="5532290" y="2881789"/>
              <a:ext cx="620516" cy="305456"/>
              <a:chOff x="5532290" y="2881789"/>
              <a:chExt cx="620516" cy="305456"/>
            </a:xfrm>
          </p:grpSpPr>
          <p:sp>
            <p:nvSpPr>
              <p:cNvPr id="4929" name="Google Shape;4929;p71"/>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930" name="Google Shape;4930;p71"/>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4931" name="Google Shape;4931;p71"/>
          <p:cNvGrpSpPr/>
          <p:nvPr/>
        </p:nvGrpSpPr>
        <p:grpSpPr>
          <a:xfrm>
            <a:off x="8163140" y="3526708"/>
            <a:ext cx="269068" cy="645491"/>
            <a:chOff x="7026852" y="3311869"/>
            <a:chExt cx="434331" cy="1041954"/>
          </a:xfrm>
        </p:grpSpPr>
        <p:sp>
          <p:nvSpPr>
            <p:cNvPr id="4932" name="Google Shape;4932;p71"/>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1"/>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1"/>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5" name="Google Shape;4935;p71"/>
          <p:cNvGrpSpPr/>
          <p:nvPr/>
        </p:nvGrpSpPr>
        <p:grpSpPr>
          <a:xfrm>
            <a:off x="6179721" y="3565945"/>
            <a:ext cx="293882" cy="293836"/>
            <a:chOff x="4873519" y="3311869"/>
            <a:chExt cx="499374" cy="499296"/>
          </a:xfrm>
        </p:grpSpPr>
        <p:sp>
          <p:nvSpPr>
            <p:cNvPr id="4936" name="Google Shape;4936;p71"/>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1"/>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8" name="Google Shape;4938;p71"/>
          <p:cNvGrpSpPr/>
          <p:nvPr/>
        </p:nvGrpSpPr>
        <p:grpSpPr>
          <a:xfrm>
            <a:off x="6179721" y="3878317"/>
            <a:ext cx="293882" cy="293882"/>
            <a:chOff x="4873519" y="3875839"/>
            <a:chExt cx="499374" cy="499374"/>
          </a:xfrm>
        </p:grpSpPr>
        <p:sp>
          <p:nvSpPr>
            <p:cNvPr id="4939" name="Google Shape;4939;p71"/>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1"/>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1" name="Google Shape;4941;p71"/>
          <p:cNvGrpSpPr/>
          <p:nvPr/>
        </p:nvGrpSpPr>
        <p:grpSpPr>
          <a:xfrm>
            <a:off x="2410248" y="1850269"/>
            <a:ext cx="698104" cy="698208"/>
            <a:chOff x="2565073" y="2075876"/>
            <a:chExt cx="672482" cy="672518"/>
          </a:xfrm>
        </p:grpSpPr>
        <p:sp>
          <p:nvSpPr>
            <p:cNvPr id="4942" name="Google Shape;4942;p71"/>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1"/>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1"/>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1"/>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1"/>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1"/>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8" name="Google Shape;4948;p71"/>
          <p:cNvGrpSpPr/>
          <p:nvPr/>
        </p:nvGrpSpPr>
        <p:grpSpPr>
          <a:xfrm>
            <a:off x="5633660" y="3534870"/>
            <a:ext cx="438354" cy="637329"/>
            <a:chOff x="1697726" y="3244179"/>
            <a:chExt cx="788124" cy="1146069"/>
          </a:xfrm>
        </p:grpSpPr>
        <p:sp>
          <p:nvSpPr>
            <p:cNvPr id="4949" name="Google Shape;4949;p71"/>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1"/>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51" name="Google Shape;4951;p71"/>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52" name="Google Shape;4952;p71"/>
          <p:cNvGrpSpPr/>
          <p:nvPr/>
        </p:nvGrpSpPr>
        <p:grpSpPr>
          <a:xfrm>
            <a:off x="7634874" y="1863232"/>
            <a:ext cx="799565" cy="670282"/>
            <a:chOff x="7617850" y="2063282"/>
            <a:chExt cx="799565" cy="670282"/>
          </a:xfrm>
        </p:grpSpPr>
        <p:cxnSp>
          <p:nvCxnSpPr>
            <p:cNvPr id="4953" name="Google Shape;4953;p71"/>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954" name="Google Shape;4954;p71"/>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955" name="Google Shape;4955;p71"/>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956" name="Google Shape;4956;p71"/>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957" name="Google Shape;4957;p71"/>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4958" name="Google Shape;4958;p71"/>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4959" name="Google Shape;4959;p71"/>
            <p:cNvGrpSpPr/>
            <p:nvPr/>
          </p:nvGrpSpPr>
          <p:grpSpPr>
            <a:xfrm>
              <a:off x="7734309" y="2063282"/>
              <a:ext cx="570957" cy="620095"/>
              <a:chOff x="7734309" y="2063282"/>
              <a:chExt cx="570957" cy="620095"/>
            </a:xfrm>
          </p:grpSpPr>
          <p:grpSp>
            <p:nvGrpSpPr>
              <p:cNvPr id="4960" name="Google Shape;4960;p71"/>
              <p:cNvGrpSpPr/>
              <p:nvPr/>
            </p:nvGrpSpPr>
            <p:grpSpPr>
              <a:xfrm>
                <a:off x="8031573" y="2063282"/>
                <a:ext cx="273693" cy="620095"/>
                <a:chOff x="8031573" y="2063282"/>
                <a:chExt cx="273693" cy="620095"/>
              </a:xfrm>
            </p:grpSpPr>
            <p:sp>
              <p:nvSpPr>
                <p:cNvPr id="4961" name="Google Shape;4961;p71"/>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1"/>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1"/>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1"/>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5" name="Google Shape;4965;p71"/>
              <p:cNvGrpSpPr/>
              <p:nvPr/>
            </p:nvGrpSpPr>
            <p:grpSpPr>
              <a:xfrm flipH="1">
                <a:off x="7734309" y="2063282"/>
                <a:ext cx="273693" cy="620095"/>
                <a:chOff x="8031573" y="2063282"/>
                <a:chExt cx="273693" cy="620095"/>
              </a:xfrm>
            </p:grpSpPr>
            <p:sp>
              <p:nvSpPr>
                <p:cNvPr id="4966" name="Google Shape;4966;p71"/>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1"/>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1"/>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1"/>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4970" name="Google Shape;4970;p71"/>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1"/>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72" name="Google Shape;4972;p71"/>
          <p:cNvGrpSpPr/>
          <p:nvPr/>
        </p:nvGrpSpPr>
        <p:grpSpPr>
          <a:xfrm>
            <a:off x="7821480" y="2716716"/>
            <a:ext cx="602567" cy="601884"/>
            <a:chOff x="1186975" y="238125"/>
            <a:chExt cx="5244275" cy="5238325"/>
          </a:xfrm>
        </p:grpSpPr>
        <p:sp>
          <p:nvSpPr>
            <p:cNvPr id="4973" name="Google Shape;4973;p71"/>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1"/>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1"/>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1"/>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7" name="Google Shape;4977;p71"/>
          <p:cNvGrpSpPr/>
          <p:nvPr/>
        </p:nvGrpSpPr>
        <p:grpSpPr>
          <a:xfrm>
            <a:off x="3264218" y="1856199"/>
            <a:ext cx="651848" cy="687338"/>
            <a:chOff x="3400515" y="2056248"/>
            <a:chExt cx="698134" cy="735987"/>
          </a:xfrm>
        </p:grpSpPr>
        <p:grpSp>
          <p:nvGrpSpPr>
            <p:cNvPr id="4978" name="Google Shape;4978;p71"/>
            <p:cNvGrpSpPr/>
            <p:nvPr/>
          </p:nvGrpSpPr>
          <p:grpSpPr>
            <a:xfrm>
              <a:off x="3400515" y="2283913"/>
              <a:ext cx="312919" cy="219900"/>
              <a:chOff x="3400515" y="2283913"/>
              <a:chExt cx="312919" cy="219900"/>
            </a:xfrm>
          </p:grpSpPr>
          <p:sp>
            <p:nvSpPr>
              <p:cNvPr id="4979" name="Google Shape;4979;p71"/>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980" name="Google Shape;4980;p71"/>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4981" name="Google Shape;4981;p71"/>
            <p:cNvGrpSpPr/>
            <p:nvPr/>
          </p:nvGrpSpPr>
          <p:grpSpPr>
            <a:xfrm>
              <a:off x="3547823" y="2461089"/>
              <a:ext cx="219900" cy="331146"/>
              <a:chOff x="3547823" y="2461089"/>
              <a:chExt cx="219900" cy="331146"/>
            </a:xfrm>
          </p:grpSpPr>
          <p:sp>
            <p:nvSpPr>
              <p:cNvPr id="4982" name="Google Shape;4982;p71"/>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983" name="Google Shape;4983;p71"/>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4984" name="Google Shape;4984;p71"/>
            <p:cNvGrpSpPr/>
            <p:nvPr/>
          </p:nvGrpSpPr>
          <p:grpSpPr>
            <a:xfrm>
              <a:off x="3734138" y="2461089"/>
              <a:ext cx="219900" cy="331146"/>
              <a:chOff x="3734138" y="2461089"/>
              <a:chExt cx="219900" cy="331146"/>
            </a:xfrm>
          </p:grpSpPr>
          <p:sp>
            <p:nvSpPr>
              <p:cNvPr id="4985" name="Google Shape;4985;p71"/>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986" name="Google Shape;4986;p71"/>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4987" name="Google Shape;4987;p71"/>
            <p:cNvGrpSpPr/>
            <p:nvPr/>
          </p:nvGrpSpPr>
          <p:grpSpPr>
            <a:xfrm>
              <a:off x="3787560" y="2281742"/>
              <a:ext cx="311089" cy="219900"/>
              <a:chOff x="3787560" y="2281742"/>
              <a:chExt cx="311089" cy="219900"/>
            </a:xfrm>
          </p:grpSpPr>
          <p:sp>
            <p:nvSpPr>
              <p:cNvPr id="4988" name="Google Shape;4988;p71"/>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989" name="Google Shape;4989;p71"/>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4990" name="Google Shape;4990;p71"/>
            <p:cNvGrpSpPr/>
            <p:nvPr/>
          </p:nvGrpSpPr>
          <p:grpSpPr>
            <a:xfrm>
              <a:off x="3637290" y="2056248"/>
              <a:ext cx="219900" cy="330736"/>
              <a:chOff x="3637290" y="2056248"/>
              <a:chExt cx="219900" cy="330736"/>
            </a:xfrm>
          </p:grpSpPr>
          <p:sp>
            <p:nvSpPr>
              <p:cNvPr id="4991" name="Google Shape;4991;p71"/>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4992" name="Google Shape;4992;p71"/>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4993" name="Google Shape;4993;p71"/>
          <p:cNvGrpSpPr/>
          <p:nvPr/>
        </p:nvGrpSpPr>
        <p:grpSpPr>
          <a:xfrm>
            <a:off x="2555923" y="2726206"/>
            <a:ext cx="1268144" cy="592394"/>
            <a:chOff x="238125" y="1188750"/>
            <a:chExt cx="7140450" cy="3335550"/>
          </a:xfrm>
        </p:grpSpPr>
        <p:sp>
          <p:nvSpPr>
            <p:cNvPr id="4994" name="Google Shape;4994;p71"/>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1"/>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1"/>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1"/>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1"/>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9" name="Google Shape;4999;p71"/>
          <p:cNvGrpSpPr/>
          <p:nvPr/>
        </p:nvGrpSpPr>
        <p:grpSpPr>
          <a:xfrm>
            <a:off x="6663824" y="2728360"/>
            <a:ext cx="1053944" cy="590147"/>
            <a:chOff x="238125" y="1335475"/>
            <a:chExt cx="5418735" cy="3034175"/>
          </a:xfrm>
        </p:grpSpPr>
        <p:sp>
          <p:nvSpPr>
            <p:cNvPr id="5000" name="Google Shape;5000;p71"/>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1"/>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1"/>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3" name="Google Shape;5003;p71"/>
          <p:cNvGrpSpPr/>
          <p:nvPr/>
        </p:nvGrpSpPr>
        <p:grpSpPr>
          <a:xfrm>
            <a:off x="4094633" y="3533260"/>
            <a:ext cx="1268207" cy="638939"/>
            <a:chOff x="3967651" y="3645904"/>
            <a:chExt cx="1479304" cy="745292"/>
          </a:xfrm>
        </p:grpSpPr>
        <p:grpSp>
          <p:nvGrpSpPr>
            <p:cNvPr id="5004" name="Google Shape;5004;p71"/>
            <p:cNvGrpSpPr/>
            <p:nvPr/>
          </p:nvGrpSpPr>
          <p:grpSpPr>
            <a:xfrm>
              <a:off x="3967651" y="4009026"/>
              <a:ext cx="1479304" cy="382170"/>
              <a:chOff x="3967651" y="4009026"/>
              <a:chExt cx="1479304" cy="382170"/>
            </a:xfrm>
          </p:grpSpPr>
          <p:grpSp>
            <p:nvGrpSpPr>
              <p:cNvPr id="5005" name="Google Shape;5005;p71"/>
              <p:cNvGrpSpPr/>
              <p:nvPr/>
            </p:nvGrpSpPr>
            <p:grpSpPr>
              <a:xfrm>
                <a:off x="4892216" y="4195630"/>
                <a:ext cx="554739" cy="195566"/>
                <a:chOff x="3604375" y="4892160"/>
                <a:chExt cx="1651500" cy="582215"/>
              </a:xfrm>
            </p:grpSpPr>
            <p:sp>
              <p:nvSpPr>
                <p:cNvPr id="5006" name="Google Shape;5006;p71"/>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1"/>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8" name="Google Shape;5008;p71"/>
              <p:cNvGrpSpPr/>
              <p:nvPr/>
            </p:nvGrpSpPr>
            <p:grpSpPr>
              <a:xfrm>
                <a:off x="3967651" y="4146303"/>
                <a:ext cx="579402" cy="244893"/>
                <a:chOff x="851875" y="4745310"/>
                <a:chExt cx="1724925" cy="729065"/>
              </a:xfrm>
            </p:grpSpPr>
            <p:sp>
              <p:nvSpPr>
                <p:cNvPr id="5009" name="Google Shape;5009;p71"/>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1"/>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1" name="Google Shape;5011;p71"/>
              <p:cNvGrpSpPr/>
              <p:nvPr/>
            </p:nvGrpSpPr>
            <p:grpSpPr>
              <a:xfrm>
                <a:off x="4460753" y="4009026"/>
                <a:ext cx="493110" cy="382170"/>
                <a:chOff x="2319875" y="4336625"/>
                <a:chExt cx="1468025" cy="1137750"/>
              </a:xfrm>
            </p:grpSpPr>
            <p:sp>
              <p:nvSpPr>
                <p:cNvPr id="5012" name="Google Shape;5012;p71"/>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1"/>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14" name="Google Shape;5014;p71"/>
            <p:cNvGrpSpPr/>
            <p:nvPr/>
          </p:nvGrpSpPr>
          <p:grpSpPr>
            <a:xfrm>
              <a:off x="4479443" y="3645904"/>
              <a:ext cx="455965" cy="388789"/>
              <a:chOff x="2957425" y="238100"/>
              <a:chExt cx="1910200" cy="1628775"/>
            </a:xfrm>
          </p:grpSpPr>
          <p:sp>
            <p:nvSpPr>
              <p:cNvPr id="5015" name="Google Shape;5015;p71"/>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1"/>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1"/>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1"/>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1"/>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1"/>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1"/>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1"/>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1"/>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1"/>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25" name="Google Shape;5025;p71"/>
          <p:cNvGrpSpPr/>
          <p:nvPr/>
        </p:nvGrpSpPr>
        <p:grpSpPr>
          <a:xfrm>
            <a:off x="2480746" y="3534460"/>
            <a:ext cx="1243128" cy="637739"/>
            <a:chOff x="2496310" y="3693351"/>
            <a:chExt cx="1342906" cy="688926"/>
          </a:xfrm>
        </p:grpSpPr>
        <p:grpSp>
          <p:nvGrpSpPr>
            <p:cNvPr id="5026" name="Google Shape;5026;p71"/>
            <p:cNvGrpSpPr/>
            <p:nvPr/>
          </p:nvGrpSpPr>
          <p:grpSpPr>
            <a:xfrm>
              <a:off x="2496310" y="3693351"/>
              <a:ext cx="1342906" cy="688875"/>
              <a:chOff x="2496310" y="3693351"/>
              <a:chExt cx="1342906" cy="688875"/>
            </a:xfrm>
          </p:grpSpPr>
          <p:sp>
            <p:nvSpPr>
              <p:cNvPr id="5027" name="Google Shape;5027;p71"/>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1"/>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1"/>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1"/>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1"/>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1"/>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33" name="Google Shape;5033;p71"/>
              <p:cNvCxnSpPr>
                <a:stCxn id="5031"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5034" name="Google Shape;5034;p71"/>
              <p:cNvCxnSpPr>
                <a:stCxn id="5028"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5035" name="Google Shape;5035;p71"/>
              <p:cNvCxnSpPr>
                <a:stCxn id="5029"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036" name="Google Shape;5036;p71"/>
              <p:cNvCxnSpPr>
                <a:stCxn id="5032"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037" name="Google Shape;5037;p71"/>
              <p:cNvCxnSpPr>
                <a:stCxn id="5030"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5038" name="Google Shape;5038;p71"/>
            <p:cNvGrpSpPr/>
            <p:nvPr/>
          </p:nvGrpSpPr>
          <p:grpSpPr>
            <a:xfrm>
              <a:off x="2675275" y="3930557"/>
              <a:ext cx="1003306" cy="451719"/>
              <a:chOff x="2675275" y="4174282"/>
              <a:chExt cx="1003306" cy="451719"/>
            </a:xfrm>
          </p:grpSpPr>
          <p:sp>
            <p:nvSpPr>
              <p:cNvPr id="5039" name="Google Shape;5039;p71"/>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1"/>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1"/>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42" name="Google Shape;5042;p71"/>
          <p:cNvGrpSpPr/>
          <p:nvPr/>
        </p:nvGrpSpPr>
        <p:grpSpPr>
          <a:xfrm>
            <a:off x="1654417" y="971307"/>
            <a:ext cx="574511" cy="874709"/>
            <a:chOff x="1715404" y="1112080"/>
            <a:chExt cx="642270" cy="977984"/>
          </a:xfrm>
        </p:grpSpPr>
        <p:grpSp>
          <p:nvGrpSpPr>
            <p:cNvPr id="5043" name="Google Shape;5043;p71"/>
            <p:cNvGrpSpPr/>
            <p:nvPr/>
          </p:nvGrpSpPr>
          <p:grpSpPr>
            <a:xfrm>
              <a:off x="1715404" y="1112080"/>
              <a:ext cx="642270" cy="977984"/>
              <a:chOff x="1715404" y="1112080"/>
              <a:chExt cx="642270" cy="977984"/>
            </a:xfrm>
          </p:grpSpPr>
          <p:sp>
            <p:nvSpPr>
              <p:cNvPr id="5044" name="Google Shape;5044;p71"/>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1"/>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6" name="Google Shape;5046;p71"/>
            <p:cNvGrpSpPr/>
            <p:nvPr/>
          </p:nvGrpSpPr>
          <p:grpSpPr>
            <a:xfrm>
              <a:off x="1768927" y="1165603"/>
              <a:ext cx="535225" cy="851367"/>
              <a:chOff x="1768927" y="1165603"/>
              <a:chExt cx="535225" cy="851367"/>
            </a:xfrm>
          </p:grpSpPr>
          <p:sp>
            <p:nvSpPr>
              <p:cNvPr id="5047" name="Google Shape;5047;p71"/>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1"/>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9" name="Google Shape;5049;p71"/>
            <p:cNvGrpSpPr/>
            <p:nvPr/>
          </p:nvGrpSpPr>
          <p:grpSpPr>
            <a:xfrm>
              <a:off x="1822449" y="1219125"/>
              <a:ext cx="428180" cy="718859"/>
              <a:chOff x="1822449" y="1219125"/>
              <a:chExt cx="428180" cy="718859"/>
            </a:xfrm>
          </p:grpSpPr>
          <p:sp>
            <p:nvSpPr>
              <p:cNvPr id="5050" name="Google Shape;5050;p71"/>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1"/>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2" name="Google Shape;5052;p71"/>
            <p:cNvGrpSpPr/>
            <p:nvPr/>
          </p:nvGrpSpPr>
          <p:grpSpPr>
            <a:xfrm>
              <a:off x="1875972" y="1272648"/>
              <a:ext cx="321135" cy="586939"/>
              <a:chOff x="1875972" y="1272648"/>
              <a:chExt cx="321135" cy="586939"/>
            </a:xfrm>
          </p:grpSpPr>
          <p:sp>
            <p:nvSpPr>
              <p:cNvPr id="5053" name="Google Shape;5053;p71"/>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1"/>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55" name="Google Shape;5055;p71"/>
          <p:cNvGrpSpPr/>
          <p:nvPr/>
        </p:nvGrpSpPr>
        <p:grpSpPr>
          <a:xfrm>
            <a:off x="7761578" y="3528028"/>
            <a:ext cx="293855" cy="644170"/>
            <a:chOff x="241025" y="3151575"/>
            <a:chExt cx="293855" cy="644170"/>
          </a:xfrm>
        </p:grpSpPr>
        <p:sp>
          <p:nvSpPr>
            <p:cNvPr id="5056" name="Google Shape;5056;p71"/>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1"/>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8" name="Google Shape;5058;p71"/>
          <p:cNvGrpSpPr/>
          <p:nvPr/>
        </p:nvGrpSpPr>
        <p:grpSpPr>
          <a:xfrm>
            <a:off x="709562" y="2728028"/>
            <a:ext cx="1779649" cy="591620"/>
            <a:chOff x="246070" y="1983375"/>
            <a:chExt cx="1855347" cy="616849"/>
          </a:xfrm>
        </p:grpSpPr>
        <p:sp>
          <p:nvSpPr>
            <p:cNvPr id="5059" name="Google Shape;5059;p71"/>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1"/>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1"/>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1"/>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1"/>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1"/>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1"/>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1"/>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1"/>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8" name="Google Shape;5068;p71"/>
          <p:cNvGrpSpPr/>
          <p:nvPr/>
        </p:nvGrpSpPr>
        <p:grpSpPr>
          <a:xfrm>
            <a:off x="2320428" y="971307"/>
            <a:ext cx="711055" cy="745993"/>
            <a:chOff x="2496269" y="1171698"/>
            <a:chExt cx="761953" cy="799392"/>
          </a:xfrm>
        </p:grpSpPr>
        <p:grpSp>
          <p:nvGrpSpPr>
            <p:cNvPr id="5069" name="Google Shape;5069;p71"/>
            <p:cNvGrpSpPr/>
            <p:nvPr/>
          </p:nvGrpSpPr>
          <p:grpSpPr>
            <a:xfrm>
              <a:off x="2496269" y="1171698"/>
              <a:ext cx="761953" cy="723022"/>
              <a:chOff x="2496269" y="1171698"/>
              <a:chExt cx="761953" cy="723022"/>
            </a:xfrm>
          </p:grpSpPr>
          <p:sp>
            <p:nvSpPr>
              <p:cNvPr id="5070" name="Google Shape;5070;p71"/>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1"/>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2" name="Google Shape;5072;p71"/>
              <p:cNvGrpSpPr/>
              <p:nvPr/>
            </p:nvGrpSpPr>
            <p:grpSpPr>
              <a:xfrm>
                <a:off x="2496269" y="1171698"/>
                <a:ext cx="761953" cy="723022"/>
                <a:chOff x="2496269" y="1120652"/>
                <a:chExt cx="761953" cy="723022"/>
              </a:xfrm>
            </p:grpSpPr>
            <p:grpSp>
              <p:nvGrpSpPr>
                <p:cNvPr id="5073" name="Google Shape;5073;p71"/>
                <p:cNvGrpSpPr/>
                <p:nvPr/>
              </p:nvGrpSpPr>
              <p:grpSpPr>
                <a:xfrm>
                  <a:off x="2496269" y="1120652"/>
                  <a:ext cx="761953" cy="723022"/>
                  <a:chOff x="2496269" y="1120652"/>
                  <a:chExt cx="761953" cy="723022"/>
                </a:xfrm>
              </p:grpSpPr>
              <p:grpSp>
                <p:nvGrpSpPr>
                  <p:cNvPr id="5074" name="Google Shape;5074;p71"/>
                  <p:cNvGrpSpPr/>
                  <p:nvPr/>
                </p:nvGrpSpPr>
                <p:grpSpPr>
                  <a:xfrm>
                    <a:off x="2496269" y="1304589"/>
                    <a:ext cx="407089" cy="305057"/>
                    <a:chOff x="2496269" y="1304589"/>
                    <a:chExt cx="407089" cy="305057"/>
                  </a:xfrm>
                </p:grpSpPr>
                <p:sp>
                  <p:nvSpPr>
                    <p:cNvPr id="5075" name="Google Shape;5075;p71"/>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1"/>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7" name="Google Shape;5077;p71"/>
                  <p:cNvGrpSpPr/>
                  <p:nvPr/>
                </p:nvGrpSpPr>
                <p:grpSpPr>
                  <a:xfrm>
                    <a:off x="2586468" y="1493376"/>
                    <a:ext cx="358850" cy="349656"/>
                    <a:chOff x="2586468" y="1493376"/>
                    <a:chExt cx="358850" cy="349656"/>
                  </a:xfrm>
                </p:grpSpPr>
                <p:sp>
                  <p:nvSpPr>
                    <p:cNvPr id="5078" name="Google Shape;5078;p71"/>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1"/>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0" name="Google Shape;5080;p71"/>
                  <p:cNvGrpSpPr/>
                  <p:nvPr/>
                </p:nvGrpSpPr>
                <p:grpSpPr>
                  <a:xfrm>
                    <a:off x="2807939" y="1494024"/>
                    <a:ext cx="358857" cy="349650"/>
                    <a:chOff x="2807939" y="1494024"/>
                    <a:chExt cx="358857" cy="349650"/>
                  </a:xfrm>
                </p:grpSpPr>
                <p:sp>
                  <p:nvSpPr>
                    <p:cNvPr id="5081" name="Google Shape;5081;p71"/>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1"/>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3" name="Google Shape;5083;p71"/>
                  <p:cNvGrpSpPr/>
                  <p:nvPr/>
                </p:nvGrpSpPr>
                <p:grpSpPr>
                  <a:xfrm>
                    <a:off x="2851133" y="1305635"/>
                    <a:ext cx="407089" cy="305057"/>
                    <a:chOff x="2851133" y="1305635"/>
                    <a:chExt cx="407089" cy="305057"/>
                  </a:xfrm>
                </p:grpSpPr>
                <p:sp>
                  <p:nvSpPr>
                    <p:cNvPr id="5084" name="Google Shape;5084;p71"/>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1"/>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6" name="Google Shape;5086;p71"/>
                  <p:cNvGrpSpPr/>
                  <p:nvPr/>
                </p:nvGrpSpPr>
                <p:grpSpPr>
                  <a:xfrm>
                    <a:off x="2727495" y="1120652"/>
                    <a:ext cx="300271" cy="396358"/>
                    <a:chOff x="2727495" y="1120652"/>
                    <a:chExt cx="300271" cy="396358"/>
                  </a:xfrm>
                </p:grpSpPr>
                <p:sp>
                  <p:nvSpPr>
                    <p:cNvPr id="5087" name="Google Shape;5087;p71"/>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1"/>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89" name="Google Shape;5089;p71"/>
                <p:cNvGrpSpPr/>
                <p:nvPr/>
              </p:nvGrpSpPr>
              <p:grpSpPr>
                <a:xfrm>
                  <a:off x="2722305" y="1350460"/>
                  <a:ext cx="308357" cy="308344"/>
                  <a:chOff x="2722305" y="1350460"/>
                  <a:chExt cx="308357" cy="308344"/>
                </a:xfrm>
              </p:grpSpPr>
              <p:sp>
                <p:nvSpPr>
                  <p:cNvPr id="5090" name="Google Shape;5090;p71"/>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91" name="Google Shape;5091;p71"/>
                  <p:cNvGrpSpPr/>
                  <p:nvPr/>
                </p:nvGrpSpPr>
                <p:grpSpPr>
                  <a:xfrm>
                    <a:off x="2725064" y="1364529"/>
                    <a:ext cx="297954" cy="280182"/>
                    <a:chOff x="2725064" y="1364529"/>
                    <a:chExt cx="297954" cy="280182"/>
                  </a:xfrm>
                </p:grpSpPr>
                <p:sp>
                  <p:nvSpPr>
                    <p:cNvPr id="5092" name="Google Shape;5092;p71"/>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1"/>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1"/>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1"/>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1"/>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097" name="Google Shape;5097;p71"/>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1"/>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1"/>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1"/>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1"/>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2" name="Google Shape;5102;p71"/>
          <p:cNvGrpSpPr/>
          <p:nvPr/>
        </p:nvGrpSpPr>
        <p:grpSpPr>
          <a:xfrm>
            <a:off x="3909129" y="2727412"/>
            <a:ext cx="1569144" cy="591015"/>
            <a:chOff x="3820100" y="3023049"/>
            <a:chExt cx="1303926" cy="491162"/>
          </a:xfrm>
        </p:grpSpPr>
        <p:grpSp>
          <p:nvGrpSpPr>
            <p:cNvPr id="5103" name="Google Shape;5103;p71"/>
            <p:cNvGrpSpPr/>
            <p:nvPr/>
          </p:nvGrpSpPr>
          <p:grpSpPr>
            <a:xfrm>
              <a:off x="3820100" y="3023072"/>
              <a:ext cx="1303926" cy="491139"/>
              <a:chOff x="3820100" y="3023072"/>
              <a:chExt cx="1303926" cy="491139"/>
            </a:xfrm>
          </p:grpSpPr>
          <p:sp>
            <p:nvSpPr>
              <p:cNvPr id="5104" name="Google Shape;5104;p71"/>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1"/>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6" name="Google Shape;5106;p71"/>
            <p:cNvGrpSpPr/>
            <p:nvPr/>
          </p:nvGrpSpPr>
          <p:grpSpPr>
            <a:xfrm>
              <a:off x="4132439" y="3023645"/>
              <a:ext cx="393633" cy="177096"/>
              <a:chOff x="4132439" y="3023645"/>
              <a:chExt cx="393633" cy="177096"/>
            </a:xfrm>
          </p:grpSpPr>
          <p:sp>
            <p:nvSpPr>
              <p:cNvPr id="5107" name="Google Shape;5107;p71"/>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1"/>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9" name="Google Shape;5109;p71"/>
            <p:cNvGrpSpPr/>
            <p:nvPr/>
          </p:nvGrpSpPr>
          <p:grpSpPr>
            <a:xfrm>
              <a:off x="3921811" y="3023049"/>
              <a:ext cx="1002397" cy="388943"/>
              <a:chOff x="3921811" y="3023049"/>
              <a:chExt cx="1002397" cy="388943"/>
            </a:xfrm>
          </p:grpSpPr>
          <p:sp>
            <p:nvSpPr>
              <p:cNvPr id="5110" name="Google Shape;5110;p71"/>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1"/>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2" name="Google Shape;5112;p71"/>
            <p:cNvGrpSpPr/>
            <p:nvPr/>
          </p:nvGrpSpPr>
          <p:grpSpPr>
            <a:xfrm>
              <a:off x="4023645" y="3023049"/>
              <a:ext cx="683032" cy="286722"/>
              <a:chOff x="4023645" y="3023049"/>
              <a:chExt cx="683032" cy="286722"/>
            </a:xfrm>
          </p:grpSpPr>
          <p:sp>
            <p:nvSpPr>
              <p:cNvPr id="5113" name="Google Shape;5113;p71"/>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1"/>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15" name="Google Shape;5115;p71"/>
          <p:cNvGrpSpPr/>
          <p:nvPr/>
        </p:nvGrpSpPr>
        <p:grpSpPr>
          <a:xfrm>
            <a:off x="1541251" y="1854258"/>
            <a:ext cx="713522" cy="688025"/>
            <a:chOff x="1706078" y="2092648"/>
            <a:chExt cx="660913" cy="637296"/>
          </a:xfrm>
        </p:grpSpPr>
        <p:sp>
          <p:nvSpPr>
            <p:cNvPr id="5116" name="Google Shape;5116;p71"/>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17" name="Google Shape;5117;p71"/>
            <p:cNvGrpSpPr/>
            <p:nvPr/>
          </p:nvGrpSpPr>
          <p:grpSpPr>
            <a:xfrm>
              <a:off x="1706078" y="2092648"/>
              <a:ext cx="660913" cy="575241"/>
              <a:chOff x="1706078" y="2092648"/>
              <a:chExt cx="660913" cy="575241"/>
            </a:xfrm>
          </p:grpSpPr>
          <p:sp>
            <p:nvSpPr>
              <p:cNvPr id="5118" name="Google Shape;5118;p71"/>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1"/>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1"/>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21" name="Google Shape;5121;p71"/>
          <p:cNvGrpSpPr/>
          <p:nvPr/>
        </p:nvGrpSpPr>
        <p:grpSpPr>
          <a:xfrm>
            <a:off x="6303109" y="971806"/>
            <a:ext cx="1317459" cy="684168"/>
            <a:chOff x="238125" y="999450"/>
            <a:chExt cx="7140700" cy="3708225"/>
          </a:xfrm>
        </p:grpSpPr>
        <p:sp>
          <p:nvSpPr>
            <p:cNvPr id="5122" name="Google Shape;5122;p71"/>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1"/>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71"/>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1"/>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1"/>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1"/>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1"/>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1"/>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1"/>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34" name="Shape 5134"/>
        <p:cNvGrpSpPr/>
        <p:nvPr/>
      </p:nvGrpSpPr>
      <p:grpSpPr>
        <a:xfrm>
          <a:off x="0" y="0"/>
          <a:ext cx="0" cy="0"/>
          <a:chOff x="0" y="0"/>
          <a:chExt cx="0" cy="0"/>
        </a:xfrm>
      </p:grpSpPr>
      <p:grpSp>
        <p:nvGrpSpPr>
          <p:cNvPr id="5135" name="Google Shape;5135;p72"/>
          <p:cNvGrpSpPr/>
          <p:nvPr/>
        </p:nvGrpSpPr>
        <p:grpSpPr>
          <a:xfrm>
            <a:off x="717027" y="967622"/>
            <a:ext cx="1636117" cy="1526144"/>
            <a:chOff x="729238" y="1179665"/>
            <a:chExt cx="1636117" cy="1526144"/>
          </a:xfrm>
        </p:grpSpPr>
        <p:grpSp>
          <p:nvGrpSpPr>
            <p:cNvPr id="5136" name="Google Shape;5136;p72"/>
            <p:cNvGrpSpPr/>
            <p:nvPr/>
          </p:nvGrpSpPr>
          <p:grpSpPr>
            <a:xfrm>
              <a:off x="729238" y="1179665"/>
              <a:ext cx="80700" cy="1526144"/>
              <a:chOff x="729238" y="1179665"/>
              <a:chExt cx="80700" cy="1526144"/>
            </a:xfrm>
          </p:grpSpPr>
          <p:sp>
            <p:nvSpPr>
              <p:cNvPr id="5137" name="Google Shape;5137;p72"/>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2"/>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2"/>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2"/>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2"/>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2"/>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2"/>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2"/>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72"/>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2"/>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7" name="Google Shape;5147;p72"/>
            <p:cNvGrpSpPr/>
            <p:nvPr/>
          </p:nvGrpSpPr>
          <p:grpSpPr>
            <a:xfrm>
              <a:off x="903098" y="1179665"/>
              <a:ext cx="80700" cy="1526144"/>
              <a:chOff x="903098" y="1179665"/>
              <a:chExt cx="80700" cy="1526144"/>
            </a:xfrm>
          </p:grpSpPr>
          <p:sp>
            <p:nvSpPr>
              <p:cNvPr id="5148" name="Google Shape;5148;p72"/>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2"/>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2"/>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72"/>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2"/>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2"/>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72"/>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2"/>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2"/>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2"/>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8" name="Google Shape;5158;p72"/>
            <p:cNvGrpSpPr/>
            <p:nvPr/>
          </p:nvGrpSpPr>
          <p:grpSpPr>
            <a:xfrm>
              <a:off x="1076958" y="1179665"/>
              <a:ext cx="80700" cy="1526144"/>
              <a:chOff x="1076958" y="1179665"/>
              <a:chExt cx="80700" cy="1526144"/>
            </a:xfrm>
          </p:grpSpPr>
          <p:sp>
            <p:nvSpPr>
              <p:cNvPr id="5159" name="Google Shape;5159;p72"/>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2"/>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2"/>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2"/>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2"/>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2"/>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2"/>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2"/>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2"/>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2"/>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9" name="Google Shape;5169;p72"/>
            <p:cNvGrpSpPr/>
            <p:nvPr/>
          </p:nvGrpSpPr>
          <p:grpSpPr>
            <a:xfrm>
              <a:off x="1247707" y="1179665"/>
              <a:ext cx="80700" cy="1526144"/>
              <a:chOff x="1247707" y="1179665"/>
              <a:chExt cx="80700" cy="1526144"/>
            </a:xfrm>
          </p:grpSpPr>
          <p:sp>
            <p:nvSpPr>
              <p:cNvPr id="5170" name="Google Shape;5170;p72"/>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2"/>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2"/>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2"/>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2"/>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2"/>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2"/>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2"/>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2"/>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2"/>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0" name="Google Shape;5180;p72"/>
            <p:cNvGrpSpPr/>
            <p:nvPr/>
          </p:nvGrpSpPr>
          <p:grpSpPr>
            <a:xfrm>
              <a:off x="1421567" y="1179665"/>
              <a:ext cx="80700" cy="1526144"/>
              <a:chOff x="1421567" y="1179665"/>
              <a:chExt cx="80700" cy="1526144"/>
            </a:xfrm>
          </p:grpSpPr>
          <p:sp>
            <p:nvSpPr>
              <p:cNvPr id="5181" name="Google Shape;5181;p72"/>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2"/>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2"/>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2"/>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2"/>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2"/>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2"/>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2"/>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2"/>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2"/>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1" name="Google Shape;5191;p72"/>
            <p:cNvGrpSpPr/>
            <p:nvPr/>
          </p:nvGrpSpPr>
          <p:grpSpPr>
            <a:xfrm>
              <a:off x="1592327" y="1179665"/>
              <a:ext cx="80700" cy="1526144"/>
              <a:chOff x="1592327" y="1179665"/>
              <a:chExt cx="80700" cy="1526144"/>
            </a:xfrm>
          </p:grpSpPr>
          <p:sp>
            <p:nvSpPr>
              <p:cNvPr id="5192" name="Google Shape;5192;p72"/>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2"/>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2"/>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2"/>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2"/>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2"/>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2"/>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2"/>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2"/>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2"/>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2" name="Google Shape;5202;p72"/>
            <p:cNvGrpSpPr/>
            <p:nvPr/>
          </p:nvGrpSpPr>
          <p:grpSpPr>
            <a:xfrm>
              <a:off x="1766187" y="1179665"/>
              <a:ext cx="80700" cy="1526144"/>
              <a:chOff x="1766187" y="1179665"/>
              <a:chExt cx="80700" cy="1526144"/>
            </a:xfrm>
          </p:grpSpPr>
          <p:sp>
            <p:nvSpPr>
              <p:cNvPr id="5203" name="Google Shape;5203;p72"/>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2"/>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2"/>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2"/>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2"/>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2"/>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2"/>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2"/>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2"/>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2"/>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3" name="Google Shape;5213;p72"/>
            <p:cNvGrpSpPr/>
            <p:nvPr/>
          </p:nvGrpSpPr>
          <p:grpSpPr>
            <a:xfrm>
              <a:off x="1936935" y="1179665"/>
              <a:ext cx="80700" cy="1526144"/>
              <a:chOff x="1936935" y="1179665"/>
              <a:chExt cx="80700" cy="1526144"/>
            </a:xfrm>
          </p:grpSpPr>
          <p:sp>
            <p:nvSpPr>
              <p:cNvPr id="5214" name="Google Shape;5214;p72"/>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2"/>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2"/>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2"/>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2"/>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2"/>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2"/>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2"/>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2"/>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2"/>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4" name="Google Shape;5224;p72"/>
            <p:cNvGrpSpPr/>
            <p:nvPr/>
          </p:nvGrpSpPr>
          <p:grpSpPr>
            <a:xfrm>
              <a:off x="2110795" y="1179665"/>
              <a:ext cx="80700" cy="1526144"/>
              <a:chOff x="2110795" y="1179665"/>
              <a:chExt cx="80700" cy="1526144"/>
            </a:xfrm>
          </p:grpSpPr>
          <p:sp>
            <p:nvSpPr>
              <p:cNvPr id="5225" name="Google Shape;5225;p72"/>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2"/>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2"/>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2"/>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2"/>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2"/>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2"/>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2"/>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2"/>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2"/>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5" name="Google Shape;5235;p72"/>
            <p:cNvGrpSpPr/>
            <p:nvPr/>
          </p:nvGrpSpPr>
          <p:grpSpPr>
            <a:xfrm>
              <a:off x="2284655" y="1179665"/>
              <a:ext cx="80700" cy="1526144"/>
              <a:chOff x="2284655" y="1179665"/>
              <a:chExt cx="80700" cy="1526144"/>
            </a:xfrm>
          </p:grpSpPr>
          <p:sp>
            <p:nvSpPr>
              <p:cNvPr id="5236" name="Google Shape;5236;p72"/>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2"/>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2"/>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2"/>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2"/>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2"/>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2"/>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2"/>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2"/>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2"/>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46" name="Google Shape;5246;p72"/>
          <p:cNvGrpSpPr/>
          <p:nvPr/>
        </p:nvGrpSpPr>
        <p:grpSpPr>
          <a:xfrm>
            <a:off x="2611693" y="986760"/>
            <a:ext cx="1364248" cy="1102133"/>
            <a:chOff x="2623904" y="1198803"/>
            <a:chExt cx="1364248" cy="1102133"/>
          </a:xfrm>
        </p:grpSpPr>
        <p:grpSp>
          <p:nvGrpSpPr>
            <p:cNvPr id="5247" name="Google Shape;5247;p72"/>
            <p:cNvGrpSpPr/>
            <p:nvPr/>
          </p:nvGrpSpPr>
          <p:grpSpPr>
            <a:xfrm>
              <a:off x="2623907" y="1198803"/>
              <a:ext cx="1364245" cy="273000"/>
              <a:chOff x="2623907" y="1198803"/>
              <a:chExt cx="1364245" cy="273000"/>
            </a:xfrm>
          </p:grpSpPr>
          <p:sp>
            <p:nvSpPr>
              <p:cNvPr id="5248" name="Google Shape;5248;p72"/>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2"/>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2"/>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2"/>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2"/>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3" name="Google Shape;5253;p72"/>
            <p:cNvGrpSpPr/>
            <p:nvPr/>
          </p:nvGrpSpPr>
          <p:grpSpPr>
            <a:xfrm>
              <a:off x="2623904" y="1476964"/>
              <a:ext cx="1364245" cy="273000"/>
              <a:chOff x="2623904" y="1476964"/>
              <a:chExt cx="1364245" cy="273000"/>
            </a:xfrm>
          </p:grpSpPr>
          <p:sp>
            <p:nvSpPr>
              <p:cNvPr id="5254" name="Google Shape;5254;p72"/>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2"/>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2"/>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2"/>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2"/>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9" name="Google Shape;5259;p72"/>
            <p:cNvGrpSpPr/>
            <p:nvPr/>
          </p:nvGrpSpPr>
          <p:grpSpPr>
            <a:xfrm>
              <a:off x="2623907" y="1749775"/>
              <a:ext cx="1364245" cy="273000"/>
              <a:chOff x="2623907" y="1749775"/>
              <a:chExt cx="1364245" cy="273000"/>
            </a:xfrm>
          </p:grpSpPr>
          <p:sp>
            <p:nvSpPr>
              <p:cNvPr id="5260" name="Google Shape;5260;p72"/>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2"/>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2"/>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2"/>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2"/>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5" name="Google Shape;5265;p72"/>
            <p:cNvGrpSpPr/>
            <p:nvPr/>
          </p:nvGrpSpPr>
          <p:grpSpPr>
            <a:xfrm>
              <a:off x="2623904" y="2027936"/>
              <a:ext cx="1364245" cy="273000"/>
              <a:chOff x="2623904" y="2027936"/>
              <a:chExt cx="1364245" cy="273000"/>
            </a:xfrm>
          </p:grpSpPr>
          <p:sp>
            <p:nvSpPr>
              <p:cNvPr id="5266" name="Google Shape;5266;p72"/>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2"/>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2"/>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2"/>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2"/>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71" name="Google Shape;5271;p72"/>
          <p:cNvGrpSpPr/>
          <p:nvPr/>
        </p:nvGrpSpPr>
        <p:grpSpPr>
          <a:xfrm>
            <a:off x="2601154" y="2445833"/>
            <a:ext cx="1387541" cy="159124"/>
            <a:chOff x="3200660" y="2180272"/>
            <a:chExt cx="2563824" cy="378237"/>
          </a:xfrm>
        </p:grpSpPr>
        <p:sp>
          <p:nvSpPr>
            <p:cNvPr id="5272" name="Google Shape;5272;p72"/>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2"/>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2"/>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2"/>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2"/>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2"/>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2"/>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2"/>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2"/>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2"/>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2"/>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2"/>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2"/>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2"/>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2"/>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2"/>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2"/>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2"/>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0" name="Google Shape;5290;p72"/>
          <p:cNvGrpSpPr/>
          <p:nvPr/>
        </p:nvGrpSpPr>
        <p:grpSpPr>
          <a:xfrm>
            <a:off x="2597679" y="2723597"/>
            <a:ext cx="1390502" cy="159625"/>
            <a:chOff x="3530150" y="2790075"/>
            <a:chExt cx="1962600" cy="225300"/>
          </a:xfrm>
        </p:grpSpPr>
        <p:sp>
          <p:nvSpPr>
            <p:cNvPr id="5291" name="Google Shape;5291;p72"/>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2"/>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3" name="Google Shape;5293;p72"/>
          <p:cNvGrpSpPr/>
          <p:nvPr/>
        </p:nvGrpSpPr>
        <p:grpSpPr>
          <a:xfrm>
            <a:off x="2597736" y="3001862"/>
            <a:ext cx="1411629" cy="154175"/>
            <a:chOff x="3558802" y="4011244"/>
            <a:chExt cx="1866000" cy="111600"/>
          </a:xfrm>
        </p:grpSpPr>
        <p:sp>
          <p:nvSpPr>
            <p:cNvPr id="5294" name="Google Shape;5294;p72"/>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2"/>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6" name="Google Shape;5296;p72"/>
          <p:cNvGrpSpPr/>
          <p:nvPr/>
        </p:nvGrpSpPr>
        <p:grpSpPr>
          <a:xfrm>
            <a:off x="2598024" y="2207432"/>
            <a:ext cx="1383503" cy="119761"/>
            <a:chOff x="3465975" y="2270258"/>
            <a:chExt cx="1986364" cy="171947"/>
          </a:xfrm>
        </p:grpSpPr>
        <p:sp>
          <p:nvSpPr>
            <p:cNvPr id="5297" name="Google Shape;5297;p72"/>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2"/>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2"/>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2"/>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2"/>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2"/>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2"/>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2"/>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5" name="Google Shape;5305;p72"/>
          <p:cNvGrpSpPr/>
          <p:nvPr/>
        </p:nvGrpSpPr>
        <p:grpSpPr>
          <a:xfrm>
            <a:off x="2609031" y="3571205"/>
            <a:ext cx="1369531" cy="195460"/>
            <a:chOff x="723300" y="4253549"/>
            <a:chExt cx="2276482" cy="324900"/>
          </a:xfrm>
        </p:grpSpPr>
        <p:sp>
          <p:nvSpPr>
            <p:cNvPr id="5306" name="Google Shape;5306;p72"/>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2"/>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2"/>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2"/>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2"/>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1" name="Google Shape;5311;p72"/>
          <p:cNvGrpSpPr/>
          <p:nvPr/>
        </p:nvGrpSpPr>
        <p:grpSpPr>
          <a:xfrm>
            <a:off x="2598592" y="3272446"/>
            <a:ext cx="1389066" cy="180119"/>
            <a:chOff x="705948" y="3788465"/>
            <a:chExt cx="2308953" cy="299400"/>
          </a:xfrm>
        </p:grpSpPr>
        <p:sp>
          <p:nvSpPr>
            <p:cNvPr id="5312" name="Google Shape;5312;p72"/>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2"/>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2"/>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2"/>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2"/>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7" name="Google Shape;5317;p72"/>
          <p:cNvGrpSpPr/>
          <p:nvPr/>
        </p:nvGrpSpPr>
        <p:grpSpPr>
          <a:xfrm>
            <a:off x="4195583" y="1876400"/>
            <a:ext cx="1433821" cy="191501"/>
            <a:chOff x="4273350" y="2088443"/>
            <a:chExt cx="1433821" cy="191501"/>
          </a:xfrm>
        </p:grpSpPr>
        <p:grpSp>
          <p:nvGrpSpPr>
            <p:cNvPr id="5318" name="Google Shape;5318;p72"/>
            <p:cNvGrpSpPr/>
            <p:nvPr/>
          </p:nvGrpSpPr>
          <p:grpSpPr>
            <a:xfrm>
              <a:off x="4273350" y="2088443"/>
              <a:ext cx="1433821" cy="0"/>
              <a:chOff x="5224975" y="2962250"/>
              <a:chExt cx="1544400" cy="0"/>
            </a:xfrm>
          </p:grpSpPr>
          <p:cxnSp>
            <p:nvCxnSpPr>
              <p:cNvPr id="5319" name="Google Shape;5319;p72"/>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320" name="Google Shape;5320;p72"/>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5321" name="Google Shape;5321;p72"/>
            <p:cNvGrpSpPr/>
            <p:nvPr/>
          </p:nvGrpSpPr>
          <p:grpSpPr>
            <a:xfrm>
              <a:off x="4273350" y="2279944"/>
              <a:ext cx="1433821" cy="0"/>
              <a:chOff x="5224975" y="2962250"/>
              <a:chExt cx="1544400" cy="0"/>
            </a:xfrm>
          </p:grpSpPr>
          <p:cxnSp>
            <p:nvCxnSpPr>
              <p:cNvPr id="5322" name="Google Shape;5322;p72"/>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323" name="Google Shape;5323;p72"/>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5324" name="Google Shape;5324;p72"/>
          <p:cNvGrpSpPr/>
          <p:nvPr/>
        </p:nvGrpSpPr>
        <p:grpSpPr>
          <a:xfrm>
            <a:off x="2646529" y="3885304"/>
            <a:ext cx="1304609" cy="294074"/>
            <a:chOff x="2658741" y="4097347"/>
            <a:chExt cx="1304609" cy="294074"/>
          </a:xfrm>
        </p:grpSpPr>
        <p:grpSp>
          <p:nvGrpSpPr>
            <p:cNvPr id="5325" name="Google Shape;5325;p72"/>
            <p:cNvGrpSpPr/>
            <p:nvPr/>
          </p:nvGrpSpPr>
          <p:grpSpPr>
            <a:xfrm>
              <a:off x="2658741" y="4097347"/>
              <a:ext cx="118572" cy="294074"/>
              <a:chOff x="3343310" y="4475555"/>
              <a:chExt cx="127717" cy="316753"/>
            </a:xfrm>
          </p:grpSpPr>
          <p:sp>
            <p:nvSpPr>
              <p:cNvPr id="5326" name="Google Shape;5326;p7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8" name="Google Shape;5328;p72"/>
            <p:cNvGrpSpPr/>
            <p:nvPr/>
          </p:nvGrpSpPr>
          <p:grpSpPr>
            <a:xfrm>
              <a:off x="3815519" y="4098388"/>
              <a:ext cx="147831" cy="291991"/>
              <a:chOff x="3527539" y="4476677"/>
              <a:chExt cx="159232" cy="314510"/>
            </a:xfrm>
          </p:grpSpPr>
          <p:sp>
            <p:nvSpPr>
              <p:cNvPr id="5329" name="Google Shape;5329;p7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1" name="Google Shape;5331;p72"/>
            <p:cNvGrpSpPr/>
            <p:nvPr/>
          </p:nvGrpSpPr>
          <p:grpSpPr>
            <a:xfrm>
              <a:off x="3511696" y="4098388"/>
              <a:ext cx="147831" cy="291991"/>
              <a:chOff x="3527539" y="4476677"/>
              <a:chExt cx="159232" cy="314510"/>
            </a:xfrm>
          </p:grpSpPr>
          <p:sp>
            <p:nvSpPr>
              <p:cNvPr id="5332" name="Google Shape;5332;p7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4" name="Google Shape;5334;p72"/>
            <p:cNvGrpSpPr/>
            <p:nvPr/>
          </p:nvGrpSpPr>
          <p:grpSpPr>
            <a:xfrm>
              <a:off x="3207874" y="4098388"/>
              <a:ext cx="147831" cy="291991"/>
              <a:chOff x="3527539" y="4476677"/>
              <a:chExt cx="159232" cy="314510"/>
            </a:xfrm>
          </p:grpSpPr>
          <p:sp>
            <p:nvSpPr>
              <p:cNvPr id="5335" name="Google Shape;5335;p7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7" name="Google Shape;5337;p72"/>
            <p:cNvGrpSpPr/>
            <p:nvPr/>
          </p:nvGrpSpPr>
          <p:grpSpPr>
            <a:xfrm>
              <a:off x="2933305" y="4097347"/>
              <a:ext cx="118572" cy="294074"/>
              <a:chOff x="3343310" y="4475555"/>
              <a:chExt cx="127717" cy="316753"/>
            </a:xfrm>
          </p:grpSpPr>
          <p:sp>
            <p:nvSpPr>
              <p:cNvPr id="5338" name="Google Shape;5338;p7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40" name="Google Shape;5340;p72"/>
          <p:cNvGrpSpPr/>
          <p:nvPr/>
        </p:nvGrpSpPr>
        <p:grpSpPr>
          <a:xfrm>
            <a:off x="4197138" y="963998"/>
            <a:ext cx="1430711" cy="751237"/>
            <a:chOff x="5159450" y="1919950"/>
            <a:chExt cx="1541050" cy="862500"/>
          </a:xfrm>
        </p:grpSpPr>
        <p:sp>
          <p:nvSpPr>
            <p:cNvPr id="5341" name="Google Shape;5341;p72"/>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5342" name="Google Shape;5342;p72"/>
            <p:cNvGrpSpPr/>
            <p:nvPr/>
          </p:nvGrpSpPr>
          <p:grpSpPr>
            <a:xfrm>
              <a:off x="5159450" y="1919950"/>
              <a:ext cx="1541050" cy="862500"/>
              <a:chOff x="5159450" y="1919950"/>
              <a:chExt cx="1541050" cy="862500"/>
            </a:xfrm>
          </p:grpSpPr>
          <p:cxnSp>
            <p:nvCxnSpPr>
              <p:cNvPr id="5343" name="Google Shape;5343;p72"/>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5344" name="Google Shape;5344;p72"/>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5345" name="Google Shape;5345;p72"/>
          <p:cNvGrpSpPr/>
          <p:nvPr/>
        </p:nvGrpSpPr>
        <p:grpSpPr>
          <a:xfrm>
            <a:off x="4245275" y="2227768"/>
            <a:ext cx="1334436" cy="967914"/>
            <a:chOff x="4294923" y="2439811"/>
            <a:chExt cx="1334436" cy="967914"/>
          </a:xfrm>
        </p:grpSpPr>
        <p:grpSp>
          <p:nvGrpSpPr>
            <p:cNvPr id="5346" name="Google Shape;5346;p72"/>
            <p:cNvGrpSpPr/>
            <p:nvPr/>
          </p:nvGrpSpPr>
          <p:grpSpPr>
            <a:xfrm>
              <a:off x="4960455" y="2469658"/>
              <a:ext cx="668904" cy="885524"/>
              <a:chOff x="4960455" y="2469658"/>
              <a:chExt cx="668904" cy="885524"/>
            </a:xfrm>
          </p:grpSpPr>
          <p:sp>
            <p:nvSpPr>
              <p:cNvPr id="5347" name="Google Shape;5347;p72"/>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2"/>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2"/>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2"/>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2"/>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2"/>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3" name="Google Shape;5353;p72"/>
            <p:cNvGrpSpPr/>
            <p:nvPr/>
          </p:nvGrpSpPr>
          <p:grpSpPr>
            <a:xfrm>
              <a:off x="4294923" y="2469658"/>
              <a:ext cx="668951" cy="885524"/>
              <a:chOff x="4294923" y="2469658"/>
              <a:chExt cx="668951" cy="885524"/>
            </a:xfrm>
          </p:grpSpPr>
          <p:sp>
            <p:nvSpPr>
              <p:cNvPr id="5354" name="Google Shape;5354;p72"/>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2"/>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2"/>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2"/>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2"/>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2"/>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60" name="Google Shape;5360;p72"/>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1" name="Google Shape;5361;p72"/>
          <p:cNvGrpSpPr/>
          <p:nvPr/>
        </p:nvGrpSpPr>
        <p:grpSpPr>
          <a:xfrm>
            <a:off x="4231478" y="3282213"/>
            <a:ext cx="1430949" cy="897289"/>
            <a:chOff x="4351371" y="3547942"/>
            <a:chExt cx="1345130" cy="843475"/>
          </a:xfrm>
        </p:grpSpPr>
        <p:grpSp>
          <p:nvGrpSpPr>
            <p:cNvPr id="5362" name="Google Shape;5362;p72"/>
            <p:cNvGrpSpPr/>
            <p:nvPr/>
          </p:nvGrpSpPr>
          <p:grpSpPr>
            <a:xfrm>
              <a:off x="4351371" y="4209917"/>
              <a:ext cx="1345130" cy="181500"/>
              <a:chOff x="4351371" y="4209917"/>
              <a:chExt cx="1345130" cy="181500"/>
            </a:xfrm>
          </p:grpSpPr>
          <p:sp>
            <p:nvSpPr>
              <p:cNvPr id="5363" name="Google Shape;5363;p72"/>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64" name="Google Shape;5364;p72"/>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5365" name="Google Shape;5365;p72"/>
            <p:cNvGrpSpPr/>
            <p:nvPr/>
          </p:nvGrpSpPr>
          <p:grpSpPr>
            <a:xfrm>
              <a:off x="4403010" y="3985221"/>
              <a:ext cx="1109518" cy="181500"/>
              <a:chOff x="4403010" y="3985221"/>
              <a:chExt cx="1109518" cy="181500"/>
            </a:xfrm>
          </p:grpSpPr>
          <p:sp>
            <p:nvSpPr>
              <p:cNvPr id="5366" name="Google Shape;5366;p72"/>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67" name="Google Shape;5367;p72"/>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5368" name="Google Shape;5368;p72"/>
            <p:cNvGrpSpPr/>
            <p:nvPr/>
          </p:nvGrpSpPr>
          <p:grpSpPr>
            <a:xfrm>
              <a:off x="4618704" y="3766582"/>
              <a:ext cx="807858" cy="181500"/>
              <a:chOff x="4618704" y="3766582"/>
              <a:chExt cx="807858" cy="181500"/>
            </a:xfrm>
          </p:grpSpPr>
          <p:sp>
            <p:nvSpPr>
              <p:cNvPr id="5369" name="Google Shape;5369;p72"/>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70" name="Google Shape;5370;p72"/>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5371" name="Google Shape;5371;p72"/>
            <p:cNvGrpSpPr/>
            <p:nvPr/>
          </p:nvGrpSpPr>
          <p:grpSpPr>
            <a:xfrm>
              <a:off x="4735238" y="3547942"/>
              <a:ext cx="462839" cy="181500"/>
              <a:chOff x="4735238" y="3547942"/>
              <a:chExt cx="462839" cy="181500"/>
            </a:xfrm>
          </p:grpSpPr>
          <p:sp>
            <p:nvSpPr>
              <p:cNvPr id="5372" name="Google Shape;5372;p72"/>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73" name="Google Shape;5373;p72"/>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5374" name="Google Shape;5374;p72"/>
          <p:cNvGrpSpPr/>
          <p:nvPr/>
        </p:nvGrpSpPr>
        <p:grpSpPr>
          <a:xfrm>
            <a:off x="7407836" y="2217537"/>
            <a:ext cx="1020955" cy="928853"/>
            <a:chOff x="926675" y="238125"/>
            <a:chExt cx="5755100" cy="5232975"/>
          </a:xfrm>
        </p:grpSpPr>
        <p:sp>
          <p:nvSpPr>
            <p:cNvPr id="5375" name="Google Shape;5375;p72"/>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2"/>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2"/>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2"/>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9" name="Google Shape;5379;p72"/>
          <p:cNvGrpSpPr/>
          <p:nvPr/>
        </p:nvGrpSpPr>
        <p:grpSpPr>
          <a:xfrm>
            <a:off x="715210" y="2616272"/>
            <a:ext cx="1695374" cy="1560837"/>
            <a:chOff x="727421" y="2828315"/>
            <a:chExt cx="1695374" cy="1560837"/>
          </a:xfrm>
        </p:grpSpPr>
        <p:grpSp>
          <p:nvGrpSpPr>
            <p:cNvPr id="5380" name="Google Shape;5380;p72"/>
            <p:cNvGrpSpPr/>
            <p:nvPr/>
          </p:nvGrpSpPr>
          <p:grpSpPr>
            <a:xfrm>
              <a:off x="727421" y="2828315"/>
              <a:ext cx="1695374" cy="1560837"/>
              <a:chOff x="734799" y="2782450"/>
              <a:chExt cx="1571100" cy="1577400"/>
            </a:xfrm>
          </p:grpSpPr>
          <p:cxnSp>
            <p:nvCxnSpPr>
              <p:cNvPr id="5381" name="Google Shape;5381;p72"/>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5382" name="Google Shape;5382;p72"/>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5383" name="Google Shape;5383;p72"/>
            <p:cNvGrpSpPr/>
            <p:nvPr/>
          </p:nvGrpSpPr>
          <p:grpSpPr>
            <a:xfrm>
              <a:off x="819108" y="2882501"/>
              <a:ext cx="1556791" cy="1426186"/>
              <a:chOff x="819108" y="2882501"/>
              <a:chExt cx="1556791" cy="1426186"/>
            </a:xfrm>
          </p:grpSpPr>
          <p:grpSp>
            <p:nvGrpSpPr>
              <p:cNvPr id="5384" name="Google Shape;5384;p72"/>
              <p:cNvGrpSpPr/>
              <p:nvPr/>
            </p:nvGrpSpPr>
            <p:grpSpPr>
              <a:xfrm>
                <a:off x="819108" y="2882501"/>
                <a:ext cx="103104" cy="1426186"/>
                <a:chOff x="4674013" y="3100904"/>
                <a:chExt cx="122758" cy="1698043"/>
              </a:xfrm>
            </p:grpSpPr>
            <p:sp>
              <p:nvSpPr>
                <p:cNvPr id="5385" name="Google Shape;5385;p72"/>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2"/>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2"/>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2"/>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2"/>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2"/>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2"/>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2" name="Google Shape;5392;p72"/>
              <p:cNvGrpSpPr/>
              <p:nvPr/>
            </p:nvGrpSpPr>
            <p:grpSpPr>
              <a:xfrm>
                <a:off x="1062475" y="2882501"/>
                <a:ext cx="103104" cy="1426186"/>
                <a:chOff x="4940438" y="3100904"/>
                <a:chExt cx="122758" cy="1698043"/>
              </a:xfrm>
            </p:grpSpPr>
            <p:sp>
              <p:nvSpPr>
                <p:cNvPr id="5393" name="Google Shape;5393;p72"/>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2"/>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2"/>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2"/>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2"/>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2"/>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2"/>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0" name="Google Shape;5400;p72"/>
              <p:cNvGrpSpPr/>
              <p:nvPr/>
            </p:nvGrpSpPr>
            <p:grpSpPr>
              <a:xfrm>
                <a:off x="1299324" y="2882501"/>
                <a:ext cx="103104" cy="1426186"/>
                <a:chOff x="5206863" y="3100904"/>
                <a:chExt cx="122758" cy="1698043"/>
              </a:xfrm>
            </p:grpSpPr>
            <p:sp>
              <p:nvSpPr>
                <p:cNvPr id="5401" name="Google Shape;5401;p7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8" name="Google Shape;5408;p72"/>
              <p:cNvGrpSpPr/>
              <p:nvPr/>
            </p:nvGrpSpPr>
            <p:grpSpPr>
              <a:xfrm>
                <a:off x="1786057" y="2882501"/>
                <a:ext cx="103104" cy="1426186"/>
                <a:chOff x="6006138" y="3143629"/>
                <a:chExt cx="122758" cy="1698043"/>
              </a:xfrm>
            </p:grpSpPr>
            <p:sp>
              <p:nvSpPr>
                <p:cNvPr id="5409" name="Google Shape;5409;p7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6" name="Google Shape;5416;p72"/>
              <p:cNvGrpSpPr/>
              <p:nvPr/>
            </p:nvGrpSpPr>
            <p:grpSpPr>
              <a:xfrm>
                <a:off x="2029422" y="2882501"/>
                <a:ext cx="103104" cy="1426186"/>
                <a:chOff x="6805413" y="3100904"/>
                <a:chExt cx="122758" cy="1698043"/>
              </a:xfrm>
            </p:grpSpPr>
            <p:sp>
              <p:nvSpPr>
                <p:cNvPr id="5417" name="Google Shape;5417;p72"/>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2"/>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2"/>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2"/>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2"/>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2"/>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2"/>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4" name="Google Shape;5424;p72"/>
              <p:cNvGrpSpPr/>
              <p:nvPr/>
            </p:nvGrpSpPr>
            <p:grpSpPr>
              <a:xfrm>
                <a:off x="2272795" y="2882501"/>
                <a:ext cx="103104" cy="1426186"/>
                <a:chOff x="5206863" y="3100904"/>
                <a:chExt cx="122758" cy="1698043"/>
              </a:xfrm>
            </p:grpSpPr>
            <p:sp>
              <p:nvSpPr>
                <p:cNvPr id="5425" name="Google Shape;5425;p7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2" name="Google Shape;5432;p72"/>
              <p:cNvGrpSpPr/>
              <p:nvPr/>
            </p:nvGrpSpPr>
            <p:grpSpPr>
              <a:xfrm>
                <a:off x="1542694" y="2882501"/>
                <a:ext cx="103104" cy="1426186"/>
                <a:chOff x="6006138" y="3143629"/>
                <a:chExt cx="122758" cy="1698043"/>
              </a:xfrm>
            </p:grpSpPr>
            <p:sp>
              <p:nvSpPr>
                <p:cNvPr id="5433" name="Google Shape;5433;p7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440" name="Google Shape;5440;p72"/>
          <p:cNvGrpSpPr/>
          <p:nvPr/>
        </p:nvGrpSpPr>
        <p:grpSpPr>
          <a:xfrm>
            <a:off x="5671260" y="3305994"/>
            <a:ext cx="2749952" cy="870677"/>
            <a:chOff x="238125" y="1725700"/>
            <a:chExt cx="7139025" cy="2260325"/>
          </a:xfrm>
        </p:grpSpPr>
        <p:sp>
          <p:nvSpPr>
            <p:cNvPr id="5441" name="Google Shape;5441;p72"/>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2"/>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2"/>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2"/>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2"/>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2"/>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2"/>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2"/>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2"/>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2"/>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1" name="Google Shape;5451;p72"/>
          <p:cNvGrpSpPr/>
          <p:nvPr/>
        </p:nvGrpSpPr>
        <p:grpSpPr>
          <a:xfrm>
            <a:off x="5941424" y="2247740"/>
            <a:ext cx="1105452" cy="916747"/>
            <a:chOff x="5249100" y="1210600"/>
            <a:chExt cx="3502700" cy="2904775"/>
          </a:xfrm>
        </p:grpSpPr>
        <p:sp>
          <p:nvSpPr>
            <p:cNvPr id="5452" name="Google Shape;5452;p72"/>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2"/>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2"/>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2"/>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56" name="Google Shape;5456;p72"/>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5457" name="Google Shape;5457;p72"/>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5458" name="Google Shape;5458;p72"/>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5459" name="Google Shape;5459;p72"/>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5460" name="Google Shape;5460;p72"/>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1" name="Google Shape;5461;p72"/>
          <p:cNvGrpSpPr/>
          <p:nvPr/>
        </p:nvGrpSpPr>
        <p:grpSpPr>
          <a:xfrm>
            <a:off x="7123972" y="967158"/>
            <a:ext cx="1304650" cy="1124856"/>
            <a:chOff x="7287122" y="1165658"/>
            <a:chExt cx="1219413" cy="1051365"/>
          </a:xfrm>
        </p:grpSpPr>
        <p:grpSp>
          <p:nvGrpSpPr>
            <p:cNvPr id="5462" name="Google Shape;5462;p72"/>
            <p:cNvGrpSpPr/>
            <p:nvPr/>
          </p:nvGrpSpPr>
          <p:grpSpPr>
            <a:xfrm>
              <a:off x="7287122" y="1969723"/>
              <a:ext cx="1219413" cy="247300"/>
              <a:chOff x="7287122" y="1969723"/>
              <a:chExt cx="1219413" cy="247300"/>
            </a:xfrm>
          </p:grpSpPr>
          <p:sp>
            <p:nvSpPr>
              <p:cNvPr id="5463" name="Google Shape;5463;p72"/>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4" name="Google Shape;5464;p72"/>
              <p:cNvGrpSpPr/>
              <p:nvPr/>
            </p:nvGrpSpPr>
            <p:grpSpPr>
              <a:xfrm>
                <a:off x="7287122" y="2063892"/>
                <a:ext cx="1151753" cy="73428"/>
                <a:chOff x="7287122" y="2063892"/>
                <a:chExt cx="1151753" cy="73428"/>
              </a:xfrm>
            </p:grpSpPr>
            <p:sp>
              <p:nvSpPr>
                <p:cNvPr id="5465" name="Google Shape;5465;p72"/>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66" name="Google Shape;5466;p72"/>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5467" name="Google Shape;5467;p72"/>
            <p:cNvGrpSpPr/>
            <p:nvPr/>
          </p:nvGrpSpPr>
          <p:grpSpPr>
            <a:xfrm>
              <a:off x="7287122" y="1712201"/>
              <a:ext cx="1219403" cy="246767"/>
              <a:chOff x="7287122" y="1712201"/>
              <a:chExt cx="1219403" cy="246767"/>
            </a:xfrm>
          </p:grpSpPr>
          <p:sp>
            <p:nvSpPr>
              <p:cNvPr id="5468" name="Google Shape;5468;p72"/>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9" name="Google Shape;5469;p72"/>
              <p:cNvGrpSpPr/>
              <p:nvPr/>
            </p:nvGrpSpPr>
            <p:grpSpPr>
              <a:xfrm>
                <a:off x="7287122" y="1842861"/>
                <a:ext cx="1005303" cy="73419"/>
                <a:chOff x="7287122" y="1842861"/>
                <a:chExt cx="1005303" cy="73419"/>
              </a:xfrm>
            </p:grpSpPr>
            <p:sp>
              <p:nvSpPr>
                <p:cNvPr id="5470" name="Google Shape;5470;p72"/>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71" name="Google Shape;5471;p72"/>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5472" name="Google Shape;5472;p72"/>
            <p:cNvGrpSpPr/>
            <p:nvPr/>
          </p:nvGrpSpPr>
          <p:grpSpPr>
            <a:xfrm>
              <a:off x="7287122" y="1447520"/>
              <a:ext cx="1219403" cy="286667"/>
              <a:chOff x="7287122" y="1447520"/>
              <a:chExt cx="1219403" cy="286667"/>
            </a:xfrm>
          </p:grpSpPr>
          <p:sp>
            <p:nvSpPr>
              <p:cNvPr id="5473" name="Google Shape;5473;p72"/>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74" name="Google Shape;5474;p72"/>
              <p:cNvGrpSpPr/>
              <p:nvPr/>
            </p:nvGrpSpPr>
            <p:grpSpPr>
              <a:xfrm>
                <a:off x="7287122" y="1581977"/>
                <a:ext cx="852803" cy="73428"/>
                <a:chOff x="7287122" y="1581977"/>
                <a:chExt cx="852803" cy="73428"/>
              </a:xfrm>
            </p:grpSpPr>
            <p:sp>
              <p:nvSpPr>
                <p:cNvPr id="5475" name="Google Shape;5475;p72"/>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76" name="Google Shape;5476;p72"/>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5477" name="Google Shape;5477;p72"/>
            <p:cNvGrpSpPr/>
            <p:nvPr/>
          </p:nvGrpSpPr>
          <p:grpSpPr>
            <a:xfrm>
              <a:off x="7287122" y="1165658"/>
              <a:ext cx="1219403" cy="344253"/>
              <a:chOff x="7287122" y="1165658"/>
              <a:chExt cx="1219403" cy="344253"/>
            </a:xfrm>
          </p:grpSpPr>
          <p:sp>
            <p:nvSpPr>
              <p:cNvPr id="5478" name="Google Shape;5478;p72"/>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79" name="Google Shape;5479;p72"/>
              <p:cNvGrpSpPr/>
              <p:nvPr/>
            </p:nvGrpSpPr>
            <p:grpSpPr>
              <a:xfrm>
                <a:off x="7287122" y="1341025"/>
                <a:ext cx="695703" cy="73419"/>
                <a:chOff x="7287122" y="1341025"/>
                <a:chExt cx="695703" cy="73419"/>
              </a:xfrm>
            </p:grpSpPr>
            <p:sp>
              <p:nvSpPr>
                <p:cNvPr id="5480" name="Google Shape;5480;p72"/>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81" name="Google Shape;5481;p72"/>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5482" name="Google Shape;5482;p72"/>
          <p:cNvGrpSpPr/>
          <p:nvPr/>
        </p:nvGrpSpPr>
        <p:grpSpPr>
          <a:xfrm>
            <a:off x="5790464" y="973181"/>
            <a:ext cx="1397729" cy="1098540"/>
            <a:chOff x="5900602" y="1193063"/>
            <a:chExt cx="1299851" cy="1021707"/>
          </a:xfrm>
        </p:grpSpPr>
        <p:grpSp>
          <p:nvGrpSpPr>
            <p:cNvPr id="5483" name="Google Shape;5483;p72"/>
            <p:cNvGrpSpPr/>
            <p:nvPr/>
          </p:nvGrpSpPr>
          <p:grpSpPr>
            <a:xfrm>
              <a:off x="6520337" y="1193063"/>
              <a:ext cx="341815" cy="799959"/>
              <a:chOff x="6520337" y="1193063"/>
              <a:chExt cx="341815" cy="799959"/>
            </a:xfrm>
          </p:grpSpPr>
          <p:grpSp>
            <p:nvGrpSpPr>
              <p:cNvPr id="5484" name="Google Shape;5484;p72"/>
              <p:cNvGrpSpPr/>
              <p:nvPr/>
            </p:nvGrpSpPr>
            <p:grpSpPr>
              <a:xfrm>
                <a:off x="6520337" y="1589527"/>
                <a:ext cx="213950" cy="403494"/>
                <a:chOff x="6520337" y="1589527"/>
                <a:chExt cx="213950" cy="403494"/>
              </a:xfrm>
            </p:grpSpPr>
            <p:sp>
              <p:nvSpPr>
                <p:cNvPr id="5485" name="Google Shape;5485;p72"/>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2"/>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7" name="Google Shape;5487;p72"/>
              <p:cNvGrpSpPr/>
              <p:nvPr/>
            </p:nvGrpSpPr>
            <p:grpSpPr>
              <a:xfrm>
                <a:off x="6577204" y="1193063"/>
                <a:ext cx="284947" cy="464512"/>
                <a:chOff x="6577204" y="1193063"/>
                <a:chExt cx="284947" cy="464512"/>
              </a:xfrm>
            </p:grpSpPr>
            <p:sp>
              <p:nvSpPr>
                <p:cNvPr id="5488" name="Google Shape;5488;p72"/>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89" name="Google Shape;5489;p72"/>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5490" name="Google Shape;5490;p72"/>
            <p:cNvGrpSpPr/>
            <p:nvPr/>
          </p:nvGrpSpPr>
          <p:grpSpPr>
            <a:xfrm>
              <a:off x="6238903" y="1193063"/>
              <a:ext cx="300475" cy="900152"/>
              <a:chOff x="6238903" y="1193063"/>
              <a:chExt cx="300475" cy="900152"/>
            </a:xfrm>
          </p:grpSpPr>
          <p:grpSp>
            <p:nvGrpSpPr>
              <p:cNvPr id="5491" name="Google Shape;5491;p72"/>
              <p:cNvGrpSpPr/>
              <p:nvPr/>
            </p:nvGrpSpPr>
            <p:grpSpPr>
              <a:xfrm>
                <a:off x="6290865" y="1489315"/>
                <a:ext cx="248514" cy="603900"/>
                <a:chOff x="6290865" y="1489315"/>
                <a:chExt cx="248514" cy="603900"/>
              </a:xfrm>
            </p:grpSpPr>
            <p:sp>
              <p:nvSpPr>
                <p:cNvPr id="5492" name="Google Shape;5492;p72"/>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2"/>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4" name="Google Shape;5494;p72"/>
              <p:cNvGrpSpPr/>
              <p:nvPr/>
            </p:nvGrpSpPr>
            <p:grpSpPr>
              <a:xfrm>
                <a:off x="6238903" y="1193063"/>
                <a:ext cx="284947" cy="333087"/>
                <a:chOff x="6238903" y="1193063"/>
                <a:chExt cx="284947" cy="333087"/>
              </a:xfrm>
            </p:grpSpPr>
            <p:sp>
              <p:nvSpPr>
                <p:cNvPr id="5495" name="Google Shape;5495;p72"/>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96" name="Google Shape;5496;p72"/>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5497" name="Google Shape;5497;p72"/>
            <p:cNvGrpSpPr/>
            <p:nvPr/>
          </p:nvGrpSpPr>
          <p:grpSpPr>
            <a:xfrm>
              <a:off x="5900602" y="1193063"/>
              <a:ext cx="444345" cy="1021707"/>
              <a:chOff x="5900602" y="1193063"/>
              <a:chExt cx="444345" cy="1021707"/>
            </a:xfrm>
          </p:grpSpPr>
          <p:grpSp>
            <p:nvGrpSpPr>
              <p:cNvPr id="5498" name="Google Shape;5498;p72"/>
              <p:cNvGrpSpPr/>
              <p:nvPr/>
            </p:nvGrpSpPr>
            <p:grpSpPr>
              <a:xfrm>
                <a:off x="6046501" y="1367785"/>
                <a:ext cx="298446" cy="846986"/>
                <a:chOff x="6046501" y="1367785"/>
                <a:chExt cx="298446" cy="846986"/>
              </a:xfrm>
            </p:grpSpPr>
            <p:sp>
              <p:nvSpPr>
                <p:cNvPr id="5499" name="Google Shape;5499;p72"/>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2"/>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1" name="Google Shape;5501;p72"/>
              <p:cNvGrpSpPr/>
              <p:nvPr/>
            </p:nvGrpSpPr>
            <p:grpSpPr>
              <a:xfrm>
                <a:off x="5900602" y="1193063"/>
                <a:ext cx="284947" cy="182312"/>
                <a:chOff x="5900602" y="1193063"/>
                <a:chExt cx="284947" cy="182312"/>
              </a:xfrm>
            </p:grpSpPr>
            <p:sp>
              <p:nvSpPr>
                <p:cNvPr id="5502" name="Google Shape;5502;p72"/>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03" name="Google Shape;5503;p72"/>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5504" name="Google Shape;5504;p72"/>
            <p:cNvGrpSpPr/>
            <p:nvPr/>
          </p:nvGrpSpPr>
          <p:grpSpPr>
            <a:xfrm>
              <a:off x="6738300" y="1193063"/>
              <a:ext cx="462153" cy="707634"/>
              <a:chOff x="6738300" y="1193063"/>
              <a:chExt cx="462153" cy="707634"/>
            </a:xfrm>
          </p:grpSpPr>
          <p:grpSp>
            <p:nvGrpSpPr>
              <p:cNvPr id="5505" name="Google Shape;5505;p72"/>
              <p:cNvGrpSpPr/>
              <p:nvPr/>
            </p:nvGrpSpPr>
            <p:grpSpPr>
              <a:xfrm>
                <a:off x="6915505" y="1193063"/>
                <a:ext cx="284947" cy="597387"/>
                <a:chOff x="6915505" y="1193063"/>
                <a:chExt cx="284947" cy="597387"/>
              </a:xfrm>
            </p:grpSpPr>
            <p:sp>
              <p:nvSpPr>
                <p:cNvPr id="5506" name="Google Shape;5506;p72"/>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07" name="Google Shape;5507;p72"/>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5508" name="Google Shape;5508;p72"/>
              <p:cNvGrpSpPr/>
              <p:nvPr/>
            </p:nvGrpSpPr>
            <p:grpSpPr>
              <a:xfrm>
                <a:off x="6738300" y="1684725"/>
                <a:ext cx="230066" cy="215971"/>
                <a:chOff x="6738300" y="1684725"/>
                <a:chExt cx="230066" cy="215971"/>
              </a:xfrm>
            </p:grpSpPr>
            <p:sp>
              <p:nvSpPr>
                <p:cNvPr id="5509" name="Google Shape;5509;p72"/>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2"/>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514" name="Shape 5514"/>
        <p:cNvGrpSpPr/>
        <p:nvPr/>
      </p:nvGrpSpPr>
      <p:grpSpPr>
        <a:xfrm>
          <a:off x="0" y="0"/>
          <a:ext cx="0" cy="0"/>
          <a:chOff x="0" y="0"/>
          <a:chExt cx="0" cy="0"/>
        </a:xfrm>
      </p:grpSpPr>
      <p:grpSp>
        <p:nvGrpSpPr>
          <p:cNvPr id="5515" name="Google Shape;5515;p73"/>
          <p:cNvGrpSpPr/>
          <p:nvPr/>
        </p:nvGrpSpPr>
        <p:grpSpPr>
          <a:xfrm>
            <a:off x="821785" y="2307635"/>
            <a:ext cx="339235" cy="298186"/>
            <a:chOff x="898875" y="244725"/>
            <a:chExt cx="481800" cy="423500"/>
          </a:xfrm>
        </p:grpSpPr>
        <p:sp>
          <p:nvSpPr>
            <p:cNvPr id="5516" name="Google Shape;5516;p73"/>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17" name="Google Shape;5517;p73"/>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18" name="Google Shape;5518;p73"/>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19" name="Google Shape;5519;p73"/>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20" name="Google Shape;5520;p73"/>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21" name="Google Shape;5521;p73"/>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22" name="Google Shape;5522;p73"/>
          <p:cNvGrpSpPr/>
          <p:nvPr/>
        </p:nvGrpSpPr>
        <p:grpSpPr>
          <a:xfrm>
            <a:off x="1260167" y="2287103"/>
            <a:ext cx="298169" cy="339253"/>
            <a:chOff x="1529350" y="258825"/>
            <a:chExt cx="423475" cy="481825"/>
          </a:xfrm>
        </p:grpSpPr>
        <p:sp>
          <p:nvSpPr>
            <p:cNvPr id="5523" name="Google Shape;5523;p73"/>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24" name="Google Shape;5524;p73"/>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25" name="Google Shape;5525;p73"/>
          <p:cNvGrpSpPr/>
          <p:nvPr/>
        </p:nvGrpSpPr>
        <p:grpSpPr>
          <a:xfrm>
            <a:off x="1653142" y="2367273"/>
            <a:ext cx="340890" cy="178912"/>
            <a:chOff x="2084325" y="363300"/>
            <a:chExt cx="484150" cy="254100"/>
          </a:xfrm>
        </p:grpSpPr>
        <p:sp>
          <p:nvSpPr>
            <p:cNvPr id="5526" name="Google Shape;5526;p73"/>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27" name="Google Shape;5527;p73"/>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28" name="Google Shape;5528;p73"/>
          <p:cNvGrpSpPr/>
          <p:nvPr/>
        </p:nvGrpSpPr>
        <p:grpSpPr>
          <a:xfrm>
            <a:off x="2102437" y="2287102"/>
            <a:ext cx="298169" cy="339253"/>
            <a:chOff x="2707500" y="249400"/>
            <a:chExt cx="423475" cy="481825"/>
          </a:xfrm>
        </p:grpSpPr>
        <p:sp>
          <p:nvSpPr>
            <p:cNvPr id="5529" name="Google Shape;5529;p73"/>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30" name="Google Shape;5530;p73"/>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31" name="Google Shape;5531;p73"/>
          <p:cNvGrpSpPr/>
          <p:nvPr/>
        </p:nvGrpSpPr>
        <p:grpSpPr>
          <a:xfrm>
            <a:off x="2516052" y="2287428"/>
            <a:ext cx="305386" cy="338602"/>
            <a:chOff x="3300325" y="249875"/>
            <a:chExt cx="433725" cy="480900"/>
          </a:xfrm>
        </p:grpSpPr>
        <p:sp>
          <p:nvSpPr>
            <p:cNvPr id="5532" name="Google Shape;5532;p73"/>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33" name="Google Shape;5533;p73"/>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34" name="Google Shape;5534;p73"/>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35" name="Google Shape;5535;p73"/>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36" name="Google Shape;5536;p73"/>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37" name="Google Shape;5537;p73"/>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38" name="Google Shape;5538;p73"/>
          <p:cNvGrpSpPr/>
          <p:nvPr/>
        </p:nvGrpSpPr>
        <p:grpSpPr>
          <a:xfrm>
            <a:off x="2905137" y="2287349"/>
            <a:ext cx="352349" cy="338760"/>
            <a:chOff x="3854700" y="249750"/>
            <a:chExt cx="500425" cy="481125"/>
          </a:xfrm>
        </p:grpSpPr>
        <p:sp>
          <p:nvSpPr>
            <p:cNvPr id="5539" name="Google Shape;5539;p73"/>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40" name="Google Shape;5540;p73"/>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41" name="Google Shape;5541;p73"/>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42" name="Google Shape;5542;p73"/>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43" name="Google Shape;5543;p73"/>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44" name="Google Shape;5544;p73"/>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45" name="Google Shape;5545;p73"/>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46" name="Google Shape;5546;p73"/>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47" name="Google Shape;5547;p73"/>
          <p:cNvGrpSpPr/>
          <p:nvPr/>
        </p:nvGrpSpPr>
        <p:grpSpPr>
          <a:xfrm>
            <a:off x="3323126" y="2287349"/>
            <a:ext cx="352349" cy="338760"/>
            <a:chOff x="4447550" y="249750"/>
            <a:chExt cx="500425" cy="481125"/>
          </a:xfrm>
        </p:grpSpPr>
        <p:sp>
          <p:nvSpPr>
            <p:cNvPr id="5548" name="Google Shape;5548;p73"/>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49" name="Google Shape;5549;p73"/>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50" name="Google Shape;5550;p73"/>
          <p:cNvGrpSpPr/>
          <p:nvPr/>
        </p:nvGrpSpPr>
        <p:grpSpPr>
          <a:xfrm>
            <a:off x="3752328" y="2287102"/>
            <a:ext cx="339253" cy="339253"/>
            <a:chOff x="5049725" y="249400"/>
            <a:chExt cx="481825" cy="481825"/>
          </a:xfrm>
        </p:grpSpPr>
        <p:sp>
          <p:nvSpPr>
            <p:cNvPr id="5551" name="Google Shape;5551;p73"/>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52" name="Google Shape;5552;p73"/>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53" name="Google Shape;5553;p73"/>
          <p:cNvGrpSpPr/>
          <p:nvPr/>
        </p:nvGrpSpPr>
        <p:grpSpPr>
          <a:xfrm>
            <a:off x="4166269" y="2287102"/>
            <a:ext cx="339253" cy="339253"/>
            <a:chOff x="5660400" y="238125"/>
            <a:chExt cx="481825" cy="481825"/>
          </a:xfrm>
        </p:grpSpPr>
        <p:sp>
          <p:nvSpPr>
            <p:cNvPr id="5554" name="Google Shape;5554;p73"/>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55" name="Google Shape;5555;p73"/>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56" name="Google Shape;5556;p73"/>
          <p:cNvGrpSpPr/>
          <p:nvPr/>
        </p:nvGrpSpPr>
        <p:grpSpPr>
          <a:xfrm>
            <a:off x="4582955" y="2287102"/>
            <a:ext cx="339253" cy="339253"/>
            <a:chOff x="6235400" y="249400"/>
            <a:chExt cx="481825" cy="481825"/>
          </a:xfrm>
        </p:grpSpPr>
        <p:sp>
          <p:nvSpPr>
            <p:cNvPr id="5557" name="Google Shape;5557;p73"/>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58" name="Google Shape;5558;p73"/>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59" name="Google Shape;5559;p73"/>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60" name="Google Shape;5560;p73"/>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61" name="Google Shape;5561;p73"/>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62" name="Google Shape;5562;p73"/>
          <p:cNvGrpSpPr/>
          <p:nvPr/>
        </p:nvGrpSpPr>
        <p:grpSpPr>
          <a:xfrm>
            <a:off x="821301" y="2731810"/>
            <a:ext cx="340204" cy="298116"/>
            <a:chOff x="899850" y="871450"/>
            <a:chExt cx="483175" cy="423400"/>
          </a:xfrm>
        </p:grpSpPr>
        <p:sp>
          <p:nvSpPr>
            <p:cNvPr id="5563" name="Google Shape;5563;p73"/>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64" name="Google Shape;5564;p73"/>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65" name="Google Shape;5565;p73"/>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66" name="Google Shape;5566;p73"/>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567" name="Google Shape;5567;p73"/>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568" name="Google Shape;5568;p73"/>
          <p:cNvGrpSpPr/>
          <p:nvPr/>
        </p:nvGrpSpPr>
        <p:grpSpPr>
          <a:xfrm>
            <a:off x="1653301" y="2711232"/>
            <a:ext cx="340573" cy="339271"/>
            <a:chOff x="2085450" y="842250"/>
            <a:chExt cx="483700" cy="481850"/>
          </a:xfrm>
        </p:grpSpPr>
        <p:sp>
          <p:nvSpPr>
            <p:cNvPr id="5569" name="Google Shape;5569;p73"/>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70" name="Google Shape;5570;p73"/>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71" name="Google Shape;5571;p73"/>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72" name="Google Shape;5572;p73"/>
          <p:cNvGrpSpPr/>
          <p:nvPr/>
        </p:nvGrpSpPr>
        <p:grpSpPr>
          <a:xfrm>
            <a:off x="2081868" y="2711241"/>
            <a:ext cx="339306" cy="339253"/>
            <a:chOff x="2685825" y="840375"/>
            <a:chExt cx="481900" cy="481825"/>
          </a:xfrm>
        </p:grpSpPr>
        <p:sp>
          <p:nvSpPr>
            <p:cNvPr id="5573" name="Google Shape;5573;p73"/>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74" name="Google Shape;5574;p73"/>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75" name="Google Shape;5575;p73"/>
          <p:cNvGrpSpPr/>
          <p:nvPr/>
        </p:nvGrpSpPr>
        <p:grpSpPr>
          <a:xfrm>
            <a:off x="2493529" y="2710924"/>
            <a:ext cx="350431" cy="339887"/>
            <a:chOff x="3270675" y="841800"/>
            <a:chExt cx="497700" cy="482725"/>
          </a:xfrm>
        </p:grpSpPr>
        <p:sp>
          <p:nvSpPr>
            <p:cNvPr id="5576" name="Google Shape;5576;p73"/>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77" name="Google Shape;5577;p73"/>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78" name="Google Shape;5578;p73"/>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579" name="Google Shape;5579;p73"/>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580" name="Google Shape;5580;p73"/>
          <p:cNvGrpSpPr/>
          <p:nvPr/>
        </p:nvGrpSpPr>
        <p:grpSpPr>
          <a:xfrm>
            <a:off x="3329675" y="2731783"/>
            <a:ext cx="339253" cy="298169"/>
            <a:chOff x="4467200" y="877100"/>
            <a:chExt cx="481825" cy="423475"/>
          </a:xfrm>
        </p:grpSpPr>
        <p:sp>
          <p:nvSpPr>
            <p:cNvPr id="5581" name="Google Shape;5581;p73"/>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82" name="Google Shape;5582;p73"/>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83" name="Google Shape;5583;p73"/>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84" name="Google Shape;5584;p73"/>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85" name="Google Shape;5585;p73"/>
          <p:cNvGrpSpPr/>
          <p:nvPr/>
        </p:nvGrpSpPr>
        <p:grpSpPr>
          <a:xfrm>
            <a:off x="3744565" y="2711232"/>
            <a:ext cx="354778" cy="339271"/>
            <a:chOff x="5045500" y="842250"/>
            <a:chExt cx="503875" cy="481850"/>
          </a:xfrm>
        </p:grpSpPr>
        <p:sp>
          <p:nvSpPr>
            <p:cNvPr id="5586" name="Google Shape;5586;p73"/>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87" name="Google Shape;5587;p73"/>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88" name="Google Shape;5588;p73"/>
          <p:cNvGrpSpPr/>
          <p:nvPr/>
        </p:nvGrpSpPr>
        <p:grpSpPr>
          <a:xfrm>
            <a:off x="4167413" y="2737451"/>
            <a:ext cx="336965" cy="286833"/>
            <a:chOff x="5645200" y="879425"/>
            <a:chExt cx="478575" cy="407375"/>
          </a:xfrm>
        </p:grpSpPr>
        <p:sp>
          <p:nvSpPr>
            <p:cNvPr id="5589" name="Google Shape;5589;p73"/>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90" name="Google Shape;5590;p73"/>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91" name="Google Shape;5591;p73"/>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92" name="Google Shape;5592;p73"/>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93" name="Google Shape;5593;p73"/>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94" name="Google Shape;5594;p73"/>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95" name="Google Shape;5595;p73"/>
          <p:cNvGrpSpPr/>
          <p:nvPr/>
        </p:nvGrpSpPr>
        <p:grpSpPr>
          <a:xfrm>
            <a:off x="4603488" y="2711241"/>
            <a:ext cx="298186" cy="339253"/>
            <a:chOff x="6264525" y="842250"/>
            <a:chExt cx="423500" cy="481825"/>
          </a:xfrm>
        </p:grpSpPr>
        <p:sp>
          <p:nvSpPr>
            <p:cNvPr id="5596" name="Google Shape;5596;p73"/>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97" name="Google Shape;5597;p73"/>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98" name="Google Shape;5598;p73"/>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99" name="Google Shape;5599;p73"/>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00" name="Google Shape;5600;p73"/>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01" name="Google Shape;5601;p73"/>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02" name="Google Shape;5602;p73"/>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03" name="Google Shape;5603;p73"/>
          <p:cNvGrpSpPr/>
          <p:nvPr/>
        </p:nvGrpSpPr>
        <p:grpSpPr>
          <a:xfrm>
            <a:off x="821776" y="3125895"/>
            <a:ext cx="339253" cy="339253"/>
            <a:chOff x="900750" y="1436075"/>
            <a:chExt cx="481825" cy="481825"/>
          </a:xfrm>
        </p:grpSpPr>
        <p:sp>
          <p:nvSpPr>
            <p:cNvPr id="5604" name="Google Shape;5604;p73"/>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05" name="Google Shape;5605;p73"/>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06" name="Google Shape;5606;p73"/>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07" name="Google Shape;5607;p73"/>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08" name="Google Shape;5608;p73"/>
          <p:cNvGrpSpPr/>
          <p:nvPr/>
        </p:nvGrpSpPr>
        <p:grpSpPr>
          <a:xfrm>
            <a:off x="1239624" y="3186183"/>
            <a:ext cx="339253" cy="218676"/>
            <a:chOff x="1492675" y="1520750"/>
            <a:chExt cx="481825" cy="310575"/>
          </a:xfrm>
        </p:grpSpPr>
        <p:sp>
          <p:nvSpPr>
            <p:cNvPr id="5609" name="Google Shape;5609;p73"/>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0" name="Google Shape;5610;p73"/>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11" name="Google Shape;5611;p73"/>
          <p:cNvGrpSpPr/>
          <p:nvPr/>
        </p:nvGrpSpPr>
        <p:grpSpPr>
          <a:xfrm>
            <a:off x="1647421" y="3125877"/>
            <a:ext cx="352332" cy="339288"/>
            <a:chOff x="2071000" y="1435025"/>
            <a:chExt cx="500400" cy="481875"/>
          </a:xfrm>
        </p:grpSpPr>
        <p:sp>
          <p:nvSpPr>
            <p:cNvPr id="5612" name="Google Shape;5612;p73"/>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3" name="Google Shape;5613;p73"/>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4" name="Google Shape;5614;p73"/>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15" name="Google Shape;5615;p73"/>
          <p:cNvGrpSpPr/>
          <p:nvPr/>
        </p:nvGrpSpPr>
        <p:grpSpPr>
          <a:xfrm>
            <a:off x="2075584" y="3146709"/>
            <a:ext cx="351874" cy="297623"/>
            <a:chOff x="2678350" y="1464650"/>
            <a:chExt cx="499750" cy="422700"/>
          </a:xfrm>
        </p:grpSpPr>
        <p:sp>
          <p:nvSpPr>
            <p:cNvPr id="5616" name="Google Shape;5616;p73"/>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7" name="Google Shape;5617;p73"/>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8" name="Google Shape;5618;p73"/>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19" name="Google Shape;5619;p73"/>
          <p:cNvGrpSpPr/>
          <p:nvPr/>
        </p:nvGrpSpPr>
        <p:grpSpPr>
          <a:xfrm>
            <a:off x="2499118" y="3125895"/>
            <a:ext cx="339253" cy="339253"/>
            <a:chOff x="3271200" y="1435075"/>
            <a:chExt cx="481825" cy="481825"/>
          </a:xfrm>
        </p:grpSpPr>
        <p:sp>
          <p:nvSpPr>
            <p:cNvPr id="5620" name="Google Shape;5620;p73"/>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1" name="Google Shape;5621;p73"/>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22" name="Google Shape;5622;p73"/>
          <p:cNvGrpSpPr/>
          <p:nvPr/>
        </p:nvGrpSpPr>
        <p:grpSpPr>
          <a:xfrm>
            <a:off x="2909591" y="3125877"/>
            <a:ext cx="343442" cy="339288"/>
            <a:chOff x="3858100" y="1435075"/>
            <a:chExt cx="487775" cy="481875"/>
          </a:xfrm>
        </p:grpSpPr>
        <p:sp>
          <p:nvSpPr>
            <p:cNvPr id="5623" name="Google Shape;5623;p73"/>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4" name="Google Shape;5624;p73"/>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5" name="Google Shape;5625;p73"/>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6" name="Google Shape;5626;p73"/>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7" name="Google Shape;5627;p73"/>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28" name="Google Shape;5628;p73"/>
          <p:cNvGrpSpPr/>
          <p:nvPr/>
        </p:nvGrpSpPr>
        <p:grpSpPr>
          <a:xfrm>
            <a:off x="3329674" y="3125895"/>
            <a:ext cx="339253" cy="339253"/>
            <a:chOff x="4456875" y="1435075"/>
            <a:chExt cx="481825" cy="481825"/>
          </a:xfrm>
        </p:grpSpPr>
        <p:sp>
          <p:nvSpPr>
            <p:cNvPr id="5629" name="Google Shape;5629;p73"/>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0" name="Google Shape;5630;p73"/>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1" name="Google Shape;5631;p73"/>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2" name="Google Shape;5632;p73"/>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3" name="Google Shape;5633;p73"/>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4" name="Google Shape;5634;p73"/>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5" name="Google Shape;5635;p73"/>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6" name="Google Shape;5636;p73"/>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7" name="Google Shape;5637;p73"/>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8" name="Google Shape;5638;p73"/>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9" name="Google Shape;5639;p73"/>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0" name="Google Shape;5640;p73"/>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1" name="Google Shape;5641;p73"/>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2" name="Google Shape;5642;p73"/>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3" name="Google Shape;5643;p73"/>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4" name="Google Shape;5644;p73"/>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5" name="Google Shape;5645;p73"/>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6" name="Google Shape;5646;p73"/>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7" name="Google Shape;5647;p73"/>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48" name="Google Shape;5648;p73"/>
          <p:cNvGrpSpPr/>
          <p:nvPr/>
        </p:nvGrpSpPr>
        <p:grpSpPr>
          <a:xfrm>
            <a:off x="3750665" y="3125886"/>
            <a:ext cx="342580" cy="339271"/>
            <a:chOff x="5049725" y="1435050"/>
            <a:chExt cx="486550" cy="481850"/>
          </a:xfrm>
        </p:grpSpPr>
        <p:sp>
          <p:nvSpPr>
            <p:cNvPr id="5649" name="Google Shape;5649;p73"/>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0" name="Google Shape;5650;p73"/>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1" name="Google Shape;5651;p73"/>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2" name="Google Shape;5652;p73"/>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53" name="Google Shape;5653;p73"/>
          <p:cNvGrpSpPr/>
          <p:nvPr/>
        </p:nvGrpSpPr>
        <p:grpSpPr>
          <a:xfrm>
            <a:off x="4166216" y="3125895"/>
            <a:ext cx="339359" cy="339253"/>
            <a:chOff x="5642475" y="1435075"/>
            <a:chExt cx="481975" cy="481825"/>
          </a:xfrm>
        </p:grpSpPr>
        <p:sp>
          <p:nvSpPr>
            <p:cNvPr id="5654" name="Google Shape;5654;p73"/>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5" name="Google Shape;5655;p73"/>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6" name="Google Shape;5656;p73"/>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57" name="Google Shape;5657;p73"/>
          <p:cNvGrpSpPr/>
          <p:nvPr/>
        </p:nvGrpSpPr>
        <p:grpSpPr>
          <a:xfrm>
            <a:off x="4580702" y="3125886"/>
            <a:ext cx="343759" cy="339271"/>
            <a:chOff x="6232000" y="1435050"/>
            <a:chExt cx="488225" cy="481850"/>
          </a:xfrm>
        </p:grpSpPr>
        <p:sp>
          <p:nvSpPr>
            <p:cNvPr id="5658" name="Google Shape;5658;p73"/>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9" name="Google Shape;5659;p73"/>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0" name="Google Shape;5660;p73"/>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1" name="Google Shape;5661;p73"/>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2" name="Google Shape;5662;p73"/>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63" name="Google Shape;5663;p73"/>
          <p:cNvGrpSpPr/>
          <p:nvPr/>
        </p:nvGrpSpPr>
        <p:grpSpPr>
          <a:xfrm>
            <a:off x="841438" y="3539545"/>
            <a:ext cx="299929" cy="337792"/>
            <a:chOff x="924450" y="2028975"/>
            <a:chExt cx="425975" cy="479750"/>
          </a:xfrm>
        </p:grpSpPr>
        <p:sp>
          <p:nvSpPr>
            <p:cNvPr id="5664" name="Google Shape;5664;p73"/>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5" name="Google Shape;5665;p73"/>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6" name="Google Shape;5666;p73"/>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67" name="Google Shape;5667;p73"/>
          <p:cNvGrpSpPr/>
          <p:nvPr/>
        </p:nvGrpSpPr>
        <p:grpSpPr>
          <a:xfrm>
            <a:off x="1653934" y="3559347"/>
            <a:ext cx="339306" cy="298186"/>
            <a:chOff x="2085450" y="2057100"/>
            <a:chExt cx="481900" cy="423500"/>
          </a:xfrm>
        </p:grpSpPr>
        <p:sp>
          <p:nvSpPr>
            <p:cNvPr id="5668" name="Google Shape;5668;p73"/>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9" name="Google Shape;5669;p73"/>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70" name="Google Shape;5670;p73"/>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71" name="Google Shape;5671;p73"/>
          <p:cNvGrpSpPr/>
          <p:nvPr/>
        </p:nvGrpSpPr>
        <p:grpSpPr>
          <a:xfrm>
            <a:off x="2081868" y="3582592"/>
            <a:ext cx="339306" cy="251698"/>
            <a:chOff x="2678275" y="2090100"/>
            <a:chExt cx="481900" cy="357475"/>
          </a:xfrm>
        </p:grpSpPr>
        <p:sp>
          <p:nvSpPr>
            <p:cNvPr id="5672" name="Google Shape;5672;p73"/>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73" name="Google Shape;5673;p73"/>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74" name="Google Shape;5674;p73"/>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75" name="Google Shape;5675;p73"/>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76" name="Google Shape;5676;p73"/>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77" name="Google Shape;5677;p73"/>
          <p:cNvGrpSpPr/>
          <p:nvPr/>
        </p:nvGrpSpPr>
        <p:grpSpPr>
          <a:xfrm>
            <a:off x="2559072" y="3594790"/>
            <a:ext cx="219345" cy="227301"/>
            <a:chOff x="3357325" y="2093500"/>
            <a:chExt cx="311525" cy="322825"/>
          </a:xfrm>
        </p:grpSpPr>
        <p:sp>
          <p:nvSpPr>
            <p:cNvPr id="5678" name="Google Shape;5678;p73"/>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79" name="Google Shape;5679;p73"/>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0" name="Google Shape;5680;p73"/>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681" name="Google Shape;5681;p73"/>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682" name="Google Shape;5682;p73"/>
          <p:cNvGrpSpPr/>
          <p:nvPr/>
        </p:nvGrpSpPr>
        <p:grpSpPr>
          <a:xfrm>
            <a:off x="3353262" y="3538814"/>
            <a:ext cx="292078" cy="339253"/>
            <a:chOff x="4492800" y="2027925"/>
            <a:chExt cx="414825" cy="481825"/>
          </a:xfrm>
        </p:grpSpPr>
        <p:sp>
          <p:nvSpPr>
            <p:cNvPr id="5683" name="Google Shape;5683;p73"/>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4" name="Google Shape;5684;p73"/>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85" name="Google Shape;5685;p73"/>
          <p:cNvGrpSpPr/>
          <p:nvPr/>
        </p:nvGrpSpPr>
        <p:grpSpPr>
          <a:xfrm>
            <a:off x="3752354" y="3538805"/>
            <a:ext cx="339200" cy="339271"/>
            <a:chOff x="5049725" y="2027900"/>
            <a:chExt cx="481750" cy="481850"/>
          </a:xfrm>
        </p:grpSpPr>
        <p:sp>
          <p:nvSpPr>
            <p:cNvPr id="5686" name="Google Shape;5686;p73"/>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7" name="Google Shape;5687;p73"/>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8" name="Google Shape;5688;p73"/>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9" name="Google Shape;5689;p73"/>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90" name="Google Shape;5690;p73"/>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91" name="Google Shape;5691;p73"/>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92" name="Google Shape;5692;p73"/>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93" name="Google Shape;5693;p73"/>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94" name="Google Shape;5694;p73"/>
          <p:cNvGrpSpPr/>
          <p:nvPr/>
        </p:nvGrpSpPr>
        <p:grpSpPr>
          <a:xfrm>
            <a:off x="4225950" y="3538893"/>
            <a:ext cx="219890" cy="339095"/>
            <a:chOff x="5726350" y="2028150"/>
            <a:chExt cx="312300" cy="481600"/>
          </a:xfrm>
        </p:grpSpPr>
        <p:sp>
          <p:nvSpPr>
            <p:cNvPr id="5695" name="Google Shape;5695;p73"/>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96" name="Google Shape;5696;p73"/>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97" name="Google Shape;5697;p73"/>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98" name="Google Shape;5698;p73"/>
          <p:cNvGrpSpPr/>
          <p:nvPr/>
        </p:nvGrpSpPr>
        <p:grpSpPr>
          <a:xfrm>
            <a:off x="4586141" y="3542000"/>
            <a:ext cx="332881" cy="332881"/>
            <a:chOff x="6239925" y="2032450"/>
            <a:chExt cx="472775" cy="472775"/>
          </a:xfrm>
        </p:grpSpPr>
        <p:sp>
          <p:nvSpPr>
            <p:cNvPr id="5699" name="Google Shape;5699;p73"/>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00" name="Google Shape;5700;p73"/>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01" name="Google Shape;5701;p73"/>
          <p:cNvGrpSpPr/>
          <p:nvPr/>
        </p:nvGrpSpPr>
        <p:grpSpPr>
          <a:xfrm>
            <a:off x="5035233" y="2364092"/>
            <a:ext cx="334641" cy="185425"/>
            <a:chOff x="903075" y="2730000"/>
            <a:chExt cx="475275" cy="263350"/>
          </a:xfrm>
        </p:grpSpPr>
        <p:sp>
          <p:nvSpPr>
            <p:cNvPr id="5702" name="Google Shape;5702;p73"/>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03" name="Google Shape;5703;p73"/>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04" name="Google Shape;5704;p73"/>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05" name="Google Shape;5705;p73"/>
          <p:cNvGrpSpPr/>
          <p:nvPr/>
        </p:nvGrpSpPr>
        <p:grpSpPr>
          <a:xfrm>
            <a:off x="1239624" y="3538814"/>
            <a:ext cx="339253" cy="339253"/>
            <a:chOff x="1492675" y="2027925"/>
            <a:chExt cx="481825" cy="481825"/>
          </a:xfrm>
        </p:grpSpPr>
        <p:sp>
          <p:nvSpPr>
            <p:cNvPr id="5706" name="Google Shape;5706;p73"/>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07" name="Google Shape;5707;p73"/>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08" name="Google Shape;5708;p73"/>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09" name="Google Shape;5709;p73"/>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10" name="Google Shape;5710;p73"/>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11" name="Google Shape;5711;p73"/>
          <p:cNvGrpSpPr/>
          <p:nvPr/>
        </p:nvGrpSpPr>
        <p:grpSpPr>
          <a:xfrm>
            <a:off x="5466000" y="2287178"/>
            <a:ext cx="339253" cy="339253"/>
            <a:chOff x="1492675" y="2620775"/>
            <a:chExt cx="481825" cy="481825"/>
          </a:xfrm>
        </p:grpSpPr>
        <p:sp>
          <p:nvSpPr>
            <p:cNvPr id="5712" name="Google Shape;5712;p73"/>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13" name="Google Shape;5713;p73"/>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714" name="Google Shape;5714;p73"/>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715" name="Google Shape;5715;p73"/>
          <p:cNvGrpSpPr/>
          <p:nvPr/>
        </p:nvGrpSpPr>
        <p:grpSpPr>
          <a:xfrm>
            <a:off x="6289754" y="2303161"/>
            <a:ext cx="333585" cy="307287"/>
            <a:chOff x="2682350" y="2643425"/>
            <a:chExt cx="473775" cy="436425"/>
          </a:xfrm>
        </p:grpSpPr>
        <p:sp>
          <p:nvSpPr>
            <p:cNvPr id="5716" name="Google Shape;5716;p73"/>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17" name="Google Shape;5717;p73"/>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18" name="Google Shape;5718;p73"/>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19" name="Google Shape;5719;p73"/>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0" name="Google Shape;5720;p73"/>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1" name="Google Shape;5721;p73"/>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2" name="Google Shape;5722;p73"/>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23" name="Google Shape;5723;p73"/>
          <p:cNvGrpSpPr/>
          <p:nvPr/>
        </p:nvGrpSpPr>
        <p:grpSpPr>
          <a:xfrm>
            <a:off x="6755243" y="2287178"/>
            <a:ext cx="238531" cy="339253"/>
            <a:chOff x="3342725" y="2620775"/>
            <a:chExt cx="338775" cy="481825"/>
          </a:xfrm>
        </p:grpSpPr>
        <p:sp>
          <p:nvSpPr>
            <p:cNvPr id="5724" name="Google Shape;5724;p73"/>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5" name="Google Shape;5725;p73"/>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6" name="Google Shape;5726;p73"/>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27" name="Google Shape;5727;p73"/>
          <p:cNvGrpSpPr/>
          <p:nvPr/>
        </p:nvGrpSpPr>
        <p:grpSpPr>
          <a:xfrm>
            <a:off x="7148994" y="2287178"/>
            <a:ext cx="278296" cy="339253"/>
            <a:chOff x="3907325" y="2620775"/>
            <a:chExt cx="395250" cy="481825"/>
          </a:xfrm>
        </p:grpSpPr>
        <p:sp>
          <p:nvSpPr>
            <p:cNvPr id="5728" name="Google Shape;5728;p73"/>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9" name="Google Shape;5729;p73"/>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0" name="Google Shape;5730;p73"/>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1" name="Google Shape;5731;p73"/>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32" name="Google Shape;5732;p73"/>
          <p:cNvGrpSpPr/>
          <p:nvPr/>
        </p:nvGrpSpPr>
        <p:grpSpPr>
          <a:xfrm>
            <a:off x="7542181" y="2297783"/>
            <a:ext cx="339253" cy="318042"/>
            <a:chOff x="4456875" y="2635825"/>
            <a:chExt cx="481825" cy="451700"/>
          </a:xfrm>
        </p:grpSpPr>
        <p:sp>
          <p:nvSpPr>
            <p:cNvPr id="5733" name="Google Shape;5733;p73"/>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4" name="Google Shape;5734;p73"/>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5" name="Google Shape;5735;p73"/>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6" name="Google Shape;5736;p73"/>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7" name="Google Shape;5737;p73"/>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8" name="Google Shape;5738;p73"/>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39" name="Google Shape;5739;p73"/>
          <p:cNvGrpSpPr/>
          <p:nvPr/>
        </p:nvGrpSpPr>
        <p:grpSpPr>
          <a:xfrm>
            <a:off x="7967105" y="2297783"/>
            <a:ext cx="339253" cy="318042"/>
            <a:chOff x="5049725" y="2635825"/>
            <a:chExt cx="481825" cy="451700"/>
          </a:xfrm>
        </p:grpSpPr>
        <p:sp>
          <p:nvSpPr>
            <p:cNvPr id="5740" name="Google Shape;5740;p73"/>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1" name="Google Shape;5741;p73"/>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2" name="Google Shape;5742;p73"/>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43" name="Google Shape;5743;p73"/>
          <p:cNvGrpSpPr/>
          <p:nvPr/>
        </p:nvGrpSpPr>
        <p:grpSpPr>
          <a:xfrm>
            <a:off x="2211475" y="3952243"/>
            <a:ext cx="338566" cy="338373"/>
            <a:chOff x="5643000" y="2621375"/>
            <a:chExt cx="480850" cy="480575"/>
          </a:xfrm>
        </p:grpSpPr>
        <p:sp>
          <p:nvSpPr>
            <p:cNvPr id="5744" name="Google Shape;5744;p73"/>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5" name="Google Shape;5745;p73"/>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6" name="Google Shape;5746;p73"/>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7" name="Google Shape;5747;p73"/>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8" name="Google Shape;5748;p73"/>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9" name="Google Shape;5749;p73"/>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0" name="Google Shape;5750;p73"/>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51" name="Google Shape;5751;p73"/>
          <p:cNvGrpSpPr/>
          <p:nvPr/>
        </p:nvGrpSpPr>
        <p:grpSpPr>
          <a:xfrm>
            <a:off x="4032695" y="3951803"/>
            <a:ext cx="339359" cy="339253"/>
            <a:chOff x="6235250" y="2620775"/>
            <a:chExt cx="481975" cy="481825"/>
          </a:xfrm>
        </p:grpSpPr>
        <p:sp>
          <p:nvSpPr>
            <p:cNvPr id="5752" name="Google Shape;5752;p73"/>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3" name="Google Shape;5753;p73"/>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4" name="Google Shape;5754;p73"/>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5" name="Google Shape;5755;p73"/>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6" name="Google Shape;5756;p73"/>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757" name="Google Shape;5757;p73"/>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758" name="Google Shape;5758;p73"/>
          <p:cNvGrpSpPr/>
          <p:nvPr/>
        </p:nvGrpSpPr>
        <p:grpSpPr>
          <a:xfrm>
            <a:off x="5465078" y="2711317"/>
            <a:ext cx="341101" cy="339253"/>
            <a:chOff x="1535000" y="3223325"/>
            <a:chExt cx="484450" cy="481825"/>
          </a:xfrm>
        </p:grpSpPr>
        <p:sp>
          <p:nvSpPr>
            <p:cNvPr id="5759" name="Google Shape;5759;p73"/>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0" name="Google Shape;5760;p73"/>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1" name="Google Shape;5761;p73"/>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62" name="Google Shape;5762;p73"/>
          <p:cNvGrpSpPr/>
          <p:nvPr/>
        </p:nvGrpSpPr>
        <p:grpSpPr>
          <a:xfrm>
            <a:off x="5872645" y="2746618"/>
            <a:ext cx="339253" cy="268649"/>
            <a:chOff x="2085525" y="3263750"/>
            <a:chExt cx="481825" cy="381550"/>
          </a:xfrm>
        </p:grpSpPr>
        <p:sp>
          <p:nvSpPr>
            <p:cNvPr id="5763" name="Google Shape;5763;p73"/>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4" name="Google Shape;5764;p73"/>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765" name="Google Shape;5765;p73"/>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766" name="Google Shape;5766;p73"/>
          <p:cNvGrpSpPr/>
          <p:nvPr/>
        </p:nvGrpSpPr>
        <p:grpSpPr>
          <a:xfrm>
            <a:off x="6704407" y="2711308"/>
            <a:ext cx="340204" cy="339271"/>
            <a:chOff x="3270450" y="3213625"/>
            <a:chExt cx="483175" cy="481850"/>
          </a:xfrm>
        </p:grpSpPr>
        <p:sp>
          <p:nvSpPr>
            <p:cNvPr id="5767" name="Google Shape;5767;p73"/>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8" name="Google Shape;5768;p73"/>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69" name="Google Shape;5769;p73"/>
          <p:cNvGrpSpPr/>
          <p:nvPr/>
        </p:nvGrpSpPr>
        <p:grpSpPr>
          <a:xfrm>
            <a:off x="7203676" y="2711317"/>
            <a:ext cx="168931" cy="339253"/>
            <a:chOff x="3984950" y="3213600"/>
            <a:chExt cx="239925" cy="481825"/>
          </a:xfrm>
        </p:grpSpPr>
        <p:sp>
          <p:nvSpPr>
            <p:cNvPr id="5770" name="Google Shape;5770;p73"/>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1" name="Google Shape;5771;p73"/>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772" name="Google Shape;5772;p73"/>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3" name="Google Shape;5773;p73"/>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774" name="Google Shape;5774;p73"/>
          <p:cNvGrpSpPr/>
          <p:nvPr/>
        </p:nvGrpSpPr>
        <p:grpSpPr>
          <a:xfrm>
            <a:off x="1736111" y="3981487"/>
            <a:ext cx="355218" cy="279880"/>
            <a:chOff x="5629975" y="3255775"/>
            <a:chExt cx="504500" cy="397500"/>
          </a:xfrm>
        </p:grpSpPr>
        <p:sp>
          <p:nvSpPr>
            <p:cNvPr id="5775" name="Google Shape;5775;p73"/>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6" name="Google Shape;5776;p73"/>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7" name="Google Shape;5777;p73"/>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8" name="Google Shape;5778;p73"/>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9" name="Google Shape;5779;p73"/>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80" name="Google Shape;5780;p73"/>
          <p:cNvGrpSpPr/>
          <p:nvPr/>
        </p:nvGrpSpPr>
        <p:grpSpPr>
          <a:xfrm>
            <a:off x="3572294" y="3981593"/>
            <a:ext cx="340256" cy="279669"/>
            <a:chOff x="6234950" y="3255925"/>
            <a:chExt cx="483250" cy="397200"/>
          </a:xfrm>
        </p:grpSpPr>
        <p:sp>
          <p:nvSpPr>
            <p:cNvPr id="5781" name="Google Shape;5781;p73"/>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2" name="Google Shape;5782;p73"/>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3" name="Google Shape;5783;p73"/>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4" name="Google Shape;5784;p73"/>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5" name="Google Shape;5785;p73"/>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6" name="Google Shape;5786;p73"/>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87" name="Google Shape;5787;p73"/>
          <p:cNvGrpSpPr/>
          <p:nvPr/>
        </p:nvGrpSpPr>
        <p:grpSpPr>
          <a:xfrm>
            <a:off x="5043532" y="3125970"/>
            <a:ext cx="318042" cy="339253"/>
            <a:chOff x="914900" y="3806450"/>
            <a:chExt cx="451700" cy="481825"/>
          </a:xfrm>
        </p:grpSpPr>
        <p:sp>
          <p:nvSpPr>
            <p:cNvPr id="5788" name="Google Shape;5788;p73"/>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9" name="Google Shape;5789;p73"/>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0" name="Google Shape;5790;p73"/>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1" name="Google Shape;5791;p73"/>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2" name="Google Shape;5792;p73"/>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93" name="Google Shape;5793;p73"/>
          <p:cNvGrpSpPr/>
          <p:nvPr/>
        </p:nvGrpSpPr>
        <p:grpSpPr>
          <a:xfrm>
            <a:off x="5462454" y="3125785"/>
            <a:ext cx="346347" cy="339623"/>
            <a:chOff x="1490050" y="3805975"/>
            <a:chExt cx="491900" cy="482350"/>
          </a:xfrm>
        </p:grpSpPr>
        <p:sp>
          <p:nvSpPr>
            <p:cNvPr id="5794" name="Google Shape;5794;p73"/>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5" name="Google Shape;5795;p73"/>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6" name="Google Shape;5796;p73"/>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7" name="Google Shape;5797;p73"/>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98" name="Google Shape;5798;p73"/>
          <p:cNvGrpSpPr/>
          <p:nvPr/>
        </p:nvGrpSpPr>
        <p:grpSpPr>
          <a:xfrm>
            <a:off x="5886322" y="3125970"/>
            <a:ext cx="311899" cy="339253"/>
            <a:chOff x="2104275" y="3806450"/>
            <a:chExt cx="442975" cy="481825"/>
          </a:xfrm>
        </p:grpSpPr>
        <p:sp>
          <p:nvSpPr>
            <p:cNvPr id="5799" name="Google Shape;5799;p73"/>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0" name="Google Shape;5800;p73"/>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01" name="Google Shape;5801;p73"/>
          <p:cNvGrpSpPr/>
          <p:nvPr/>
        </p:nvGrpSpPr>
        <p:grpSpPr>
          <a:xfrm>
            <a:off x="6309839" y="3125970"/>
            <a:ext cx="293416" cy="339253"/>
            <a:chOff x="2710875" y="3806450"/>
            <a:chExt cx="416725" cy="481825"/>
          </a:xfrm>
        </p:grpSpPr>
        <p:sp>
          <p:nvSpPr>
            <p:cNvPr id="5802" name="Google Shape;5802;p73"/>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3" name="Google Shape;5803;p73"/>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04" name="Google Shape;5804;p73"/>
          <p:cNvGrpSpPr/>
          <p:nvPr/>
        </p:nvGrpSpPr>
        <p:grpSpPr>
          <a:xfrm>
            <a:off x="6704883" y="3166412"/>
            <a:ext cx="339253" cy="258369"/>
            <a:chOff x="3271200" y="3863875"/>
            <a:chExt cx="481825" cy="366950"/>
          </a:xfrm>
        </p:grpSpPr>
        <p:sp>
          <p:nvSpPr>
            <p:cNvPr id="5805" name="Google Shape;5805;p73"/>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6" name="Google Shape;5806;p73"/>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07" name="Google Shape;5807;p73"/>
          <p:cNvGrpSpPr/>
          <p:nvPr/>
        </p:nvGrpSpPr>
        <p:grpSpPr>
          <a:xfrm>
            <a:off x="7140377" y="3126199"/>
            <a:ext cx="295528" cy="338795"/>
            <a:chOff x="3895050" y="3806775"/>
            <a:chExt cx="419725" cy="481175"/>
          </a:xfrm>
        </p:grpSpPr>
        <p:sp>
          <p:nvSpPr>
            <p:cNvPr id="5808" name="Google Shape;5808;p73"/>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9" name="Google Shape;5809;p73"/>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10" name="Google Shape;5810;p73"/>
          <p:cNvGrpSpPr/>
          <p:nvPr/>
        </p:nvGrpSpPr>
        <p:grpSpPr>
          <a:xfrm>
            <a:off x="7543659" y="3125979"/>
            <a:ext cx="336296" cy="339235"/>
            <a:chOff x="4464775" y="3806475"/>
            <a:chExt cx="477625" cy="481800"/>
          </a:xfrm>
        </p:grpSpPr>
        <p:sp>
          <p:nvSpPr>
            <p:cNvPr id="5811" name="Google Shape;5811;p73"/>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2" name="Google Shape;5812;p73"/>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3" name="Google Shape;5813;p73"/>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4" name="Google Shape;5814;p73"/>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5" name="Google Shape;5815;p73"/>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6" name="Google Shape;5816;p73"/>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17" name="Google Shape;5817;p73"/>
          <p:cNvGrpSpPr/>
          <p:nvPr/>
        </p:nvGrpSpPr>
        <p:grpSpPr>
          <a:xfrm>
            <a:off x="7967105" y="3125970"/>
            <a:ext cx="339253" cy="339253"/>
            <a:chOff x="5049725" y="3806450"/>
            <a:chExt cx="481825" cy="481825"/>
          </a:xfrm>
        </p:grpSpPr>
        <p:sp>
          <p:nvSpPr>
            <p:cNvPr id="5818" name="Google Shape;5818;p73"/>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9" name="Google Shape;5819;p73"/>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0" name="Google Shape;5820;p73"/>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21" name="Google Shape;5821;p73"/>
          <p:cNvGrpSpPr/>
          <p:nvPr/>
        </p:nvGrpSpPr>
        <p:grpSpPr>
          <a:xfrm>
            <a:off x="1276714" y="3951798"/>
            <a:ext cx="339253" cy="339253"/>
            <a:chOff x="5651375" y="3806450"/>
            <a:chExt cx="481825" cy="481825"/>
          </a:xfrm>
        </p:grpSpPr>
        <p:sp>
          <p:nvSpPr>
            <p:cNvPr id="5822" name="Google Shape;5822;p73"/>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3" name="Google Shape;5823;p73"/>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4" name="Google Shape;5824;p73"/>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5" name="Google Shape;5825;p73"/>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26" name="Google Shape;5826;p73"/>
          <p:cNvGrpSpPr/>
          <p:nvPr/>
        </p:nvGrpSpPr>
        <p:grpSpPr>
          <a:xfrm>
            <a:off x="3153646" y="3953787"/>
            <a:ext cx="298503" cy="335275"/>
            <a:chOff x="6264300" y="3809300"/>
            <a:chExt cx="423950" cy="476175"/>
          </a:xfrm>
        </p:grpSpPr>
        <p:sp>
          <p:nvSpPr>
            <p:cNvPr id="5827" name="Google Shape;5827;p73"/>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8" name="Google Shape;5828;p73"/>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9" name="Google Shape;5829;p73"/>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30" name="Google Shape;5830;p73"/>
          <p:cNvGrpSpPr/>
          <p:nvPr/>
        </p:nvGrpSpPr>
        <p:grpSpPr>
          <a:xfrm>
            <a:off x="5032267" y="3538881"/>
            <a:ext cx="340573" cy="339271"/>
            <a:chOff x="898875" y="4399275"/>
            <a:chExt cx="483700" cy="481850"/>
          </a:xfrm>
        </p:grpSpPr>
        <p:sp>
          <p:nvSpPr>
            <p:cNvPr id="5831" name="Google Shape;5831;p73"/>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2" name="Google Shape;5832;p73"/>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3" name="Google Shape;5833;p73"/>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4" name="Google Shape;5834;p73"/>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5" name="Google Shape;5835;p73"/>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6" name="Google Shape;5836;p73"/>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7" name="Google Shape;5837;p73"/>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8" name="Google Shape;5838;p73"/>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39" name="Google Shape;5839;p73"/>
          <p:cNvGrpSpPr/>
          <p:nvPr/>
        </p:nvGrpSpPr>
        <p:grpSpPr>
          <a:xfrm>
            <a:off x="5466000" y="3554133"/>
            <a:ext cx="339253" cy="308765"/>
            <a:chOff x="1492675" y="4420975"/>
            <a:chExt cx="481825" cy="438525"/>
          </a:xfrm>
        </p:grpSpPr>
        <p:sp>
          <p:nvSpPr>
            <p:cNvPr id="5840" name="Google Shape;5840;p73"/>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1" name="Google Shape;5841;p73"/>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2" name="Google Shape;5842;p73"/>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3" name="Google Shape;5843;p73"/>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4" name="Google Shape;5844;p73"/>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45" name="Google Shape;5845;p73"/>
          <p:cNvGrpSpPr/>
          <p:nvPr/>
        </p:nvGrpSpPr>
        <p:grpSpPr>
          <a:xfrm>
            <a:off x="5870982" y="3539558"/>
            <a:ext cx="342580" cy="337915"/>
            <a:chOff x="2084100" y="4400250"/>
            <a:chExt cx="486550" cy="479925"/>
          </a:xfrm>
        </p:grpSpPr>
        <p:sp>
          <p:nvSpPr>
            <p:cNvPr id="5846" name="Google Shape;5846;p73"/>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7" name="Google Shape;5847;p73"/>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8" name="Google Shape;5848;p73"/>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9" name="Google Shape;5849;p73"/>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0" name="Google Shape;5850;p73"/>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1" name="Google Shape;5851;p73"/>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52" name="Google Shape;5852;p73"/>
          <p:cNvGrpSpPr/>
          <p:nvPr/>
        </p:nvGrpSpPr>
        <p:grpSpPr>
          <a:xfrm>
            <a:off x="6307462" y="3538907"/>
            <a:ext cx="298169" cy="339218"/>
            <a:chOff x="2707950" y="4399325"/>
            <a:chExt cx="423475" cy="481775"/>
          </a:xfrm>
        </p:grpSpPr>
        <p:sp>
          <p:nvSpPr>
            <p:cNvPr id="5853" name="Google Shape;5853;p73"/>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4" name="Google Shape;5854;p73"/>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5" name="Google Shape;5855;p73"/>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6" name="Google Shape;5856;p73"/>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7" name="Google Shape;5857;p73"/>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8" name="Google Shape;5858;p73"/>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9" name="Google Shape;5859;p73"/>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0" name="Google Shape;5860;p73"/>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1" name="Google Shape;5861;p73"/>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2" name="Google Shape;5862;p73"/>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3" name="Google Shape;5863;p73"/>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4" name="Google Shape;5864;p73"/>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65" name="Google Shape;5865;p73"/>
          <p:cNvGrpSpPr/>
          <p:nvPr/>
        </p:nvGrpSpPr>
        <p:grpSpPr>
          <a:xfrm>
            <a:off x="6736981" y="3538881"/>
            <a:ext cx="275057" cy="339271"/>
            <a:chOff x="3330525" y="4399275"/>
            <a:chExt cx="390650" cy="481850"/>
          </a:xfrm>
        </p:grpSpPr>
        <p:sp>
          <p:nvSpPr>
            <p:cNvPr id="5866" name="Google Shape;5866;p73"/>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7" name="Google Shape;5867;p73"/>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8" name="Google Shape;5868;p73"/>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9" name="Google Shape;5869;p73"/>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0" name="Google Shape;5870;p73"/>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1" name="Google Shape;5871;p73"/>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2" name="Google Shape;5872;p73"/>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73" name="Google Shape;5873;p73"/>
          <p:cNvGrpSpPr/>
          <p:nvPr/>
        </p:nvGrpSpPr>
        <p:grpSpPr>
          <a:xfrm>
            <a:off x="7161510" y="3538890"/>
            <a:ext cx="253265" cy="339253"/>
            <a:chOff x="3938800" y="4399275"/>
            <a:chExt cx="359700" cy="481825"/>
          </a:xfrm>
        </p:grpSpPr>
        <p:sp>
          <p:nvSpPr>
            <p:cNvPr id="5874" name="Google Shape;5874;p73"/>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5" name="Google Shape;5875;p73"/>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6" name="Google Shape;5876;p73"/>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7" name="Google Shape;5877;p73"/>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8" name="Google Shape;5878;p73"/>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79" name="Google Shape;5879;p73"/>
          <p:cNvGrpSpPr/>
          <p:nvPr/>
        </p:nvGrpSpPr>
        <p:grpSpPr>
          <a:xfrm>
            <a:off x="7632288" y="3538890"/>
            <a:ext cx="159039" cy="339253"/>
            <a:chOff x="4584850" y="4399275"/>
            <a:chExt cx="225875" cy="481825"/>
          </a:xfrm>
        </p:grpSpPr>
        <p:sp>
          <p:nvSpPr>
            <p:cNvPr id="5880" name="Google Shape;5880;p73"/>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1" name="Google Shape;5881;p73"/>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882" name="Google Shape;5882;p73"/>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883" name="Google Shape;5883;p73"/>
          <p:cNvGrpSpPr/>
          <p:nvPr/>
        </p:nvGrpSpPr>
        <p:grpSpPr>
          <a:xfrm>
            <a:off x="817316" y="3951795"/>
            <a:ext cx="339253" cy="339253"/>
            <a:chOff x="5642550" y="4399275"/>
            <a:chExt cx="481825" cy="481825"/>
          </a:xfrm>
        </p:grpSpPr>
        <p:sp>
          <p:nvSpPr>
            <p:cNvPr id="5884" name="Google Shape;5884;p73"/>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5" name="Google Shape;5885;p73"/>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86" name="Google Shape;5886;p73"/>
          <p:cNvGrpSpPr/>
          <p:nvPr/>
        </p:nvGrpSpPr>
        <p:grpSpPr>
          <a:xfrm>
            <a:off x="2670186" y="3963703"/>
            <a:ext cx="363316" cy="315437"/>
            <a:chOff x="6218300" y="4416175"/>
            <a:chExt cx="516000" cy="448000"/>
          </a:xfrm>
        </p:grpSpPr>
        <p:sp>
          <p:nvSpPr>
            <p:cNvPr id="5887" name="Google Shape;5887;p73"/>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8" name="Google Shape;5888;p73"/>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9" name="Google Shape;5889;p73"/>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90" name="Google Shape;5890;p73"/>
          <p:cNvGrpSpPr/>
          <p:nvPr/>
        </p:nvGrpSpPr>
        <p:grpSpPr>
          <a:xfrm>
            <a:off x="5870391" y="3951792"/>
            <a:ext cx="339253" cy="339253"/>
            <a:chOff x="899850" y="4992125"/>
            <a:chExt cx="481825" cy="481825"/>
          </a:xfrm>
        </p:grpSpPr>
        <p:sp>
          <p:nvSpPr>
            <p:cNvPr id="5891" name="Google Shape;5891;p73"/>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2" name="Google Shape;5892;p73"/>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3" name="Google Shape;5893;p73"/>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94" name="Google Shape;5894;p73"/>
          <p:cNvGrpSpPr/>
          <p:nvPr/>
        </p:nvGrpSpPr>
        <p:grpSpPr>
          <a:xfrm>
            <a:off x="5410993" y="3951792"/>
            <a:ext cx="339253" cy="339253"/>
            <a:chOff x="1492675" y="4992125"/>
            <a:chExt cx="481825" cy="481825"/>
          </a:xfrm>
        </p:grpSpPr>
        <p:sp>
          <p:nvSpPr>
            <p:cNvPr id="5895" name="Google Shape;5895;p73"/>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6" name="Google Shape;5896;p73"/>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97" name="Google Shape;5897;p73"/>
          <p:cNvGrpSpPr/>
          <p:nvPr/>
        </p:nvGrpSpPr>
        <p:grpSpPr>
          <a:xfrm>
            <a:off x="4951595" y="3951792"/>
            <a:ext cx="339253" cy="339253"/>
            <a:chOff x="2085525" y="4992125"/>
            <a:chExt cx="481825" cy="481825"/>
          </a:xfrm>
        </p:grpSpPr>
        <p:sp>
          <p:nvSpPr>
            <p:cNvPr id="5898" name="Google Shape;5898;p73"/>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9" name="Google Shape;5899;p73"/>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00" name="Google Shape;5900;p73"/>
          <p:cNvGrpSpPr/>
          <p:nvPr/>
        </p:nvGrpSpPr>
        <p:grpSpPr>
          <a:xfrm>
            <a:off x="6789344" y="3951792"/>
            <a:ext cx="339253" cy="339253"/>
            <a:chOff x="2678350" y="4992125"/>
            <a:chExt cx="481825" cy="481825"/>
          </a:xfrm>
        </p:grpSpPr>
        <p:sp>
          <p:nvSpPr>
            <p:cNvPr id="5901" name="Google Shape;5901;p73"/>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2" name="Google Shape;5902;p73"/>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3" name="Google Shape;5903;p73"/>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04" name="Google Shape;5904;p73"/>
          <p:cNvGrpSpPr/>
          <p:nvPr/>
        </p:nvGrpSpPr>
        <p:grpSpPr>
          <a:xfrm>
            <a:off x="4492198" y="3951792"/>
            <a:ext cx="339253" cy="339253"/>
            <a:chOff x="3271200" y="4992125"/>
            <a:chExt cx="481825" cy="481825"/>
          </a:xfrm>
        </p:grpSpPr>
        <p:sp>
          <p:nvSpPr>
            <p:cNvPr id="5905" name="Google Shape;5905;p73"/>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6" name="Google Shape;5906;p73"/>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7" name="Google Shape;5907;p73"/>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08" name="Google Shape;5908;p73"/>
          <p:cNvGrpSpPr/>
          <p:nvPr/>
        </p:nvGrpSpPr>
        <p:grpSpPr>
          <a:xfrm>
            <a:off x="6329788" y="3952813"/>
            <a:ext cx="339411" cy="337211"/>
            <a:chOff x="5049575" y="4993600"/>
            <a:chExt cx="482050" cy="478925"/>
          </a:xfrm>
        </p:grpSpPr>
        <p:sp>
          <p:nvSpPr>
            <p:cNvPr id="5909" name="Google Shape;5909;p73"/>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0" name="Google Shape;5910;p73"/>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1" name="Google Shape;5911;p73"/>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2" name="Google Shape;5912;p73"/>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913" name="Google Shape;5913;p73"/>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change the stroke and fill color</a:t>
            </a:r>
            <a:r>
              <a:rPr lang="en" sz="1100">
                <a:solidFill>
                  <a:schemeClr val="lt1"/>
                </a:solidFill>
              </a:rPr>
              <a:t>; just select the icon and click on the </a:t>
            </a:r>
            <a:r>
              <a:rPr b="1" lang="en" sz="1100">
                <a:solidFill>
                  <a:schemeClr val="dk2"/>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dk2"/>
                </a:solidFill>
                <a:uFill>
                  <a:noFill/>
                </a:uFill>
                <a:hlinkClick r:id="rId3">
                  <a:extLst>
                    <a:ext uri="{A12FA001-AC4F-418D-AE19-62706E023703}">
                      <ahyp:hlinkCl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5914" name="Google Shape;5914;p7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our sets of editable icons</a:t>
            </a:r>
            <a:endParaRPr/>
          </a:p>
        </p:txBody>
      </p:sp>
      <p:grpSp>
        <p:nvGrpSpPr>
          <p:cNvPr id="5915" name="Google Shape;5915;p73"/>
          <p:cNvGrpSpPr/>
          <p:nvPr/>
        </p:nvGrpSpPr>
        <p:grpSpPr>
          <a:xfrm>
            <a:off x="7248742" y="3975375"/>
            <a:ext cx="195300" cy="343772"/>
            <a:chOff x="3999225" y="4364775"/>
            <a:chExt cx="195300" cy="343772"/>
          </a:xfrm>
        </p:grpSpPr>
        <p:grpSp>
          <p:nvGrpSpPr>
            <p:cNvPr id="5916" name="Google Shape;5916;p73"/>
            <p:cNvGrpSpPr/>
            <p:nvPr/>
          </p:nvGrpSpPr>
          <p:grpSpPr>
            <a:xfrm>
              <a:off x="4048568" y="4562577"/>
              <a:ext cx="97317" cy="145970"/>
              <a:chOff x="1529575" y="2222650"/>
              <a:chExt cx="203125" cy="304675"/>
            </a:xfrm>
          </p:grpSpPr>
          <p:sp>
            <p:nvSpPr>
              <p:cNvPr id="5917" name="Google Shape;5917;p73"/>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3"/>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9" name="Google Shape;5919;p73"/>
            <p:cNvGrpSpPr/>
            <p:nvPr/>
          </p:nvGrpSpPr>
          <p:grpSpPr>
            <a:xfrm>
              <a:off x="3999225" y="4364775"/>
              <a:ext cx="195300" cy="195300"/>
              <a:chOff x="3999225" y="4364775"/>
              <a:chExt cx="195300" cy="195300"/>
            </a:xfrm>
          </p:grpSpPr>
          <p:sp>
            <p:nvSpPr>
              <p:cNvPr id="5920" name="Google Shape;5920;p73"/>
              <p:cNvSpPr/>
              <p:nvPr/>
            </p:nvSpPr>
            <p:spPr>
              <a:xfrm>
                <a:off x="3999225" y="436477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3"/>
              <p:cNvSpPr/>
              <p:nvPr/>
            </p:nvSpPr>
            <p:spPr>
              <a:xfrm>
                <a:off x="4029725" y="439525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22" name="Google Shape;5922;p73"/>
          <p:cNvGrpSpPr/>
          <p:nvPr/>
        </p:nvGrpSpPr>
        <p:grpSpPr>
          <a:xfrm>
            <a:off x="7564186" y="3991627"/>
            <a:ext cx="277088" cy="259611"/>
            <a:chOff x="4335888" y="4398114"/>
            <a:chExt cx="277088" cy="259611"/>
          </a:xfrm>
        </p:grpSpPr>
        <p:grpSp>
          <p:nvGrpSpPr>
            <p:cNvPr id="5923" name="Google Shape;5923;p73"/>
            <p:cNvGrpSpPr/>
            <p:nvPr/>
          </p:nvGrpSpPr>
          <p:grpSpPr>
            <a:xfrm>
              <a:off x="4335888" y="4462425"/>
              <a:ext cx="195300" cy="195300"/>
              <a:chOff x="4335888" y="4462425"/>
              <a:chExt cx="195300" cy="195300"/>
            </a:xfrm>
          </p:grpSpPr>
          <p:sp>
            <p:nvSpPr>
              <p:cNvPr id="5924" name="Google Shape;5924;p73"/>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3"/>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6" name="Google Shape;5926;p73"/>
            <p:cNvGrpSpPr/>
            <p:nvPr/>
          </p:nvGrpSpPr>
          <p:grpSpPr>
            <a:xfrm>
              <a:off x="4509813" y="4398114"/>
              <a:ext cx="103162" cy="103198"/>
              <a:chOff x="2277975" y="2021700"/>
              <a:chExt cx="215325" cy="215400"/>
            </a:xfrm>
          </p:grpSpPr>
          <p:sp>
            <p:nvSpPr>
              <p:cNvPr id="5927" name="Google Shape;5927;p73"/>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3"/>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29" name="Google Shape;5929;p73"/>
          <p:cNvGrpSpPr/>
          <p:nvPr/>
        </p:nvGrpSpPr>
        <p:grpSpPr>
          <a:xfrm>
            <a:off x="7961419" y="4049613"/>
            <a:ext cx="392275" cy="195300"/>
            <a:chOff x="4752588" y="4440200"/>
            <a:chExt cx="392275" cy="195300"/>
          </a:xfrm>
        </p:grpSpPr>
        <p:grpSp>
          <p:nvGrpSpPr>
            <p:cNvPr id="5930" name="Google Shape;5930;p73"/>
            <p:cNvGrpSpPr/>
            <p:nvPr/>
          </p:nvGrpSpPr>
          <p:grpSpPr>
            <a:xfrm>
              <a:off x="4950384" y="4469728"/>
              <a:ext cx="194479" cy="136244"/>
              <a:chOff x="3163375" y="2175125"/>
              <a:chExt cx="405925" cy="284375"/>
            </a:xfrm>
          </p:grpSpPr>
          <p:sp>
            <p:nvSpPr>
              <p:cNvPr id="5931" name="Google Shape;5931;p73"/>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3"/>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3"/>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4" name="Google Shape;5934;p73"/>
            <p:cNvGrpSpPr/>
            <p:nvPr/>
          </p:nvGrpSpPr>
          <p:grpSpPr>
            <a:xfrm>
              <a:off x="4752588" y="4440200"/>
              <a:ext cx="195300" cy="195300"/>
              <a:chOff x="4335888" y="4462425"/>
              <a:chExt cx="195300" cy="195300"/>
            </a:xfrm>
          </p:grpSpPr>
          <p:sp>
            <p:nvSpPr>
              <p:cNvPr id="5935" name="Google Shape;5935;p73"/>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3"/>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940" name="Shape 5940"/>
        <p:cNvGrpSpPr/>
        <p:nvPr/>
      </p:nvGrpSpPr>
      <p:grpSpPr>
        <a:xfrm>
          <a:off x="0" y="0"/>
          <a:ext cx="0" cy="0"/>
          <a:chOff x="0" y="0"/>
          <a:chExt cx="0" cy="0"/>
        </a:xfrm>
      </p:grpSpPr>
      <p:grpSp>
        <p:nvGrpSpPr>
          <p:cNvPr id="5941" name="Google Shape;5941;p74"/>
          <p:cNvGrpSpPr/>
          <p:nvPr/>
        </p:nvGrpSpPr>
        <p:grpSpPr>
          <a:xfrm>
            <a:off x="856199" y="1311179"/>
            <a:ext cx="322099" cy="370529"/>
            <a:chOff x="-42971725" y="3217825"/>
            <a:chExt cx="275675" cy="317125"/>
          </a:xfrm>
        </p:grpSpPr>
        <p:sp>
          <p:nvSpPr>
            <p:cNvPr id="5942" name="Google Shape;5942;p74"/>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4"/>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4"/>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5" name="Google Shape;5945;p74"/>
          <p:cNvGrpSpPr/>
          <p:nvPr/>
        </p:nvGrpSpPr>
        <p:grpSpPr>
          <a:xfrm>
            <a:off x="828113" y="1779835"/>
            <a:ext cx="378270" cy="337551"/>
            <a:chOff x="-42996150" y="3612600"/>
            <a:chExt cx="323750" cy="288900"/>
          </a:xfrm>
        </p:grpSpPr>
        <p:sp>
          <p:nvSpPr>
            <p:cNvPr id="5946" name="Google Shape;5946;p74"/>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4"/>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4"/>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9" name="Google Shape;5949;p74"/>
          <p:cNvGrpSpPr/>
          <p:nvPr/>
        </p:nvGrpSpPr>
        <p:grpSpPr>
          <a:xfrm>
            <a:off x="830874" y="2189205"/>
            <a:ext cx="372749" cy="370909"/>
            <a:chOff x="-42994575" y="3950300"/>
            <a:chExt cx="319025" cy="317450"/>
          </a:xfrm>
        </p:grpSpPr>
        <p:sp>
          <p:nvSpPr>
            <p:cNvPr id="5950" name="Google Shape;5950;p74"/>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4"/>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4"/>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3" name="Google Shape;5953;p74"/>
          <p:cNvGrpSpPr/>
          <p:nvPr/>
        </p:nvGrpSpPr>
        <p:grpSpPr>
          <a:xfrm>
            <a:off x="2984269" y="1336037"/>
            <a:ext cx="371785" cy="370879"/>
            <a:chOff x="-41111350" y="3239100"/>
            <a:chExt cx="318200" cy="317425"/>
          </a:xfrm>
        </p:grpSpPr>
        <p:sp>
          <p:nvSpPr>
            <p:cNvPr id="5954" name="Google Shape;5954;p74"/>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4"/>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4"/>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4"/>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8" name="Google Shape;5958;p74"/>
          <p:cNvGrpSpPr/>
          <p:nvPr/>
        </p:nvGrpSpPr>
        <p:grpSpPr>
          <a:xfrm>
            <a:off x="2980588" y="1771568"/>
            <a:ext cx="379146" cy="370967"/>
            <a:chOff x="-41117650" y="3605525"/>
            <a:chExt cx="324500" cy="317500"/>
          </a:xfrm>
        </p:grpSpPr>
        <p:sp>
          <p:nvSpPr>
            <p:cNvPr id="5959" name="Google Shape;5959;p74"/>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4"/>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4"/>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62" name="Google Shape;5962;p74"/>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63" name="Google Shape;5963;p74"/>
          <p:cNvGrpSpPr/>
          <p:nvPr/>
        </p:nvGrpSpPr>
        <p:grpSpPr>
          <a:xfrm>
            <a:off x="1806843" y="2663092"/>
            <a:ext cx="216271" cy="371814"/>
            <a:chOff x="-39205300" y="3220175"/>
            <a:chExt cx="185100" cy="318225"/>
          </a:xfrm>
        </p:grpSpPr>
        <p:sp>
          <p:nvSpPr>
            <p:cNvPr id="5964" name="Google Shape;5964;p74"/>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4"/>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6" name="Google Shape;5966;p74"/>
          <p:cNvGrpSpPr/>
          <p:nvPr/>
        </p:nvGrpSpPr>
        <p:grpSpPr>
          <a:xfrm>
            <a:off x="1772370" y="3123163"/>
            <a:ext cx="300016" cy="369273"/>
            <a:chOff x="-39248625" y="3588600"/>
            <a:chExt cx="256775" cy="316050"/>
          </a:xfrm>
        </p:grpSpPr>
        <p:sp>
          <p:nvSpPr>
            <p:cNvPr id="5967" name="Google Shape;5967;p74"/>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4"/>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69" name="Google Shape;5969;p74"/>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4"/>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71" name="Google Shape;5971;p74"/>
          <p:cNvGrpSpPr/>
          <p:nvPr/>
        </p:nvGrpSpPr>
        <p:grpSpPr>
          <a:xfrm>
            <a:off x="1223084" y="1311179"/>
            <a:ext cx="429504" cy="370879"/>
            <a:chOff x="-42651700" y="3217825"/>
            <a:chExt cx="367600" cy="317425"/>
          </a:xfrm>
        </p:grpSpPr>
        <p:sp>
          <p:nvSpPr>
            <p:cNvPr id="5972" name="Google Shape;5972;p74"/>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4"/>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4"/>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4"/>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6" name="Google Shape;5976;p74"/>
          <p:cNvGrpSpPr/>
          <p:nvPr/>
        </p:nvGrpSpPr>
        <p:grpSpPr>
          <a:xfrm>
            <a:off x="1258516" y="1750829"/>
            <a:ext cx="358640" cy="363226"/>
            <a:chOff x="-42617300" y="3587775"/>
            <a:chExt cx="306950" cy="310875"/>
          </a:xfrm>
        </p:grpSpPr>
        <p:sp>
          <p:nvSpPr>
            <p:cNvPr id="5977" name="Google Shape;5977;p74"/>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4"/>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79" name="Google Shape;5979;p74"/>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80" name="Google Shape;5980;p74"/>
          <p:cNvGrpSpPr/>
          <p:nvPr/>
        </p:nvGrpSpPr>
        <p:grpSpPr>
          <a:xfrm>
            <a:off x="3430343" y="1335569"/>
            <a:ext cx="376926" cy="370324"/>
            <a:chOff x="-40748275" y="3238700"/>
            <a:chExt cx="322600" cy="316950"/>
          </a:xfrm>
        </p:grpSpPr>
        <p:sp>
          <p:nvSpPr>
            <p:cNvPr id="5981" name="Google Shape;5981;p74"/>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4"/>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4"/>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4"/>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4"/>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4"/>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7" name="Google Shape;5987;p74"/>
          <p:cNvGrpSpPr/>
          <p:nvPr/>
        </p:nvGrpSpPr>
        <p:grpSpPr>
          <a:xfrm>
            <a:off x="3432899" y="1803553"/>
            <a:ext cx="371814" cy="338690"/>
            <a:chOff x="-40745125" y="3632900"/>
            <a:chExt cx="318225" cy="289875"/>
          </a:xfrm>
        </p:grpSpPr>
        <p:sp>
          <p:nvSpPr>
            <p:cNvPr id="5988" name="Google Shape;5988;p74"/>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4"/>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4"/>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4"/>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4"/>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4"/>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4"/>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5" name="Google Shape;5995;p74"/>
          <p:cNvGrpSpPr/>
          <p:nvPr/>
        </p:nvGrpSpPr>
        <p:grpSpPr>
          <a:xfrm>
            <a:off x="3437047" y="2214764"/>
            <a:ext cx="363518" cy="370178"/>
            <a:chOff x="-40742750" y="3972175"/>
            <a:chExt cx="311125" cy="316825"/>
          </a:xfrm>
        </p:grpSpPr>
        <p:sp>
          <p:nvSpPr>
            <p:cNvPr id="5996" name="Google Shape;5996;p74"/>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4"/>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8" name="Google Shape;5998;p74"/>
          <p:cNvGrpSpPr/>
          <p:nvPr/>
        </p:nvGrpSpPr>
        <p:grpSpPr>
          <a:xfrm>
            <a:off x="2219708" y="2664932"/>
            <a:ext cx="266892" cy="369974"/>
            <a:chOff x="-38860325" y="3221750"/>
            <a:chExt cx="228425" cy="316650"/>
          </a:xfrm>
        </p:grpSpPr>
        <p:sp>
          <p:nvSpPr>
            <p:cNvPr id="5999" name="Google Shape;5999;p74"/>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4"/>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4"/>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4"/>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3" name="Google Shape;6003;p74"/>
          <p:cNvGrpSpPr/>
          <p:nvPr/>
        </p:nvGrpSpPr>
        <p:grpSpPr>
          <a:xfrm>
            <a:off x="2170515" y="3126989"/>
            <a:ext cx="380081" cy="367111"/>
            <a:chOff x="-38905225" y="3591875"/>
            <a:chExt cx="325300" cy="314200"/>
          </a:xfrm>
        </p:grpSpPr>
        <p:sp>
          <p:nvSpPr>
            <p:cNvPr id="6004" name="Google Shape;6004;p74"/>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4"/>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4"/>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07" name="Google Shape;6007;p74"/>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08" name="Google Shape;6008;p74"/>
          <p:cNvGrpSpPr/>
          <p:nvPr/>
        </p:nvGrpSpPr>
        <p:grpSpPr>
          <a:xfrm>
            <a:off x="3977265" y="3112069"/>
            <a:ext cx="290815" cy="369740"/>
            <a:chOff x="-37370925" y="3579105"/>
            <a:chExt cx="248900" cy="316450"/>
          </a:xfrm>
        </p:grpSpPr>
        <p:sp>
          <p:nvSpPr>
            <p:cNvPr id="6009" name="Google Shape;6009;p74"/>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4"/>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11" name="Google Shape;6011;p74"/>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4"/>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13" name="Google Shape;6013;p74"/>
          <p:cNvGrpSpPr/>
          <p:nvPr/>
        </p:nvGrpSpPr>
        <p:grpSpPr>
          <a:xfrm>
            <a:off x="1670640" y="2190140"/>
            <a:ext cx="371814" cy="369974"/>
            <a:chOff x="-42259725" y="3951100"/>
            <a:chExt cx="318225" cy="316650"/>
          </a:xfrm>
        </p:grpSpPr>
        <p:sp>
          <p:nvSpPr>
            <p:cNvPr id="6014" name="Google Shape;6014;p74"/>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4"/>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6" name="Google Shape;6016;p74"/>
          <p:cNvGrpSpPr/>
          <p:nvPr/>
        </p:nvGrpSpPr>
        <p:grpSpPr>
          <a:xfrm>
            <a:off x="3869002" y="1369161"/>
            <a:ext cx="370879" cy="337755"/>
            <a:chOff x="-40378075" y="3267450"/>
            <a:chExt cx="317425" cy="289075"/>
          </a:xfrm>
        </p:grpSpPr>
        <p:sp>
          <p:nvSpPr>
            <p:cNvPr id="6017" name="Google Shape;6017;p74"/>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4"/>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4"/>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4"/>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1" name="Google Shape;6021;p74"/>
          <p:cNvGrpSpPr/>
          <p:nvPr/>
        </p:nvGrpSpPr>
        <p:grpSpPr>
          <a:xfrm>
            <a:off x="3872668" y="1770429"/>
            <a:ext cx="363548" cy="369974"/>
            <a:chOff x="-40372575" y="3604550"/>
            <a:chExt cx="311150" cy="316650"/>
          </a:xfrm>
        </p:grpSpPr>
        <p:sp>
          <p:nvSpPr>
            <p:cNvPr id="6022" name="Google Shape;6022;p74"/>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4"/>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4"/>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25" name="Google Shape;6025;p74"/>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26" name="Google Shape;6026;p74"/>
          <p:cNvGrpSpPr/>
          <p:nvPr/>
        </p:nvGrpSpPr>
        <p:grpSpPr>
          <a:xfrm>
            <a:off x="2596617" y="2663092"/>
            <a:ext cx="399038" cy="372165"/>
            <a:chOff x="-38542250" y="3220175"/>
            <a:chExt cx="341525" cy="318525"/>
          </a:xfrm>
        </p:grpSpPr>
        <p:sp>
          <p:nvSpPr>
            <p:cNvPr id="6027" name="Google Shape;6027;p74"/>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4"/>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4"/>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0" name="Google Shape;6030;p74"/>
          <p:cNvGrpSpPr/>
          <p:nvPr/>
        </p:nvGrpSpPr>
        <p:grpSpPr>
          <a:xfrm>
            <a:off x="2618549" y="3122462"/>
            <a:ext cx="369974" cy="369068"/>
            <a:chOff x="-38537400" y="3588000"/>
            <a:chExt cx="316650" cy="315875"/>
          </a:xfrm>
        </p:grpSpPr>
        <p:sp>
          <p:nvSpPr>
            <p:cNvPr id="6031" name="Google Shape;6031;p74"/>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4"/>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4"/>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4"/>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5" name="Google Shape;6035;p74"/>
          <p:cNvGrpSpPr/>
          <p:nvPr/>
        </p:nvGrpSpPr>
        <p:grpSpPr>
          <a:xfrm>
            <a:off x="2617629" y="3579991"/>
            <a:ext cx="371814" cy="369974"/>
            <a:chOff x="-38538975" y="3954250"/>
            <a:chExt cx="318225" cy="316650"/>
          </a:xfrm>
        </p:grpSpPr>
        <p:sp>
          <p:nvSpPr>
            <p:cNvPr id="6036" name="Google Shape;6036;p74"/>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4"/>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8" name="Google Shape;6038;p74"/>
          <p:cNvGrpSpPr/>
          <p:nvPr/>
        </p:nvGrpSpPr>
        <p:grpSpPr>
          <a:xfrm>
            <a:off x="3934941" y="3574918"/>
            <a:ext cx="375465" cy="371814"/>
            <a:chOff x="-37385100" y="3949908"/>
            <a:chExt cx="321350" cy="318225"/>
          </a:xfrm>
        </p:grpSpPr>
        <p:sp>
          <p:nvSpPr>
            <p:cNvPr id="6039" name="Google Shape;6039;p74"/>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4"/>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1" name="Google Shape;6041;p74"/>
          <p:cNvGrpSpPr/>
          <p:nvPr/>
        </p:nvGrpSpPr>
        <p:grpSpPr>
          <a:xfrm>
            <a:off x="2110600" y="1310478"/>
            <a:ext cx="370909" cy="370675"/>
            <a:chOff x="-41895050" y="3217225"/>
            <a:chExt cx="317450" cy="317250"/>
          </a:xfrm>
        </p:grpSpPr>
        <p:sp>
          <p:nvSpPr>
            <p:cNvPr id="6042" name="Google Shape;6042;p74"/>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4"/>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4"/>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4"/>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4"/>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7" name="Google Shape;6047;p74"/>
          <p:cNvGrpSpPr/>
          <p:nvPr/>
        </p:nvGrpSpPr>
        <p:grpSpPr>
          <a:xfrm>
            <a:off x="2110148" y="1747412"/>
            <a:ext cx="371814" cy="369974"/>
            <a:chOff x="-41893475" y="3584850"/>
            <a:chExt cx="318225" cy="316650"/>
          </a:xfrm>
        </p:grpSpPr>
        <p:sp>
          <p:nvSpPr>
            <p:cNvPr id="6048" name="Google Shape;6048;p74"/>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4"/>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4"/>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4"/>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52" name="Google Shape;6052;p74"/>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4"/>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54" name="Google Shape;6054;p74"/>
          <p:cNvGrpSpPr/>
          <p:nvPr/>
        </p:nvGrpSpPr>
        <p:grpSpPr>
          <a:xfrm>
            <a:off x="880176" y="3142704"/>
            <a:ext cx="337522" cy="370909"/>
            <a:chOff x="-39998250" y="3605325"/>
            <a:chExt cx="288875" cy="317450"/>
          </a:xfrm>
        </p:grpSpPr>
        <p:sp>
          <p:nvSpPr>
            <p:cNvPr id="6055" name="Google Shape;6055;p74"/>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4"/>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7" name="Google Shape;6057;p74"/>
          <p:cNvGrpSpPr/>
          <p:nvPr/>
        </p:nvGrpSpPr>
        <p:grpSpPr>
          <a:xfrm>
            <a:off x="863950" y="3601168"/>
            <a:ext cx="369974" cy="369945"/>
            <a:chOff x="-40011050" y="3972375"/>
            <a:chExt cx="316650" cy="316625"/>
          </a:xfrm>
        </p:grpSpPr>
        <p:sp>
          <p:nvSpPr>
            <p:cNvPr id="6058" name="Google Shape;6058;p74"/>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4"/>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0" name="Google Shape;6060;p74"/>
          <p:cNvGrpSpPr/>
          <p:nvPr/>
        </p:nvGrpSpPr>
        <p:grpSpPr>
          <a:xfrm>
            <a:off x="3095881" y="2665867"/>
            <a:ext cx="266921" cy="369039"/>
            <a:chOff x="-38129425" y="3222550"/>
            <a:chExt cx="228450" cy="315850"/>
          </a:xfrm>
        </p:grpSpPr>
        <p:sp>
          <p:nvSpPr>
            <p:cNvPr id="6061" name="Google Shape;6061;p74"/>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4"/>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3" name="Google Shape;6063;p74"/>
          <p:cNvGrpSpPr/>
          <p:nvPr/>
        </p:nvGrpSpPr>
        <p:grpSpPr>
          <a:xfrm>
            <a:off x="3050850" y="3122462"/>
            <a:ext cx="371785" cy="369974"/>
            <a:chOff x="-38172725" y="3588000"/>
            <a:chExt cx="318200" cy="316650"/>
          </a:xfrm>
        </p:grpSpPr>
        <p:sp>
          <p:nvSpPr>
            <p:cNvPr id="6064" name="Google Shape;6064;p74"/>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4"/>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4"/>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4"/>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4"/>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4"/>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4"/>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4"/>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2" name="Google Shape;6072;p74"/>
          <p:cNvGrpSpPr/>
          <p:nvPr/>
        </p:nvGrpSpPr>
        <p:grpSpPr>
          <a:xfrm>
            <a:off x="3126752" y="3580897"/>
            <a:ext cx="219981" cy="369974"/>
            <a:chOff x="-38109725" y="3955025"/>
            <a:chExt cx="188275" cy="316650"/>
          </a:xfrm>
        </p:grpSpPr>
        <p:sp>
          <p:nvSpPr>
            <p:cNvPr id="6073" name="Google Shape;6073;p74"/>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4"/>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75" name="Google Shape;6075;p74"/>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76" name="Google Shape;6076;p74"/>
          <p:cNvGrpSpPr/>
          <p:nvPr/>
        </p:nvGrpSpPr>
        <p:grpSpPr>
          <a:xfrm>
            <a:off x="2542151" y="1312318"/>
            <a:ext cx="373654" cy="369068"/>
            <a:chOff x="-41530375" y="3218800"/>
            <a:chExt cx="319800" cy="315875"/>
          </a:xfrm>
        </p:grpSpPr>
        <p:sp>
          <p:nvSpPr>
            <p:cNvPr id="6077" name="Google Shape;6077;p74"/>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4"/>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9" name="Google Shape;6079;p74"/>
          <p:cNvGrpSpPr/>
          <p:nvPr/>
        </p:nvGrpSpPr>
        <p:grpSpPr>
          <a:xfrm>
            <a:off x="2544444" y="1827476"/>
            <a:ext cx="369068" cy="289004"/>
            <a:chOff x="-41526450" y="3653375"/>
            <a:chExt cx="315875" cy="247350"/>
          </a:xfrm>
        </p:grpSpPr>
        <p:sp>
          <p:nvSpPr>
            <p:cNvPr id="6080" name="Google Shape;6080;p74"/>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4"/>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2" name="Google Shape;6082;p74"/>
          <p:cNvGrpSpPr/>
          <p:nvPr/>
        </p:nvGrpSpPr>
        <p:grpSpPr>
          <a:xfrm>
            <a:off x="2545831" y="2190140"/>
            <a:ext cx="366293" cy="369974"/>
            <a:chOff x="-41526450" y="3951100"/>
            <a:chExt cx="313500" cy="316650"/>
          </a:xfrm>
        </p:grpSpPr>
        <p:sp>
          <p:nvSpPr>
            <p:cNvPr id="6083" name="Google Shape;6083;p74"/>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4"/>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4"/>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6" name="Google Shape;6086;p74"/>
          <p:cNvGrpSpPr/>
          <p:nvPr/>
        </p:nvGrpSpPr>
        <p:grpSpPr>
          <a:xfrm>
            <a:off x="1311086" y="2684269"/>
            <a:ext cx="339595" cy="371814"/>
            <a:chOff x="-39625900" y="3238300"/>
            <a:chExt cx="290650" cy="318225"/>
          </a:xfrm>
        </p:grpSpPr>
        <p:sp>
          <p:nvSpPr>
            <p:cNvPr id="6087" name="Google Shape;6087;p74"/>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4"/>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89" name="Google Shape;6089;p74"/>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90" name="Google Shape;6090;p74"/>
          <p:cNvGrpSpPr/>
          <p:nvPr/>
        </p:nvGrpSpPr>
        <p:grpSpPr>
          <a:xfrm>
            <a:off x="1305137" y="3600730"/>
            <a:ext cx="366293" cy="370441"/>
            <a:chOff x="-39647175" y="3972000"/>
            <a:chExt cx="313500" cy="317050"/>
          </a:xfrm>
        </p:grpSpPr>
        <p:sp>
          <p:nvSpPr>
            <p:cNvPr id="6091" name="Google Shape;6091;p74"/>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4"/>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4"/>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4" name="Google Shape;6094;p74"/>
          <p:cNvGrpSpPr/>
          <p:nvPr/>
        </p:nvGrpSpPr>
        <p:grpSpPr>
          <a:xfrm>
            <a:off x="3474265" y="2664728"/>
            <a:ext cx="375495" cy="370879"/>
            <a:chOff x="-37808850" y="3221575"/>
            <a:chExt cx="321375" cy="317425"/>
          </a:xfrm>
        </p:grpSpPr>
        <p:sp>
          <p:nvSpPr>
            <p:cNvPr id="6095" name="Google Shape;6095;p74"/>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4"/>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7" name="Google Shape;6097;p74"/>
          <p:cNvGrpSpPr/>
          <p:nvPr/>
        </p:nvGrpSpPr>
        <p:grpSpPr>
          <a:xfrm>
            <a:off x="3483038" y="3186759"/>
            <a:ext cx="372749" cy="241158"/>
            <a:chOff x="-37806500" y="3643030"/>
            <a:chExt cx="319025" cy="206400"/>
          </a:xfrm>
        </p:grpSpPr>
        <p:sp>
          <p:nvSpPr>
            <p:cNvPr id="6098" name="Google Shape;6098;p74"/>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4"/>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0" name="Google Shape;6100;p74"/>
          <p:cNvGrpSpPr/>
          <p:nvPr/>
        </p:nvGrpSpPr>
        <p:grpSpPr>
          <a:xfrm>
            <a:off x="3485346" y="3579056"/>
            <a:ext cx="368134" cy="371814"/>
            <a:chOff x="-37804925" y="3953450"/>
            <a:chExt cx="315075" cy="318225"/>
          </a:xfrm>
        </p:grpSpPr>
        <p:sp>
          <p:nvSpPr>
            <p:cNvPr id="6101" name="Google Shape;6101;p74"/>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4"/>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4"/>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04" name="Google Shape;6104;p74"/>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05" name="Google Shape;6105;p74"/>
          <p:cNvGrpSpPr/>
          <p:nvPr/>
        </p:nvGrpSpPr>
        <p:grpSpPr>
          <a:xfrm>
            <a:off x="4840364" y="1328538"/>
            <a:ext cx="355663" cy="308725"/>
            <a:chOff x="-28462125" y="3199700"/>
            <a:chExt cx="298550" cy="259150"/>
          </a:xfrm>
        </p:grpSpPr>
        <p:sp>
          <p:nvSpPr>
            <p:cNvPr id="6106" name="Google Shape;6106;p74"/>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4"/>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4"/>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9" name="Google Shape;6109;p74"/>
          <p:cNvGrpSpPr/>
          <p:nvPr/>
        </p:nvGrpSpPr>
        <p:grpSpPr>
          <a:xfrm>
            <a:off x="4841317" y="1763228"/>
            <a:ext cx="353757" cy="352833"/>
            <a:chOff x="-28461325" y="3545475"/>
            <a:chExt cx="296950" cy="296175"/>
          </a:xfrm>
        </p:grpSpPr>
        <p:sp>
          <p:nvSpPr>
            <p:cNvPr id="6110" name="Google Shape;6110;p74"/>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4"/>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4"/>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4"/>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4"/>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4"/>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6" name="Google Shape;6116;p74"/>
          <p:cNvGrpSpPr/>
          <p:nvPr/>
        </p:nvGrpSpPr>
        <p:grpSpPr>
          <a:xfrm>
            <a:off x="4837550" y="2213272"/>
            <a:ext cx="361292" cy="352803"/>
            <a:chOff x="-28463700" y="3914875"/>
            <a:chExt cx="303275" cy="296150"/>
          </a:xfrm>
        </p:grpSpPr>
        <p:sp>
          <p:nvSpPr>
            <p:cNvPr id="6117" name="Google Shape;6117;p74"/>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4"/>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9" name="Google Shape;6119;p74"/>
          <p:cNvGrpSpPr/>
          <p:nvPr/>
        </p:nvGrpSpPr>
        <p:grpSpPr>
          <a:xfrm>
            <a:off x="7072335" y="1369355"/>
            <a:ext cx="351880" cy="227092"/>
            <a:chOff x="-26573400" y="3224125"/>
            <a:chExt cx="295375" cy="190625"/>
          </a:xfrm>
        </p:grpSpPr>
        <p:sp>
          <p:nvSpPr>
            <p:cNvPr id="6120" name="Google Shape;6120;p74"/>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4"/>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2" name="Google Shape;6122;p74"/>
          <p:cNvGrpSpPr/>
          <p:nvPr/>
        </p:nvGrpSpPr>
        <p:grpSpPr>
          <a:xfrm>
            <a:off x="7072335" y="1763690"/>
            <a:ext cx="351880" cy="351910"/>
            <a:chOff x="-26573400" y="3546250"/>
            <a:chExt cx="295375" cy="295400"/>
          </a:xfrm>
        </p:grpSpPr>
        <p:sp>
          <p:nvSpPr>
            <p:cNvPr id="6123" name="Google Shape;6123;p74"/>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4"/>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4"/>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4"/>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4"/>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8" name="Google Shape;6128;p74"/>
          <p:cNvGrpSpPr/>
          <p:nvPr/>
        </p:nvGrpSpPr>
        <p:grpSpPr>
          <a:xfrm>
            <a:off x="7060615" y="2213599"/>
            <a:ext cx="375319" cy="352148"/>
            <a:chOff x="-26583625" y="3917025"/>
            <a:chExt cx="315050" cy="295600"/>
          </a:xfrm>
        </p:grpSpPr>
        <p:sp>
          <p:nvSpPr>
            <p:cNvPr id="6129" name="Google Shape;6129;p74"/>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4"/>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4"/>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4"/>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33" name="Google Shape;6133;p74"/>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34" name="Google Shape;6134;p74"/>
          <p:cNvGrpSpPr/>
          <p:nvPr/>
        </p:nvGrpSpPr>
        <p:grpSpPr>
          <a:xfrm>
            <a:off x="5759130" y="3172629"/>
            <a:ext cx="289039" cy="352833"/>
            <a:chOff x="-24694925" y="3518700"/>
            <a:chExt cx="242625" cy="296175"/>
          </a:xfrm>
        </p:grpSpPr>
        <p:sp>
          <p:nvSpPr>
            <p:cNvPr id="6135" name="Google Shape;6135;p74"/>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4"/>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4"/>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4"/>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9" name="Google Shape;6139;p74"/>
          <p:cNvGrpSpPr/>
          <p:nvPr/>
        </p:nvGrpSpPr>
        <p:grpSpPr>
          <a:xfrm>
            <a:off x="5758668" y="3622657"/>
            <a:ext cx="289962" cy="352833"/>
            <a:chOff x="-24709100" y="3888875"/>
            <a:chExt cx="243400" cy="296175"/>
          </a:xfrm>
        </p:grpSpPr>
        <p:sp>
          <p:nvSpPr>
            <p:cNvPr id="6140" name="Google Shape;6140;p74"/>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4"/>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4"/>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3" name="Google Shape;6143;p74"/>
          <p:cNvGrpSpPr/>
          <p:nvPr/>
        </p:nvGrpSpPr>
        <p:grpSpPr>
          <a:xfrm>
            <a:off x="7958668" y="2695320"/>
            <a:ext cx="356556" cy="349557"/>
            <a:chOff x="-22863675" y="3131775"/>
            <a:chExt cx="299300" cy="293425"/>
          </a:xfrm>
        </p:grpSpPr>
        <p:sp>
          <p:nvSpPr>
            <p:cNvPr id="6144" name="Google Shape;6144;p74"/>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4"/>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4"/>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7" name="Google Shape;6147;p74"/>
          <p:cNvGrpSpPr/>
          <p:nvPr/>
        </p:nvGrpSpPr>
        <p:grpSpPr>
          <a:xfrm>
            <a:off x="5301532" y="1306499"/>
            <a:ext cx="310602" cy="352803"/>
            <a:chOff x="-28069875" y="3175300"/>
            <a:chExt cx="260725" cy="296150"/>
          </a:xfrm>
        </p:grpSpPr>
        <p:sp>
          <p:nvSpPr>
            <p:cNvPr id="6148" name="Google Shape;6148;p74"/>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4"/>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4"/>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4"/>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4"/>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4"/>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4"/>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4"/>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4"/>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57" name="Google Shape;6157;p74"/>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58" name="Google Shape;6158;p74"/>
          <p:cNvGrpSpPr/>
          <p:nvPr/>
        </p:nvGrpSpPr>
        <p:grpSpPr>
          <a:xfrm>
            <a:off x="5342810" y="2213733"/>
            <a:ext cx="228045" cy="351880"/>
            <a:chOff x="-28032075" y="3916450"/>
            <a:chExt cx="191425" cy="295375"/>
          </a:xfrm>
        </p:grpSpPr>
        <p:sp>
          <p:nvSpPr>
            <p:cNvPr id="6159" name="Google Shape;6159;p74"/>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4"/>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4"/>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2" name="Google Shape;6162;p74"/>
          <p:cNvGrpSpPr/>
          <p:nvPr/>
        </p:nvGrpSpPr>
        <p:grpSpPr>
          <a:xfrm>
            <a:off x="7508157" y="1306484"/>
            <a:ext cx="352833" cy="352833"/>
            <a:chOff x="-26201650" y="3176075"/>
            <a:chExt cx="296175" cy="296175"/>
          </a:xfrm>
        </p:grpSpPr>
        <p:sp>
          <p:nvSpPr>
            <p:cNvPr id="6163" name="Google Shape;6163;p74"/>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4"/>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5" name="Google Shape;6165;p74"/>
          <p:cNvGrpSpPr/>
          <p:nvPr/>
        </p:nvGrpSpPr>
        <p:grpSpPr>
          <a:xfrm>
            <a:off x="7507680" y="1763705"/>
            <a:ext cx="353786" cy="351880"/>
            <a:chOff x="-26204800" y="3547050"/>
            <a:chExt cx="296975" cy="295375"/>
          </a:xfrm>
        </p:grpSpPr>
        <p:sp>
          <p:nvSpPr>
            <p:cNvPr id="6166" name="Google Shape;6166;p74"/>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4"/>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68" name="Google Shape;6168;p74"/>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69" name="Google Shape;6169;p74"/>
          <p:cNvGrpSpPr/>
          <p:nvPr/>
        </p:nvGrpSpPr>
        <p:grpSpPr>
          <a:xfrm>
            <a:off x="6178935" y="2693683"/>
            <a:ext cx="345328" cy="352833"/>
            <a:chOff x="-24353875" y="3147725"/>
            <a:chExt cx="289875" cy="296175"/>
          </a:xfrm>
        </p:grpSpPr>
        <p:sp>
          <p:nvSpPr>
            <p:cNvPr id="6170" name="Google Shape;6170;p74"/>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4"/>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2" name="Google Shape;6172;p74"/>
          <p:cNvGrpSpPr/>
          <p:nvPr/>
        </p:nvGrpSpPr>
        <p:grpSpPr>
          <a:xfrm>
            <a:off x="6186917" y="3173090"/>
            <a:ext cx="329365" cy="351910"/>
            <a:chOff x="-24344425" y="3519475"/>
            <a:chExt cx="276475" cy="295400"/>
          </a:xfrm>
        </p:grpSpPr>
        <p:sp>
          <p:nvSpPr>
            <p:cNvPr id="6173" name="Google Shape;6173;p74"/>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4"/>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5" name="Google Shape;6175;p74"/>
          <p:cNvGrpSpPr/>
          <p:nvPr/>
        </p:nvGrpSpPr>
        <p:grpSpPr>
          <a:xfrm>
            <a:off x="6176597" y="3625010"/>
            <a:ext cx="350004" cy="348128"/>
            <a:chOff x="-24353075" y="3891250"/>
            <a:chExt cx="293800" cy="292225"/>
          </a:xfrm>
        </p:grpSpPr>
        <p:sp>
          <p:nvSpPr>
            <p:cNvPr id="6176" name="Google Shape;6176;p74"/>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4"/>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8" name="Google Shape;6178;p74"/>
          <p:cNvGrpSpPr/>
          <p:nvPr/>
        </p:nvGrpSpPr>
        <p:grpSpPr>
          <a:xfrm>
            <a:off x="7960068" y="3173313"/>
            <a:ext cx="353757" cy="351463"/>
            <a:chOff x="-22845575" y="3504075"/>
            <a:chExt cx="296950" cy="295025"/>
          </a:xfrm>
        </p:grpSpPr>
        <p:sp>
          <p:nvSpPr>
            <p:cNvPr id="6179" name="Google Shape;6179;p74"/>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4"/>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1" name="Google Shape;6181;p74"/>
          <p:cNvGrpSpPr/>
          <p:nvPr/>
        </p:nvGrpSpPr>
        <p:grpSpPr>
          <a:xfrm>
            <a:off x="5753249" y="1306961"/>
            <a:ext cx="299344" cy="351880"/>
            <a:chOff x="-27691025" y="3175300"/>
            <a:chExt cx="251275" cy="295375"/>
          </a:xfrm>
        </p:grpSpPr>
        <p:sp>
          <p:nvSpPr>
            <p:cNvPr id="6182" name="Google Shape;6182;p74"/>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4"/>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4"/>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4"/>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6" name="Google Shape;6186;p74"/>
          <p:cNvGrpSpPr/>
          <p:nvPr/>
        </p:nvGrpSpPr>
        <p:grpSpPr>
          <a:xfrm>
            <a:off x="5725566" y="1825637"/>
            <a:ext cx="354710" cy="228015"/>
            <a:chOff x="-27721750" y="3598250"/>
            <a:chExt cx="297750" cy="191400"/>
          </a:xfrm>
        </p:grpSpPr>
        <p:sp>
          <p:nvSpPr>
            <p:cNvPr id="6187" name="Google Shape;6187;p74"/>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4"/>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9" name="Google Shape;6189;p74"/>
          <p:cNvGrpSpPr/>
          <p:nvPr/>
        </p:nvGrpSpPr>
        <p:grpSpPr>
          <a:xfrm>
            <a:off x="5726966" y="2219183"/>
            <a:ext cx="351910" cy="340980"/>
            <a:chOff x="-27719400" y="3925600"/>
            <a:chExt cx="295400" cy="286225"/>
          </a:xfrm>
        </p:grpSpPr>
        <p:sp>
          <p:nvSpPr>
            <p:cNvPr id="6190" name="Google Shape;6190;p74"/>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4"/>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2" name="Google Shape;6192;p74"/>
          <p:cNvGrpSpPr/>
          <p:nvPr/>
        </p:nvGrpSpPr>
        <p:grpSpPr>
          <a:xfrm>
            <a:off x="7948238" y="1306023"/>
            <a:ext cx="353757" cy="353757"/>
            <a:chOff x="-25834600" y="3176875"/>
            <a:chExt cx="296950" cy="296950"/>
          </a:xfrm>
        </p:grpSpPr>
        <p:sp>
          <p:nvSpPr>
            <p:cNvPr id="6193" name="Google Shape;6193;p74"/>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4"/>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4"/>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4"/>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4"/>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8" name="Google Shape;6198;p74"/>
          <p:cNvGrpSpPr/>
          <p:nvPr/>
        </p:nvGrpSpPr>
        <p:grpSpPr>
          <a:xfrm>
            <a:off x="7948238" y="1774024"/>
            <a:ext cx="353757" cy="331241"/>
            <a:chOff x="-25834600" y="3564375"/>
            <a:chExt cx="296950" cy="278050"/>
          </a:xfrm>
        </p:grpSpPr>
        <p:sp>
          <p:nvSpPr>
            <p:cNvPr id="6199" name="Google Shape;6199;p74"/>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4"/>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4"/>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4"/>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4"/>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4"/>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4"/>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4"/>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7" name="Google Shape;6207;p74"/>
          <p:cNvGrpSpPr/>
          <p:nvPr/>
        </p:nvGrpSpPr>
        <p:grpSpPr>
          <a:xfrm>
            <a:off x="7946362" y="2213376"/>
            <a:ext cx="357509" cy="352595"/>
            <a:chOff x="-25834600" y="3915850"/>
            <a:chExt cx="300100" cy="295975"/>
          </a:xfrm>
        </p:grpSpPr>
        <p:sp>
          <p:nvSpPr>
            <p:cNvPr id="6208" name="Google Shape;6208;p74"/>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4"/>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4"/>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1" name="Google Shape;6211;p74"/>
          <p:cNvGrpSpPr/>
          <p:nvPr/>
        </p:nvGrpSpPr>
        <p:grpSpPr>
          <a:xfrm>
            <a:off x="6681790" y="2694606"/>
            <a:ext cx="228968" cy="350987"/>
            <a:chOff x="-23930925" y="3149300"/>
            <a:chExt cx="192200" cy="294625"/>
          </a:xfrm>
        </p:grpSpPr>
        <p:sp>
          <p:nvSpPr>
            <p:cNvPr id="6212" name="Google Shape;6212;p74"/>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4"/>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4"/>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4"/>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6" name="Google Shape;6216;p74"/>
          <p:cNvGrpSpPr/>
          <p:nvPr/>
        </p:nvGrpSpPr>
        <p:grpSpPr>
          <a:xfrm>
            <a:off x="6638620" y="3173090"/>
            <a:ext cx="315307" cy="351910"/>
            <a:chOff x="-23962425" y="3519475"/>
            <a:chExt cx="264675" cy="295400"/>
          </a:xfrm>
        </p:grpSpPr>
        <p:sp>
          <p:nvSpPr>
            <p:cNvPr id="6217" name="Google Shape;6217;p74"/>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4"/>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19" name="Google Shape;6219;p74"/>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20" name="Google Shape;6220;p74"/>
          <p:cNvGrpSpPr/>
          <p:nvPr/>
        </p:nvGrpSpPr>
        <p:grpSpPr>
          <a:xfrm>
            <a:off x="8017295" y="3623134"/>
            <a:ext cx="239302" cy="351880"/>
            <a:chOff x="-22788075" y="3904625"/>
            <a:chExt cx="200875" cy="295375"/>
          </a:xfrm>
        </p:grpSpPr>
        <p:sp>
          <p:nvSpPr>
            <p:cNvPr id="6221" name="Google Shape;6221;p74"/>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4"/>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4"/>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4"/>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5" name="Google Shape;6225;p74"/>
          <p:cNvGrpSpPr/>
          <p:nvPr/>
        </p:nvGrpSpPr>
        <p:grpSpPr>
          <a:xfrm>
            <a:off x="6172593" y="1306499"/>
            <a:ext cx="354710" cy="352803"/>
            <a:chOff x="-27351575" y="3175300"/>
            <a:chExt cx="297750" cy="296150"/>
          </a:xfrm>
        </p:grpSpPr>
        <p:sp>
          <p:nvSpPr>
            <p:cNvPr id="6226" name="Google Shape;6226;p74"/>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4"/>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4"/>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4"/>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0" name="Google Shape;6230;p74"/>
          <p:cNvGrpSpPr/>
          <p:nvPr/>
        </p:nvGrpSpPr>
        <p:grpSpPr>
          <a:xfrm>
            <a:off x="6215302" y="1763109"/>
            <a:ext cx="269293" cy="353072"/>
            <a:chOff x="-27313750" y="3545275"/>
            <a:chExt cx="226050" cy="296375"/>
          </a:xfrm>
        </p:grpSpPr>
        <p:sp>
          <p:nvSpPr>
            <p:cNvPr id="6231" name="Google Shape;6231;p74"/>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4"/>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4"/>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4" name="Google Shape;6234;p74"/>
          <p:cNvGrpSpPr/>
          <p:nvPr/>
        </p:nvGrpSpPr>
        <p:grpSpPr>
          <a:xfrm>
            <a:off x="6172593" y="2211380"/>
            <a:ext cx="354710" cy="356586"/>
            <a:chOff x="-27351575" y="3915650"/>
            <a:chExt cx="297750" cy="299325"/>
          </a:xfrm>
        </p:grpSpPr>
        <p:sp>
          <p:nvSpPr>
            <p:cNvPr id="6235" name="Google Shape;6235;p74"/>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4"/>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7" name="Google Shape;6237;p74"/>
          <p:cNvGrpSpPr/>
          <p:nvPr/>
        </p:nvGrpSpPr>
        <p:grpSpPr>
          <a:xfrm>
            <a:off x="4860084" y="2693579"/>
            <a:ext cx="319060" cy="353042"/>
            <a:chOff x="-25445525" y="3175900"/>
            <a:chExt cx="267825" cy="296350"/>
          </a:xfrm>
        </p:grpSpPr>
        <p:sp>
          <p:nvSpPr>
            <p:cNvPr id="6238" name="Google Shape;6238;p74"/>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4"/>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4"/>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1" name="Google Shape;6241;p74"/>
          <p:cNvGrpSpPr/>
          <p:nvPr/>
        </p:nvGrpSpPr>
        <p:grpSpPr>
          <a:xfrm>
            <a:off x="4841797" y="3183902"/>
            <a:ext cx="355633" cy="330288"/>
            <a:chOff x="-25465200" y="3565175"/>
            <a:chExt cx="298525" cy="277250"/>
          </a:xfrm>
        </p:grpSpPr>
        <p:sp>
          <p:nvSpPr>
            <p:cNvPr id="6242" name="Google Shape;6242;p74"/>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4"/>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4" name="Google Shape;6244;p74"/>
          <p:cNvGrpSpPr/>
          <p:nvPr/>
        </p:nvGrpSpPr>
        <p:grpSpPr>
          <a:xfrm>
            <a:off x="4841336" y="3623432"/>
            <a:ext cx="356556" cy="351285"/>
            <a:chOff x="-25465200" y="3916150"/>
            <a:chExt cx="299300" cy="294875"/>
          </a:xfrm>
        </p:grpSpPr>
        <p:sp>
          <p:nvSpPr>
            <p:cNvPr id="6245" name="Google Shape;6245;p74"/>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4"/>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7" name="Google Shape;6247;p74"/>
          <p:cNvGrpSpPr/>
          <p:nvPr/>
        </p:nvGrpSpPr>
        <p:grpSpPr>
          <a:xfrm>
            <a:off x="7068775" y="2693698"/>
            <a:ext cx="351880" cy="352803"/>
            <a:chOff x="-23615075" y="3148525"/>
            <a:chExt cx="295375" cy="296150"/>
          </a:xfrm>
        </p:grpSpPr>
        <p:sp>
          <p:nvSpPr>
            <p:cNvPr id="6248" name="Google Shape;6248;p74"/>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4"/>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4"/>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4"/>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52" name="Google Shape;6252;p74"/>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53" name="Google Shape;6253;p74"/>
          <p:cNvGrpSpPr/>
          <p:nvPr/>
        </p:nvGrpSpPr>
        <p:grpSpPr>
          <a:xfrm>
            <a:off x="7068299" y="3632977"/>
            <a:ext cx="352833" cy="332194"/>
            <a:chOff x="-23615075" y="3906200"/>
            <a:chExt cx="296175" cy="278850"/>
          </a:xfrm>
        </p:grpSpPr>
        <p:sp>
          <p:nvSpPr>
            <p:cNvPr id="6254" name="Google Shape;6254;p74"/>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4"/>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4"/>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57" name="Google Shape;6257;p74"/>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58" name="Google Shape;6258;p74"/>
          <p:cNvGrpSpPr/>
          <p:nvPr/>
        </p:nvGrpSpPr>
        <p:grpSpPr>
          <a:xfrm>
            <a:off x="6617268" y="1306618"/>
            <a:ext cx="353757" cy="352565"/>
            <a:chOff x="-26980600" y="3175500"/>
            <a:chExt cx="296950" cy="295950"/>
          </a:xfrm>
        </p:grpSpPr>
        <p:sp>
          <p:nvSpPr>
            <p:cNvPr id="6259" name="Google Shape;6259;p74"/>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4"/>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4"/>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62" name="Google Shape;6262;p74"/>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63" name="Google Shape;6263;p74"/>
          <p:cNvGrpSpPr/>
          <p:nvPr/>
        </p:nvGrpSpPr>
        <p:grpSpPr>
          <a:xfrm>
            <a:off x="6617744" y="2245154"/>
            <a:ext cx="352803" cy="289039"/>
            <a:chOff x="-26981375" y="3951875"/>
            <a:chExt cx="296150" cy="242625"/>
          </a:xfrm>
        </p:grpSpPr>
        <p:sp>
          <p:nvSpPr>
            <p:cNvPr id="6264" name="Google Shape;6264;p74"/>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4"/>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4"/>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7" name="Google Shape;6267;p74"/>
          <p:cNvGrpSpPr/>
          <p:nvPr/>
        </p:nvGrpSpPr>
        <p:grpSpPr>
          <a:xfrm>
            <a:off x="5282787" y="2692745"/>
            <a:ext cx="351910" cy="354710"/>
            <a:chOff x="-25094250" y="3176075"/>
            <a:chExt cx="295400" cy="297750"/>
          </a:xfrm>
        </p:grpSpPr>
        <p:sp>
          <p:nvSpPr>
            <p:cNvPr id="6268" name="Google Shape;6268;p74"/>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4"/>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4"/>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1" name="Google Shape;6271;p74"/>
          <p:cNvGrpSpPr/>
          <p:nvPr/>
        </p:nvGrpSpPr>
        <p:grpSpPr>
          <a:xfrm>
            <a:off x="5282787" y="3173106"/>
            <a:ext cx="351910" cy="351880"/>
            <a:chOff x="-25094250" y="3547050"/>
            <a:chExt cx="295400" cy="295375"/>
          </a:xfrm>
        </p:grpSpPr>
        <p:sp>
          <p:nvSpPr>
            <p:cNvPr id="6272" name="Google Shape;6272;p74"/>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4"/>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4"/>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4"/>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4"/>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77" name="Google Shape;6277;p74"/>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78" name="Google Shape;6278;p74"/>
          <p:cNvGrpSpPr/>
          <p:nvPr/>
        </p:nvGrpSpPr>
        <p:grpSpPr>
          <a:xfrm>
            <a:off x="7514864" y="2693698"/>
            <a:ext cx="352803" cy="352803"/>
            <a:chOff x="-23245675" y="3148525"/>
            <a:chExt cx="296150" cy="296150"/>
          </a:xfrm>
        </p:grpSpPr>
        <p:sp>
          <p:nvSpPr>
            <p:cNvPr id="6279" name="Google Shape;6279;p74"/>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4"/>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4"/>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82" name="Google Shape;6282;p74"/>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83" name="Google Shape;6283;p74"/>
          <p:cNvGrpSpPr/>
          <p:nvPr/>
        </p:nvGrpSpPr>
        <p:grpSpPr>
          <a:xfrm>
            <a:off x="7515325" y="3622672"/>
            <a:ext cx="351880" cy="352803"/>
            <a:chOff x="-23244900" y="3888100"/>
            <a:chExt cx="295375" cy="296150"/>
          </a:xfrm>
        </p:grpSpPr>
        <p:sp>
          <p:nvSpPr>
            <p:cNvPr id="6284" name="Google Shape;6284;p74"/>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4"/>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4"/>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4"/>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4"/>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4"/>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4"/>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4"/>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4"/>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4"/>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4"/>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95" name="Google Shape;6295;p74"/>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4"/>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6297" name="Google Shape;6297;p74"/>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301" name="Shape 6301"/>
        <p:cNvGrpSpPr/>
        <p:nvPr/>
      </p:nvGrpSpPr>
      <p:grpSpPr>
        <a:xfrm>
          <a:off x="0" y="0"/>
          <a:ext cx="0" cy="0"/>
          <a:chOff x="0" y="0"/>
          <a:chExt cx="0" cy="0"/>
        </a:xfrm>
      </p:grpSpPr>
      <p:sp>
        <p:nvSpPr>
          <p:cNvPr id="6302" name="Google Shape;6302;p75"/>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03" name="Google Shape;6303;p75"/>
          <p:cNvGrpSpPr/>
          <p:nvPr/>
        </p:nvGrpSpPr>
        <p:grpSpPr>
          <a:xfrm>
            <a:off x="832654" y="1819647"/>
            <a:ext cx="367261" cy="367261"/>
            <a:chOff x="-65145700" y="3727425"/>
            <a:chExt cx="317425" cy="317425"/>
          </a:xfrm>
        </p:grpSpPr>
        <p:sp>
          <p:nvSpPr>
            <p:cNvPr id="6304" name="Google Shape;6304;p75"/>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5"/>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6" name="Google Shape;6306;p75"/>
          <p:cNvGrpSpPr/>
          <p:nvPr/>
        </p:nvGrpSpPr>
        <p:grpSpPr>
          <a:xfrm>
            <a:off x="835851" y="2248561"/>
            <a:ext cx="360868" cy="367261"/>
            <a:chOff x="-65144125" y="4094450"/>
            <a:chExt cx="311900" cy="317425"/>
          </a:xfrm>
        </p:grpSpPr>
        <p:sp>
          <p:nvSpPr>
            <p:cNvPr id="6307" name="Google Shape;6307;p75"/>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5"/>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5"/>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10" name="Google Shape;6310;p75"/>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1" name="Google Shape;6311;p75"/>
          <p:cNvGrpSpPr/>
          <p:nvPr/>
        </p:nvGrpSpPr>
        <p:grpSpPr>
          <a:xfrm>
            <a:off x="3039420" y="1819256"/>
            <a:ext cx="370645" cy="368042"/>
            <a:chOff x="-63250675" y="3744075"/>
            <a:chExt cx="320350" cy="318100"/>
          </a:xfrm>
        </p:grpSpPr>
        <p:sp>
          <p:nvSpPr>
            <p:cNvPr id="6312" name="Google Shape;6312;p75"/>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5"/>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5"/>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5" name="Google Shape;6315;p75"/>
          <p:cNvGrpSpPr/>
          <p:nvPr/>
        </p:nvGrpSpPr>
        <p:grpSpPr>
          <a:xfrm>
            <a:off x="3041112" y="2248561"/>
            <a:ext cx="367261" cy="367261"/>
            <a:chOff x="-63250675" y="4110200"/>
            <a:chExt cx="317425" cy="317425"/>
          </a:xfrm>
        </p:grpSpPr>
        <p:sp>
          <p:nvSpPr>
            <p:cNvPr id="6316" name="Google Shape;6316;p75"/>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5"/>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5"/>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5"/>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5"/>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5"/>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5"/>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5"/>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5"/>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5" name="Google Shape;6325;p75"/>
          <p:cNvGrpSpPr/>
          <p:nvPr/>
        </p:nvGrpSpPr>
        <p:grpSpPr>
          <a:xfrm>
            <a:off x="1720159" y="2745656"/>
            <a:ext cx="359075" cy="358844"/>
            <a:chOff x="-61351725" y="3372400"/>
            <a:chExt cx="310350" cy="310150"/>
          </a:xfrm>
        </p:grpSpPr>
        <p:sp>
          <p:nvSpPr>
            <p:cNvPr id="6326" name="Google Shape;6326;p75"/>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5"/>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5"/>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9" name="Google Shape;6329;p75"/>
          <p:cNvGrpSpPr/>
          <p:nvPr/>
        </p:nvGrpSpPr>
        <p:grpSpPr>
          <a:xfrm>
            <a:off x="1716514" y="3208713"/>
            <a:ext cx="366364" cy="333534"/>
            <a:chOff x="-61354875" y="3751050"/>
            <a:chExt cx="316650" cy="288275"/>
          </a:xfrm>
        </p:grpSpPr>
        <p:sp>
          <p:nvSpPr>
            <p:cNvPr id="6330" name="Google Shape;6330;p75"/>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5"/>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5"/>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3" name="Google Shape;6333;p75"/>
          <p:cNvGrpSpPr/>
          <p:nvPr/>
        </p:nvGrpSpPr>
        <p:grpSpPr>
          <a:xfrm>
            <a:off x="1716514" y="3650352"/>
            <a:ext cx="366364" cy="367290"/>
            <a:chOff x="-61354875" y="4101525"/>
            <a:chExt cx="316650" cy="317450"/>
          </a:xfrm>
        </p:grpSpPr>
        <p:sp>
          <p:nvSpPr>
            <p:cNvPr id="6334" name="Google Shape;6334;p75"/>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5"/>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6" name="Google Shape;6336;p75"/>
          <p:cNvGrpSpPr/>
          <p:nvPr/>
        </p:nvGrpSpPr>
        <p:grpSpPr>
          <a:xfrm>
            <a:off x="3932949" y="2742228"/>
            <a:ext cx="368157" cy="365699"/>
            <a:chOff x="-59470075" y="3308975"/>
            <a:chExt cx="318200" cy="316075"/>
          </a:xfrm>
        </p:grpSpPr>
        <p:sp>
          <p:nvSpPr>
            <p:cNvPr id="6337" name="Google Shape;6337;p75"/>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5"/>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5"/>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5"/>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5"/>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5"/>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5"/>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5"/>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5"/>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6" name="Google Shape;6346;p75"/>
          <p:cNvGrpSpPr/>
          <p:nvPr/>
        </p:nvGrpSpPr>
        <p:grpSpPr>
          <a:xfrm>
            <a:off x="1278379" y="1377933"/>
            <a:ext cx="367261" cy="364686"/>
            <a:chOff x="-64781025" y="3361050"/>
            <a:chExt cx="317425" cy="315200"/>
          </a:xfrm>
        </p:grpSpPr>
        <p:sp>
          <p:nvSpPr>
            <p:cNvPr id="6347" name="Google Shape;6347;p75"/>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5"/>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5"/>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5"/>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1" name="Google Shape;6351;p75"/>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5"/>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5"/>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54" name="Google Shape;6354;p75"/>
          <p:cNvGrpSpPr/>
          <p:nvPr/>
        </p:nvGrpSpPr>
        <p:grpSpPr>
          <a:xfrm>
            <a:off x="3482779" y="1819372"/>
            <a:ext cx="382765" cy="367810"/>
            <a:chOff x="-62890750" y="3747425"/>
            <a:chExt cx="330825" cy="317900"/>
          </a:xfrm>
        </p:grpSpPr>
        <p:sp>
          <p:nvSpPr>
            <p:cNvPr id="6355" name="Google Shape;6355;p75"/>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5"/>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5"/>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5"/>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5"/>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5"/>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5"/>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5"/>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5"/>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5"/>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5"/>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5"/>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5"/>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5"/>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9" name="Google Shape;6369;p75"/>
          <p:cNvGrpSpPr/>
          <p:nvPr/>
        </p:nvGrpSpPr>
        <p:grpSpPr>
          <a:xfrm>
            <a:off x="3490531" y="2249009"/>
            <a:ext cx="367261" cy="366364"/>
            <a:chOff x="-62884425" y="4111775"/>
            <a:chExt cx="317425" cy="316650"/>
          </a:xfrm>
        </p:grpSpPr>
        <p:sp>
          <p:nvSpPr>
            <p:cNvPr id="6370" name="Google Shape;6370;p75"/>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5"/>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2" name="Google Shape;6372;p75"/>
          <p:cNvGrpSpPr/>
          <p:nvPr/>
        </p:nvGrpSpPr>
        <p:grpSpPr>
          <a:xfrm>
            <a:off x="2163165" y="2745078"/>
            <a:ext cx="365438" cy="360001"/>
            <a:chOff x="-60991775" y="3376900"/>
            <a:chExt cx="315850" cy="311150"/>
          </a:xfrm>
        </p:grpSpPr>
        <p:sp>
          <p:nvSpPr>
            <p:cNvPr id="6373" name="Google Shape;6373;p75"/>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5"/>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5"/>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6" name="Google Shape;6376;p75"/>
          <p:cNvGrpSpPr/>
          <p:nvPr/>
        </p:nvGrpSpPr>
        <p:grpSpPr>
          <a:xfrm>
            <a:off x="2162702" y="3195942"/>
            <a:ext cx="366364" cy="359075"/>
            <a:chOff x="-60988625" y="3740800"/>
            <a:chExt cx="316650" cy="310350"/>
          </a:xfrm>
        </p:grpSpPr>
        <p:sp>
          <p:nvSpPr>
            <p:cNvPr id="6377" name="Google Shape;6377;p75"/>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5"/>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5"/>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0" name="Google Shape;6380;p75"/>
          <p:cNvGrpSpPr/>
          <p:nvPr/>
        </p:nvGrpSpPr>
        <p:grpSpPr>
          <a:xfrm>
            <a:off x="2162702" y="3651393"/>
            <a:ext cx="366364" cy="365207"/>
            <a:chOff x="-60987850" y="4100950"/>
            <a:chExt cx="316650" cy="315650"/>
          </a:xfrm>
        </p:grpSpPr>
        <p:sp>
          <p:nvSpPr>
            <p:cNvPr id="6381" name="Google Shape;6381;p75"/>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5"/>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5"/>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5"/>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5"/>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6" name="Google Shape;6386;p75"/>
          <p:cNvGrpSpPr/>
          <p:nvPr/>
        </p:nvGrpSpPr>
        <p:grpSpPr>
          <a:xfrm>
            <a:off x="3932486" y="3196853"/>
            <a:ext cx="369083" cy="357253"/>
            <a:chOff x="-59447250" y="3706150"/>
            <a:chExt cx="319000" cy="308775"/>
          </a:xfrm>
        </p:grpSpPr>
        <p:sp>
          <p:nvSpPr>
            <p:cNvPr id="6387" name="Google Shape;6387;p75"/>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5"/>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5"/>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5"/>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1" name="Google Shape;6391;p75"/>
          <p:cNvGrpSpPr/>
          <p:nvPr/>
        </p:nvGrpSpPr>
        <p:grpSpPr>
          <a:xfrm>
            <a:off x="1721214" y="1378164"/>
            <a:ext cx="368186" cy="364224"/>
            <a:chOff x="-64406125" y="3362225"/>
            <a:chExt cx="318225" cy="314800"/>
          </a:xfrm>
        </p:grpSpPr>
        <p:sp>
          <p:nvSpPr>
            <p:cNvPr id="6392" name="Google Shape;6392;p75"/>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5"/>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94" name="Google Shape;6394;p75"/>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95" name="Google Shape;6395;p75"/>
          <p:cNvGrpSpPr/>
          <p:nvPr/>
        </p:nvGrpSpPr>
        <p:grpSpPr>
          <a:xfrm>
            <a:off x="1721677" y="2249009"/>
            <a:ext cx="367261" cy="366364"/>
            <a:chOff x="-64410850" y="4094450"/>
            <a:chExt cx="317425" cy="316650"/>
          </a:xfrm>
        </p:grpSpPr>
        <p:sp>
          <p:nvSpPr>
            <p:cNvPr id="6396" name="Google Shape;6396;p75"/>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5"/>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5"/>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99" name="Google Shape;6399;p75"/>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00" name="Google Shape;6400;p75"/>
          <p:cNvGrpSpPr/>
          <p:nvPr/>
        </p:nvGrpSpPr>
        <p:grpSpPr>
          <a:xfrm>
            <a:off x="3943225" y="1819083"/>
            <a:ext cx="365467" cy="368389"/>
            <a:chOff x="-62516625" y="3743175"/>
            <a:chExt cx="315875" cy="318400"/>
          </a:xfrm>
        </p:grpSpPr>
        <p:sp>
          <p:nvSpPr>
            <p:cNvPr id="6401" name="Google Shape;6401;p75"/>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5"/>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3" name="Google Shape;6403;p75"/>
          <p:cNvGrpSpPr/>
          <p:nvPr/>
        </p:nvGrpSpPr>
        <p:grpSpPr>
          <a:xfrm>
            <a:off x="3950065" y="2269054"/>
            <a:ext cx="351786" cy="326274"/>
            <a:chOff x="-62511900" y="4129100"/>
            <a:chExt cx="304050" cy="282000"/>
          </a:xfrm>
        </p:grpSpPr>
        <p:sp>
          <p:nvSpPr>
            <p:cNvPr id="6404" name="Google Shape;6404;p75"/>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5"/>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5"/>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5"/>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5"/>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9" name="Google Shape;6409;p75"/>
          <p:cNvGrpSpPr/>
          <p:nvPr/>
        </p:nvGrpSpPr>
        <p:grpSpPr>
          <a:xfrm>
            <a:off x="2628187" y="2741448"/>
            <a:ext cx="310770" cy="367261"/>
            <a:chOff x="-60597975" y="3367475"/>
            <a:chExt cx="268600" cy="317425"/>
          </a:xfrm>
        </p:grpSpPr>
        <p:sp>
          <p:nvSpPr>
            <p:cNvPr id="6410" name="Google Shape;6410;p75"/>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5"/>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5"/>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5"/>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5"/>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15" name="Google Shape;6415;p75"/>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16" name="Google Shape;6416;p75"/>
          <p:cNvGrpSpPr/>
          <p:nvPr/>
        </p:nvGrpSpPr>
        <p:grpSpPr>
          <a:xfrm>
            <a:off x="2600390" y="3702764"/>
            <a:ext cx="366364" cy="262465"/>
            <a:chOff x="-60621600" y="4145650"/>
            <a:chExt cx="316650" cy="226850"/>
          </a:xfrm>
        </p:grpSpPr>
        <p:sp>
          <p:nvSpPr>
            <p:cNvPr id="6417" name="Google Shape;6417;p75"/>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5"/>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5"/>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0" name="Google Shape;6420;p75"/>
          <p:cNvGrpSpPr/>
          <p:nvPr/>
        </p:nvGrpSpPr>
        <p:grpSpPr>
          <a:xfrm>
            <a:off x="3937042" y="3651263"/>
            <a:ext cx="359972" cy="365467"/>
            <a:chOff x="-59400775" y="4084200"/>
            <a:chExt cx="311125" cy="315875"/>
          </a:xfrm>
        </p:grpSpPr>
        <p:sp>
          <p:nvSpPr>
            <p:cNvPr id="6421" name="Google Shape;6421;p75"/>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5"/>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5"/>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5"/>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5"/>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5"/>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7" name="Google Shape;6427;p75"/>
          <p:cNvGrpSpPr/>
          <p:nvPr/>
        </p:nvGrpSpPr>
        <p:grpSpPr>
          <a:xfrm>
            <a:off x="2161136" y="1377094"/>
            <a:ext cx="365438" cy="366364"/>
            <a:chOff x="-64044600" y="3360375"/>
            <a:chExt cx="315850" cy="316650"/>
          </a:xfrm>
        </p:grpSpPr>
        <p:sp>
          <p:nvSpPr>
            <p:cNvPr id="6428" name="Google Shape;6428;p75"/>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5"/>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5"/>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1" name="Google Shape;6431;p75"/>
          <p:cNvGrpSpPr/>
          <p:nvPr/>
        </p:nvGrpSpPr>
        <p:grpSpPr>
          <a:xfrm>
            <a:off x="2187559" y="1819647"/>
            <a:ext cx="312592" cy="367261"/>
            <a:chOff x="-64022550" y="3727425"/>
            <a:chExt cx="270175" cy="317425"/>
          </a:xfrm>
        </p:grpSpPr>
        <p:sp>
          <p:nvSpPr>
            <p:cNvPr id="6432" name="Google Shape;6432;p75"/>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5"/>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5"/>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5" name="Google Shape;6435;p75"/>
          <p:cNvGrpSpPr/>
          <p:nvPr/>
        </p:nvGrpSpPr>
        <p:grpSpPr>
          <a:xfrm>
            <a:off x="2211697" y="2248547"/>
            <a:ext cx="264317" cy="367290"/>
            <a:chOff x="-64001300" y="4093650"/>
            <a:chExt cx="228450" cy="317450"/>
          </a:xfrm>
        </p:grpSpPr>
        <p:sp>
          <p:nvSpPr>
            <p:cNvPr id="6436" name="Google Shape;6436;p75"/>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5"/>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5"/>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5"/>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0" name="Google Shape;6440;p75"/>
          <p:cNvGrpSpPr/>
          <p:nvPr/>
        </p:nvGrpSpPr>
        <p:grpSpPr>
          <a:xfrm>
            <a:off x="830701" y="2741838"/>
            <a:ext cx="359972" cy="366480"/>
            <a:chOff x="-62148800" y="3377700"/>
            <a:chExt cx="311125" cy="316750"/>
          </a:xfrm>
        </p:grpSpPr>
        <p:sp>
          <p:nvSpPr>
            <p:cNvPr id="6441" name="Google Shape;6441;p75"/>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5"/>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3" name="Google Shape;6443;p75"/>
          <p:cNvGrpSpPr/>
          <p:nvPr/>
        </p:nvGrpSpPr>
        <p:grpSpPr>
          <a:xfrm>
            <a:off x="826608" y="3191835"/>
            <a:ext cx="368157" cy="367290"/>
            <a:chOff x="-62154300" y="3743950"/>
            <a:chExt cx="318200" cy="317450"/>
          </a:xfrm>
        </p:grpSpPr>
        <p:sp>
          <p:nvSpPr>
            <p:cNvPr id="6444" name="Google Shape;6444;p75"/>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5"/>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6" name="Google Shape;6446;p75"/>
          <p:cNvGrpSpPr/>
          <p:nvPr/>
        </p:nvGrpSpPr>
        <p:grpSpPr>
          <a:xfrm>
            <a:off x="826594" y="3650815"/>
            <a:ext cx="368186" cy="366364"/>
            <a:chOff x="-62151950" y="4111775"/>
            <a:chExt cx="318225" cy="316650"/>
          </a:xfrm>
        </p:grpSpPr>
        <p:sp>
          <p:nvSpPr>
            <p:cNvPr id="6447" name="Google Shape;6447;p75"/>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5"/>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5"/>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5"/>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1" name="Google Shape;6451;p75"/>
          <p:cNvGrpSpPr/>
          <p:nvPr/>
        </p:nvGrpSpPr>
        <p:grpSpPr>
          <a:xfrm>
            <a:off x="3045218" y="2741361"/>
            <a:ext cx="368157" cy="367434"/>
            <a:chOff x="-60254550" y="3367325"/>
            <a:chExt cx="318200" cy="317575"/>
          </a:xfrm>
        </p:grpSpPr>
        <p:sp>
          <p:nvSpPr>
            <p:cNvPr id="6452" name="Google Shape;6452;p75"/>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5"/>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5"/>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5"/>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6" name="Google Shape;6456;p75"/>
          <p:cNvGrpSpPr/>
          <p:nvPr/>
        </p:nvGrpSpPr>
        <p:grpSpPr>
          <a:xfrm>
            <a:off x="3046115" y="3192355"/>
            <a:ext cx="366364" cy="366248"/>
            <a:chOff x="-60255350" y="3733825"/>
            <a:chExt cx="316650" cy="316550"/>
          </a:xfrm>
        </p:grpSpPr>
        <p:sp>
          <p:nvSpPr>
            <p:cNvPr id="6457" name="Google Shape;6457;p75"/>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5"/>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5"/>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5"/>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5"/>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5"/>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5"/>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4" name="Google Shape;6464;p75"/>
          <p:cNvGrpSpPr/>
          <p:nvPr/>
        </p:nvGrpSpPr>
        <p:grpSpPr>
          <a:xfrm>
            <a:off x="3073912" y="3651263"/>
            <a:ext cx="310770" cy="365467"/>
            <a:chOff x="-60232500" y="4101525"/>
            <a:chExt cx="268600" cy="315875"/>
          </a:xfrm>
        </p:grpSpPr>
        <p:sp>
          <p:nvSpPr>
            <p:cNvPr id="6465" name="Google Shape;6465;p75"/>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5"/>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67" name="Google Shape;6467;p75"/>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68" name="Google Shape;6468;p75"/>
          <p:cNvGrpSpPr/>
          <p:nvPr/>
        </p:nvGrpSpPr>
        <p:grpSpPr>
          <a:xfrm>
            <a:off x="2606912" y="1377094"/>
            <a:ext cx="368186" cy="366364"/>
            <a:chOff x="-63679950" y="3360375"/>
            <a:chExt cx="318225" cy="316650"/>
          </a:xfrm>
        </p:grpSpPr>
        <p:sp>
          <p:nvSpPr>
            <p:cNvPr id="6469" name="Google Shape;6469;p75"/>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5"/>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5"/>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5"/>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73" name="Google Shape;6473;p75"/>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74" name="Google Shape;6474;p75"/>
          <p:cNvGrpSpPr/>
          <p:nvPr/>
        </p:nvGrpSpPr>
        <p:grpSpPr>
          <a:xfrm>
            <a:off x="2605539" y="2248431"/>
            <a:ext cx="370934" cy="367521"/>
            <a:chOff x="-63679950" y="4093450"/>
            <a:chExt cx="320600" cy="317650"/>
          </a:xfrm>
        </p:grpSpPr>
        <p:sp>
          <p:nvSpPr>
            <p:cNvPr id="6475" name="Google Shape;6475;p75"/>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5"/>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5"/>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8" name="Google Shape;6478;p75"/>
          <p:cNvGrpSpPr/>
          <p:nvPr/>
        </p:nvGrpSpPr>
        <p:grpSpPr>
          <a:xfrm>
            <a:off x="1265656" y="2741433"/>
            <a:ext cx="366364" cy="367290"/>
            <a:chOff x="-61784125" y="3377700"/>
            <a:chExt cx="316650" cy="317450"/>
          </a:xfrm>
        </p:grpSpPr>
        <p:sp>
          <p:nvSpPr>
            <p:cNvPr id="6479" name="Google Shape;6479;p75"/>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5"/>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5"/>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5"/>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5"/>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5"/>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5"/>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6" name="Google Shape;6486;p75"/>
          <p:cNvGrpSpPr/>
          <p:nvPr/>
        </p:nvGrpSpPr>
        <p:grpSpPr>
          <a:xfrm>
            <a:off x="1265656" y="3191835"/>
            <a:ext cx="366364" cy="367290"/>
            <a:chOff x="-61783350" y="3743950"/>
            <a:chExt cx="316650" cy="317450"/>
          </a:xfrm>
        </p:grpSpPr>
        <p:sp>
          <p:nvSpPr>
            <p:cNvPr id="6487" name="Google Shape;6487;p75"/>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5"/>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89" name="Google Shape;6489;p75"/>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5"/>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5"/>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2" name="Google Shape;6492;p75"/>
          <p:cNvGrpSpPr/>
          <p:nvPr/>
        </p:nvGrpSpPr>
        <p:grpSpPr>
          <a:xfrm>
            <a:off x="3487080" y="3651668"/>
            <a:ext cx="369112" cy="364657"/>
            <a:chOff x="-59869425" y="4102225"/>
            <a:chExt cx="319025" cy="315175"/>
          </a:xfrm>
        </p:grpSpPr>
        <p:sp>
          <p:nvSpPr>
            <p:cNvPr id="6493" name="Google Shape;6493;p75"/>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5"/>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5"/>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5"/>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7" name="Google Shape;6497;p75"/>
          <p:cNvGrpSpPr/>
          <p:nvPr/>
        </p:nvGrpSpPr>
        <p:grpSpPr>
          <a:xfrm>
            <a:off x="2605883" y="4120490"/>
            <a:ext cx="366364" cy="365467"/>
            <a:chOff x="-59029025" y="3711650"/>
            <a:chExt cx="316650" cy="315875"/>
          </a:xfrm>
        </p:grpSpPr>
        <p:sp>
          <p:nvSpPr>
            <p:cNvPr id="6498" name="Google Shape;6498;p75"/>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5"/>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5"/>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5"/>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5"/>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5"/>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5"/>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5" name="Google Shape;6505;p75"/>
          <p:cNvGrpSpPr/>
          <p:nvPr/>
        </p:nvGrpSpPr>
        <p:grpSpPr>
          <a:xfrm>
            <a:off x="4841373" y="1398014"/>
            <a:ext cx="351940" cy="348188"/>
            <a:chOff x="581525" y="3254850"/>
            <a:chExt cx="297750" cy="294575"/>
          </a:xfrm>
        </p:grpSpPr>
        <p:sp>
          <p:nvSpPr>
            <p:cNvPr id="6506" name="Google Shape;6506;p75"/>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5"/>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5"/>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9" name="Google Shape;6509;p75"/>
          <p:cNvGrpSpPr/>
          <p:nvPr/>
        </p:nvGrpSpPr>
        <p:grpSpPr>
          <a:xfrm>
            <a:off x="4840442" y="1836950"/>
            <a:ext cx="353802" cy="351497"/>
            <a:chOff x="580725" y="3617925"/>
            <a:chExt cx="299325" cy="297375"/>
          </a:xfrm>
        </p:grpSpPr>
        <p:sp>
          <p:nvSpPr>
            <p:cNvPr id="6510" name="Google Shape;6510;p75"/>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5"/>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5"/>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5"/>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5"/>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5" name="Google Shape;6515;p75"/>
          <p:cNvGrpSpPr/>
          <p:nvPr/>
        </p:nvGrpSpPr>
        <p:grpSpPr>
          <a:xfrm>
            <a:off x="4842304" y="2284140"/>
            <a:ext cx="350079" cy="350079"/>
            <a:chOff x="583100" y="3982600"/>
            <a:chExt cx="296175" cy="296175"/>
          </a:xfrm>
        </p:grpSpPr>
        <p:sp>
          <p:nvSpPr>
            <p:cNvPr id="6516" name="Google Shape;6516;p75"/>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5"/>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5"/>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5"/>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5"/>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5"/>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5"/>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3" name="Google Shape;6523;p75"/>
          <p:cNvGrpSpPr/>
          <p:nvPr/>
        </p:nvGrpSpPr>
        <p:grpSpPr>
          <a:xfrm>
            <a:off x="7074918" y="1397764"/>
            <a:ext cx="307231" cy="348690"/>
            <a:chOff x="2423775" y="3226875"/>
            <a:chExt cx="259925" cy="295000"/>
          </a:xfrm>
        </p:grpSpPr>
        <p:sp>
          <p:nvSpPr>
            <p:cNvPr id="6524" name="Google Shape;6524;p75"/>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5"/>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5"/>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7" name="Google Shape;6527;p75"/>
          <p:cNvGrpSpPr/>
          <p:nvPr/>
        </p:nvGrpSpPr>
        <p:grpSpPr>
          <a:xfrm>
            <a:off x="7052106" y="1839049"/>
            <a:ext cx="352857" cy="347301"/>
            <a:chOff x="2404875" y="3592725"/>
            <a:chExt cx="298525" cy="293825"/>
          </a:xfrm>
        </p:grpSpPr>
        <p:sp>
          <p:nvSpPr>
            <p:cNvPr id="6528" name="Google Shape;6528;p75"/>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5"/>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5"/>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1" name="Google Shape;6531;p75"/>
          <p:cNvGrpSpPr/>
          <p:nvPr/>
        </p:nvGrpSpPr>
        <p:grpSpPr>
          <a:xfrm>
            <a:off x="7053036" y="2284614"/>
            <a:ext cx="350995" cy="349133"/>
            <a:chOff x="2404875" y="3955825"/>
            <a:chExt cx="296950" cy="295375"/>
          </a:xfrm>
        </p:grpSpPr>
        <p:sp>
          <p:nvSpPr>
            <p:cNvPr id="6532" name="Google Shape;6532;p75"/>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5"/>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5"/>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5"/>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6" name="Google Shape;6536;p75"/>
          <p:cNvGrpSpPr/>
          <p:nvPr/>
        </p:nvGrpSpPr>
        <p:grpSpPr>
          <a:xfrm>
            <a:off x="5747016" y="2748808"/>
            <a:ext cx="349163" cy="350079"/>
            <a:chOff x="4263650" y="3235150"/>
            <a:chExt cx="295400" cy="296175"/>
          </a:xfrm>
        </p:grpSpPr>
        <p:sp>
          <p:nvSpPr>
            <p:cNvPr id="6537" name="Google Shape;6537;p75"/>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5"/>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5"/>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5"/>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5"/>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2" name="Google Shape;6542;p75"/>
          <p:cNvGrpSpPr/>
          <p:nvPr/>
        </p:nvGrpSpPr>
        <p:grpSpPr>
          <a:xfrm>
            <a:off x="5744696" y="3207969"/>
            <a:ext cx="353802" cy="327739"/>
            <a:chOff x="4266025" y="3609275"/>
            <a:chExt cx="299325" cy="277275"/>
          </a:xfrm>
        </p:grpSpPr>
        <p:sp>
          <p:nvSpPr>
            <p:cNvPr id="6543" name="Google Shape;6543;p75"/>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5"/>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5" name="Google Shape;6545;p75"/>
          <p:cNvGrpSpPr/>
          <p:nvPr/>
        </p:nvGrpSpPr>
        <p:grpSpPr>
          <a:xfrm>
            <a:off x="5745154" y="3673356"/>
            <a:ext cx="352886" cy="349133"/>
            <a:chOff x="4263650" y="3963700"/>
            <a:chExt cx="298550" cy="295375"/>
          </a:xfrm>
        </p:grpSpPr>
        <p:sp>
          <p:nvSpPr>
            <p:cNvPr id="6546" name="Google Shape;6546;p75"/>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5"/>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5"/>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5"/>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5"/>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5"/>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5"/>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3" name="Google Shape;6553;p75"/>
          <p:cNvGrpSpPr/>
          <p:nvPr/>
        </p:nvGrpSpPr>
        <p:grpSpPr>
          <a:xfrm>
            <a:off x="8023491" y="2748809"/>
            <a:ext cx="226264" cy="350079"/>
            <a:chOff x="6164975" y="3211525"/>
            <a:chExt cx="191425" cy="296175"/>
          </a:xfrm>
        </p:grpSpPr>
        <p:sp>
          <p:nvSpPr>
            <p:cNvPr id="6554" name="Google Shape;6554;p75"/>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5"/>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5"/>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5"/>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5"/>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5"/>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5"/>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1" name="Google Shape;6561;p75"/>
          <p:cNvGrpSpPr/>
          <p:nvPr/>
        </p:nvGrpSpPr>
        <p:grpSpPr>
          <a:xfrm>
            <a:off x="5285528" y="1397084"/>
            <a:ext cx="352886" cy="350049"/>
            <a:chOff x="946175" y="3253275"/>
            <a:chExt cx="298550" cy="296150"/>
          </a:xfrm>
        </p:grpSpPr>
        <p:sp>
          <p:nvSpPr>
            <p:cNvPr id="6562" name="Google Shape;6562;p75"/>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5"/>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5"/>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5"/>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5"/>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7" name="Google Shape;6567;p75"/>
          <p:cNvGrpSpPr/>
          <p:nvPr/>
        </p:nvGrpSpPr>
        <p:grpSpPr>
          <a:xfrm>
            <a:off x="5286459" y="1839048"/>
            <a:ext cx="351024" cy="347301"/>
            <a:chOff x="946175" y="3619500"/>
            <a:chExt cx="296975" cy="293825"/>
          </a:xfrm>
        </p:grpSpPr>
        <p:sp>
          <p:nvSpPr>
            <p:cNvPr id="6568" name="Google Shape;6568;p75"/>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5"/>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5"/>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5"/>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5"/>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5"/>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4" name="Google Shape;6574;p75"/>
          <p:cNvGrpSpPr/>
          <p:nvPr/>
        </p:nvGrpSpPr>
        <p:grpSpPr>
          <a:xfrm>
            <a:off x="5286001" y="2283682"/>
            <a:ext cx="351940" cy="350995"/>
            <a:chOff x="944600" y="3981825"/>
            <a:chExt cx="297750" cy="296950"/>
          </a:xfrm>
        </p:grpSpPr>
        <p:sp>
          <p:nvSpPr>
            <p:cNvPr id="6575" name="Google Shape;6575;p75"/>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5"/>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5"/>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5"/>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9" name="Google Shape;6579;p75"/>
          <p:cNvGrpSpPr/>
          <p:nvPr/>
        </p:nvGrpSpPr>
        <p:grpSpPr>
          <a:xfrm>
            <a:off x="7502937" y="1397542"/>
            <a:ext cx="350079" cy="349133"/>
            <a:chOff x="2768750" y="3227275"/>
            <a:chExt cx="296175" cy="295375"/>
          </a:xfrm>
        </p:grpSpPr>
        <p:sp>
          <p:nvSpPr>
            <p:cNvPr id="6580" name="Google Shape;6580;p75"/>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5"/>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5"/>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5"/>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5"/>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5"/>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5"/>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5"/>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8" name="Google Shape;6588;p75"/>
          <p:cNvGrpSpPr/>
          <p:nvPr/>
        </p:nvGrpSpPr>
        <p:grpSpPr>
          <a:xfrm>
            <a:off x="7523888" y="1838414"/>
            <a:ext cx="308177" cy="348572"/>
            <a:chOff x="2786075" y="3591800"/>
            <a:chExt cx="260725" cy="294900"/>
          </a:xfrm>
        </p:grpSpPr>
        <p:sp>
          <p:nvSpPr>
            <p:cNvPr id="6589" name="Google Shape;6589;p75"/>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5"/>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5"/>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5"/>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5"/>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4" name="Google Shape;6594;p75"/>
          <p:cNvGrpSpPr/>
          <p:nvPr/>
        </p:nvGrpSpPr>
        <p:grpSpPr>
          <a:xfrm>
            <a:off x="7564387" y="2284141"/>
            <a:ext cx="227180" cy="350079"/>
            <a:chOff x="2819150" y="3955025"/>
            <a:chExt cx="192200" cy="296175"/>
          </a:xfrm>
        </p:grpSpPr>
        <p:sp>
          <p:nvSpPr>
            <p:cNvPr id="6595" name="Google Shape;6595;p75"/>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5"/>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5"/>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5"/>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9" name="Google Shape;6599;p75"/>
          <p:cNvGrpSpPr/>
          <p:nvPr/>
        </p:nvGrpSpPr>
        <p:grpSpPr>
          <a:xfrm>
            <a:off x="6188160" y="2749739"/>
            <a:ext cx="349133" cy="348217"/>
            <a:chOff x="4629125" y="3235150"/>
            <a:chExt cx="295375" cy="294600"/>
          </a:xfrm>
        </p:grpSpPr>
        <p:sp>
          <p:nvSpPr>
            <p:cNvPr id="6600" name="Google Shape;6600;p75"/>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5"/>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5"/>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5"/>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5"/>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5" name="Google Shape;6605;p75"/>
          <p:cNvGrpSpPr/>
          <p:nvPr/>
        </p:nvGrpSpPr>
        <p:grpSpPr>
          <a:xfrm>
            <a:off x="6188145" y="3197272"/>
            <a:ext cx="349163" cy="349133"/>
            <a:chOff x="4628325" y="3599825"/>
            <a:chExt cx="295400" cy="295375"/>
          </a:xfrm>
        </p:grpSpPr>
        <p:sp>
          <p:nvSpPr>
            <p:cNvPr id="6606" name="Google Shape;6606;p75"/>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5"/>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5"/>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5"/>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5"/>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5"/>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5"/>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5"/>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5"/>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5"/>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5"/>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5"/>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8" name="Google Shape;6618;p75"/>
          <p:cNvGrpSpPr/>
          <p:nvPr/>
        </p:nvGrpSpPr>
        <p:grpSpPr>
          <a:xfrm>
            <a:off x="6209096" y="3672883"/>
            <a:ext cx="307261" cy="350079"/>
            <a:chOff x="4645650" y="3962900"/>
            <a:chExt cx="259950" cy="296175"/>
          </a:xfrm>
        </p:grpSpPr>
        <p:sp>
          <p:nvSpPr>
            <p:cNvPr id="6619" name="Google Shape;6619;p75"/>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5"/>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5"/>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5"/>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5"/>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5"/>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5" name="Google Shape;6625;p75"/>
          <p:cNvGrpSpPr/>
          <p:nvPr/>
        </p:nvGrpSpPr>
        <p:grpSpPr>
          <a:xfrm>
            <a:off x="7962056" y="3197745"/>
            <a:ext cx="349133" cy="348188"/>
            <a:chOff x="6143725" y="3582500"/>
            <a:chExt cx="295375" cy="294575"/>
          </a:xfrm>
        </p:grpSpPr>
        <p:sp>
          <p:nvSpPr>
            <p:cNvPr id="6626" name="Google Shape;6626;p75"/>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5"/>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5"/>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5"/>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5"/>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5"/>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5"/>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3" name="Google Shape;6633;p75"/>
          <p:cNvGrpSpPr/>
          <p:nvPr/>
        </p:nvGrpSpPr>
        <p:grpSpPr>
          <a:xfrm>
            <a:off x="5730883" y="1397084"/>
            <a:ext cx="350995" cy="350049"/>
            <a:chOff x="1310075" y="3253275"/>
            <a:chExt cx="296950" cy="296150"/>
          </a:xfrm>
        </p:grpSpPr>
        <p:sp>
          <p:nvSpPr>
            <p:cNvPr id="6634" name="Google Shape;6634;p75"/>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5"/>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5"/>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37" name="Google Shape;6637;p75"/>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8" name="Google Shape;6638;p75"/>
          <p:cNvGrpSpPr/>
          <p:nvPr/>
        </p:nvGrpSpPr>
        <p:grpSpPr>
          <a:xfrm>
            <a:off x="5730410" y="2283343"/>
            <a:ext cx="351941" cy="351675"/>
            <a:chOff x="1310075" y="3980250"/>
            <a:chExt cx="297750" cy="297525"/>
          </a:xfrm>
        </p:grpSpPr>
        <p:sp>
          <p:nvSpPr>
            <p:cNvPr id="6639" name="Google Shape;6639;p75"/>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5"/>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5"/>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5"/>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3" name="Google Shape;6643;p75"/>
          <p:cNvGrpSpPr/>
          <p:nvPr/>
        </p:nvGrpSpPr>
        <p:grpSpPr>
          <a:xfrm>
            <a:off x="7995198" y="1397542"/>
            <a:ext cx="266305" cy="349133"/>
            <a:chOff x="3167275" y="3227275"/>
            <a:chExt cx="225300" cy="295375"/>
          </a:xfrm>
        </p:grpSpPr>
        <p:sp>
          <p:nvSpPr>
            <p:cNvPr id="6644" name="Google Shape;6644;p75"/>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5"/>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5"/>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5"/>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5"/>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49" name="Google Shape;6649;p75"/>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50" name="Google Shape;6650;p75"/>
          <p:cNvGrpSpPr/>
          <p:nvPr/>
        </p:nvGrpSpPr>
        <p:grpSpPr>
          <a:xfrm>
            <a:off x="7952380" y="2284599"/>
            <a:ext cx="351940" cy="349163"/>
            <a:chOff x="3133425" y="3955025"/>
            <a:chExt cx="297750" cy="295400"/>
          </a:xfrm>
        </p:grpSpPr>
        <p:sp>
          <p:nvSpPr>
            <p:cNvPr id="6651" name="Google Shape;6651;p75"/>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5"/>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5"/>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4" name="Google Shape;6654;p75"/>
          <p:cNvGrpSpPr/>
          <p:nvPr/>
        </p:nvGrpSpPr>
        <p:grpSpPr>
          <a:xfrm>
            <a:off x="6632554" y="2748187"/>
            <a:ext cx="350079" cy="351320"/>
            <a:chOff x="4991425" y="3234750"/>
            <a:chExt cx="296175" cy="297225"/>
          </a:xfrm>
        </p:grpSpPr>
        <p:sp>
          <p:nvSpPr>
            <p:cNvPr id="6655" name="Google Shape;6655;p75"/>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5"/>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5"/>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5"/>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5"/>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5"/>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1" name="Google Shape;6661;p75"/>
          <p:cNvGrpSpPr/>
          <p:nvPr/>
        </p:nvGrpSpPr>
        <p:grpSpPr>
          <a:xfrm>
            <a:off x="6632554" y="3217750"/>
            <a:ext cx="350079" cy="308177"/>
            <a:chOff x="4991425" y="3617150"/>
            <a:chExt cx="296175" cy="260725"/>
          </a:xfrm>
        </p:grpSpPr>
        <p:sp>
          <p:nvSpPr>
            <p:cNvPr id="6662" name="Google Shape;6662;p75"/>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5"/>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5"/>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5"/>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5"/>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5"/>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5"/>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9" name="Google Shape;6669;p75"/>
          <p:cNvGrpSpPr/>
          <p:nvPr/>
        </p:nvGrpSpPr>
        <p:grpSpPr>
          <a:xfrm>
            <a:off x="6709827" y="3673341"/>
            <a:ext cx="195532" cy="349163"/>
            <a:chOff x="5056800" y="3962900"/>
            <a:chExt cx="165425" cy="295400"/>
          </a:xfrm>
        </p:grpSpPr>
        <p:sp>
          <p:nvSpPr>
            <p:cNvPr id="6670" name="Google Shape;6670;p75"/>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5"/>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5"/>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3" name="Google Shape;6673;p75"/>
          <p:cNvGrpSpPr/>
          <p:nvPr/>
        </p:nvGrpSpPr>
        <p:grpSpPr>
          <a:xfrm>
            <a:off x="7961125" y="3673357"/>
            <a:ext cx="350995" cy="349133"/>
            <a:chOff x="6168925" y="3936925"/>
            <a:chExt cx="296950" cy="295375"/>
          </a:xfrm>
        </p:grpSpPr>
        <p:sp>
          <p:nvSpPr>
            <p:cNvPr id="6674" name="Google Shape;6674;p75"/>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5"/>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5"/>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5"/>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5"/>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5"/>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0" name="Google Shape;6680;p75"/>
          <p:cNvGrpSpPr/>
          <p:nvPr/>
        </p:nvGrpSpPr>
        <p:grpSpPr>
          <a:xfrm>
            <a:off x="6174844" y="1390429"/>
            <a:ext cx="348188" cy="349133"/>
            <a:chOff x="1674750" y="3254050"/>
            <a:chExt cx="294575" cy="295375"/>
          </a:xfrm>
        </p:grpSpPr>
        <p:sp>
          <p:nvSpPr>
            <p:cNvPr id="6681" name="Google Shape;6681;p75"/>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5"/>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5"/>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4" name="Google Shape;6684;p75"/>
          <p:cNvGrpSpPr/>
          <p:nvPr/>
        </p:nvGrpSpPr>
        <p:grpSpPr>
          <a:xfrm>
            <a:off x="6189239" y="1838132"/>
            <a:ext cx="319347" cy="349133"/>
            <a:chOff x="1687350" y="3618725"/>
            <a:chExt cx="270175" cy="295375"/>
          </a:xfrm>
        </p:grpSpPr>
        <p:sp>
          <p:nvSpPr>
            <p:cNvPr id="6685" name="Google Shape;6685;p75"/>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5"/>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5"/>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8" name="Google Shape;6688;p75"/>
          <p:cNvGrpSpPr/>
          <p:nvPr/>
        </p:nvGrpSpPr>
        <p:grpSpPr>
          <a:xfrm>
            <a:off x="6172942" y="2284613"/>
            <a:ext cx="351940" cy="349133"/>
            <a:chOff x="1672375" y="3982600"/>
            <a:chExt cx="297750" cy="295375"/>
          </a:xfrm>
        </p:grpSpPr>
        <p:sp>
          <p:nvSpPr>
            <p:cNvPr id="6689" name="Google Shape;6689;p75"/>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5"/>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5"/>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2" name="Google Shape;6692;p75"/>
          <p:cNvGrpSpPr/>
          <p:nvPr/>
        </p:nvGrpSpPr>
        <p:grpSpPr>
          <a:xfrm>
            <a:off x="4864934" y="2748808"/>
            <a:ext cx="350079" cy="350079"/>
            <a:chOff x="3497300" y="3227275"/>
            <a:chExt cx="296175" cy="296175"/>
          </a:xfrm>
        </p:grpSpPr>
        <p:sp>
          <p:nvSpPr>
            <p:cNvPr id="6693" name="Google Shape;6693;p75"/>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5"/>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5"/>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5"/>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5"/>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5"/>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5"/>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5"/>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1" name="Google Shape;6701;p75"/>
          <p:cNvGrpSpPr/>
          <p:nvPr/>
        </p:nvGrpSpPr>
        <p:grpSpPr>
          <a:xfrm>
            <a:off x="4865407" y="3198203"/>
            <a:ext cx="349133" cy="347272"/>
            <a:chOff x="3497300" y="3591950"/>
            <a:chExt cx="295375" cy="293800"/>
          </a:xfrm>
        </p:grpSpPr>
        <p:sp>
          <p:nvSpPr>
            <p:cNvPr id="6702" name="Google Shape;6702;p75"/>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5"/>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5"/>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5"/>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5"/>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5"/>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5"/>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5"/>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0" name="Google Shape;6710;p75"/>
          <p:cNvGrpSpPr/>
          <p:nvPr/>
        </p:nvGrpSpPr>
        <p:grpSpPr>
          <a:xfrm>
            <a:off x="4865407" y="3673341"/>
            <a:ext cx="349133" cy="349163"/>
            <a:chOff x="3497300" y="3955025"/>
            <a:chExt cx="295375" cy="295400"/>
          </a:xfrm>
        </p:grpSpPr>
        <p:sp>
          <p:nvSpPr>
            <p:cNvPr id="6711" name="Google Shape;6711;p75"/>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5"/>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5"/>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4" name="Google Shape;6714;p75"/>
          <p:cNvGrpSpPr/>
          <p:nvPr/>
        </p:nvGrpSpPr>
        <p:grpSpPr>
          <a:xfrm>
            <a:off x="7089979" y="2749532"/>
            <a:ext cx="327739" cy="348631"/>
            <a:chOff x="5364750" y="3235150"/>
            <a:chExt cx="277275" cy="294950"/>
          </a:xfrm>
        </p:grpSpPr>
        <p:sp>
          <p:nvSpPr>
            <p:cNvPr id="6715" name="Google Shape;6715;p75"/>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5"/>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5"/>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5"/>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5"/>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5"/>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5"/>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5"/>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3" name="Google Shape;6723;p75"/>
          <p:cNvGrpSpPr/>
          <p:nvPr/>
        </p:nvGrpSpPr>
        <p:grpSpPr>
          <a:xfrm>
            <a:off x="7078337" y="3195868"/>
            <a:ext cx="351024" cy="351941"/>
            <a:chOff x="5355300" y="3598250"/>
            <a:chExt cx="296975" cy="297750"/>
          </a:xfrm>
        </p:grpSpPr>
        <p:sp>
          <p:nvSpPr>
            <p:cNvPr id="6724" name="Google Shape;6724;p75"/>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5"/>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5"/>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5"/>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5"/>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5"/>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5"/>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5"/>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2" name="Google Shape;6732;p75"/>
          <p:cNvGrpSpPr/>
          <p:nvPr/>
        </p:nvGrpSpPr>
        <p:grpSpPr>
          <a:xfrm>
            <a:off x="7082533" y="3734790"/>
            <a:ext cx="342632" cy="226264"/>
            <a:chOff x="5358450" y="4015675"/>
            <a:chExt cx="289875" cy="191425"/>
          </a:xfrm>
        </p:grpSpPr>
        <p:sp>
          <p:nvSpPr>
            <p:cNvPr id="6733" name="Google Shape;6733;p75"/>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5"/>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5"/>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5"/>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7" name="Google Shape;6737;p75"/>
          <p:cNvGrpSpPr/>
          <p:nvPr/>
        </p:nvGrpSpPr>
        <p:grpSpPr>
          <a:xfrm>
            <a:off x="6209015" y="4117322"/>
            <a:ext cx="351024" cy="325464"/>
            <a:chOff x="6543825" y="3202075"/>
            <a:chExt cx="296975" cy="275350"/>
          </a:xfrm>
        </p:grpSpPr>
        <p:sp>
          <p:nvSpPr>
            <p:cNvPr id="6738" name="Google Shape;6738;p75"/>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5"/>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5"/>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5"/>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5"/>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5"/>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5"/>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5" name="Google Shape;6745;p75"/>
          <p:cNvGrpSpPr/>
          <p:nvPr/>
        </p:nvGrpSpPr>
        <p:grpSpPr>
          <a:xfrm>
            <a:off x="6615996" y="1397069"/>
            <a:ext cx="350079" cy="350079"/>
            <a:chOff x="2037825" y="3254050"/>
            <a:chExt cx="296175" cy="296175"/>
          </a:xfrm>
        </p:grpSpPr>
        <p:sp>
          <p:nvSpPr>
            <p:cNvPr id="6746" name="Google Shape;6746;p75"/>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5"/>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5"/>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5"/>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5"/>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5"/>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2" name="Google Shape;6752;p75"/>
          <p:cNvGrpSpPr/>
          <p:nvPr/>
        </p:nvGrpSpPr>
        <p:grpSpPr>
          <a:xfrm>
            <a:off x="6614135" y="1838236"/>
            <a:ext cx="353802" cy="348926"/>
            <a:chOff x="2034675" y="3617925"/>
            <a:chExt cx="299325" cy="295200"/>
          </a:xfrm>
        </p:grpSpPr>
        <p:sp>
          <p:nvSpPr>
            <p:cNvPr id="6753" name="Google Shape;6753;p75"/>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5"/>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5"/>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5"/>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5"/>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8" name="Google Shape;6758;p75"/>
          <p:cNvGrpSpPr/>
          <p:nvPr/>
        </p:nvGrpSpPr>
        <p:grpSpPr>
          <a:xfrm>
            <a:off x="6615996" y="2284613"/>
            <a:ext cx="350079" cy="349133"/>
            <a:chOff x="2037825" y="3981825"/>
            <a:chExt cx="296175" cy="295375"/>
          </a:xfrm>
        </p:grpSpPr>
        <p:sp>
          <p:nvSpPr>
            <p:cNvPr id="6759" name="Google Shape;6759;p75"/>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5"/>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5"/>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2" name="Google Shape;6762;p75"/>
          <p:cNvGrpSpPr/>
          <p:nvPr/>
        </p:nvGrpSpPr>
        <p:grpSpPr>
          <a:xfrm>
            <a:off x="5301014" y="2780929"/>
            <a:ext cx="350079" cy="285837"/>
            <a:chOff x="3860400" y="3254050"/>
            <a:chExt cx="296175" cy="241825"/>
          </a:xfrm>
        </p:grpSpPr>
        <p:sp>
          <p:nvSpPr>
            <p:cNvPr id="6763" name="Google Shape;6763;p75"/>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5"/>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5"/>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5"/>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5"/>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5"/>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5"/>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0" name="Google Shape;6770;p75"/>
          <p:cNvGrpSpPr/>
          <p:nvPr/>
        </p:nvGrpSpPr>
        <p:grpSpPr>
          <a:xfrm>
            <a:off x="5300541" y="3196800"/>
            <a:ext cx="351024" cy="350079"/>
            <a:chOff x="3859600" y="3591950"/>
            <a:chExt cx="296975" cy="296175"/>
          </a:xfrm>
        </p:grpSpPr>
        <p:sp>
          <p:nvSpPr>
            <p:cNvPr id="6771" name="Google Shape;6771;p75"/>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5"/>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5"/>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4" name="Google Shape;6774;p75"/>
          <p:cNvGrpSpPr/>
          <p:nvPr/>
        </p:nvGrpSpPr>
        <p:grpSpPr>
          <a:xfrm>
            <a:off x="5301014" y="3672883"/>
            <a:ext cx="350079" cy="350079"/>
            <a:chOff x="3860400" y="3955025"/>
            <a:chExt cx="296175" cy="296175"/>
          </a:xfrm>
        </p:grpSpPr>
        <p:sp>
          <p:nvSpPr>
            <p:cNvPr id="6775" name="Google Shape;6775;p75"/>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5"/>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5"/>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5"/>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5"/>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0" name="Google Shape;6780;p75"/>
          <p:cNvGrpSpPr/>
          <p:nvPr/>
        </p:nvGrpSpPr>
        <p:grpSpPr>
          <a:xfrm>
            <a:off x="7516230" y="2749281"/>
            <a:ext cx="355664" cy="349133"/>
            <a:chOff x="5716825" y="3235950"/>
            <a:chExt cx="300900" cy="295375"/>
          </a:xfrm>
        </p:grpSpPr>
        <p:sp>
          <p:nvSpPr>
            <p:cNvPr id="6781" name="Google Shape;6781;p75"/>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5"/>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5"/>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5"/>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5" name="Google Shape;6785;p75"/>
          <p:cNvGrpSpPr/>
          <p:nvPr/>
        </p:nvGrpSpPr>
        <p:grpSpPr>
          <a:xfrm>
            <a:off x="7529261" y="3207969"/>
            <a:ext cx="329601" cy="327739"/>
            <a:chOff x="5727850" y="3609275"/>
            <a:chExt cx="278850" cy="277275"/>
          </a:xfrm>
        </p:grpSpPr>
        <p:sp>
          <p:nvSpPr>
            <p:cNvPr id="6786" name="Google Shape;6786;p75"/>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5"/>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5"/>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5"/>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5"/>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1" name="Google Shape;6791;p75"/>
          <p:cNvGrpSpPr/>
          <p:nvPr/>
        </p:nvGrpSpPr>
        <p:grpSpPr>
          <a:xfrm>
            <a:off x="7540446" y="3673356"/>
            <a:ext cx="307231" cy="349133"/>
            <a:chOff x="5736525" y="3963700"/>
            <a:chExt cx="259925" cy="295375"/>
          </a:xfrm>
        </p:grpSpPr>
        <p:sp>
          <p:nvSpPr>
            <p:cNvPr id="6792" name="Google Shape;6792;p75"/>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5"/>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5"/>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5"/>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5"/>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5"/>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5"/>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9" name="Google Shape;6799;p75"/>
          <p:cNvGrpSpPr/>
          <p:nvPr/>
        </p:nvGrpSpPr>
        <p:grpSpPr>
          <a:xfrm>
            <a:off x="6632026" y="4122683"/>
            <a:ext cx="351024" cy="350079"/>
            <a:chOff x="6553275" y="3604550"/>
            <a:chExt cx="296975" cy="296175"/>
          </a:xfrm>
        </p:grpSpPr>
        <p:sp>
          <p:nvSpPr>
            <p:cNvPr id="6800" name="Google Shape;6800;p75"/>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5"/>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5"/>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5"/>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5"/>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5"/>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06" name="Google Shape;6806;p75"/>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6807" name="Google Shape;6807;p75"/>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811" name="Shape 6811"/>
        <p:cNvGrpSpPr/>
        <p:nvPr/>
      </p:nvGrpSpPr>
      <p:grpSpPr>
        <a:xfrm>
          <a:off x="0" y="0"/>
          <a:ext cx="0" cy="0"/>
          <a:chOff x="0" y="0"/>
          <a:chExt cx="0" cy="0"/>
        </a:xfrm>
      </p:grpSpPr>
      <p:grpSp>
        <p:nvGrpSpPr>
          <p:cNvPr id="6812" name="Google Shape;6812;p76"/>
          <p:cNvGrpSpPr/>
          <p:nvPr/>
        </p:nvGrpSpPr>
        <p:grpSpPr>
          <a:xfrm>
            <a:off x="859032" y="1380546"/>
            <a:ext cx="294401" cy="353645"/>
            <a:chOff x="-35814600" y="3202075"/>
            <a:chExt cx="242625" cy="291450"/>
          </a:xfrm>
        </p:grpSpPr>
        <p:sp>
          <p:nvSpPr>
            <p:cNvPr id="6813" name="Google Shape;6813;p76"/>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6"/>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6"/>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6"/>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6"/>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6"/>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6"/>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0" name="Google Shape;6820;p76"/>
          <p:cNvGrpSpPr/>
          <p:nvPr/>
        </p:nvGrpSpPr>
        <p:grpSpPr>
          <a:xfrm>
            <a:off x="829410" y="1821466"/>
            <a:ext cx="353645" cy="353888"/>
            <a:chOff x="-35839800" y="3561025"/>
            <a:chExt cx="291450" cy="291650"/>
          </a:xfrm>
        </p:grpSpPr>
        <p:sp>
          <p:nvSpPr>
            <p:cNvPr id="6821" name="Google Shape;6821;p76"/>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6"/>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6"/>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6"/>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6"/>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6"/>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6"/>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28" name="Google Shape;6828;p76"/>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29" name="Google Shape;6829;p76"/>
          <p:cNvGrpSpPr/>
          <p:nvPr/>
        </p:nvGrpSpPr>
        <p:grpSpPr>
          <a:xfrm>
            <a:off x="3066955" y="1380546"/>
            <a:ext cx="353645" cy="353645"/>
            <a:chOff x="-34003850" y="3227275"/>
            <a:chExt cx="291450" cy="291450"/>
          </a:xfrm>
        </p:grpSpPr>
        <p:sp>
          <p:nvSpPr>
            <p:cNvPr id="6830" name="Google Shape;6830;p76"/>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6"/>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6"/>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6"/>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6"/>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5" name="Google Shape;6835;p76"/>
          <p:cNvGrpSpPr/>
          <p:nvPr/>
        </p:nvGrpSpPr>
        <p:grpSpPr>
          <a:xfrm>
            <a:off x="3066485" y="1821238"/>
            <a:ext cx="354586" cy="354343"/>
            <a:chOff x="-34004625" y="3585850"/>
            <a:chExt cx="292225" cy="292025"/>
          </a:xfrm>
        </p:grpSpPr>
        <p:sp>
          <p:nvSpPr>
            <p:cNvPr id="6836" name="Google Shape;6836;p76"/>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6"/>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6"/>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6"/>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6"/>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1" name="Google Shape;6841;p76"/>
          <p:cNvGrpSpPr/>
          <p:nvPr/>
        </p:nvGrpSpPr>
        <p:grpSpPr>
          <a:xfrm>
            <a:off x="3066000" y="2256439"/>
            <a:ext cx="355557" cy="354616"/>
            <a:chOff x="-34005425" y="3945575"/>
            <a:chExt cx="293025" cy="292250"/>
          </a:xfrm>
        </p:grpSpPr>
        <p:sp>
          <p:nvSpPr>
            <p:cNvPr id="6842" name="Google Shape;6842;p76"/>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6"/>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6"/>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5" name="Google Shape;6845;p76"/>
          <p:cNvGrpSpPr/>
          <p:nvPr/>
        </p:nvGrpSpPr>
        <p:grpSpPr>
          <a:xfrm>
            <a:off x="1713099" y="2729615"/>
            <a:ext cx="358408" cy="355557"/>
            <a:chOff x="-32174975" y="3192625"/>
            <a:chExt cx="295375" cy="293025"/>
          </a:xfrm>
        </p:grpSpPr>
        <p:sp>
          <p:nvSpPr>
            <p:cNvPr id="6846" name="Google Shape;6846;p76"/>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6"/>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6"/>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6"/>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50" name="Google Shape;6850;p76"/>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6"/>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52" name="Google Shape;6852;p76"/>
          <p:cNvGrpSpPr/>
          <p:nvPr/>
        </p:nvGrpSpPr>
        <p:grpSpPr>
          <a:xfrm>
            <a:off x="3952249" y="2730570"/>
            <a:ext cx="354586" cy="353645"/>
            <a:chOff x="-30345325" y="3184750"/>
            <a:chExt cx="292225" cy="291450"/>
          </a:xfrm>
        </p:grpSpPr>
        <p:sp>
          <p:nvSpPr>
            <p:cNvPr id="6853" name="Google Shape;6853;p76"/>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6"/>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6"/>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6"/>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6"/>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8" name="Google Shape;6858;p76"/>
          <p:cNvGrpSpPr/>
          <p:nvPr/>
        </p:nvGrpSpPr>
        <p:grpSpPr>
          <a:xfrm>
            <a:off x="1277001" y="1380546"/>
            <a:ext cx="353645" cy="353645"/>
            <a:chOff x="-35481425" y="3202075"/>
            <a:chExt cx="291450" cy="291450"/>
          </a:xfrm>
        </p:grpSpPr>
        <p:sp>
          <p:nvSpPr>
            <p:cNvPr id="6859" name="Google Shape;6859;p76"/>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6"/>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6"/>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6"/>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6"/>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6"/>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6"/>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6" name="Google Shape;6866;p76"/>
          <p:cNvGrpSpPr/>
          <p:nvPr/>
        </p:nvGrpSpPr>
        <p:grpSpPr>
          <a:xfrm>
            <a:off x="1276531" y="1822072"/>
            <a:ext cx="354586" cy="352675"/>
            <a:chOff x="-35482200" y="3561225"/>
            <a:chExt cx="292225" cy="290650"/>
          </a:xfrm>
        </p:grpSpPr>
        <p:sp>
          <p:nvSpPr>
            <p:cNvPr id="6867" name="Google Shape;6867;p76"/>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6"/>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6"/>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0" name="Google Shape;6870;p76"/>
          <p:cNvGrpSpPr/>
          <p:nvPr/>
        </p:nvGrpSpPr>
        <p:grpSpPr>
          <a:xfrm>
            <a:off x="1277001" y="2256940"/>
            <a:ext cx="353645" cy="353615"/>
            <a:chOff x="-35481425" y="3919600"/>
            <a:chExt cx="291450" cy="291425"/>
          </a:xfrm>
        </p:grpSpPr>
        <p:sp>
          <p:nvSpPr>
            <p:cNvPr id="6871" name="Google Shape;6871;p76"/>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6"/>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6"/>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6"/>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6"/>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6"/>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6"/>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6"/>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9" name="Google Shape;6879;p76"/>
          <p:cNvGrpSpPr/>
          <p:nvPr/>
        </p:nvGrpSpPr>
        <p:grpSpPr>
          <a:xfrm>
            <a:off x="3512636" y="1381031"/>
            <a:ext cx="357468" cy="352675"/>
            <a:chOff x="-33645475" y="3228075"/>
            <a:chExt cx="294600" cy="290650"/>
          </a:xfrm>
        </p:grpSpPr>
        <p:sp>
          <p:nvSpPr>
            <p:cNvPr id="6880" name="Google Shape;6880;p76"/>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6"/>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6"/>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6"/>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6"/>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6"/>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6"/>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7" name="Google Shape;6887;p76"/>
          <p:cNvGrpSpPr/>
          <p:nvPr/>
        </p:nvGrpSpPr>
        <p:grpSpPr>
          <a:xfrm>
            <a:off x="3513606" y="1821116"/>
            <a:ext cx="355526" cy="354586"/>
            <a:chOff x="-33646250" y="3586425"/>
            <a:chExt cx="293000" cy="292225"/>
          </a:xfrm>
        </p:grpSpPr>
        <p:sp>
          <p:nvSpPr>
            <p:cNvPr id="6888" name="Google Shape;6888;p76"/>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6"/>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0" name="Google Shape;6890;p76"/>
          <p:cNvGrpSpPr/>
          <p:nvPr/>
        </p:nvGrpSpPr>
        <p:grpSpPr>
          <a:xfrm>
            <a:off x="3514076" y="2255969"/>
            <a:ext cx="354586" cy="355557"/>
            <a:chOff x="-33645475" y="3944800"/>
            <a:chExt cx="292225" cy="293025"/>
          </a:xfrm>
        </p:grpSpPr>
        <p:sp>
          <p:nvSpPr>
            <p:cNvPr id="6891" name="Google Shape;6891;p76"/>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6"/>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6"/>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6"/>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6"/>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6"/>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6"/>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6"/>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6"/>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6"/>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1" name="Google Shape;6901;p76"/>
          <p:cNvGrpSpPr/>
          <p:nvPr/>
        </p:nvGrpSpPr>
        <p:grpSpPr>
          <a:xfrm>
            <a:off x="2167295" y="2729706"/>
            <a:ext cx="352675" cy="355375"/>
            <a:chOff x="-31809525" y="3192625"/>
            <a:chExt cx="290650" cy="292875"/>
          </a:xfrm>
        </p:grpSpPr>
        <p:sp>
          <p:nvSpPr>
            <p:cNvPr id="6902" name="Google Shape;6902;p76"/>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6"/>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6"/>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6"/>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6" name="Google Shape;6906;p76"/>
          <p:cNvGrpSpPr/>
          <p:nvPr/>
        </p:nvGrpSpPr>
        <p:grpSpPr>
          <a:xfrm>
            <a:off x="2166810" y="3200258"/>
            <a:ext cx="353645" cy="355557"/>
            <a:chOff x="-31811100" y="3550975"/>
            <a:chExt cx="291450" cy="293025"/>
          </a:xfrm>
        </p:grpSpPr>
        <p:sp>
          <p:nvSpPr>
            <p:cNvPr id="6907" name="Google Shape;6907;p76"/>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6"/>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6"/>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6"/>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6"/>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6"/>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6"/>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4" name="Google Shape;6914;p76"/>
          <p:cNvGrpSpPr/>
          <p:nvPr/>
        </p:nvGrpSpPr>
        <p:grpSpPr>
          <a:xfrm>
            <a:off x="2160606" y="3664562"/>
            <a:ext cx="366052" cy="356831"/>
            <a:chOff x="-31817400" y="3910025"/>
            <a:chExt cx="301675" cy="294075"/>
          </a:xfrm>
        </p:grpSpPr>
        <p:sp>
          <p:nvSpPr>
            <p:cNvPr id="6915" name="Google Shape;6915;p76"/>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6"/>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6"/>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8" name="Google Shape;6918;p76"/>
          <p:cNvGrpSpPr/>
          <p:nvPr/>
        </p:nvGrpSpPr>
        <p:grpSpPr>
          <a:xfrm>
            <a:off x="3952234" y="3200743"/>
            <a:ext cx="354616" cy="354586"/>
            <a:chOff x="-30354000" y="3569100"/>
            <a:chExt cx="292250" cy="292225"/>
          </a:xfrm>
        </p:grpSpPr>
        <p:sp>
          <p:nvSpPr>
            <p:cNvPr id="6919" name="Google Shape;6919;p76"/>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6"/>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6"/>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6"/>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6"/>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6"/>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5" name="Google Shape;6925;p76"/>
          <p:cNvGrpSpPr/>
          <p:nvPr/>
        </p:nvGrpSpPr>
        <p:grpSpPr>
          <a:xfrm>
            <a:off x="1730812" y="1380546"/>
            <a:ext cx="342148" cy="353645"/>
            <a:chOff x="-35118325" y="3202075"/>
            <a:chExt cx="281975" cy="291450"/>
          </a:xfrm>
        </p:grpSpPr>
        <p:sp>
          <p:nvSpPr>
            <p:cNvPr id="6926" name="Google Shape;6926;p76"/>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6"/>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6"/>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6"/>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0" name="Google Shape;6930;p76"/>
          <p:cNvGrpSpPr/>
          <p:nvPr/>
        </p:nvGrpSpPr>
        <p:grpSpPr>
          <a:xfrm>
            <a:off x="1724593" y="1821799"/>
            <a:ext cx="354586" cy="353221"/>
            <a:chOff x="-35123050" y="3561225"/>
            <a:chExt cx="292225" cy="291100"/>
          </a:xfrm>
        </p:grpSpPr>
        <p:sp>
          <p:nvSpPr>
            <p:cNvPr id="6931" name="Google Shape;6931;p76"/>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6"/>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3" name="Google Shape;6933;p76"/>
          <p:cNvGrpSpPr/>
          <p:nvPr/>
        </p:nvGrpSpPr>
        <p:grpSpPr>
          <a:xfrm>
            <a:off x="1766652" y="2256940"/>
            <a:ext cx="270467" cy="353615"/>
            <a:chOff x="-35089175" y="3919600"/>
            <a:chExt cx="222900" cy="291425"/>
          </a:xfrm>
        </p:grpSpPr>
        <p:sp>
          <p:nvSpPr>
            <p:cNvPr id="6934" name="Google Shape;6934;p76"/>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6"/>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6" name="Google Shape;6936;p76"/>
          <p:cNvGrpSpPr/>
          <p:nvPr/>
        </p:nvGrpSpPr>
        <p:grpSpPr>
          <a:xfrm>
            <a:off x="3963648" y="1380303"/>
            <a:ext cx="336445" cy="354131"/>
            <a:chOff x="-33277650" y="3226875"/>
            <a:chExt cx="277275" cy="291850"/>
          </a:xfrm>
        </p:grpSpPr>
        <p:sp>
          <p:nvSpPr>
            <p:cNvPr id="6937" name="Google Shape;6937;p76"/>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6"/>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6"/>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6"/>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6"/>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6"/>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6"/>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4" name="Google Shape;6944;p76"/>
          <p:cNvGrpSpPr/>
          <p:nvPr/>
        </p:nvGrpSpPr>
        <p:grpSpPr>
          <a:xfrm>
            <a:off x="3955048" y="1821587"/>
            <a:ext cx="353645" cy="353645"/>
            <a:chOff x="-33286325" y="3586425"/>
            <a:chExt cx="291450" cy="291450"/>
          </a:xfrm>
        </p:grpSpPr>
        <p:sp>
          <p:nvSpPr>
            <p:cNvPr id="6945" name="Google Shape;6945;p76"/>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6"/>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6"/>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6"/>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6"/>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0" name="Google Shape;6950;p76"/>
          <p:cNvGrpSpPr/>
          <p:nvPr/>
        </p:nvGrpSpPr>
        <p:grpSpPr>
          <a:xfrm>
            <a:off x="3955048" y="2255969"/>
            <a:ext cx="353645" cy="355557"/>
            <a:chOff x="-33286325" y="3944800"/>
            <a:chExt cx="291450" cy="293025"/>
          </a:xfrm>
        </p:grpSpPr>
        <p:sp>
          <p:nvSpPr>
            <p:cNvPr id="6951" name="Google Shape;6951;p76"/>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6"/>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6"/>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6"/>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5" name="Google Shape;6955;p76"/>
          <p:cNvGrpSpPr/>
          <p:nvPr/>
        </p:nvGrpSpPr>
        <p:grpSpPr>
          <a:xfrm>
            <a:off x="2613445" y="2729129"/>
            <a:ext cx="353645" cy="356527"/>
            <a:chOff x="-31452725" y="3191825"/>
            <a:chExt cx="291450" cy="293825"/>
          </a:xfrm>
        </p:grpSpPr>
        <p:sp>
          <p:nvSpPr>
            <p:cNvPr id="6956" name="Google Shape;6956;p76"/>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6"/>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6"/>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6"/>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0" name="Google Shape;6960;p76"/>
          <p:cNvGrpSpPr/>
          <p:nvPr/>
        </p:nvGrpSpPr>
        <p:grpSpPr>
          <a:xfrm>
            <a:off x="2612975" y="3200744"/>
            <a:ext cx="354586" cy="354586"/>
            <a:chOff x="-31452725" y="3551775"/>
            <a:chExt cx="292225" cy="292225"/>
          </a:xfrm>
        </p:grpSpPr>
        <p:sp>
          <p:nvSpPr>
            <p:cNvPr id="6961" name="Google Shape;6961;p76"/>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6"/>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6"/>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6"/>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5" name="Google Shape;6965;p76"/>
          <p:cNvGrpSpPr/>
          <p:nvPr/>
        </p:nvGrpSpPr>
        <p:grpSpPr>
          <a:xfrm>
            <a:off x="2611534" y="3664729"/>
            <a:ext cx="357468" cy="356497"/>
            <a:chOff x="-31455100" y="3909350"/>
            <a:chExt cx="294600" cy="293800"/>
          </a:xfrm>
        </p:grpSpPr>
        <p:sp>
          <p:nvSpPr>
            <p:cNvPr id="6966" name="Google Shape;6966;p76"/>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6"/>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8" name="Google Shape;6968;p76"/>
          <p:cNvGrpSpPr/>
          <p:nvPr/>
        </p:nvGrpSpPr>
        <p:grpSpPr>
          <a:xfrm>
            <a:off x="3952719" y="3665684"/>
            <a:ext cx="353645" cy="354586"/>
            <a:chOff x="-30345325" y="3918800"/>
            <a:chExt cx="291450" cy="292225"/>
          </a:xfrm>
        </p:grpSpPr>
        <p:sp>
          <p:nvSpPr>
            <p:cNvPr id="6969" name="Google Shape;6969;p76"/>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6"/>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6"/>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6"/>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6"/>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4" name="Google Shape;6974;p76"/>
          <p:cNvGrpSpPr/>
          <p:nvPr/>
        </p:nvGrpSpPr>
        <p:grpSpPr>
          <a:xfrm>
            <a:off x="2172184" y="1821587"/>
            <a:ext cx="353645" cy="353645"/>
            <a:chOff x="-34763900" y="3561225"/>
            <a:chExt cx="291450" cy="291450"/>
          </a:xfrm>
        </p:grpSpPr>
        <p:sp>
          <p:nvSpPr>
            <p:cNvPr id="6975" name="Google Shape;6975;p76"/>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6"/>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6"/>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78" name="Google Shape;6978;p76"/>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79" name="Google Shape;6979;p76"/>
          <p:cNvGrpSpPr/>
          <p:nvPr/>
        </p:nvGrpSpPr>
        <p:grpSpPr>
          <a:xfrm>
            <a:off x="827081" y="2730099"/>
            <a:ext cx="354586" cy="354586"/>
            <a:chOff x="-32927950" y="3227275"/>
            <a:chExt cx="292225" cy="292225"/>
          </a:xfrm>
        </p:grpSpPr>
        <p:sp>
          <p:nvSpPr>
            <p:cNvPr id="6980" name="Google Shape;6980;p76"/>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6"/>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6"/>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6"/>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6"/>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5" name="Google Shape;6985;p76"/>
          <p:cNvGrpSpPr/>
          <p:nvPr/>
        </p:nvGrpSpPr>
        <p:grpSpPr>
          <a:xfrm>
            <a:off x="826596" y="3201213"/>
            <a:ext cx="355557" cy="353645"/>
            <a:chOff x="-32927950" y="3586425"/>
            <a:chExt cx="293025" cy="291450"/>
          </a:xfrm>
        </p:grpSpPr>
        <p:sp>
          <p:nvSpPr>
            <p:cNvPr id="6986" name="Google Shape;6986;p76"/>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6"/>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6"/>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6"/>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6"/>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1" name="Google Shape;6991;p76"/>
          <p:cNvGrpSpPr/>
          <p:nvPr/>
        </p:nvGrpSpPr>
        <p:grpSpPr>
          <a:xfrm>
            <a:off x="827081" y="3665198"/>
            <a:ext cx="354586" cy="355557"/>
            <a:chOff x="-32927950" y="3944800"/>
            <a:chExt cx="292225" cy="293025"/>
          </a:xfrm>
        </p:grpSpPr>
        <p:sp>
          <p:nvSpPr>
            <p:cNvPr id="6992" name="Google Shape;6992;p76"/>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6"/>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6"/>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6"/>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6"/>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6"/>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6"/>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6"/>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6"/>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1" name="Google Shape;7001;p76"/>
          <p:cNvGrpSpPr/>
          <p:nvPr/>
        </p:nvGrpSpPr>
        <p:grpSpPr>
          <a:xfrm>
            <a:off x="3055873" y="2730449"/>
            <a:ext cx="354586" cy="353888"/>
            <a:chOff x="-31094350" y="3194000"/>
            <a:chExt cx="292225" cy="291650"/>
          </a:xfrm>
        </p:grpSpPr>
        <p:sp>
          <p:nvSpPr>
            <p:cNvPr id="7002" name="Google Shape;7002;p76"/>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6"/>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6"/>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6"/>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6"/>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6"/>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6"/>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6"/>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0" name="Google Shape;7010;p76"/>
          <p:cNvGrpSpPr/>
          <p:nvPr/>
        </p:nvGrpSpPr>
        <p:grpSpPr>
          <a:xfrm>
            <a:off x="3056343" y="3200941"/>
            <a:ext cx="353645" cy="354191"/>
            <a:chOff x="-31093575" y="3552550"/>
            <a:chExt cx="291450" cy="291900"/>
          </a:xfrm>
        </p:grpSpPr>
        <p:sp>
          <p:nvSpPr>
            <p:cNvPr id="7011" name="Google Shape;7011;p76"/>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6"/>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6"/>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6"/>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5" name="Google Shape;7015;p76"/>
          <p:cNvGrpSpPr/>
          <p:nvPr/>
        </p:nvGrpSpPr>
        <p:grpSpPr>
          <a:xfrm>
            <a:off x="2182711" y="1380546"/>
            <a:ext cx="332593" cy="353645"/>
            <a:chOff x="-34755225" y="3202075"/>
            <a:chExt cx="274100" cy="291450"/>
          </a:xfrm>
        </p:grpSpPr>
        <p:sp>
          <p:nvSpPr>
            <p:cNvPr id="7016" name="Google Shape;7016;p76"/>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6"/>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6"/>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6"/>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6"/>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6"/>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6"/>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3" name="Google Shape;7023;p76"/>
          <p:cNvGrpSpPr/>
          <p:nvPr/>
        </p:nvGrpSpPr>
        <p:grpSpPr>
          <a:xfrm>
            <a:off x="3056343" y="3666169"/>
            <a:ext cx="353645" cy="353615"/>
            <a:chOff x="-31093575" y="3911725"/>
            <a:chExt cx="291450" cy="291425"/>
          </a:xfrm>
        </p:grpSpPr>
        <p:sp>
          <p:nvSpPr>
            <p:cNvPr id="7024" name="Google Shape;7024;p76"/>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6"/>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6" name="Google Shape;7026;p76"/>
          <p:cNvGrpSpPr/>
          <p:nvPr/>
        </p:nvGrpSpPr>
        <p:grpSpPr>
          <a:xfrm>
            <a:off x="2165773" y="4123136"/>
            <a:ext cx="356497" cy="354586"/>
            <a:chOff x="-29946000" y="3183175"/>
            <a:chExt cx="293800" cy="292225"/>
          </a:xfrm>
        </p:grpSpPr>
        <p:sp>
          <p:nvSpPr>
            <p:cNvPr id="7027" name="Google Shape;7027;p76"/>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6"/>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6"/>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6"/>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6"/>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6"/>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3" name="Google Shape;7033;p76"/>
          <p:cNvGrpSpPr/>
          <p:nvPr/>
        </p:nvGrpSpPr>
        <p:grpSpPr>
          <a:xfrm>
            <a:off x="2610305" y="1380289"/>
            <a:ext cx="358408" cy="354161"/>
            <a:chOff x="-34408675" y="3202075"/>
            <a:chExt cx="295375" cy="291875"/>
          </a:xfrm>
        </p:grpSpPr>
        <p:sp>
          <p:nvSpPr>
            <p:cNvPr id="7034" name="Google Shape;7034;p76"/>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6"/>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6"/>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6"/>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8" name="Google Shape;7038;p76"/>
          <p:cNvGrpSpPr/>
          <p:nvPr/>
        </p:nvGrpSpPr>
        <p:grpSpPr>
          <a:xfrm>
            <a:off x="2612216" y="1820283"/>
            <a:ext cx="354586" cy="356254"/>
            <a:chOff x="-34405525" y="3558075"/>
            <a:chExt cx="292225" cy="293600"/>
          </a:xfrm>
        </p:grpSpPr>
        <p:sp>
          <p:nvSpPr>
            <p:cNvPr id="7039" name="Google Shape;7039;p76"/>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6"/>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6"/>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2" name="Google Shape;7042;p76"/>
          <p:cNvGrpSpPr/>
          <p:nvPr/>
        </p:nvGrpSpPr>
        <p:grpSpPr>
          <a:xfrm>
            <a:off x="2611730" y="2256940"/>
            <a:ext cx="355557" cy="353615"/>
            <a:chOff x="-34406325" y="3919600"/>
            <a:chExt cx="293025" cy="291425"/>
          </a:xfrm>
        </p:grpSpPr>
        <p:sp>
          <p:nvSpPr>
            <p:cNvPr id="7043" name="Google Shape;7043;p76"/>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6"/>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6"/>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6"/>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6"/>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6"/>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6"/>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0" name="Google Shape;7050;p76"/>
          <p:cNvGrpSpPr/>
          <p:nvPr/>
        </p:nvGrpSpPr>
        <p:grpSpPr>
          <a:xfrm>
            <a:off x="1275628" y="2736303"/>
            <a:ext cx="353645" cy="342179"/>
            <a:chOff x="-32568800" y="3232000"/>
            <a:chExt cx="291450" cy="282000"/>
          </a:xfrm>
        </p:grpSpPr>
        <p:sp>
          <p:nvSpPr>
            <p:cNvPr id="7051" name="Google Shape;7051;p76"/>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6"/>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3" name="Google Shape;7053;p76"/>
          <p:cNvGrpSpPr/>
          <p:nvPr/>
        </p:nvGrpSpPr>
        <p:grpSpPr>
          <a:xfrm>
            <a:off x="1275158" y="3201213"/>
            <a:ext cx="354586" cy="353645"/>
            <a:chOff x="-32569575" y="3586425"/>
            <a:chExt cx="292225" cy="291450"/>
          </a:xfrm>
        </p:grpSpPr>
        <p:sp>
          <p:nvSpPr>
            <p:cNvPr id="7054" name="Google Shape;7054;p76"/>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6"/>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6" name="Google Shape;7056;p76"/>
          <p:cNvGrpSpPr/>
          <p:nvPr/>
        </p:nvGrpSpPr>
        <p:grpSpPr>
          <a:xfrm>
            <a:off x="1266073" y="3665805"/>
            <a:ext cx="372756" cy="354343"/>
            <a:chOff x="-32576675" y="3944600"/>
            <a:chExt cx="307200" cy="292025"/>
          </a:xfrm>
        </p:grpSpPr>
        <p:sp>
          <p:nvSpPr>
            <p:cNvPr id="7057" name="Google Shape;7057;p76"/>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6"/>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9" name="Google Shape;7059;p76"/>
          <p:cNvGrpSpPr/>
          <p:nvPr/>
        </p:nvGrpSpPr>
        <p:grpSpPr>
          <a:xfrm>
            <a:off x="3511040" y="2730100"/>
            <a:ext cx="354586" cy="354586"/>
            <a:chOff x="-30735200" y="3192625"/>
            <a:chExt cx="292225" cy="292225"/>
          </a:xfrm>
        </p:grpSpPr>
        <p:sp>
          <p:nvSpPr>
            <p:cNvPr id="7060" name="Google Shape;7060;p76"/>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6"/>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6"/>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6"/>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6"/>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6"/>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6"/>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7" name="Google Shape;7067;p76"/>
          <p:cNvGrpSpPr/>
          <p:nvPr/>
        </p:nvGrpSpPr>
        <p:grpSpPr>
          <a:xfrm>
            <a:off x="3511040" y="3201532"/>
            <a:ext cx="354586" cy="353008"/>
            <a:chOff x="-30735200" y="3552550"/>
            <a:chExt cx="292225" cy="290925"/>
          </a:xfrm>
        </p:grpSpPr>
        <p:sp>
          <p:nvSpPr>
            <p:cNvPr id="7068" name="Google Shape;7068;p76"/>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6"/>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0" name="Google Shape;7070;p76"/>
          <p:cNvGrpSpPr/>
          <p:nvPr/>
        </p:nvGrpSpPr>
        <p:grpSpPr>
          <a:xfrm>
            <a:off x="3511040" y="3666154"/>
            <a:ext cx="354586" cy="353645"/>
            <a:chOff x="-30735200" y="3910925"/>
            <a:chExt cx="292225" cy="291450"/>
          </a:xfrm>
        </p:grpSpPr>
        <p:sp>
          <p:nvSpPr>
            <p:cNvPr id="7071" name="Google Shape;7071;p76"/>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6"/>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3" name="Google Shape;7073;p76"/>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74" name="Google Shape;7074;p76"/>
          <p:cNvGrpSpPr/>
          <p:nvPr/>
        </p:nvGrpSpPr>
        <p:grpSpPr>
          <a:xfrm>
            <a:off x="4864547" y="1375808"/>
            <a:ext cx="358971" cy="359224"/>
            <a:chOff x="-57956275" y="3197925"/>
            <a:chExt cx="319000" cy="319225"/>
          </a:xfrm>
        </p:grpSpPr>
        <p:sp>
          <p:nvSpPr>
            <p:cNvPr id="7075" name="Google Shape;7075;p76"/>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6"/>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6"/>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6"/>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6"/>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6"/>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6"/>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2" name="Google Shape;7082;p76"/>
          <p:cNvGrpSpPr/>
          <p:nvPr/>
        </p:nvGrpSpPr>
        <p:grpSpPr>
          <a:xfrm>
            <a:off x="4886701" y="1832234"/>
            <a:ext cx="314662" cy="358971"/>
            <a:chOff x="-57940525" y="3590375"/>
            <a:chExt cx="279625" cy="319000"/>
          </a:xfrm>
        </p:grpSpPr>
        <p:sp>
          <p:nvSpPr>
            <p:cNvPr id="7083" name="Google Shape;7083;p76"/>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6"/>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6"/>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6"/>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6"/>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8" name="Google Shape;7088;p76"/>
          <p:cNvGrpSpPr/>
          <p:nvPr/>
        </p:nvGrpSpPr>
        <p:grpSpPr>
          <a:xfrm>
            <a:off x="4857582" y="2273605"/>
            <a:ext cx="358099" cy="358999"/>
            <a:chOff x="-57959425" y="3982600"/>
            <a:chExt cx="318225" cy="319025"/>
          </a:xfrm>
        </p:grpSpPr>
        <p:sp>
          <p:nvSpPr>
            <p:cNvPr id="7089" name="Google Shape;7089;p76"/>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6"/>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6"/>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6"/>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3" name="Google Shape;7093;p76"/>
          <p:cNvGrpSpPr/>
          <p:nvPr/>
        </p:nvGrpSpPr>
        <p:grpSpPr>
          <a:xfrm>
            <a:off x="7057749" y="1376934"/>
            <a:ext cx="357226" cy="357226"/>
            <a:chOff x="-55987225" y="3198925"/>
            <a:chExt cx="317450" cy="317450"/>
          </a:xfrm>
        </p:grpSpPr>
        <p:sp>
          <p:nvSpPr>
            <p:cNvPr id="7094" name="Google Shape;7094;p76"/>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6"/>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6"/>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6"/>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8" name="Google Shape;7098;p76"/>
          <p:cNvGrpSpPr/>
          <p:nvPr/>
        </p:nvGrpSpPr>
        <p:grpSpPr>
          <a:xfrm>
            <a:off x="7057749" y="1832965"/>
            <a:ext cx="357226" cy="357367"/>
            <a:chOff x="-55987225" y="3591025"/>
            <a:chExt cx="317450" cy="317575"/>
          </a:xfrm>
        </p:grpSpPr>
        <p:sp>
          <p:nvSpPr>
            <p:cNvPr id="7099" name="Google Shape;7099;p76"/>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6"/>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6"/>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6"/>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6"/>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4" name="Google Shape;7104;p76"/>
          <p:cNvGrpSpPr/>
          <p:nvPr/>
        </p:nvGrpSpPr>
        <p:grpSpPr>
          <a:xfrm>
            <a:off x="7071665" y="2273605"/>
            <a:ext cx="358999" cy="358999"/>
            <a:chOff x="-55988800" y="3982600"/>
            <a:chExt cx="319025" cy="319025"/>
          </a:xfrm>
        </p:grpSpPr>
        <p:sp>
          <p:nvSpPr>
            <p:cNvPr id="7105" name="Google Shape;7105;p76"/>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6"/>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6"/>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6"/>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6"/>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0" name="Google Shape;7110;p76"/>
          <p:cNvGrpSpPr/>
          <p:nvPr/>
        </p:nvGrpSpPr>
        <p:grpSpPr>
          <a:xfrm>
            <a:off x="5730184" y="2731562"/>
            <a:ext cx="356326" cy="358971"/>
            <a:chOff x="-54026025" y="3192625"/>
            <a:chExt cx="316650" cy="319000"/>
          </a:xfrm>
        </p:grpSpPr>
        <p:sp>
          <p:nvSpPr>
            <p:cNvPr id="7111" name="Google Shape;7111;p76"/>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6"/>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6"/>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6"/>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6"/>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6"/>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6"/>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6"/>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9" name="Google Shape;7119;p76"/>
          <p:cNvGrpSpPr/>
          <p:nvPr/>
        </p:nvGrpSpPr>
        <p:grpSpPr>
          <a:xfrm>
            <a:off x="5750130" y="3202536"/>
            <a:ext cx="316434" cy="358099"/>
            <a:chOff x="-54007925" y="3584850"/>
            <a:chExt cx="281200" cy="318225"/>
          </a:xfrm>
        </p:grpSpPr>
        <p:sp>
          <p:nvSpPr>
            <p:cNvPr id="7120" name="Google Shape;7120;p76"/>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6"/>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6"/>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6"/>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6"/>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6"/>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6" name="Google Shape;7126;p76"/>
          <p:cNvGrpSpPr/>
          <p:nvPr/>
        </p:nvGrpSpPr>
        <p:grpSpPr>
          <a:xfrm>
            <a:off x="5750130" y="3664421"/>
            <a:ext cx="316434" cy="358914"/>
            <a:chOff x="-54007925" y="3975575"/>
            <a:chExt cx="281200" cy="318950"/>
          </a:xfrm>
        </p:grpSpPr>
        <p:sp>
          <p:nvSpPr>
            <p:cNvPr id="7127" name="Google Shape;7127;p76"/>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6"/>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6"/>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6"/>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1" name="Google Shape;7131;p76"/>
          <p:cNvGrpSpPr/>
          <p:nvPr/>
        </p:nvGrpSpPr>
        <p:grpSpPr>
          <a:xfrm>
            <a:off x="7984996" y="2748891"/>
            <a:ext cx="274770" cy="358492"/>
            <a:chOff x="-52005775" y="3208025"/>
            <a:chExt cx="244175" cy="318575"/>
          </a:xfrm>
        </p:grpSpPr>
        <p:sp>
          <p:nvSpPr>
            <p:cNvPr id="7132" name="Google Shape;7132;p76"/>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6"/>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6"/>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6"/>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6"/>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6"/>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6"/>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6"/>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6"/>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6"/>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6"/>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3" name="Google Shape;7143;p76"/>
          <p:cNvGrpSpPr/>
          <p:nvPr/>
        </p:nvGrpSpPr>
        <p:grpSpPr>
          <a:xfrm>
            <a:off x="5291462" y="1376934"/>
            <a:ext cx="358099" cy="358099"/>
            <a:chOff x="-57568775" y="3198925"/>
            <a:chExt cx="318225" cy="318225"/>
          </a:xfrm>
        </p:grpSpPr>
        <p:sp>
          <p:nvSpPr>
            <p:cNvPr id="7144" name="Google Shape;7144;p76"/>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6"/>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6"/>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6"/>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6"/>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6"/>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0" name="Google Shape;7150;p76"/>
          <p:cNvGrpSpPr/>
          <p:nvPr/>
        </p:nvGrpSpPr>
        <p:grpSpPr>
          <a:xfrm>
            <a:off x="5313181" y="1832234"/>
            <a:ext cx="314662" cy="358099"/>
            <a:chOff x="-57549075" y="3590375"/>
            <a:chExt cx="279625" cy="318225"/>
          </a:xfrm>
        </p:grpSpPr>
        <p:sp>
          <p:nvSpPr>
            <p:cNvPr id="7151" name="Google Shape;7151;p76"/>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6"/>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6"/>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6"/>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5" name="Google Shape;7155;p76"/>
          <p:cNvGrpSpPr/>
          <p:nvPr/>
        </p:nvGrpSpPr>
        <p:grpSpPr>
          <a:xfrm>
            <a:off x="5305378" y="2273605"/>
            <a:ext cx="359871" cy="359871"/>
            <a:chOff x="-57570350" y="3982600"/>
            <a:chExt cx="319800" cy="319800"/>
          </a:xfrm>
        </p:grpSpPr>
        <p:sp>
          <p:nvSpPr>
            <p:cNvPr id="7156" name="Google Shape;7156;p76"/>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6"/>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6"/>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6"/>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0" name="Google Shape;7160;p76"/>
          <p:cNvGrpSpPr/>
          <p:nvPr/>
        </p:nvGrpSpPr>
        <p:grpSpPr>
          <a:xfrm>
            <a:off x="7520416" y="1376033"/>
            <a:ext cx="314662" cy="358999"/>
            <a:chOff x="-55576850" y="3198125"/>
            <a:chExt cx="279625" cy="319025"/>
          </a:xfrm>
        </p:grpSpPr>
        <p:sp>
          <p:nvSpPr>
            <p:cNvPr id="7161" name="Google Shape;7161;p76"/>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6"/>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6"/>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6"/>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5" name="Google Shape;7165;p76"/>
          <p:cNvGrpSpPr/>
          <p:nvPr/>
        </p:nvGrpSpPr>
        <p:grpSpPr>
          <a:xfrm>
            <a:off x="7497812" y="1832009"/>
            <a:ext cx="359871" cy="358324"/>
            <a:chOff x="-55596550" y="3590175"/>
            <a:chExt cx="319800" cy="318425"/>
          </a:xfrm>
        </p:grpSpPr>
        <p:sp>
          <p:nvSpPr>
            <p:cNvPr id="7166" name="Google Shape;7166;p76"/>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6"/>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6"/>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6"/>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0" name="Google Shape;7170;p76"/>
          <p:cNvGrpSpPr/>
          <p:nvPr/>
        </p:nvGrpSpPr>
        <p:grpSpPr>
          <a:xfrm>
            <a:off x="7513049" y="2273351"/>
            <a:ext cx="358999" cy="359252"/>
            <a:chOff x="-55595775" y="3982375"/>
            <a:chExt cx="319025" cy="319250"/>
          </a:xfrm>
        </p:grpSpPr>
        <p:sp>
          <p:nvSpPr>
            <p:cNvPr id="7171" name="Google Shape;7171;p76"/>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6"/>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6"/>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6"/>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6"/>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6"/>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7" name="Google Shape;7177;p76"/>
          <p:cNvGrpSpPr/>
          <p:nvPr/>
        </p:nvGrpSpPr>
        <p:grpSpPr>
          <a:xfrm>
            <a:off x="6170232" y="2731562"/>
            <a:ext cx="358999" cy="358099"/>
            <a:chOff x="-53635375" y="3192625"/>
            <a:chExt cx="319025" cy="318225"/>
          </a:xfrm>
        </p:grpSpPr>
        <p:sp>
          <p:nvSpPr>
            <p:cNvPr id="7178" name="Google Shape;7178;p76"/>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6"/>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6"/>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1" name="Google Shape;7181;p76"/>
          <p:cNvGrpSpPr/>
          <p:nvPr/>
        </p:nvGrpSpPr>
        <p:grpSpPr>
          <a:xfrm>
            <a:off x="6192401" y="3202536"/>
            <a:ext cx="314662" cy="358999"/>
            <a:chOff x="-53615675" y="3584850"/>
            <a:chExt cx="279625" cy="319025"/>
          </a:xfrm>
        </p:grpSpPr>
        <p:sp>
          <p:nvSpPr>
            <p:cNvPr id="7182" name="Google Shape;7182;p76"/>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6"/>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6"/>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5" name="Google Shape;7185;p76"/>
          <p:cNvGrpSpPr/>
          <p:nvPr/>
        </p:nvGrpSpPr>
        <p:grpSpPr>
          <a:xfrm>
            <a:off x="6170246" y="3665461"/>
            <a:ext cx="358971" cy="357874"/>
            <a:chOff x="-53634575" y="3976500"/>
            <a:chExt cx="319000" cy="318025"/>
          </a:xfrm>
        </p:grpSpPr>
        <p:sp>
          <p:nvSpPr>
            <p:cNvPr id="7186" name="Google Shape;7186;p76"/>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6"/>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6"/>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6"/>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6"/>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6"/>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6"/>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6"/>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4" name="Google Shape;7194;p76"/>
          <p:cNvGrpSpPr/>
          <p:nvPr/>
        </p:nvGrpSpPr>
        <p:grpSpPr>
          <a:xfrm>
            <a:off x="7965050" y="3208415"/>
            <a:ext cx="314662" cy="358436"/>
            <a:chOff x="-52023900" y="3590075"/>
            <a:chExt cx="279625" cy="318525"/>
          </a:xfrm>
        </p:grpSpPr>
        <p:sp>
          <p:nvSpPr>
            <p:cNvPr id="7195" name="Google Shape;7195;p76"/>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6"/>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6"/>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6"/>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6"/>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6"/>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6"/>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2" name="Google Shape;7202;p76"/>
          <p:cNvGrpSpPr/>
          <p:nvPr/>
        </p:nvGrpSpPr>
        <p:grpSpPr>
          <a:xfrm>
            <a:off x="5728292" y="1376934"/>
            <a:ext cx="358971" cy="358971"/>
            <a:chOff x="-57173375" y="3198925"/>
            <a:chExt cx="319000" cy="319000"/>
          </a:xfrm>
        </p:grpSpPr>
        <p:sp>
          <p:nvSpPr>
            <p:cNvPr id="7203" name="Google Shape;7203;p76"/>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6"/>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6"/>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6"/>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7" name="Google Shape;7207;p76"/>
          <p:cNvGrpSpPr/>
          <p:nvPr/>
        </p:nvGrpSpPr>
        <p:grpSpPr>
          <a:xfrm>
            <a:off x="5729178" y="1854374"/>
            <a:ext cx="357198" cy="314690"/>
            <a:chOff x="-57176525" y="3610050"/>
            <a:chExt cx="317425" cy="279650"/>
          </a:xfrm>
        </p:grpSpPr>
        <p:sp>
          <p:nvSpPr>
            <p:cNvPr id="7208" name="Google Shape;7208;p76"/>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6"/>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6"/>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6"/>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6"/>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3" name="Google Shape;7213;p76"/>
          <p:cNvGrpSpPr/>
          <p:nvPr/>
        </p:nvGrpSpPr>
        <p:grpSpPr>
          <a:xfrm>
            <a:off x="7939633" y="1376934"/>
            <a:ext cx="358099" cy="356326"/>
            <a:chOff x="-55202750" y="3198925"/>
            <a:chExt cx="318225" cy="316650"/>
          </a:xfrm>
        </p:grpSpPr>
        <p:sp>
          <p:nvSpPr>
            <p:cNvPr id="7214" name="Google Shape;7214;p76"/>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6"/>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6" name="Google Shape;7216;p76"/>
          <p:cNvGrpSpPr/>
          <p:nvPr/>
        </p:nvGrpSpPr>
        <p:grpSpPr>
          <a:xfrm>
            <a:off x="7950267" y="1832234"/>
            <a:ext cx="336830" cy="358099"/>
            <a:chOff x="-55194875" y="3590375"/>
            <a:chExt cx="299325" cy="318225"/>
          </a:xfrm>
        </p:grpSpPr>
        <p:sp>
          <p:nvSpPr>
            <p:cNvPr id="7217" name="Google Shape;7217;p76"/>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6"/>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6"/>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6"/>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6"/>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2" name="Google Shape;7222;p76"/>
          <p:cNvGrpSpPr/>
          <p:nvPr/>
        </p:nvGrpSpPr>
        <p:grpSpPr>
          <a:xfrm>
            <a:off x="7954884" y="2274505"/>
            <a:ext cx="357198" cy="357198"/>
            <a:chOff x="-55203525" y="3983400"/>
            <a:chExt cx="317425" cy="317425"/>
          </a:xfrm>
        </p:grpSpPr>
        <p:sp>
          <p:nvSpPr>
            <p:cNvPr id="7223" name="Google Shape;7223;p76"/>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6"/>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6"/>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6" name="Google Shape;7226;p76"/>
          <p:cNvGrpSpPr/>
          <p:nvPr/>
        </p:nvGrpSpPr>
        <p:grpSpPr>
          <a:xfrm>
            <a:off x="6621365" y="2731562"/>
            <a:ext cx="335930" cy="358971"/>
            <a:chOff x="-53232900" y="3192625"/>
            <a:chExt cx="298525" cy="319000"/>
          </a:xfrm>
        </p:grpSpPr>
        <p:sp>
          <p:nvSpPr>
            <p:cNvPr id="7227" name="Google Shape;7227;p76"/>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6"/>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6"/>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6"/>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6"/>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6"/>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6"/>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6"/>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5" name="Google Shape;7235;p76"/>
          <p:cNvGrpSpPr/>
          <p:nvPr/>
        </p:nvGrpSpPr>
        <p:grpSpPr>
          <a:xfrm>
            <a:off x="6610731" y="3202536"/>
            <a:ext cx="357198" cy="356326"/>
            <a:chOff x="-53242350" y="3584850"/>
            <a:chExt cx="317425" cy="316650"/>
          </a:xfrm>
        </p:grpSpPr>
        <p:sp>
          <p:nvSpPr>
            <p:cNvPr id="7236" name="Google Shape;7236;p76"/>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6"/>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6"/>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6"/>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6"/>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1" name="Google Shape;7241;p76"/>
          <p:cNvGrpSpPr/>
          <p:nvPr/>
        </p:nvGrpSpPr>
        <p:grpSpPr>
          <a:xfrm>
            <a:off x="6631999" y="3665236"/>
            <a:ext cx="314662" cy="358999"/>
            <a:chOff x="-53224225" y="3976300"/>
            <a:chExt cx="279625" cy="319025"/>
          </a:xfrm>
        </p:grpSpPr>
        <p:sp>
          <p:nvSpPr>
            <p:cNvPr id="7242" name="Google Shape;7242;p76"/>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6"/>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6"/>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6"/>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6"/>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6"/>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6"/>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9" name="Google Shape;7249;p76"/>
          <p:cNvGrpSpPr/>
          <p:nvPr/>
        </p:nvGrpSpPr>
        <p:grpSpPr>
          <a:xfrm>
            <a:off x="7942896" y="3672917"/>
            <a:ext cx="358971" cy="358408"/>
            <a:chOff x="-52043575" y="3983125"/>
            <a:chExt cx="319000" cy="318500"/>
          </a:xfrm>
        </p:grpSpPr>
        <p:sp>
          <p:nvSpPr>
            <p:cNvPr id="7250" name="Google Shape;7250;p76"/>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6"/>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6"/>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6"/>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6"/>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6"/>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6"/>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6"/>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6"/>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9" name="Google Shape;7259;p76"/>
          <p:cNvGrpSpPr/>
          <p:nvPr/>
        </p:nvGrpSpPr>
        <p:grpSpPr>
          <a:xfrm>
            <a:off x="6196836" y="1376934"/>
            <a:ext cx="314662" cy="358971"/>
            <a:chOff x="-56766175" y="3198925"/>
            <a:chExt cx="279625" cy="319000"/>
          </a:xfrm>
        </p:grpSpPr>
        <p:sp>
          <p:nvSpPr>
            <p:cNvPr id="7260" name="Google Shape;7260;p76"/>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6"/>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6"/>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6"/>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6"/>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6"/>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6"/>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7" name="Google Shape;7267;p76"/>
          <p:cNvGrpSpPr/>
          <p:nvPr/>
        </p:nvGrpSpPr>
        <p:grpSpPr>
          <a:xfrm>
            <a:off x="6195950" y="1832234"/>
            <a:ext cx="316434" cy="358099"/>
            <a:chOff x="-56766175" y="3590375"/>
            <a:chExt cx="281200" cy="318225"/>
          </a:xfrm>
        </p:grpSpPr>
        <p:sp>
          <p:nvSpPr>
            <p:cNvPr id="7268" name="Google Shape;7268;p76"/>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6"/>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6"/>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6"/>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2" name="Google Shape;7272;p76"/>
          <p:cNvGrpSpPr/>
          <p:nvPr/>
        </p:nvGrpSpPr>
        <p:grpSpPr>
          <a:xfrm>
            <a:off x="6232906" y="2273605"/>
            <a:ext cx="272126" cy="358099"/>
            <a:chOff x="-56747275" y="3982600"/>
            <a:chExt cx="241825" cy="318225"/>
          </a:xfrm>
        </p:grpSpPr>
        <p:sp>
          <p:nvSpPr>
            <p:cNvPr id="7273" name="Google Shape;7273;p76"/>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6"/>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6"/>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6"/>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6"/>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6"/>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6"/>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0" name="Google Shape;7280;p76"/>
          <p:cNvGrpSpPr/>
          <p:nvPr/>
        </p:nvGrpSpPr>
        <p:grpSpPr>
          <a:xfrm>
            <a:off x="4840657" y="3215842"/>
            <a:ext cx="358999" cy="342991"/>
            <a:chOff x="-54812875" y="3596675"/>
            <a:chExt cx="319025" cy="304800"/>
          </a:xfrm>
        </p:grpSpPr>
        <p:sp>
          <p:nvSpPr>
            <p:cNvPr id="7281" name="Google Shape;7281;p76"/>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6"/>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6"/>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6"/>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6"/>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6"/>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6"/>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88" name="Google Shape;7288;p76"/>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6"/>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90" name="Google Shape;7290;p76"/>
          <p:cNvGrpSpPr/>
          <p:nvPr/>
        </p:nvGrpSpPr>
        <p:grpSpPr>
          <a:xfrm>
            <a:off x="4862826" y="3672326"/>
            <a:ext cx="314662" cy="358099"/>
            <a:chOff x="-54793175" y="3982600"/>
            <a:chExt cx="279625" cy="318225"/>
          </a:xfrm>
        </p:grpSpPr>
        <p:sp>
          <p:nvSpPr>
            <p:cNvPr id="7291" name="Google Shape;7291;p76"/>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6"/>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6"/>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6"/>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6"/>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6"/>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6"/>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8" name="Google Shape;7298;p76"/>
          <p:cNvGrpSpPr/>
          <p:nvPr/>
        </p:nvGrpSpPr>
        <p:grpSpPr>
          <a:xfrm>
            <a:off x="7074284" y="2731562"/>
            <a:ext cx="314662" cy="358099"/>
            <a:chOff x="-52832000" y="3192625"/>
            <a:chExt cx="279625" cy="318225"/>
          </a:xfrm>
        </p:grpSpPr>
        <p:sp>
          <p:nvSpPr>
            <p:cNvPr id="7299" name="Google Shape;7299;p76"/>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6"/>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6"/>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6"/>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6"/>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6"/>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6"/>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6"/>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7" name="Google Shape;7307;p76"/>
          <p:cNvGrpSpPr/>
          <p:nvPr/>
        </p:nvGrpSpPr>
        <p:grpSpPr>
          <a:xfrm>
            <a:off x="5760817" y="2272929"/>
            <a:ext cx="323524" cy="358774"/>
            <a:chOff x="-57162350" y="3982000"/>
            <a:chExt cx="287500" cy="318825"/>
          </a:xfrm>
        </p:grpSpPr>
        <p:sp>
          <p:nvSpPr>
            <p:cNvPr id="7308" name="Google Shape;7308;p76"/>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6"/>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6"/>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6"/>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6"/>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6"/>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6"/>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6"/>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6" name="Google Shape;7316;p76"/>
          <p:cNvGrpSpPr/>
          <p:nvPr/>
        </p:nvGrpSpPr>
        <p:grpSpPr>
          <a:xfrm>
            <a:off x="7052130" y="3203436"/>
            <a:ext cx="358971" cy="357198"/>
            <a:chOff x="-52851675" y="3585650"/>
            <a:chExt cx="319000" cy="317425"/>
          </a:xfrm>
        </p:grpSpPr>
        <p:sp>
          <p:nvSpPr>
            <p:cNvPr id="7317" name="Google Shape;7317;p76"/>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6"/>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6"/>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6"/>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6"/>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6"/>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3" name="Google Shape;7323;p76"/>
          <p:cNvGrpSpPr/>
          <p:nvPr/>
        </p:nvGrpSpPr>
        <p:grpSpPr>
          <a:xfrm>
            <a:off x="7074284" y="3665236"/>
            <a:ext cx="314662" cy="358999"/>
            <a:chOff x="-52832000" y="3976300"/>
            <a:chExt cx="279625" cy="319025"/>
          </a:xfrm>
        </p:grpSpPr>
        <p:sp>
          <p:nvSpPr>
            <p:cNvPr id="7324" name="Google Shape;7324;p76"/>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6"/>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6"/>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6"/>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6"/>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9" name="Google Shape;7329;p76"/>
          <p:cNvGrpSpPr/>
          <p:nvPr/>
        </p:nvGrpSpPr>
        <p:grpSpPr>
          <a:xfrm>
            <a:off x="6191490" y="4119884"/>
            <a:ext cx="316434" cy="358099"/>
            <a:chOff x="-51633225" y="3198925"/>
            <a:chExt cx="281200" cy="318225"/>
          </a:xfrm>
        </p:grpSpPr>
        <p:sp>
          <p:nvSpPr>
            <p:cNvPr id="7330" name="Google Shape;7330;p76"/>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6"/>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6"/>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6"/>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6"/>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6"/>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6"/>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7" name="Google Shape;7337;p76"/>
          <p:cNvGrpSpPr/>
          <p:nvPr/>
        </p:nvGrpSpPr>
        <p:grpSpPr>
          <a:xfrm>
            <a:off x="6610314" y="1377806"/>
            <a:ext cx="365188" cy="357226"/>
            <a:chOff x="-56396775" y="3199700"/>
            <a:chExt cx="324525" cy="317450"/>
          </a:xfrm>
        </p:grpSpPr>
        <p:sp>
          <p:nvSpPr>
            <p:cNvPr id="7338" name="Google Shape;7338;p76"/>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6"/>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6"/>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6"/>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6"/>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6"/>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4" name="Google Shape;7344;p76"/>
          <p:cNvGrpSpPr/>
          <p:nvPr/>
        </p:nvGrpSpPr>
        <p:grpSpPr>
          <a:xfrm>
            <a:off x="6613408" y="1843740"/>
            <a:ext cx="358999" cy="335958"/>
            <a:chOff x="-56394425" y="3600600"/>
            <a:chExt cx="319025" cy="298550"/>
          </a:xfrm>
        </p:grpSpPr>
        <p:sp>
          <p:nvSpPr>
            <p:cNvPr id="7345" name="Google Shape;7345;p76"/>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6"/>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6"/>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8" name="Google Shape;7348;p76"/>
          <p:cNvGrpSpPr/>
          <p:nvPr/>
        </p:nvGrpSpPr>
        <p:grpSpPr>
          <a:xfrm>
            <a:off x="6644175" y="2274505"/>
            <a:ext cx="327068" cy="357198"/>
            <a:chOff x="-56379450" y="3983400"/>
            <a:chExt cx="290650" cy="317425"/>
          </a:xfrm>
        </p:grpSpPr>
        <p:sp>
          <p:nvSpPr>
            <p:cNvPr id="7349" name="Google Shape;7349;p76"/>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6"/>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6"/>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6"/>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6"/>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6"/>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6"/>
            <p:cNvSpPr/>
            <p:nvPr/>
          </p:nvSpPr>
          <p:spPr>
            <a:xfrm>
              <a:off x="-56181750" y="4039300"/>
              <a:ext cx="0" cy="25"/>
            </a:xfrm>
            <a:custGeom>
              <a:rect b="b" l="l" r="r" t="t"/>
              <a:pathLst>
                <a:path extrusionOk="0" h="1" w="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6"/>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7" name="Google Shape;7357;p76"/>
          <p:cNvGrpSpPr/>
          <p:nvPr/>
        </p:nvGrpSpPr>
        <p:grpSpPr>
          <a:xfrm>
            <a:off x="5307879" y="2738651"/>
            <a:ext cx="316434" cy="358971"/>
            <a:chOff x="-54401725" y="3198925"/>
            <a:chExt cx="281200" cy="319000"/>
          </a:xfrm>
        </p:grpSpPr>
        <p:sp>
          <p:nvSpPr>
            <p:cNvPr id="7358" name="Google Shape;7358;p76"/>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6"/>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6"/>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6"/>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6"/>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6"/>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6"/>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6"/>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6"/>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6"/>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6"/>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9" name="Google Shape;7369;p76"/>
          <p:cNvGrpSpPr/>
          <p:nvPr/>
        </p:nvGrpSpPr>
        <p:grpSpPr>
          <a:xfrm>
            <a:off x="5308766" y="3208753"/>
            <a:ext cx="314662" cy="358099"/>
            <a:chOff x="-54401725" y="3590375"/>
            <a:chExt cx="279625" cy="318225"/>
          </a:xfrm>
        </p:grpSpPr>
        <p:sp>
          <p:nvSpPr>
            <p:cNvPr id="7370" name="Google Shape;7370;p76"/>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6"/>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6"/>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6"/>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6"/>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6"/>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6" name="Google Shape;7376;p76"/>
          <p:cNvGrpSpPr/>
          <p:nvPr/>
        </p:nvGrpSpPr>
        <p:grpSpPr>
          <a:xfrm>
            <a:off x="5306557" y="3672326"/>
            <a:ext cx="319079" cy="358099"/>
            <a:chOff x="-54403300" y="3982600"/>
            <a:chExt cx="283550" cy="318225"/>
          </a:xfrm>
        </p:grpSpPr>
        <p:sp>
          <p:nvSpPr>
            <p:cNvPr id="7377" name="Google Shape;7377;p76"/>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6"/>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6"/>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6"/>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6"/>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2" name="Google Shape;7382;p76"/>
          <p:cNvGrpSpPr/>
          <p:nvPr/>
        </p:nvGrpSpPr>
        <p:grpSpPr>
          <a:xfrm>
            <a:off x="7493951" y="2733559"/>
            <a:ext cx="356298" cy="356973"/>
            <a:chOff x="-52458650" y="3194400"/>
            <a:chExt cx="316625" cy="317225"/>
          </a:xfrm>
        </p:grpSpPr>
        <p:sp>
          <p:nvSpPr>
            <p:cNvPr id="7383" name="Google Shape;7383;p76"/>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6"/>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6"/>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6"/>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6"/>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6"/>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6"/>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6"/>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1" name="Google Shape;7391;p76"/>
          <p:cNvGrpSpPr/>
          <p:nvPr/>
        </p:nvGrpSpPr>
        <p:grpSpPr>
          <a:xfrm>
            <a:off x="4862826" y="2738651"/>
            <a:ext cx="314662" cy="358971"/>
            <a:chOff x="-54793175" y="3198925"/>
            <a:chExt cx="279625" cy="319000"/>
          </a:xfrm>
        </p:grpSpPr>
        <p:sp>
          <p:nvSpPr>
            <p:cNvPr id="7392" name="Google Shape;7392;p76"/>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6"/>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6"/>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6"/>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6"/>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6"/>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6"/>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9" name="Google Shape;7399;p76"/>
          <p:cNvGrpSpPr/>
          <p:nvPr/>
        </p:nvGrpSpPr>
        <p:grpSpPr>
          <a:xfrm>
            <a:off x="7503249" y="3202536"/>
            <a:ext cx="337703" cy="357845"/>
            <a:chOff x="-52450000" y="3584850"/>
            <a:chExt cx="300100" cy="318000"/>
          </a:xfrm>
        </p:grpSpPr>
        <p:sp>
          <p:nvSpPr>
            <p:cNvPr id="7400" name="Google Shape;7400;p76"/>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6"/>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6"/>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6"/>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6"/>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6"/>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6"/>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7" name="Google Shape;7407;p76"/>
          <p:cNvGrpSpPr/>
          <p:nvPr/>
        </p:nvGrpSpPr>
        <p:grpSpPr>
          <a:xfrm>
            <a:off x="7514769" y="3667009"/>
            <a:ext cx="314662" cy="357226"/>
            <a:chOff x="-52440550" y="3977875"/>
            <a:chExt cx="279625" cy="317450"/>
          </a:xfrm>
        </p:grpSpPr>
        <p:sp>
          <p:nvSpPr>
            <p:cNvPr id="7408" name="Google Shape;7408;p76"/>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6"/>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6"/>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6"/>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6"/>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6"/>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6"/>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6"/>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6" name="Google Shape;7416;p76"/>
          <p:cNvGrpSpPr/>
          <p:nvPr/>
        </p:nvGrpSpPr>
        <p:grpSpPr>
          <a:xfrm>
            <a:off x="6626703" y="4123215"/>
            <a:ext cx="314662" cy="358999"/>
            <a:chOff x="-51623775" y="3584850"/>
            <a:chExt cx="279625" cy="319025"/>
          </a:xfrm>
        </p:grpSpPr>
        <p:sp>
          <p:nvSpPr>
            <p:cNvPr id="7417" name="Google Shape;7417;p76"/>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6"/>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6"/>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6"/>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6"/>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6"/>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6"/>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6"/>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76"/>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26" name="Google Shape;7426;p76"/>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7427" name="Google Shape;7427;p76"/>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431" name="Shape 7431"/>
        <p:cNvGrpSpPr/>
        <p:nvPr/>
      </p:nvGrpSpPr>
      <p:grpSpPr>
        <a:xfrm>
          <a:off x="0" y="0"/>
          <a:ext cx="0" cy="0"/>
          <a:chOff x="0" y="0"/>
          <a:chExt cx="0" cy="0"/>
        </a:xfrm>
      </p:grpSpPr>
      <p:grpSp>
        <p:nvGrpSpPr>
          <p:cNvPr id="7432" name="Google Shape;7432;p77"/>
          <p:cNvGrpSpPr/>
          <p:nvPr/>
        </p:nvGrpSpPr>
        <p:grpSpPr>
          <a:xfrm>
            <a:off x="866775" y="1386849"/>
            <a:ext cx="276003" cy="357300"/>
            <a:chOff x="-50469125" y="3183175"/>
            <a:chExt cx="233150" cy="301825"/>
          </a:xfrm>
        </p:grpSpPr>
        <p:sp>
          <p:nvSpPr>
            <p:cNvPr id="7433" name="Google Shape;7433;p77"/>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7"/>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7"/>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6" name="Google Shape;7436;p77"/>
          <p:cNvGrpSpPr/>
          <p:nvPr/>
        </p:nvGrpSpPr>
        <p:grpSpPr>
          <a:xfrm>
            <a:off x="826674" y="1822251"/>
            <a:ext cx="356205" cy="355288"/>
            <a:chOff x="-50504575" y="3550975"/>
            <a:chExt cx="300900" cy="300125"/>
          </a:xfrm>
        </p:grpSpPr>
        <p:sp>
          <p:nvSpPr>
            <p:cNvPr id="7437" name="Google Shape;7437;p77"/>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7"/>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7"/>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7"/>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1" name="Google Shape;7441;p77"/>
          <p:cNvGrpSpPr/>
          <p:nvPr/>
        </p:nvGrpSpPr>
        <p:grpSpPr>
          <a:xfrm>
            <a:off x="826674" y="2260493"/>
            <a:ext cx="356205" cy="354341"/>
            <a:chOff x="-50503000" y="3921175"/>
            <a:chExt cx="300900" cy="299325"/>
          </a:xfrm>
        </p:grpSpPr>
        <p:sp>
          <p:nvSpPr>
            <p:cNvPr id="7442" name="Google Shape;7442;p77"/>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7"/>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7"/>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7"/>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7"/>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7" name="Google Shape;7447;p77"/>
          <p:cNvGrpSpPr/>
          <p:nvPr/>
        </p:nvGrpSpPr>
        <p:grpSpPr>
          <a:xfrm>
            <a:off x="3030727" y="1406411"/>
            <a:ext cx="355258" cy="356205"/>
            <a:chOff x="-48630025" y="3199700"/>
            <a:chExt cx="300100" cy="300900"/>
          </a:xfrm>
        </p:grpSpPr>
        <p:sp>
          <p:nvSpPr>
            <p:cNvPr id="7448" name="Google Shape;7448;p77"/>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7"/>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7"/>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1" name="Google Shape;7451;p77"/>
          <p:cNvGrpSpPr/>
          <p:nvPr/>
        </p:nvGrpSpPr>
        <p:grpSpPr>
          <a:xfrm>
            <a:off x="3030727" y="1843707"/>
            <a:ext cx="355258" cy="355258"/>
            <a:chOff x="-48630025" y="3569100"/>
            <a:chExt cx="300100" cy="300100"/>
          </a:xfrm>
        </p:grpSpPr>
        <p:sp>
          <p:nvSpPr>
            <p:cNvPr id="7452" name="Google Shape;7452;p77"/>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7"/>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7"/>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7"/>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7"/>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7"/>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7"/>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7"/>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7"/>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7"/>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2" name="Google Shape;7462;p77"/>
          <p:cNvGrpSpPr/>
          <p:nvPr/>
        </p:nvGrpSpPr>
        <p:grpSpPr>
          <a:xfrm>
            <a:off x="3031201" y="2281003"/>
            <a:ext cx="354311" cy="353394"/>
            <a:chOff x="-48629225" y="3938500"/>
            <a:chExt cx="299300" cy="298525"/>
          </a:xfrm>
        </p:grpSpPr>
        <p:sp>
          <p:nvSpPr>
            <p:cNvPr id="7463" name="Google Shape;7463;p77"/>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7"/>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7"/>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7"/>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7" name="Google Shape;7467;p77"/>
          <p:cNvGrpSpPr/>
          <p:nvPr/>
        </p:nvGrpSpPr>
        <p:grpSpPr>
          <a:xfrm>
            <a:off x="1766604" y="2752344"/>
            <a:ext cx="311458" cy="354341"/>
            <a:chOff x="-46762575" y="3200500"/>
            <a:chExt cx="263100" cy="299325"/>
          </a:xfrm>
        </p:grpSpPr>
        <p:sp>
          <p:nvSpPr>
            <p:cNvPr id="7468" name="Google Shape;7468;p77"/>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7"/>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7"/>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7"/>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7"/>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3" name="Google Shape;7473;p77"/>
          <p:cNvGrpSpPr/>
          <p:nvPr/>
        </p:nvGrpSpPr>
        <p:grpSpPr>
          <a:xfrm>
            <a:off x="1744689" y="3211066"/>
            <a:ext cx="355288" cy="312375"/>
            <a:chOff x="-46779900" y="3588000"/>
            <a:chExt cx="300125" cy="263875"/>
          </a:xfrm>
        </p:grpSpPr>
        <p:sp>
          <p:nvSpPr>
            <p:cNvPr id="7474" name="Google Shape;7474;p77"/>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7"/>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7"/>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7"/>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8" name="Google Shape;7478;p77"/>
          <p:cNvGrpSpPr/>
          <p:nvPr/>
        </p:nvGrpSpPr>
        <p:grpSpPr>
          <a:xfrm>
            <a:off x="1745162" y="3625988"/>
            <a:ext cx="354341" cy="353394"/>
            <a:chOff x="-46779100" y="3938500"/>
            <a:chExt cx="299325" cy="298525"/>
          </a:xfrm>
        </p:grpSpPr>
        <p:sp>
          <p:nvSpPr>
            <p:cNvPr id="7479" name="Google Shape;7479;p77"/>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7"/>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1" name="Google Shape;7481;p77"/>
          <p:cNvGrpSpPr/>
          <p:nvPr/>
        </p:nvGrpSpPr>
        <p:grpSpPr>
          <a:xfrm>
            <a:off x="3952900" y="2758855"/>
            <a:ext cx="355258" cy="355288"/>
            <a:chOff x="-44924250" y="3206000"/>
            <a:chExt cx="300100" cy="300125"/>
          </a:xfrm>
        </p:grpSpPr>
        <p:sp>
          <p:nvSpPr>
            <p:cNvPr id="7482" name="Google Shape;7482;p77"/>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7"/>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7"/>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7"/>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7"/>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7" name="Google Shape;7487;p77"/>
          <p:cNvGrpSpPr/>
          <p:nvPr/>
        </p:nvGrpSpPr>
        <p:grpSpPr>
          <a:xfrm>
            <a:off x="1267386" y="1386849"/>
            <a:ext cx="355258" cy="355258"/>
            <a:chOff x="-50134375" y="3183175"/>
            <a:chExt cx="300100" cy="300100"/>
          </a:xfrm>
        </p:grpSpPr>
        <p:sp>
          <p:nvSpPr>
            <p:cNvPr id="7488" name="Google Shape;7488;p77"/>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7"/>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7"/>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7"/>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7"/>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7"/>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7"/>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7"/>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7"/>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7"/>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8" name="Google Shape;7498;p77"/>
          <p:cNvGrpSpPr/>
          <p:nvPr/>
        </p:nvGrpSpPr>
        <p:grpSpPr>
          <a:xfrm>
            <a:off x="1267386" y="1822251"/>
            <a:ext cx="355258" cy="355288"/>
            <a:chOff x="-50134375" y="3550975"/>
            <a:chExt cx="300100" cy="300125"/>
          </a:xfrm>
        </p:grpSpPr>
        <p:sp>
          <p:nvSpPr>
            <p:cNvPr id="7499" name="Google Shape;7499;p77"/>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7"/>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1" name="Google Shape;7501;p77"/>
          <p:cNvGrpSpPr/>
          <p:nvPr/>
        </p:nvGrpSpPr>
        <p:grpSpPr>
          <a:xfrm>
            <a:off x="1267386" y="2259783"/>
            <a:ext cx="355258" cy="355051"/>
            <a:chOff x="-50134375" y="3920575"/>
            <a:chExt cx="300100" cy="299925"/>
          </a:xfrm>
        </p:grpSpPr>
        <p:sp>
          <p:nvSpPr>
            <p:cNvPr id="7502" name="Google Shape;7502;p77"/>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7"/>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7"/>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5" name="Google Shape;7505;p77"/>
          <p:cNvGrpSpPr/>
          <p:nvPr/>
        </p:nvGrpSpPr>
        <p:grpSpPr>
          <a:xfrm>
            <a:off x="3478110" y="1407358"/>
            <a:ext cx="357123" cy="355258"/>
            <a:chOff x="-48262200" y="3200500"/>
            <a:chExt cx="301675" cy="300100"/>
          </a:xfrm>
        </p:grpSpPr>
        <p:sp>
          <p:nvSpPr>
            <p:cNvPr id="7506" name="Google Shape;7506;p77"/>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7"/>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7"/>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7"/>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7"/>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7"/>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7"/>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7"/>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7"/>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5" name="Google Shape;7515;p77"/>
          <p:cNvGrpSpPr/>
          <p:nvPr/>
        </p:nvGrpSpPr>
        <p:grpSpPr>
          <a:xfrm>
            <a:off x="3507483" y="1844447"/>
            <a:ext cx="298377" cy="354519"/>
            <a:chOff x="-48233050" y="3569725"/>
            <a:chExt cx="252050" cy="299475"/>
          </a:xfrm>
        </p:grpSpPr>
        <p:sp>
          <p:nvSpPr>
            <p:cNvPr id="7516" name="Google Shape;7516;p77"/>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7"/>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7"/>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9" name="Google Shape;7519;p77"/>
          <p:cNvGrpSpPr/>
          <p:nvPr/>
        </p:nvGrpSpPr>
        <p:grpSpPr>
          <a:xfrm>
            <a:off x="3531248" y="2278191"/>
            <a:ext cx="250847" cy="358070"/>
            <a:chOff x="-48216525" y="3936125"/>
            <a:chExt cx="211900" cy="302475"/>
          </a:xfrm>
        </p:grpSpPr>
        <p:sp>
          <p:nvSpPr>
            <p:cNvPr id="7520" name="Google Shape;7520;p77"/>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7"/>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7"/>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7"/>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4" name="Google Shape;7524;p77"/>
          <p:cNvGrpSpPr/>
          <p:nvPr/>
        </p:nvGrpSpPr>
        <p:grpSpPr>
          <a:xfrm>
            <a:off x="2186966" y="2753261"/>
            <a:ext cx="355258" cy="355288"/>
            <a:chOff x="-46410500" y="3201275"/>
            <a:chExt cx="300100" cy="300125"/>
          </a:xfrm>
        </p:grpSpPr>
        <p:sp>
          <p:nvSpPr>
            <p:cNvPr id="7525" name="Google Shape;7525;p77"/>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7"/>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7"/>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7"/>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7"/>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0" name="Google Shape;7530;p77"/>
          <p:cNvGrpSpPr/>
          <p:nvPr/>
        </p:nvGrpSpPr>
        <p:grpSpPr>
          <a:xfrm>
            <a:off x="2186966" y="3188692"/>
            <a:ext cx="355258" cy="356205"/>
            <a:chOff x="-46409700" y="3569100"/>
            <a:chExt cx="300100" cy="300900"/>
          </a:xfrm>
        </p:grpSpPr>
        <p:sp>
          <p:nvSpPr>
            <p:cNvPr id="7531" name="Google Shape;7531;p77"/>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7"/>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7"/>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7"/>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7"/>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6" name="Google Shape;7536;p77"/>
          <p:cNvGrpSpPr/>
          <p:nvPr/>
        </p:nvGrpSpPr>
        <p:grpSpPr>
          <a:xfrm>
            <a:off x="2174847" y="3624124"/>
            <a:ext cx="379497" cy="358070"/>
            <a:chOff x="-46422300" y="3936925"/>
            <a:chExt cx="320575" cy="302475"/>
          </a:xfrm>
        </p:grpSpPr>
        <p:sp>
          <p:nvSpPr>
            <p:cNvPr id="7537" name="Google Shape;7537;p77"/>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7"/>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9" name="Google Shape;7539;p77"/>
          <p:cNvGrpSpPr/>
          <p:nvPr/>
        </p:nvGrpSpPr>
        <p:grpSpPr>
          <a:xfrm>
            <a:off x="3952426" y="3178452"/>
            <a:ext cx="356205" cy="355258"/>
            <a:chOff x="-44914800" y="3560450"/>
            <a:chExt cx="300900" cy="300100"/>
          </a:xfrm>
        </p:grpSpPr>
        <p:sp>
          <p:nvSpPr>
            <p:cNvPr id="7540" name="Google Shape;7540;p77"/>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7"/>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7"/>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7"/>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7"/>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5" name="Google Shape;7545;p77"/>
          <p:cNvGrpSpPr/>
          <p:nvPr/>
        </p:nvGrpSpPr>
        <p:grpSpPr>
          <a:xfrm>
            <a:off x="1707478" y="1387086"/>
            <a:ext cx="354311" cy="354104"/>
            <a:chOff x="-49764975" y="3183375"/>
            <a:chExt cx="299300" cy="299125"/>
          </a:xfrm>
        </p:grpSpPr>
        <p:sp>
          <p:nvSpPr>
            <p:cNvPr id="7546" name="Google Shape;7546;p77"/>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7"/>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7"/>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7"/>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7"/>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7"/>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7"/>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7"/>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7"/>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5" name="Google Shape;7555;p77"/>
          <p:cNvGrpSpPr/>
          <p:nvPr/>
        </p:nvGrpSpPr>
        <p:grpSpPr>
          <a:xfrm>
            <a:off x="1707478" y="1822547"/>
            <a:ext cx="354311" cy="355909"/>
            <a:chOff x="-49764975" y="3551225"/>
            <a:chExt cx="299300" cy="300650"/>
          </a:xfrm>
        </p:grpSpPr>
        <p:sp>
          <p:nvSpPr>
            <p:cNvPr id="7556" name="Google Shape;7556;p77"/>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7"/>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7"/>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7"/>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7"/>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7"/>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7"/>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7"/>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7"/>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7"/>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7"/>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7" name="Google Shape;7567;p77"/>
          <p:cNvGrpSpPr/>
          <p:nvPr/>
        </p:nvGrpSpPr>
        <p:grpSpPr>
          <a:xfrm>
            <a:off x="1705140" y="2259310"/>
            <a:ext cx="358987" cy="355525"/>
            <a:chOff x="-49766550" y="3920175"/>
            <a:chExt cx="303250" cy="300325"/>
          </a:xfrm>
        </p:grpSpPr>
        <p:sp>
          <p:nvSpPr>
            <p:cNvPr id="7568" name="Google Shape;7568;p77"/>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7"/>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7"/>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7"/>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2" name="Google Shape;7572;p77"/>
          <p:cNvGrpSpPr/>
          <p:nvPr/>
        </p:nvGrpSpPr>
        <p:grpSpPr>
          <a:xfrm>
            <a:off x="3920671" y="1407358"/>
            <a:ext cx="357123" cy="354341"/>
            <a:chOff x="-47892800" y="3200500"/>
            <a:chExt cx="301675" cy="299325"/>
          </a:xfrm>
        </p:grpSpPr>
        <p:sp>
          <p:nvSpPr>
            <p:cNvPr id="7573" name="Google Shape;7573;p77"/>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7"/>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7"/>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7"/>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7"/>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7"/>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9" name="Google Shape;7579;p77"/>
          <p:cNvGrpSpPr/>
          <p:nvPr/>
        </p:nvGrpSpPr>
        <p:grpSpPr>
          <a:xfrm>
            <a:off x="3984537" y="1843707"/>
            <a:ext cx="229391" cy="355258"/>
            <a:chOff x="-47839250" y="3569100"/>
            <a:chExt cx="193775" cy="300100"/>
          </a:xfrm>
        </p:grpSpPr>
        <p:sp>
          <p:nvSpPr>
            <p:cNvPr id="7580" name="Google Shape;7580;p77"/>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7"/>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7"/>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7"/>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7"/>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7"/>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6" name="Google Shape;7586;p77"/>
          <p:cNvGrpSpPr/>
          <p:nvPr/>
        </p:nvGrpSpPr>
        <p:grpSpPr>
          <a:xfrm>
            <a:off x="3921603" y="2280056"/>
            <a:ext cx="355258" cy="356205"/>
            <a:chOff x="-47892800" y="3937700"/>
            <a:chExt cx="300100" cy="300900"/>
          </a:xfrm>
        </p:grpSpPr>
        <p:sp>
          <p:nvSpPr>
            <p:cNvPr id="7587" name="Google Shape;7587;p77"/>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7"/>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7"/>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7"/>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7"/>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7"/>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7"/>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7"/>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5" name="Google Shape;7595;p77"/>
          <p:cNvGrpSpPr/>
          <p:nvPr/>
        </p:nvGrpSpPr>
        <p:grpSpPr>
          <a:xfrm>
            <a:off x="2626898" y="2773770"/>
            <a:ext cx="355258" cy="311458"/>
            <a:chOff x="-46042675" y="3218600"/>
            <a:chExt cx="300100" cy="263100"/>
          </a:xfrm>
        </p:grpSpPr>
        <p:sp>
          <p:nvSpPr>
            <p:cNvPr id="7596" name="Google Shape;7596;p77"/>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7"/>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7"/>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7"/>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7"/>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7"/>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2" name="Google Shape;7602;p77"/>
          <p:cNvGrpSpPr/>
          <p:nvPr/>
        </p:nvGrpSpPr>
        <p:grpSpPr>
          <a:xfrm>
            <a:off x="2626898" y="3188219"/>
            <a:ext cx="355258" cy="323118"/>
            <a:chOff x="-46042675" y="3568700"/>
            <a:chExt cx="300100" cy="272950"/>
          </a:xfrm>
        </p:grpSpPr>
        <p:sp>
          <p:nvSpPr>
            <p:cNvPr id="7603" name="Google Shape;7603;p77"/>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7"/>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7"/>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7"/>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7" name="Google Shape;7607;p77"/>
          <p:cNvGrpSpPr/>
          <p:nvPr/>
        </p:nvGrpSpPr>
        <p:grpSpPr>
          <a:xfrm>
            <a:off x="2668849" y="3625189"/>
            <a:ext cx="271357" cy="356057"/>
            <a:chOff x="-46007225" y="3937825"/>
            <a:chExt cx="229225" cy="300775"/>
          </a:xfrm>
        </p:grpSpPr>
        <p:sp>
          <p:nvSpPr>
            <p:cNvPr id="7608" name="Google Shape;7608;p77"/>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7"/>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7"/>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7"/>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7"/>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7"/>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7"/>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7"/>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7"/>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7"/>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8" name="Google Shape;7618;p77"/>
          <p:cNvGrpSpPr/>
          <p:nvPr/>
        </p:nvGrpSpPr>
        <p:grpSpPr>
          <a:xfrm>
            <a:off x="3974341" y="3615275"/>
            <a:ext cx="312375" cy="357596"/>
            <a:chOff x="-44895900" y="3929450"/>
            <a:chExt cx="263875" cy="302075"/>
          </a:xfrm>
        </p:grpSpPr>
        <p:sp>
          <p:nvSpPr>
            <p:cNvPr id="7619" name="Google Shape;7619;p77"/>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7"/>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7"/>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7"/>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7"/>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7"/>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5" name="Google Shape;7625;p77"/>
          <p:cNvGrpSpPr/>
          <p:nvPr/>
        </p:nvGrpSpPr>
        <p:grpSpPr>
          <a:xfrm>
            <a:off x="2148160" y="1398036"/>
            <a:ext cx="356205" cy="332885"/>
            <a:chOff x="-49397175" y="3192625"/>
            <a:chExt cx="300900" cy="281200"/>
          </a:xfrm>
        </p:grpSpPr>
        <p:sp>
          <p:nvSpPr>
            <p:cNvPr id="7626" name="Google Shape;7626;p77"/>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7"/>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7"/>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7"/>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7"/>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7"/>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7"/>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3" name="Google Shape;7633;p77"/>
          <p:cNvGrpSpPr/>
          <p:nvPr/>
        </p:nvGrpSpPr>
        <p:grpSpPr>
          <a:xfrm>
            <a:off x="2174263" y="1822251"/>
            <a:ext cx="304000" cy="356205"/>
            <a:chOff x="-49375900" y="3550975"/>
            <a:chExt cx="256800" cy="300900"/>
          </a:xfrm>
        </p:grpSpPr>
        <p:sp>
          <p:nvSpPr>
            <p:cNvPr id="7634" name="Google Shape;7634;p77"/>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7"/>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7"/>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7"/>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7"/>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7"/>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7"/>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7"/>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7"/>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7"/>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7"/>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5" name="Google Shape;7645;p77"/>
          <p:cNvGrpSpPr/>
          <p:nvPr/>
        </p:nvGrpSpPr>
        <p:grpSpPr>
          <a:xfrm>
            <a:off x="2169616" y="2259546"/>
            <a:ext cx="313293" cy="356205"/>
            <a:chOff x="-49378250" y="3920375"/>
            <a:chExt cx="264650" cy="300900"/>
          </a:xfrm>
        </p:grpSpPr>
        <p:sp>
          <p:nvSpPr>
            <p:cNvPr id="7646" name="Google Shape;7646;p77"/>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7"/>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7"/>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7"/>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7"/>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7"/>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7"/>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3" name="Google Shape;7653;p77"/>
          <p:cNvGrpSpPr/>
          <p:nvPr/>
        </p:nvGrpSpPr>
        <p:grpSpPr>
          <a:xfrm>
            <a:off x="888604" y="2752344"/>
            <a:ext cx="312375" cy="357123"/>
            <a:chOff x="-47505300" y="3200500"/>
            <a:chExt cx="263875" cy="301675"/>
          </a:xfrm>
        </p:grpSpPr>
        <p:sp>
          <p:nvSpPr>
            <p:cNvPr id="7654" name="Google Shape;7654;p77"/>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7"/>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7"/>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7"/>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7"/>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7"/>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7"/>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7"/>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7"/>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7"/>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7"/>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7"/>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7"/>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7" name="Google Shape;7667;p77"/>
          <p:cNvGrpSpPr/>
          <p:nvPr/>
        </p:nvGrpSpPr>
        <p:grpSpPr>
          <a:xfrm>
            <a:off x="866704" y="3188692"/>
            <a:ext cx="356176" cy="355051"/>
            <a:chOff x="-47524975" y="3569100"/>
            <a:chExt cx="300875" cy="299925"/>
          </a:xfrm>
        </p:grpSpPr>
        <p:sp>
          <p:nvSpPr>
            <p:cNvPr id="7668" name="Google Shape;7668;p77"/>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7"/>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7"/>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7"/>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7"/>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3" name="Google Shape;7673;p77"/>
          <p:cNvGrpSpPr/>
          <p:nvPr/>
        </p:nvGrpSpPr>
        <p:grpSpPr>
          <a:xfrm>
            <a:off x="867162" y="3667954"/>
            <a:ext cx="355258" cy="270410"/>
            <a:chOff x="-47523400" y="3973950"/>
            <a:chExt cx="300100" cy="228425"/>
          </a:xfrm>
        </p:grpSpPr>
        <p:sp>
          <p:nvSpPr>
            <p:cNvPr id="7674" name="Google Shape;7674;p77"/>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7"/>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7"/>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7"/>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7"/>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9" name="Google Shape;7679;p77"/>
          <p:cNvGrpSpPr/>
          <p:nvPr/>
        </p:nvGrpSpPr>
        <p:grpSpPr>
          <a:xfrm>
            <a:off x="3072283" y="2750953"/>
            <a:ext cx="354341" cy="357596"/>
            <a:chOff x="-45673275" y="3199325"/>
            <a:chExt cx="299325" cy="302075"/>
          </a:xfrm>
        </p:grpSpPr>
        <p:sp>
          <p:nvSpPr>
            <p:cNvPr id="7680" name="Google Shape;7680;p77"/>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7"/>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7"/>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3" name="Google Shape;7683;p77"/>
          <p:cNvGrpSpPr/>
          <p:nvPr/>
        </p:nvGrpSpPr>
        <p:grpSpPr>
          <a:xfrm>
            <a:off x="3071351" y="3209202"/>
            <a:ext cx="356205" cy="314240"/>
            <a:chOff x="-45674075" y="3586425"/>
            <a:chExt cx="300900" cy="265450"/>
          </a:xfrm>
        </p:grpSpPr>
        <p:sp>
          <p:nvSpPr>
            <p:cNvPr id="7684" name="Google Shape;7684;p77"/>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7"/>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6" name="Google Shape;7686;p77"/>
          <p:cNvGrpSpPr/>
          <p:nvPr/>
        </p:nvGrpSpPr>
        <p:grpSpPr>
          <a:xfrm>
            <a:off x="3072283" y="3625041"/>
            <a:ext cx="354341" cy="356205"/>
            <a:chOff x="-45673275" y="3937700"/>
            <a:chExt cx="299325" cy="300900"/>
          </a:xfrm>
        </p:grpSpPr>
        <p:sp>
          <p:nvSpPr>
            <p:cNvPr id="7687" name="Google Shape;7687;p77"/>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7"/>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7"/>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7"/>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7"/>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7"/>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3" name="Google Shape;7693;p77"/>
          <p:cNvGrpSpPr/>
          <p:nvPr/>
        </p:nvGrpSpPr>
        <p:grpSpPr>
          <a:xfrm>
            <a:off x="2186449" y="4117825"/>
            <a:ext cx="356205" cy="356205"/>
            <a:chOff x="-44512325" y="3176075"/>
            <a:chExt cx="300900" cy="300900"/>
          </a:xfrm>
        </p:grpSpPr>
        <p:sp>
          <p:nvSpPr>
            <p:cNvPr id="7694" name="Google Shape;7694;p77"/>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7"/>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7"/>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7" name="Google Shape;7697;p77"/>
          <p:cNvGrpSpPr/>
          <p:nvPr/>
        </p:nvGrpSpPr>
        <p:grpSpPr>
          <a:xfrm>
            <a:off x="2589789" y="1386849"/>
            <a:ext cx="354341" cy="354341"/>
            <a:chOff x="-49027775" y="3183175"/>
            <a:chExt cx="299325" cy="299325"/>
          </a:xfrm>
        </p:grpSpPr>
        <p:sp>
          <p:nvSpPr>
            <p:cNvPr id="7698" name="Google Shape;7698;p77"/>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7"/>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7"/>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7"/>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2" name="Google Shape;7702;p77"/>
          <p:cNvGrpSpPr/>
          <p:nvPr/>
        </p:nvGrpSpPr>
        <p:grpSpPr>
          <a:xfrm>
            <a:off x="2589330" y="1822251"/>
            <a:ext cx="355258" cy="357152"/>
            <a:chOff x="-49027775" y="3550975"/>
            <a:chExt cx="300100" cy="301700"/>
          </a:xfrm>
        </p:grpSpPr>
        <p:sp>
          <p:nvSpPr>
            <p:cNvPr id="7703" name="Google Shape;7703;p77"/>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7"/>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7"/>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7"/>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7"/>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7"/>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7"/>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7"/>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7"/>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7"/>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3" name="Google Shape;7713;p77"/>
          <p:cNvGrpSpPr/>
          <p:nvPr/>
        </p:nvGrpSpPr>
        <p:grpSpPr>
          <a:xfrm>
            <a:off x="2587406" y="2259310"/>
            <a:ext cx="359106" cy="355525"/>
            <a:chOff x="-49031025" y="3920175"/>
            <a:chExt cx="303350" cy="300325"/>
          </a:xfrm>
        </p:grpSpPr>
        <p:sp>
          <p:nvSpPr>
            <p:cNvPr id="7714" name="Google Shape;7714;p77"/>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7"/>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7"/>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7"/>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7"/>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7"/>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0" name="Google Shape;7720;p77"/>
          <p:cNvGrpSpPr/>
          <p:nvPr/>
        </p:nvGrpSpPr>
        <p:grpSpPr>
          <a:xfrm>
            <a:off x="1303511" y="2752344"/>
            <a:ext cx="356176" cy="354341"/>
            <a:chOff x="-47155575" y="3200500"/>
            <a:chExt cx="300875" cy="299325"/>
          </a:xfrm>
        </p:grpSpPr>
        <p:sp>
          <p:nvSpPr>
            <p:cNvPr id="7721" name="Google Shape;7721;p77"/>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7"/>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7"/>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7"/>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7"/>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7"/>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7" name="Google Shape;7727;p77"/>
          <p:cNvGrpSpPr/>
          <p:nvPr/>
        </p:nvGrpSpPr>
        <p:grpSpPr>
          <a:xfrm>
            <a:off x="1303970" y="3188692"/>
            <a:ext cx="355258" cy="355258"/>
            <a:chOff x="-47154800" y="3569100"/>
            <a:chExt cx="300100" cy="300100"/>
          </a:xfrm>
        </p:grpSpPr>
        <p:sp>
          <p:nvSpPr>
            <p:cNvPr id="7728" name="Google Shape;7728;p77"/>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7"/>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7"/>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7"/>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7"/>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7"/>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4" name="Google Shape;7734;p77"/>
          <p:cNvGrpSpPr/>
          <p:nvPr/>
        </p:nvGrpSpPr>
        <p:grpSpPr>
          <a:xfrm>
            <a:off x="1304443" y="3626905"/>
            <a:ext cx="354311" cy="353423"/>
            <a:chOff x="-47154000" y="3939275"/>
            <a:chExt cx="299300" cy="298550"/>
          </a:xfrm>
        </p:grpSpPr>
        <p:sp>
          <p:nvSpPr>
            <p:cNvPr id="7735" name="Google Shape;7735;p77"/>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7"/>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7"/>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7"/>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9" name="Google Shape;7739;p77"/>
          <p:cNvGrpSpPr/>
          <p:nvPr/>
        </p:nvGrpSpPr>
        <p:grpSpPr>
          <a:xfrm>
            <a:off x="3529733" y="2752344"/>
            <a:ext cx="312375" cy="354341"/>
            <a:chOff x="-45286550" y="3200500"/>
            <a:chExt cx="263875" cy="299325"/>
          </a:xfrm>
        </p:grpSpPr>
        <p:sp>
          <p:nvSpPr>
            <p:cNvPr id="7740" name="Google Shape;7740;p77"/>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7"/>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7"/>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3" name="Google Shape;7743;p77"/>
          <p:cNvGrpSpPr/>
          <p:nvPr/>
        </p:nvGrpSpPr>
        <p:grpSpPr>
          <a:xfrm>
            <a:off x="3529733" y="3189639"/>
            <a:ext cx="312375" cy="354311"/>
            <a:chOff x="-45286550" y="3569900"/>
            <a:chExt cx="263875" cy="299300"/>
          </a:xfrm>
        </p:grpSpPr>
        <p:sp>
          <p:nvSpPr>
            <p:cNvPr id="7744" name="Google Shape;7744;p77"/>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7"/>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7"/>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7"/>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7"/>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7"/>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0" name="Google Shape;7750;p77"/>
          <p:cNvGrpSpPr/>
          <p:nvPr/>
        </p:nvGrpSpPr>
        <p:grpSpPr>
          <a:xfrm>
            <a:off x="3540920" y="3625988"/>
            <a:ext cx="290001" cy="355258"/>
            <a:chOff x="-45277900" y="3938500"/>
            <a:chExt cx="244975" cy="300100"/>
          </a:xfrm>
        </p:grpSpPr>
        <p:sp>
          <p:nvSpPr>
            <p:cNvPr id="7751" name="Google Shape;7751;p77"/>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7"/>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7"/>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7"/>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5" name="Google Shape;7755;p77"/>
          <p:cNvGrpSpPr/>
          <p:nvPr/>
        </p:nvGrpSpPr>
        <p:grpSpPr>
          <a:xfrm>
            <a:off x="2626869" y="4095090"/>
            <a:ext cx="355258" cy="355258"/>
            <a:chOff x="-44502875" y="3576975"/>
            <a:chExt cx="300100" cy="300100"/>
          </a:xfrm>
        </p:grpSpPr>
        <p:sp>
          <p:nvSpPr>
            <p:cNvPr id="7756" name="Google Shape;7756;p77"/>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77"/>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7"/>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9" name="Google Shape;7759;p77"/>
          <p:cNvGrpSpPr/>
          <p:nvPr/>
        </p:nvGrpSpPr>
        <p:grpSpPr>
          <a:xfrm>
            <a:off x="4835456" y="1828361"/>
            <a:ext cx="356196" cy="354670"/>
            <a:chOff x="-13946200" y="3647075"/>
            <a:chExt cx="353650" cy="352100"/>
          </a:xfrm>
        </p:grpSpPr>
        <p:sp>
          <p:nvSpPr>
            <p:cNvPr id="7760" name="Google Shape;7760;p77"/>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7"/>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7"/>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7"/>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7"/>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7"/>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6" name="Google Shape;7766;p77"/>
          <p:cNvGrpSpPr/>
          <p:nvPr/>
        </p:nvGrpSpPr>
        <p:grpSpPr>
          <a:xfrm>
            <a:off x="6618849" y="1387844"/>
            <a:ext cx="357002" cy="354267"/>
            <a:chOff x="-12163025" y="3214275"/>
            <a:chExt cx="354450" cy="351700"/>
          </a:xfrm>
        </p:grpSpPr>
        <p:sp>
          <p:nvSpPr>
            <p:cNvPr id="7767" name="Google Shape;7767;p77"/>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7"/>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7"/>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0" name="Google Shape;7770;p77"/>
          <p:cNvGrpSpPr/>
          <p:nvPr/>
        </p:nvGrpSpPr>
        <p:grpSpPr>
          <a:xfrm>
            <a:off x="6619629" y="1827581"/>
            <a:ext cx="355441" cy="356232"/>
            <a:chOff x="-12160675" y="3647875"/>
            <a:chExt cx="352900" cy="353650"/>
          </a:xfrm>
        </p:grpSpPr>
        <p:sp>
          <p:nvSpPr>
            <p:cNvPr id="7771" name="Google Shape;7771;p77"/>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7"/>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7"/>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7"/>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7"/>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7"/>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7"/>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8" name="Google Shape;7778;p77"/>
          <p:cNvGrpSpPr/>
          <p:nvPr/>
        </p:nvGrpSpPr>
        <p:grpSpPr>
          <a:xfrm>
            <a:off x="6630345" y="2272036"/>
            <a:ext cx="354635" cy="356232"/>
            <a:chOff x="-12160675" y="4081850"/>
            <a:chExt cx="352100" cy="353650"/>
          </a:xfrm>
        </p:grpSpPr>
        <p:sp>
          <p:nvSpPr>
            <p:cNvPr id="7779" name="Google Shape;7779;p77"/>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7"/>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7"/>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7"/>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7"/>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7"/>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5" name="Google Shape;7785;p77"/>
          <p:cNvGrpSpPr/>
          <p:nvPr/>
        </p:nvGrpSpPr>
        <p:grpSpPr>
          <a:xfrm>
            <a:off x="4835311" y="2746480"/>
            <a:ext cx="355416" cy="355652"/>
            <a:chOff x="-10391650" y="3180600"/>
            <a:chExt cx="352875" cy="353075"/>
          </a:xfrm>
        </p:grpSpPr>
        <p:sp>
          <p:nvSpPr>
            <p:cNvPr id="7786" name="Google Shape;7786;p77"/>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7"/>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7"/>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7"/>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7"/>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7"/>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2" name="Google Shape;7792;p77"/>
          <p:cNvGrpSpPr/>
          <p:nvPr/>
        </p:nvGrpSpPr>
        <p:grpSpPr>
          <a:xfrm>
            <a:off x="4835310" y="3223278"/>
            <a:ext cx="354635" cy="353890"/>
            <a:chOff x="-10390875" y="3616350"/>
            <a:chExt cx="352100" cy="351325"/>
          </a:xfrm>
        </p:grpSpPr>
        <p:sp>
          <p:nvSpPr>
            <p:cNvPr id="7793" name="Google Shape;7793;p77"/>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7"/>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7"/>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6" name="Google Shape;7796;p77"/>
          <p:cNvGrpSpPr/>
          <p:nvPr/>
        </p:nvGrpSpPr>
        <p:grpSpPr>
          <a:xfrm>
            <a:off x="7502285" y="2747943"/>
            <a:ext cx="312585" cy="354670"/>
            <a:chOff x="-10370400" y="4049550"/>
            <a:chExt cx="310350" cy="352100"/>
          </a:xfrm>
        </p:grpSpPr>
        <p:sp>
          <p:nvSpPr>
            <p:cNvPr id="7797" name="Google Shape;7797;p77"/>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7"/>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7"/>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7"/>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7"/>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2" name="Google Shape;7802;p77"/>
          <p:cNvGrpSpPr/>
          <p:nvPr/>
        </p:nvGrpSpPr>
        <p:grpSpPr>
          <a:xfrm>
            <a:off x="6606541" y="2746884"/>
            <a:ext cx="379236" cy="354847"/>
            <a:chOff x="-8674650" y="3210975"/>
            <a:chExt cx="376525" cy="352275"/>
          </a:xfrm>
        </p:grpSpPr>
        <p:sp>
          <p:nvSpPr>
            <p:cNvPr id="7803" name="Google Shape;7803;p77"/>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7"/>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7"/>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7"/>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7"/>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7"/>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9" name="Google Shape;7809;p77"/>
          <p:cNvGrpSpPr/>
          <p:nvPr/>
        </p:nvGrpSpPr>
        <p:grpSpPr>
          <a:xfrm>
            <a:off x="5278038" y="1828361"/>
            <a:ext cx="356221" cy="354670"/>
            <a:chOff x="-13512225" y="3647075"/>
            <a:chExt cx="353675" cy="352100"/>
          </a:xfrm>
        </p:grpSpPr>
        <p:sp>
          <p:nvSpPr>
            <p:cNvPr id="7810" name="Google Shape;7810;p77"/>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7"/>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7"/>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7"/>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7"/>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7"/>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7"/>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7"/>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7"/>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7"/>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0" name="Google Shape;7820;p77"/>
          <p:cNvGrpSpPr/>
          <p:nvPr/>
        </p:nvGrpSpPr>
        <p:grpSpPr>
          <a:xfrm>
            <a:off x="5288351" y="2272427"/>
            <a:ext cx="356221" cy="355451"/>
            <a:chOff x="-13512225" y="4080275"/>
            <a:chExt cx="353675" cy="352875"/>
          </a:xfrm>
        </p:grpSpPr>
        <p:sp>
          <p:nvSpPr>
            <p:cNvPr id="7821" name="Google Shape;7821;p77"/>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7"/>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7"/>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7"/>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7"/>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7"/>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7"/>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7"/>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7"/>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7"/>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7"/>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2" name="Google Shape;7832;p77"/>
          <p:cNvGrpSpPr/>
          <p:nvPr/>
        </p:nvGrpSpPr>
        <p:grpSpPr>
          <a:xfrm>
            <a:off x="7061431" y="1419788"/>
            <a:ext cx="356196" cy="290379"/>
            <a:chOff x="-11728250" y="3245400"/>
            <a:chExt cx="353650" cy="288275"/>
          </a:xfrm>
        </p:grpSpPr>
        <p:sp>
          <p:nvSpPr>
            <p:cNvPr id="7833" name="Google Shape;7833;p77"/>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7"/>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7"/>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7"/>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7"/>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8" name="Google Shape;7838;p77"/>
          <p:cNvGrpSpPr/>
          <p:nvPr/>
        </p:nvGrpSpPr>
        <p:grpSpPr>
          <a:xfrm>
            <a:off x="7093939" y="2272427"/>
            <a:ext cx="311804" cy="355451"/>
            <a:chOff x="-11703850" y="4081850"/>
            <a:chExt cx="309575" cy="352875"/>
          </a:xfrm>
        </p:grpSpPr>
        <p:sp>
          <p:nvSpPr>
            <p:cNvPr id="7839" name="Google Shape;7839;p77"/>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7"/>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7"/>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7"/>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7"/>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7"/>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7"/>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7"/>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7" name="Google Shape;7847;p77"/>
          <p:cNvGrpSpPr/>
          <p:nvPr/>
        </p:nvGrpSpPr>
        <p:grpSpPr>
          <a:xfrm>
            <a:off x="5282595" y="2746580"/>
            <a:ext cx="357002" cy="355451"/>
            <a:chOff x="-9958475" y="3180025"/>
            <a:chExt cx="354450" cy="352875"/>
          </a:xfrm>
        </p:grpSpPr>
        <p:sp>
          <p:nvSpPr>
            <p:cNvPr id="7848" name="Google Shape;7848;p77"/>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7"/>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7"/>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1" name="Google Shape;7851;p77"/>
          <p:cNvGrpSpPr/>
          <p:nvPr/>
        </p:nvGrpSpPr>
        <p:grpSpPr>
          <a:xfrm>
            <a:off x="5291722" y="3222561"/>
            <a:ext cx="337966" cy="355325"/>
            <a:chOff x="-9949025" y="3615575"/>
            <a:chExt cx="335550" cy="352750"/>
          </a:xfrm>
        </p:grpSpPr>
        <p:sp>
          <p:nvSpPr>
            <p:cNvPr id="7852" name="Google Shape;7852;p77"/>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7"/>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7"/>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5" name="Google Shape;7855;p77"/>
          <p:cNvGrpSpPr/>
          <p:nvPr/>
        </p:nvGrpSpPr>
        <p:grpSpPr>
          <a:xfrm>
            <a:off x="7926568" y="2746067"/>
            <a:ext cx="360175" cy="358423"/>
            <a:chOff x="-9961625" y="4048175"/>
            <a:chExt cx="357600" cy="355825"/>
          </a:xfrm>
        </p:grpSpPr>
        <p:sp>
          <p:nvSpPr>
            <p:cNvPr id="7856" name="Google Shape;7856;p77"/>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7"/>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7"/>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7"/>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7"/>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7"/>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2" name="Google Shape;7862;p77"/>
          <p:cNvGrpSpPr/>
          <p:nvPr/>
        </p:nvGrpSpPr>
        <p:grpSpPr>
          <a:xfrm>
            <a:off x="6613289" y="3221579"/>
            <a:ext cx="364959" cy="357289"/>
            <a:chOff x="-8680950" y="3624225"/>
            <a:chExt cx="362350" cy="354700"/>
          </a:xfrm>
        </p:grpSpPr>
        <p:sp>
          <p:nvSpPr>
            <p:cNvPr id="7863" name="Google Shape;7863;p77"/>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7"/>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7"/>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7"/>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7"/>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7"/>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9" name="Google Shape;7869;p77"/>
          <p:cNvGrpSpPr/>
          <p:nvPr/>
        </p:nvGrpSpPr>
        <p:grpSpPr>
          <a:xfrm>
            <a:off x="5749533" y="1387239"/>
            <a:ext cx="313365" cy="355476"/>
            <a:chOff x="-13056975" y="3212300"/>
            <a:chExt cx="311125" cy="352900"/>
          </a:xfrm>
        </p:grpSpPr>
        <p:sp>
          <p:nvSpPr>
            <p:cNvPr id="7870" name="Google Shape;7870;p77"/>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7"/>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7"/>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7"/>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4" name="Google Shape;7874;p77"/>
          <p:cNvGrpSpPr/>
          <p:nvPr/>
        </p:nvGrpSpPr>
        <p:grpSpPr>
          <a:xfrm>
            <a:off x="5726921" y="1828034"/>
            <a:ext cx="358588" cy="355325"/>
            <a:chOff x="-13077450" y="3647075"/>
            <a:chExt cx="356025" cy="352750"/>
          </a:xfrm>
        </p:grpSpPr>
        <p:sp>
          <p:nvSpPr>
            <p:cNvPr id="7875" name="Google Shape;7875;p77"/>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7"/>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7"/>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8" name="Google Shape;7878;p77"/>
          <p:cNvGrpSpPr/>
          <p:nvPr/>
        </p:nvGrpSpPr>
        <p:grpSpPr>
          <a:xfrm>
            <a:off x="5738027" y="2271633"/>
            <a:ext cx="357002" cy="357037"/>
            <a:chOff x="-13079025" y="4079475"/>
            <a:chExt cx="354450" cy="354450"/>
          </a:xfrm>
        </p:grpSpPr>
        <p:sp>
          <p:nvSpPr>
            <p:cNvPr id="7879" name="Google Shape;7879;p77"/>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7"/>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7"/>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7"/>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3" name="Google Shape;7883;p77"/>
          <p:cNvGrpSpPr/>
          <p:nvPr/>
        </p:nvGrpSpPr>
        <p:grpSpPr>
          <a:xfrm>
            <a:off x="7511094" y="1387642"/>
            <a:ext cx="356221" cy="354670"/>
            <a:chOff x="-11292700" y="3213875"/>
            <a:chExt cx="353675" cy="352100"/>
          </a:xfrm>
        </p:grpSpPr>
        <p:sp>
          <p:nvSpPr>
            <p:cNvPr id="7884" name="Google Shape;7884;p77"/>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7"/>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7"/>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7"/>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7"/>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7"/>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7"/>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1" name="Google Shape;7891;p77"/>
          <p:cNvGrpSpPr/>
          <p:nvPr/>
        </p:nvGrpSpPr>
        <p:grpSpPr>
          <a:xfrm>
            <a:off x="7505152" y="1827581"/>
            <a:ext cx="368106" cy="356232"/>
            <a:chOff x="-11299000" y="3647875"/>
            <a:chExt cx="365475" cy="353650"/>
          </a:xfrm>
        </p:grpSpPr>
        <p:sp>
          <p:nvSpPr>
            <p:cNvPr id="7892" name="Google Shape;7892;p77"/>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7"/>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7"/>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7"/>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7"/>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7"/>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8" name="Google Shape;7898;p77"/>
          <p:cNvGrpSpPr/>
          <p:nvPr/>
        </p:nvGrpSpPr>
        <p:grpSpPr>
          <a:xfrm>
            <a:off x="7520614" y="2283532"/>
            <a:ext cx="357808" cy="333240"/>
            <a:chOff x="-11295075" y="4092875"/>
            <a:chExt cx="355250" cy="330825"/>
          </a:xfrm>
        </p:grpSpPr>
        <p:sp>
          <p:nvSpPr>
            <p:cNvPr id="7899" name="Google Shape;7899;p77"/>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7"/>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7"/>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7"/>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7"/>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4" name="Google Shape;7904;p77"/>
          <p:cNvGrpSpPr/>
          <p:nvPr/>
        </p:nvGrpSpPr>
        <p:grpSpPr>
          <a:xfrm>
            <a:off x="5746214" y="2746580"/>
            <a:ext cx="312585" cy="355451"/>
            <a:chOff x="-9500075" y="3180800"/>
            <a:chExt cx="310350" cy="352875"/>
          </a:xfrm>
        </p:grpSpPr>
        <p:sp>
          <p:nvSpPr>
            <p:cNvPr id="7905" name="Google Shape;7905;p77"/>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7"/>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7"/>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7"/>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7"/>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7"/>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7"/>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7"/>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77"/>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4" name="Google Shape;7914;p77"/>
          <p:cNvGrpSpPr/>
          <p:nvPr/>
        </p:nvGrpSpPr>
        <p:grpSpPr>
          <a:xfrm>
            <a:off x="5724005" y="3222095"/>
            <a:ext cx="356221" cy="356257"/>
            <a:chOff x="-9523700" y="3614000"/>
            <a:chExt cx="353675" cy="353675"/>
          </a:xfrm>
        </p:grpSpPr>
        <p:sp>
          <p:nvSpPr>
            <p:cNvPr id="7915" name="Google Shape;7915;p77"/>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7"/>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7"/>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7"/>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7"/>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7"/>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7"/>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7"/>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7"/>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4" name="Google Shape;7924;p77"/>
          <p:cNvGrpSpPr/>
          <p:nvPr/>
        </p:nvGrpSpPr>
        <p:grpSpPr>
          <a:xfrm>
            <a:off x="7508956" y="3244737"/>
            <a:ext cx="356221" cy="354670"/>
            <a:chOff x="-9523700" y="4049550"/>
            <a:chExt cx="353675" cy="352100"/>
          </a:xfrm>
        </p:grpSpPr>
        <p:sp>
          <p:nvSpPr>
            <p:cNvPr id="7925" name="Google Shape;7925;p77"/>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7"/>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7"/>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7"/>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7"/>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7"/>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7"/>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2" name="Google Shape;7932;p77"/>
          <p:cNvGrpSpPr/>
          <p:nvPr/>
        </p:nvGrpSpPr>
        <p:grpSpPr>
          <a:xfrm>
            <a:off x="7065071" y="3244710"/>
            <a:ext cx="357002" cy="311029"/>
            <a:chOff x="-8209150" y="3659675"/>
            <a:chExt cx="354450" cy="308775"/>
          </a:xfrm>
        </p:grpSpPr>
        <p:sp>
          <p:nvSpPr>
            <p:cNvPr id="7933" name="Google Shape;7933;p77"/>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7"/>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7"/>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7"/>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7"/>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7"/>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9" name="Google Shape;7939;p77"/>
          <p:cNvGrpSpPr/>
          <p:nvPr/>
        </p:nvGrpSpPr>
        <p:grpSpPr>
          <a:xfrm>
            <a:off x="6178632" y="2273623"/>
            <a:ext cx="356221" cy="353059"/>
            <a:chOff x="-12643475" y="4081850"/>
            <a:chExt cx="353675" cy="350500"/>
          </a:xfrm>
        </p:grpSpPr>
        <p:sp>
          <p:nvSpPr>
            <p:cNvPr id="7940" name="Google Shape;7940;p77"/>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7"/>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7"/>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7"/>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4" name="Google Shape;7944;p77"/>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45" name="Google Shape;7945;p77"/>
          <p:cNvGrpSpPr/>
          <p:nvPr/>
        </p:nvGrpSpPr>
        <p:grpSpPr>
          <a:xfrm>
            <a:off x="7961232" y="2283532"/>
            <a:ext cx="356221" cy="333240"/>
            <a:chOff x="-10858725" y="4092875"/>
            <a:chExt cx="353675" cy="330825"/>
          </a:xfrm>
        </p:grpSpPr>
        <p:sp>
          <p:nvSpPr>
            <p:cNvPr id="7946" name="Google Shape;7946;p77"/>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7"/>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7"/>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7"/>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7"/>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7"/>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2" name="Google Shape;7952;p77"/>
          <p:cNvGrpSpPr/>
          <p:nvPr/>
        </p:nvGrpSpPr>
        <p:grpSpPr>
          <a:xfrm>
            <a:off x="6219755" y="3222498"/>
            <a:ext cx="252278" cy="355451"/>
            <a:chOff x="-9039300" y="3614000"/>
            <a:chExt cx="250475" cy="352875"/>
          </a:xfrm>
        </p:grpSpPr>
        <p:sp>
          <p:nvSpPr>
            <p:cNvPr id="7953" name="Google Shape;7953;p77"/>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7"/>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5" name="Google Shape;7955;p77"/>
          <p:cNvGrpSpPr/>
          <p:nvPr/>
        </p:nvGrpSpPr>
        <p:grpSpPr>
          <a:xfrm>
            <a:off x="7951721" y="3244737"/>
            <a:ext cx="354635" cy="354670"/>
            <a:chOff x="-9088150" y="4049550"/>
            <a:chExt cx="352100" cy="352100"/>
          </a:xfrm>
        </p:grpSpPr>
        <p:sp>
          <p:nvSpPr>
            <p:cNvPr id="7956" name="Google Shape;7956;p77"/>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7"/>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7"/>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7"/>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7"/>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7"/>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2" name="Google Shape;7962;p77"/>
          <p:cNvGrpSpPr/>
          <p:nvPr/>
        </p:nvGrpSpPr>
        <p:grpSpPr>
          <a:xfrm>
            <a:off x="7086085" y="2746970"/>
            <a:ext cx="315757" cy="354670"/>
            <a:chOff x="-8191825" y="3174500"/>
            <a:chExt cx="313500" cy="352100"/>
          </a:xfrm>
        </p:grpSpPr>
        <p:sp>
          <p:nvSpPr>
            <p:cNvPr id="7963" name="Google Shape;7963;p77"/>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7"/>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7"/>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6" name="Google Shape;7966;p77"/>
          <p:cNvGrpSpPr/>
          <p:nvPr/>
        </p:nvGrpSpPr>
        <p:grpSpPr>
          <a:xfrm>
            <a:off x="4835443" y="1387491"/>
            <a:ext cx="356221" cy="354973"/>
            <a:chOff x="-13947000" y="3212800"/>
            <a:chExt cx="353675" cy="352400"/>
          </a:xfrm>
        </p:grpSpPr>
        <p:sp>
          <p:nvSpPr>
            <p:cNvPr id="7967" name="Google Shape;7967;p77"/>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7"/>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69" name="Google Shape;7969;p77"/>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0" name="Google Shape;7970;p77"/>
          <p:cNvGrpSpPr/>
          <p:nvPr/>
        </p:nvGrpSpPr>
        <p:grpSpPr>
          <a:xfrm>
            <a:off x="5278038" y="1386849"/>
            <a:ext cx="356221" cy="356257"/>
            <a:chOff x="-13512225" y="3211525"/>
            <a:chExt cx="353675" cy="353675"/>
          </a:xfrm>
        </p:grpSpPr>
        <p:sp>
          <p:nvSpPr>
            <p:cNvPr id="7971" name="Google Shape;7971;p77"/>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7"/>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7"/>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7"/>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7"/>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6" name="Google Shape;7976;p77"/>
          <p:cNvGrpSpPr/>
          <p:nvPr/>
        </p:nvGrpSpPr>
        <p:grpSpPr>
          <a:xfrm>
            <a:off x="6168320" y="1387239"/>
            <a:ext cx="356221" cy="355476"/>
            <a:chOff x="-12643475" y="3212300"/>
            <a:chExt cx="353675" cy="352900"/>
          </a:xfrm>
        </p:grpSpPr>
        <p:sp>
          <p:nvSpPr>
            <p:cNvPr id="7977" name="Google Shape;7977;p77"/>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7"/>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7"/>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7"/>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7"/>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7"/>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7"/>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7"/>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77"/>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6" name="Google Shape;7986;p77"/>
          <p:cNvGrpSpPr/>
          <p:nvPr/>
        </p:nvGrpSpPr>
        <p:grpSpPr>
          <a:xfrm>
            <a:off x="6168320" y="1839013"/>
            <a:ext cx="356221" cy="333366"/>
            <a:chOff x="-12643475" y="3657325"/>
            <a:chExt cx="353675" cy="330950"/>
          </a:xfrm>
        </p:grpSpPr>
        <p:sp>
          <p:nvSpPr>
            <p:cNvPr id="7987" name="Google Shape;7987;p77"/>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7"/>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7"/>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7"/>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7"/>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7"/>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3" name="Google Shape;7993;p77"/>
          <p:cNvGrpSpPr/>
          <p:nvPr/>
        </p:nvGrpSpPr>
        <p:grpSpPr>
          <a:xfrm>
            <a:off x="7951322" y="1387642"/>
            <a:ext cx="355416" cy="354670"/>
            <a:chOff x="-10857925" y="3213875"/>
            <a:chExt cx="352875" cy="352100"/>
          </a:xfrm>
        </p:grpSpPr>
        <p:sp>
          <p:nvSpPr>
            <p:cNvPr id="7994" name="Google Shape;7994;p77"/>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7"/>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7"/>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7"/>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77"/>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7"/>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7"/>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7"/>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7"/>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7"/>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4" name="Google Shape;8004;p77"/>
          <p:cNvGrpSpPr/>
          <p:nvPr/>
        </p:nvGrpSpPr>
        <p:grpSpPr>
          <a:xfrm>
            <a:off x="6168237" y="2747071"/>
            <a:ext cx="356096" cy="354469"/>
            <a:chOff x="-9089725" y="3180200"/>
            <a:chExt cx="353550" cy="351900"/>
          </a:xfrm>
        </p:grpSpPr>
        <p:sp>
          <p:nvSpPr>
            <p:cNvPr id="8005" name="Google Shape;8005;p77"/>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7"/>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7" name="Google Shape;8007;p77"/>
          <p:cNvGrpSpPr/>
          <p:nvPr/>
        </p:nvGrpSpPr>
        <p:grpSpPr>
          <a:xfrm>
            <a:off x="7060235" y="1826875"/>
            <a:ext cx="358588" cy="357642"/>
            <a:chOff x="7083760" y="1971660"/>
            <a:chExt cx="358588" cy="357642"/>
          </a:xfrm>
        </p:grpSpPr>
        <p:sp>
          <p:nvSpPr>
            <p:cNvPr id="8008" name="Google Shape;8008;p77"/>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7"/>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7"/>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7"/>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7"/>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7"/>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7"/>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7"/>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7"/>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7"/>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7"/>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7"/>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20" name="Google Shape;8020;p77"/>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8021" name="Google Shape;8021;p77"/>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025" name="Shape 8025"/>
        <p:cNvGrpSpPr/>
        <p:nvPr/>
      </p:nvGrpSpPr>
      <p:grpSpPr>
        <a:xfrm>
          <a:off x="0" y="0"/>
          <a:ext cx="0" cy="0"/>
          <a:chOff x="0" y="0"/>
          <a:chExt cx="0" cy="0"/>
        </a:xfrm>
      </p:grpSpPr>
      <p:sp>
        <p:nvSpPr>
          <p:cNvPr id="8026" name="Google Shape;8026;p78"/>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7" name="Google Shape;8027;p78"/>
          <p:cNvGrpSpPr/>
          <p:nvPr/>
        </p:nvGrpSpPr>
        <p:grpSpPr>
          <a:xfrm>
            <a:off x="719610" y="2243507"/>
            <a:ext cx="452798" cy="449473"/>
            <a:chOff x="-21322300" y="3693325"/>
            <a:chExt cx="306400" cy="304150"/>
          </a:xfrm>
        </p:grpSpPr>
        <p:sp>
          <p:nvSpPr>
            <p:cNvPr id="8028" name="Google Shape;8028;p78"/>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8"/>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8"/>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8"/>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2" name="Google Shape;8032;p78"/>
          <p:cNvGrpSpPr/>
          <p:nvPr/>
        </p:nvGrpSpPr>
        <p:grpSpPr>
          <a:xfrm>
            <a:off x="719019" y="2810244"/>
            <a:ext cx="453980" cy="422540"/>
            <a:chOff x="-21322300" y="4077125"/>
            <a:chExt cx="307200" cy="285925"/>
          </a:xfrm>
        </p:grpSpPr>
        <p:sp>
          <p:nvSpPr>
            <p:cNvPr id="8033" name="Google Shape;8033;p78"/>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8"/>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8"/>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8"/>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8"/>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8"/>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8"/>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78"/>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8"/>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8"/>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8"/>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8"/>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5" name="Google Shape;8045;p78"/>
          <p:cNvGrpSpPr/>
          <p:nvPr/>
        </p:nvGrpSpPr>
        <p:grpSpPr>
          <a:xfrm>
            <a:off x="3496195" y="1689128"/>
            <a:ext cx="451653" cy="450212"/>
            <a:chOff x="-19394200" y="3333800"/>
            <a:chExt cx="305625" cy="304650"/>
          </a:xfrm>
        </p:grpSpPr>
        <p:sp>
          <p:nvSpPr>
            <p:cNvPr id="8046" name="Google Shape;8046;p78"/>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8"/>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78"/>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8"/>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8"/>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8"/>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8"/>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8"/>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8"/>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5" name="Google Shape;8055;p78"/>
          <p:cNvGrpSpPr/>
          <p:nvPr/>
        </p:nvGrpSpPr>
        <p:grpSpPr>
          <a:xfrm>
            <a:off x="3495032" y="2243580"/>
            <a:ext cx="453980" cy="449325"/>
            <a:chOff x="-19396575" y="3708500"/>
            <a:chExt cx="307200" cy="304050"/>
          </a:xfrm>
        </p:grpSpPr>
        <p:sp>
          <p:nvSpPr>
            <p:cNvPr id="8056" name="Google Shape;8056;p78"/>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8"/>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8"/>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9" name="Google Shape;8059;p78"/>
          <p:cNvGrpSpPr/>
          <p:nvPr/>
        </p:nvGrpSpPr>
        <p:grpSpPr>
          <a:xfrm>
            <a:off x="3489212" y="2796461"/>
            <a:ext cx="465618" cy="450101"/>
            <a:chOff x="-19394200" y="4084200"/>
            <a:chExt cx="315075" cy="304575"/>
          </a:xfrm>
        </p:grpSpPr>
        <p:sp>
          <p:nvSpPr>
            <p:cNvPr id="8060" name="Google Shape;8060;p78"/>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8"/>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8"/>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8"/>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8"/>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8"/>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6" name="Google Shape;8066;p78"/>
          <p:cNvGrpSpPr/>
          <p:nvPr/>
        </p:nvGrpSpPr>
        <p:grpSpPr>
          <a:xfrm>
            <a:off x="6294923" y="1689001"/>
            <a:ext cx="400447" cy="450470"/>
            <a:chOff x="-17526750" y="3309200"/>
            <a:chExt cx="270975" cy="304825"/>
          </a:xfrm>
        </p:grpSpPr>
        <p:sp>
          <p:nvSpPr>
            <p:cNvPr id="8067" name="Google Shape;8067;p78"/>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8"/>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78"/>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8"/>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8"/>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2" name="Google Shape;8072;p78"/>
          <p:cNvGrpSpPr/>
          <p:nvPr/>
        </p:nvGrpSpPr>
        <p:grpSpPr>
          <a:xfrm>
            <a:off x="6271075" y="2244173"/>
            <a:ext cx="448143" cy="448143"/>
            <a:chOff x="-17542500" y="3684100"/>
            <a:chExt cx="303250" cy="303250"/>
          </a:xfrm>
        </p:grpSpPr>
        <p:sp>
          <p:nvSpPr>
            <p:cNvPr id="8073" name="Google Shape;8073;p78"/>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8"/>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8"/>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8"/>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78"/>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78"/>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8"/>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0" name="Google Shape;8080;p78"/>
          <p:cNvGrpSpPr/>
          <p:nvPr/>
        </p:nvGrpSpPr>
        <p:grpSpPr>
          <a:xfrm>
            <a:off x="6270484" y="2810817"/>
            <a:ext cx="449325" cy="421395"/>
            <a:chOff x="-17542500" y="4068450"/>
            <a:chExt cx="304050" cy="285150"/>
          </a:xfrm>
        </p:grpSpPr>
        <p:sp>
          <p:nvSpPr>
            <p:cNvPr id="8081" name="Google Shape;8081;p78"/>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8"/>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8"/>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8"/>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8"/>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8"/>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7" name="Google Shape;8087;p78"/>
          <p:cNvGrpSpPr/>
          <p:nvPr/>
        </p:nvGrpSpPr>
        <p:grpSpPr>
          <a:xfrm>
            <a:off x="3500906" y="3342211"/>
            <a:ext cx="343404" cy="449325"/>
            <a:chOff x="-15652200" y="3335975"/>
            <a:chExt cx="232375" cy="304050"/>
          </a:xfrm>
        </p:grpSpPr>
        <p:sp>
          <p:nvSpPr>
            <p:cNvPr id="8088" name="Google Shape;8088;p78"/>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8"/>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8"/>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8"/>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8"/>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8"/>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8"/>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8"/>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8"/>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7" name="Google Shape;8097;p78"/>
          <p:cNvGrpSpPr/>
          <p:nvPr/>
        </p:nvGrpSpPr>
        <p:grpSpPr>
          <a:xfrm>
            <a:off x="1274819" y="2243729"/>
            <a:ext cx="449325" cy="449030"/>
            <a:chOff x="-20945825" y="3692175"/>
            <a:chExt cx="304050" cy="303850"/>
          </a:xfrm>
        </p:grpSpPr>
        <p:sp>
          <p:nvSpPr>
            <p:cNvPr id="8098" name="Google Shape;8098;p78"/>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8"/>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8"/>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8"/>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2" name="Google Shape;8102;p78"/>
          <p:cNvGrpSpPr/>
          <p:nvPr/>
        </p:nvGrpSpPr>
        <p:grpSpPr>
          <a:xfrm>
            <a:off x="4081644" y="1689848"/>
            <a:ext cx="372516" cy="448771"/>
            <a:chOff x="-18994100" y="3334775"/>
            <a:chExt cx="252075" cy="303675"/>
          </a:xfrm>
        </p:grpSpPr>
        <p:sp>
          <p:nvSpPr>
            <p:cNvPr id="8103" name="Google Shape;8103;p78"/>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8"/>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8"/>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8"/>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7" name="Google Shape;8107;p78"/>
          <p:cNvGrpSpPr/>
          <p:nvPr/>
        </p:nvGrpSpPr>
        <p:grpSpPr>
          <a:xfrm>
            <a:off x="4096200" y="2244743"/>
            <a:ext cx="343404" cy="446998"/>
            <a:chOff x="-18983850" y="3710075"/>
            <a:chExt cx="232375" cy="302475"/>
          </a:xfrm>
        </p:grpSpPr>
        <p:sp>
          <p:nvSpPr>
            <p:cNvPr id="8108" name="Google Shape;8108;p78"/>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78"/>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8"/>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8"/>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2" name="Google Shape;8112;p78"/>
          <p:cNvGrpSpPr/>
          <p:nvPr/>
        </p:nvGrpSpPr>
        <p:grpSpPr>
          <a:xfrm>
            <a:off x="1274247" y="1689573"/>
            <a:ext cx="450470" cy="449325"/>
            <a:chOff x="-20946600" y="3317850"/>
            <a:chExt cx="304825" cy="304050"/>
          </a:xfrm>
        </p:grpSpPr>
        <p:sp>
          <p:nvSpPr>
            <p:cNvPr id="8113" name="Google Shape;8113;p78"/>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8"/>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8"/>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6" name="Google Shape;8116;p78"/>
          <p:cNvGrpSpPr/>
          <p:nvPr/>
        </p:nvGrpSpPr>
        <p:grpSpPr>
          <a:xfrm>
            <a:off x="1300422" y="2797442"/>
            <a:ext cx="398119" cy="448143"/>
            <a:chOff x="-20930075" y="4066100"/>
            <a:chExt cx="269400" cy="303250"/>
          </a:xfrm>
        </p:grpSpPr>
        <p:sp>
          <p:nvSpPr>
            <p:cNvPr id="8117" name="Google Shape;8117;p78"/>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8"/>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9" name="Google Shape;8119;p78"/>
          <p:cNvGrpSpPr/>
          <p:nvPr/>
        </p:nvGrpSpPr>
        <p:grpSpPr>
          <a:xfrm>
            <a:off x="4042667" y="2797422"/>
            <a:ext cx="450470" cy="448180"/>
            <a:chOff x="-19020075" y="4084200"/>
            <a:chExt cx="304825" cy="303275"/>
          </a:xfrm>
        </p:grpSpPr>
        <p:sp>
          <p:nvSpPr>
            <p:cNvPr id="8120" name="Google Shape;8120;p78"/>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8"/>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8"/>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8"/>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8"/>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8"/>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8"/>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78"/>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8"/>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9" name="Google Shape;8129;p78"/>
          <p:cNvGrpSpPr/>
          <p:nvPr/>
        </p:nvGrpSpPr>
        <p:grpSpPr>
          <a:xfrm>
            <a:off x="6859931" y="1689001"/>
            <a:ext cx="396937" cy="450470"/>
            <a:chOff x="-17149475" y="3309200"/>
            <a:chExt cx="268600" cy="304825"/>
          </a:xfrm>
        </p:grpSpPr>
        <p:sp>
          <p:nvSpPr>
            <p:cNvPr id="8130" name="Google Shape;8130;p78"/>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8"/>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2" name="Google Shape;8132;p78"/>
          <p:cNvGrpSpPr/>
          <p:nvPr/>
        </p:nvGrpSpPr>
        <p:grpSpPr>
          <a:xfrm>
            <a:off x="6833737" y="2258120"/>
            <a:ext cx="449325" cy="420249"/>
            <a:chOff x="-17168375" y="3692750"/>
            <a:chExt cx="304050" cy="284375"/>
          </a:xfrm>
        </p:grpSpPr>
        <p:sp>
          <p:nvSpPr>
            <p:cNvPr id="8133" name="Google Shape;8133;p78"/>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8"/>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8"/>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8"/>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8"/>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8"/>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8"/>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0" name="Google Shape;8140;p78"/>
          <p:cNvGrpSpPr/>
          <p:nvPr/>
        </p:nvGrpSpPr>
        <p:grpSpPr>
          <a:xfrm>
            <a:off x="6830246" y="2796852"/>
            <a:ext cx="456308" cy="449325"/>
            <a:chOff x="-17170750" y="4058800"/>
            <a:chExt cx="308775" cy="304050"/>
          </a:xfrm>
        </p:grpSpPr>
        <p:sp>
          <p:nvSpPr>
            <p:cNvPr id="8141" name="Google Shape;8141;p78"/>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8"/>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8"/>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8"/>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8"/>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8"/>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8"/>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8"/>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8"/>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8"/>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8"/>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8"/>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8"/>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8"/>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8"/>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8"/>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8"/>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8" name="Google Shape;8158;p78"/>
          <p:cNvGrpSpPr/>
          <p:nvPr/>
        </p:nvGrpSpPr>
        <p:grpSpPr>
          <a:xfrm>
            <a:off x="5692143" y="3343358"/>
            <a:ext cx="450470" cy="446998"/>
            <a:chOff x="-15688425" y="3707725"/>
            <a:chExt cx="304825" cy="302475"/>
          </a:xfrm>
        </p:grpSpPr>
        <p:sp>
          <p:nvSpPr>
            <p:cNvPr id="8159" name="Google Shape;8159;p78"/>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8"/>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8"/>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8"/>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8"/>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8"/>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5" name="Google Shape;8165;p78"/>
          <p:cNvGrpSpPr/>
          <p:nvPr/>
        </p:nvGrpSpPr>
        <p:grpSpPr>
          <a:xfrm>
            <a:off x="1836300" y="1690441"/>
            <a:ext cx="451653" cy="447589"/>
            <a:chOff x="-20572500" y="3319025"/>
            <a:chExt cx="305625" cy="302875"/>
          </a:xfrm>
        </p:grpSpPr>
        <p:sp>
          <p:nvSpPr>
            <p:cNvPr id="8166" name="Google Shape;8166;p78"/>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8"/>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8" name="Google Shape;8168;p78"/>
          <p:cNvGrpSpPr/>
          <p:nvPr/>
        </p:nvGrpSpPr>
        <p:grpSpPr>
          <a:xfrm>
            <a:off x="1837463" y="2305410"/>
            <a:ext cx="449325" cy="325670"/>
            <a:chOff x="-20571700" y="3722875"/>
            <a:chExt cx="304050" cy="220375"/>
          </a:xfrm>
        </p:grpSpPr>
        <p:sp>
          <p:nvSpPr>
            <p:cNvPr id="8169" name="Google Shape;8169;p78"/>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8"/>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8"/>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8"/>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8"/>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8"/>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8"/>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6" name="Google Shape;8176;p78"/>
          <p:cNvGrpSpPr/>
          <p:nvPr/>
        </p:nvGrpSpPr>
        <p:grpSpPr>
          <a:xfrm>
            <a:off x="1836891" y="2796278"/>
            <a:ext cx="450470" cy="450470"/>
            <a:chOff x="-20571700" y="4066875"/>
            <a:chExt cx="304825" cy="304825"/>
          </a:xfrm>
        </p:grpSpPr>
        <p:sp>
          <p:nvSpPr>
            <p:cNvPr id="8177" name="Google Shape;8177;p78"/>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8"/>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8"/>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8"/>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8"/>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8"/>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3" name="Google Shape;8183;p78"/>
          <p:cNvGrpSpPr/>
          <p:nvPr/>
        </p:nvGrpSpPr>
        <p:grpSpPr>
          <a:xfrm>
            <a:off x="4603593" y="1688259"/>
            <a:ext cx="453980" cy="451948"/>
            <a:chOff x="-18645175" y="3334200"/>
            <a:chExt cx="307200" cy="305825"/>
          </a:xfrm>
        </p:grpSpPr>
        <p:sp>
          <p:nvSpPr>
            <p:cNvPr id="8184" name="Google Shape;8184;p78"/>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8"/>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8"/>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8"/>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8"/>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9" name="Google Shape;8189;p78"/>
          <p:cNvGrpSpPr/>
          <p:nvPr/>
        </p:nvGrpSpPr>
        <p:grpSpPr>
          <a:xfrm>
            <a:off x="4604184" y="2242989"/>
            <a:ext cx="452798" cy="450507"/>
            <a:chOff x="-18645175" y="3708500"/>
            <a:chExt cx="306400" cy="304850"/>
          </a:xfrm>
        </p:grpSpPr>
        <p:sp>
          <p:nvSpPr>
            <p:cNvPr id="8190" name="Google Shape;8190;p78"/>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8"/>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8"/>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8"/>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8"/>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8"/>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8"/>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7" name="Google Shape;8197;p78"/>
          <p:cNvGrpSpPr/>
          <p:nvPr/>
        </p:nvGrpSpPr>
        <p:grpSpPr>
          <a:xfrm>
            <a:off x="4601857" y="2795630"/>
            <a:ext cx="457453" cy="451763"/>
            <a:chOff x="-18647525" y="4082625"/>
            <a:chExt cx="309550" cy="305700"/>
          </a:xfrm>
        </p:grpSpPr>
        <p:sp>
          <p:nvSpPr>
            <p:cNvPr id="8198" name="Google Shape;8198;p78"/>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78"/>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8"/>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8"/>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2" name="Google Shape;8202;p78"/>
          <p:cNvGrpSpPr/>
          <p:nvPr/>
        </p:nvGrpSpPr>
        <p:grpSpPr>
          <a:xfrm>
            <a:off x="7412241" y="1689592"/>
            <a:ext cx="395755" cy="449288"/>
            <a:chOff x="-16775350" y="3309200"/>
            <a:chExt cx="267800" cy="304025"/>
          </a:xfrm>
        </p:grpSpPr>
        <p:sp>
          <p:nvSpPr>
            <p:cNvPr id="8203" name="Google Shape;8203;p78"/>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8"/>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8"/>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6" name="Google Shape;8206;p78"/>
          <p:cNvGrpSpPr/>
          <p:nvPr/>
        </p:nvGrpSpPr>
        <p:grpSpPr>
          <a:xfrm>
            <a:off x="7412241" y="2241827"/>
            <a:ext cx="395755" cy="452835"/>
            <a:chOff x="-16775350" y="3683300"/>
            <a:chExt cx="267800" cy="306425"/>
          </a:xfrm>
        </p:grpSpPr>
        <p:sp>
          <p:nvSpPr>
            <p:cNvPr id="8207" name="Google Shape;8207;p78"/>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8"/>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8"/>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0" name="Google Shape;8210;p78"/>
          <p:cNvGrpSpPr/>
          <p:nvPr/>
        </p:nvGrpSpPr>
        <p:grpSpPr>
          <a:xfrm>
            <a:off x="7384292" y="2796870"/>
            <a:ext cx="451653" cy="449288"/>
            <a:chOff x="-16794250" y="4058225"/>
            <a:chExt cx="305625" cy="304025"/>
          </a:xfrm>
        </p:grpSpPr>
        <p:sp>
          <p:nvSpPr>
            <p:cNvPr id="8211" name="Google Shape;8211;p78"/>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8"/>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8"/>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8"/>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8"/>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8"/>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8"/>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8"/>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8"/>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20" name="Google Shape;8220;p78"/>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21" name="Google Shape;8221;p78"/>
          <p:cNvGrpSpPr/>
          <p:nvPr/>
        </p:nvGrpSpPr>
        <p:grpSpPr>
          <a:xfrm>
            <a:off x="2385709" y="1689573"/>
            <a:ext cx="457453" cy="449325"/>
            <a:chOff x="-20199150" y="3317850"/>
            <a:chExt cx="309550" cy="304050"/>
          </a:xfrm>
        </p:grpSpPr>
        <p:sp>
          <p:nvSpPr>
            <p:cNvPr id="8222" name="Google Shape;8222;p78"/>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8"/>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8"/>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8"/>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8"/>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8"/>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8"/>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9" name="Google Shape;8229;p78"/>
          <p:cNvGrpSpPr/>
          <p:nvPr/>
        </p:nvGrpSpPr>
        <p:grpSpPr>
          <a:xfrm>
            <a:off x="2388036" y="2242861"/>
            <a:ext cx="452798" cy="450766"/>
            <a:chOff x="-20199150" y="3693150"/>
            <a:chExt cx="306400" cy="305025"/>
          </a:xfrm>
        </p:grpSpPr>
        <p:sp>
          <p:nvSpPr>
            <p:cNvPr id="8230" name="Google Shape;8230;p78"/>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78"/>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78"/>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8"/>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8"/>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8"/>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6" name="Google Shape;8236;p78"/>
          <p:cNvGrpSpPr/>
          <p:nvPr/>
        </p:nvGrpSpPr>
        <p:grpSpPr>
          <a:xfrm>
            <a:off x="2388609" y="2795687"/>
            <a:ext cx="451653" cy="451653"/>
            <a:chOff x="-20197575" y="4066875"/>
            <a:chExt cx="305625" cy="305625"/>
          </a:xfrm>
        </p:grpSpPr>
        <p:sp>
          <p:nvSpPr>
            <p:cNvPr id="8237" name="Google Shape;8237;p78"/>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8"/>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8"/>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8"/>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8"/>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8"/>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78"/>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8"/>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5" name="Google Shape;8245;p78"/>
          <p:cNvGrpSpPr/>
          <p:nvPr/>
        </p:nvGrpSpPr>
        <p:grpSpPr>
          <a:xfrm>
            <a:off x="5170827" y="1687520"/>
            <a:ext cx="449325" cy="453426"/>
            <a:chOff x="-18271050" y="3333200"/>
            <a:chExt cx="304050" cy="306825"/>
          </a:xfrm>
        </p:grpSpPr>
        <p:sp>
          <p:nvSpPr>
            <p:cNvPr id="8246" name="Google Shape;8246;p78"/>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8"/>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8"/>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8"/>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8"/>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1" name="Google Shape;8251;p78"/>
          <p:cNvGrpSpPr/>
          <p:nvPr/>
        </p:nvGrpSpPr>
        <p:grpSpPr>
          <a:xfrm>
            <a:off x="5171399" y="2244171"/>
            <a:ext cx="448180" cy="448143"/>
            <a:chOff x="-18270275" y="3710875"/>
            <a:chExt cx="303275" cy="303250"/>
          </a:xfrm>
        </p:grpSpPr>
        <p:sp>
          <p:nvSpPr>
            <p:cNvPr id="8252" name="Google Shape;8252;p78"/>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8"/>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8"/>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8"/>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78"/>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78"/>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8" name="Google Shape;8258;p78"/>
          <p:cNvGrpSpPr/>
          <p:nvPr/>
        </p:nvGrpSpPr>
        <p:grpSpPr>
          <a:xfrm>
            <a:off x="5224951" y="2797422"/>
            <a:ext cx="341076" cy="448180"/>
            <a:chOff x="-18234025" y="4084200"/>
            <a:chExt cx="230800" cy="303275"/>
          </a:xfrm>
        </p:grpSpPr>
        <p:sp>
          <p:nvSpPr>
            <p:cNvPr id="8259" name="Google Shape;8259;p78"/>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8"/>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78"/>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2" name="Google Shape;8262;p78"/>
          <p:cNvGrpSpPr/>
          <p:nvPr/>
        </p:nvGrpSpPr>
        <p:grpSpPr>
          <a:xfrm>
            <a:off x="2337506" y="3341641"/>
            <a:ext cx="449325" cy="450470"/>
            <a:chOff x="-16419350" y="3308400"/>
            <a:chExt cx="304050" cy="304825"/>
          </a:xfrm>
        </p:grpSpPr>
        <p:sp>
          <p:nvSpPr>
            <p:cNvPr id="8263" name="Google Shape;8263;p78"/>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8"/>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78"/>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78"/>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8"/>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8"/>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78"/>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0" name="Google Shape;8270;p78"/>
          <p:cNvGrpSpPr/>
          <p:nvPr/>
        </p:nvGrpSpPr>
        <p:grpSpPr>
          <a:xfrm>
            <a:off x="4609062" y="3340423"/>
            <a:ext cx="395755" cy="452872"/>
            <a:chOff x="-16401225" y="3683275"/>
            <a:chExt cx="267800" cy="306450"/>
          </a:xfrm>
        </p:grpSpPr>
        <p:sp>
          <p:nvSpPr>
            <p:cNvPr id="8271" name="Google Shape;8271;p78"/>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8"/>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8"/>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78"/>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78"/>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78"/>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78"/>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8" name="Google Shape;8278;p78"/>
          <p:cNvGrpSpPr/>
          <p:nvPr/>
        </p:nvGrpSpPr>
        <p:grpSpPr>
          <a:xfrm>
            <a:off x="7974511" y="2797062"/>
            <a:ext cx="450470" cy="448180"/>
            <a:chOff x="-16419350" y="4058200"/>
            <a:chExt cx="304825" cy="303275"/>
          </a:xfrm>
        </p:grpSpPr>
        <p:sp>
          <p:nvSpPr>
            <p:cNvPr id="8279" name="Google Shape;8279;p78"/>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78"/>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78"/>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78"/>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78"/>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78"/>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78"/>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6" name="Google Shape;8286;p78"/>
          <p:cNvGrpSpPr/>
          <p:nvPr/>
        </p:nvGrpSpPr>
        <p:grpSpPr>
          <a:xfrm>
            <a:off x="4001398" y="3343080"/>
            <a:ext cx="450507" cy="447589"/>
            <a:chOff x="-15296200" y="3326900"/>
            <a:chExt cx="304850" cy="302875"/>
          </a:xfrm>
        </p:grpSpPr>
        <p:sp>
          <p:nvSpPr>
            <p:cNvPr id="8287" name="Google Shape;8287;p78"/>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78"/>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78"/>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78"/>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78"/>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2" name="Google Shape;8292;p78"/>
          <p:cNvGrpSpPr/>
          <p:nvPr/>
        </p:nvGrpSpPr>
        <p:grpSpPr>
          <a:xfrm>
            <a:off x="2917051" y="1706881"/>
            <a:ext cx="486566" cy="414708"/>
            <a:chOff x="-19835275" y="3330250"/>
            <a:chExt cx="329250" cy="280625"/>
          </a:xfrm>
        </p:grpSpPr>
        <p:sp>
          <p:nvSpPr>
            <p:cNvPr id="8293" name="Google Shape;8293;p78"/>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78"/>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78"/>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6" name="Google Shape;8296;p78"/>
          <p:cNvGrpSpPr/>
          <p:nvPr/>
        </p:nvGrpSpPr>
        <p:grpSpPr>
          <a:xfrm>
            <a:off x="2935080" y="2243470"/>
            <a:ext cx="450507" cy="449547"/>
            <a:chOff x="-19822675" y="3692750"/>
            <a:chExt cx="304850" cy="304200"/>
          </a:xfrm>
        </p:grpSpPr>
        <p:sp>
          <p:nvSpPr>
            <p:cNvPr id="8297" name="Google Shape;8297;p78"/>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8"/>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78"/>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78"/>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78"/>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2" name="Google Shape;8302;p78"/>
          <p:cNvGrpSpPr/>
          <p:nvPr/>
        </p:nvGrpSpPr>
        <p:grpSpPr>
          <a:xfrm>
            <a:off x="2935672" y="2796278"/>
            <a:ext cx="449325" cy="450470"/>
            <a:chOff x="-19822675" y="4066875"/>
            <a:chExt cx="304050" cy="304825"/>
          </a:xfrm>
        </p:grpSpPr>
        <p:sp>
          <p:nvSpPr>
            <p:cNvPr id="8303" name="Google Shape;8303;p78"/>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78"/>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78"/>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78"/>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78"/>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8"/>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9" name="Google Shape;8309;p78"/>
          <p:cNvGrpSpPr/>
          <p:nvPr/>
        </p:nvGrpSpPr>
        <p:grpSpPr>
          <a:xfrm>
            <a:off x="5744740" y="1689571"/>
            <a:ext cx="399302" cy="449325"/>
            <a:chOff x="-17878825" y="3334400"/>
            <a:chExt cx="270200" cy="304050"/>
          </a:xfrm>
        </p:grpSpPr>
        <p:sp>
          <p:nvSpPr>
            <p:cNvPr id="8310" name="Google Shape;8310;p78"/>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78"/>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78"/>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78"/>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78"/>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78"/>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78"/>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7" name="Google Shape;8317;p78"/>
          <p:cNvGrpSpPr/>
          <p:nvPr/>
        </p:nvGrpSpPr>
        <p:grpSpPr>
          <a:xfrm>
            <a:off x="5718565" y="2242416"/>
            <a:ext cx="451653" cy="451653"/>
            <a:chOff x="-17896150" y="3709300"/>
            <a:chExt cx="305625" cy="305625"/>
          </a:xfrm>
        </p:grpSpPr>
        <p:sp>
          <p:nvSpPr>
            <p:cNvPr id="8318" name="Google Shape;8318;p78"/>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78"/>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8"/>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78"/>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2" name="Google Shape;8322;p78"/>
          <p:cNvGrpSpPr/>
          <p:nvPr/>
        </p:nvGrpSpPr>
        <p:grpSpPr>
          <a:xfrm>
            <a:off x="5746495" y="2795686"/>
            <a:ext cx="395792" cy="451653"/>
            <a:chOff x="-17878025" y="4082625"/>
            <a:chExt cx="267825" cy="305625"/>
          </a:xfrm>
        </p:grpSpPr>
        <p:sp>
          <p:nvSpPr>
            <p:cNvPr id="8323" name="Google Shape;8323;p78"/>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78"/>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78"/>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8"/>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78"/>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78"/>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78"/>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0" name="Google Shape;8330;p78"/>
          <p:cNvGrpSpPr/>
          <p:nvPr/>
        </p:nvGrpSpPr>
        <p:grpSpPr>
          <a:xfrm>
            <a:off x="2890388" y="3355015"/>
            <a:ext cx="450507" cy="423722"/>
            <a:chOff x="-16044450" y="3317850"/>
            <a:chExt cx="304850" cy="286725"/>
          </a:xfrm>
        </p:grpSpPr>
        <p:sp>
          <p:nvSpPr>
            <p:cNvPr id="8331" name="Google Shape;8331;p78"/>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78"/>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78"/>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78"/>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35" name="Google Shape;8335;p78"/>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36" name="Google Shape;8336;p78"/>
          <p:cNvGrpSpPr/>
          <p:nvPr/>
        </p:nvGrpSpPr>
        <p:grpSpPr>
          <a:xfrm>
            <a:off x="8012905" y="2243724"/>
            <a:ext cx="373662" cy="449030"/>
            <a:chOff x="-16018450" y="4058400"/>
            <a:chExt cx="252850" cy="303850"/>
          </a:xfrm>
        </p:grpSpPr>
        <p:sp>
          <p:nvSpPr>
            <p:cNvPr id="8337" name="Google Shape;8337;p78"/>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78"/>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8"/>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78"/>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41" name="Google Shape;8341;p78"/>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78"/>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346" name="Shape 8346"/>
        <p:cNvGrpSpPr/>
        <p:nvPr/>
      </p:nvGrpSpPr>
      <p:grpSpPr>
        <a:xfrm>
          <a:off x="0" y="0"/>
          <a:ext cx="0" cy="0"/>
          <a:chOff x="0" y="0"/>
          <a:chExt cx="0" cy="0"/>
        </a:xfrm>
      </p:grpSpPr>
      <p:grpSp>
        <p:nvGrpSpPr>
          <p:cNvPr id="8347" name="Google Shape;8347;p79"/>
          <p:cNvGrpSpPr/>
          <p:nvPr/>
        </p:nvGrpSpPr>
        <p:grpSpPr>
          <a:xfrm>
            <a:off x="829817" y="1689241"/>
            <a:ext cx="442337" cy="419623"/>
            <a:chOff x="-6696925" y="3272575"/>
            <a:chExt cx="307200" cy="291425"/>
          </a:xfrm>
        </p:grpSpPr>
        <p:sp>
          <p:nvSpPr>
            <p:cNvPr id="8348" name="Google Shape;8348;p79"/>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9"/>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0" name="Google Shape;8350;p79"/>
          <p:cNvGrpSpPr/>
          <p:nvPr/>
        </p:nvGrpSpPr>
        <p:grpSpPr>
          <a:xfrm>
            <a:off x="829799" y="2204636"/>
            <a:ext cx="442373" cy="420775"/>
            <a:chOff x="-6690625" y="3631325"/>
            <a:chExt cx="307225" cy="292225"/>
          </a:xfrm>
        </p:grpSpPr>
        <p:sp>
          <p:nvSpPr>
            <p:cNvPr id="8351" name="Google Shape;8351;p79"/>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79"/>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9"/>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9"/>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79"/>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6" name="Google Shape;8356;p79"/>
          <p:cNvGrpSpPr/>
          <p:nvPr/>
        </p:nvGrpSpPr>
        <p:grpSpPr>
          <a:xfrm>
            <a:off x="851921" y="2756972"/>
            <a:ext cx="421927" cy="419371"/>
            <a:chOff x="-6689825" y="3992050"/>
            <a:chExt cx="293025" cy="291250"/>
          </a:xfrm>
        </p:grpSpPr>
        <p:sp>
          <p:nvSpPr>
            <p:cNvPr id="8357" name="Google Shape;8357;p79"/>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79"/>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9"/>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79"/>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79"/>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79"/>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79"/>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9"/>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9"/>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9"/>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9"/>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79"/>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69" name="Google Shape;8369;p79"/>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70" name="Google Shape;8370;p79"/>
          <p:cNvGrpSpPr/>
          <p:nvPr/>
        </p:nvGrpSpPr>
        <p:grpSpPr>
          <a:xfrm>
            <a:off x="3535232" y="2205192"/>
            <a:ext cx="423043" cy="419659"/>
            <a:chOff x="-4837325" y="3612425"/>
            <a:chExt cx="293800" cy="291450"/>
          </a:xfrm>
        </p:grpSpPr>
        <p:sp>
          <p:nvSpPr>
            <p:cNvPr id="8371" name="Google Shape;8371;p79"/>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79"/>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79"/>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4" name="Google Shape;8374;p79"/>
          <p:cNvGrpSpPr/>
          <p:nvPr/>
        </p:nvGrpSpPr>
        <p:grpSpPr>
          <a:xfrm>
            <a:off x="3548265" y="2756826"/>
            <a:ext cx="420775" cy="419659"/>
            <a:chOff x="-4837325" y="3971575"/>
            <a:chExt cx="292225" cy="291450"/>
          </a:xfrm>
        </p:grpSpPr>
        <p:sp>
          <p:nvSpPr>
            <p:cNvPr id="8375" name="Google Shape;8375;p79"/>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79"/>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79"/>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79"/>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79"/>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79"/>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1" name="Google Shape;8381;p79"/>
          <p:cNvGrpSpPr/>
          <p:nvPr/>
        </p:nvGrpSpPr>
        <p:grpSpPr>
          <a:xfrm>
            <a:off x="6240279" y="1714185"/>
            <a:ext cx="430998" cy="369730"/>
            <a:chOff x="-3037625" y="3254850"/>
            <a:chExt cx="299325" cy="256775"/>
          </a:xfrm>
        </p:grpSpPr>
        <p:sp>
          <p:nvSpPr>
            <p:cNvPr id="8382" name="Google Shape;8382;p79"/>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79"/>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79"/>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79"/>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6" name="Google Shape;8386;p79"/>
          <p:cNvGrpSpPr/>
          <p:nvPr/>
        </p:nvGrpSpPr>
        <p:grpSpPr>
          <a:xfrm>
            <a:off x="6244239" y="2204615"/>
            <a:ext cx="423079" cy="420811"/>
            <a:chOff x="-3031325" y="3597450"/>
            <a:chExt cx="293825" cy="292250"/>
          </a:xfrm>
        </p:grpSpPr>
        <p:sp>
          <p:nvSpPr>
            <p:cNvPr id="8387" name="Google Shape;8387;p79"/>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79"/>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79"/>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79"/>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1" name="Google Shape;8391;p79"/>
          <p:cNvGrpSpPr/>
          <p:nvPr/>
        </p:nvGrpSpPr>
        <p:grpSpPr>
          <a:xfrm>
            <a:off x="6256714" y="2781214"/>
            <a:ext cx="421927" cy="370882"/>
            <a:chOff x="-3030525" y="3973150"/>
            <a:chExt cx="293025" cy="257575"/>
          </a:xfrm>
        </p:grpSpPr>
        <p:sp>
          <p:nvSpPr>
            <p:cNvPr id="8392" name="Google Shape;8392;p79"/>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79"/>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4" name="Google Shape;8394;p79"/>
          <p:cNvGrpSpPr/>
          <p:nvPr/>
        </p:nvGrpSpPr>
        <p:grpSpPr>
          <a:xfrm>
            <a:off x="1358307" y="3369426"/>
            <a:ext cx="421927" cy="297195"/>
            <a:chOff x="-1199300" y="3279250"/>
            <a:chExt cx="293025" cy="206400"/>
          </a:xfrm>
        </p:grpSpPr>
        <p:sp>
          <p:nvSpPr>
            <p:cNvPr id="8395" name="Google Shape;8395;p79"/>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79"/>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79"/>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9"/>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9" name="Google Shape;8399;p79"/>
          <p:cNvGrpSpPr/>
          <p:nvPr/>
        </p:nvGrpSpPr>
        <p:grpSpPr>
          <a:xfrm>
            <a:off x="1365393" y="1688773"/>
            <a:ext cx="444605" cy="420559"/>
            <a:chOff x="-6338550" y="3272950"/>
            <a:chExt cx="308775" cy="292075"/>
          </a:xfrm>
        </p:grpSpPr>
        <p:sp>
          <p:nvSpPr>
            <p:cNvPr id="8400" name="Google Shape;8400;p79"/>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79"/>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79"/>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3" name="Google Shape;8403;p79"/>
          <p:cNvGrpSpPr/>
          <p:nvPr/>
        </p:nvGrpSpPr>
        <p:grpSpPr>
          <a:xfrm>
            <a:off x="1376732" y="2205194"/>
            <a:ext cx="421927" cy="419659"/>
            <a:chOff x="-6329100" y="3632100"/>
            <a:chExt cx="293025" cy="291450"/>
          </a:xfrm>
        </p:grpSpPr>
        <p:sp>
          <p:nvSpPr>
            <p:cNvPr id="8404" name="Google Shape;8404;p79"/>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79"/>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79"/>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7" name="Google Shape;8407;p79"/>
          <p:cNvGrpSpPr/>
          <p:nvPr/>
        </p:nvGrpSpPr>
        <p:grpSpPr>
          <a:xfrm>
            <a:off x="1389783" y="2756828"/>
            <a:ext cx="419623" cy="419659"/>
            <a:chOff x="-6329875" y="3992050"/>
            <a:chExt cx="291425" cy="291450"/>
          </a:xfrm>
        </p:grpSpPr>
        <p:sp>
          <p:nvSpPr>
            <p:cNvPr id="8408" name="Google Shape;8408;p79"/>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79"/>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9"/>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79"/>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2" name="Google Shape;8412;p79"/>
          <p:cNvGrpSpPr/>
          <p:nvPr/>
        </p:nvGrpSpPr>
        <p:grpSpPr>
          <a:xfrm>
            <a:off x="4075920" y="1687530"/>
            <a:ext cx="423079" cy="423043"/>
            <a:chOff x="-4478975" y="3251700"/>
            <a:chExt cx="293825" cy="293800"/>
          </a:xfrm>
        </p:grpSpPr>
        <p:sp>
          <p:nvSpPr>
            <p:cNvPr id="8413" name="Google Shape;8413;p79"/>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79"/>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79"/>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6" name="Google Shape;8416;p79"/>
          <p:cNvGrpSpPr/>
          <p:nvPr/>
        </p:nvGrpSpPr>
        <p:grpSpPr>
          <a:xfrm>
            <a:off x="4075920" y="2205192"/>
            <a:ext cx="423079" cy="419659"/>
            <a:chOff x="-4475825" y="3612425"/>
            <a:chExt cx="293825" cy="291450"/>
          </a:xfrm>
        </p:grpSpPr>
        <p:sp>
          <p:nvSpPr>
            <p:cNvPr id="8417" name="Google Shape;8417;p79"/>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79"/>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9"/>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0" name="Google Shape;8420;p79"/>
          <p:cNvGrpSpPr/>
          <p:nvPr/>
        </p:nvGrpSpPr>
        <p:grpSpPr>
          <a:xfrm>
            <a:off x="4084992" y="2756844"/>
            <a:ext cx="428730" cy="419623"/>
            <a:chOff x="-4480550" y="3970800"/>
            <a:chExt cx="297750" cy="291425"/>
          </a:xfrm>
        </p:grpSpPr>
        <p:sp>
          <p:nvSpPr>
            <p:cNvPr id="8421" name="Google Shape;8421;p79"/>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79"/>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3" name="Google Shape;8423;p79"/>
          <p:cNvGrpSpPr/>
          <p:nvPr/>
        </p:nvGrpSpPr>
        <p:grpSpPr>
          <a:xfrm>
            <a:off x="6788826" y="1689221"/>
            <a:ext cx="415123" cy="419659"/>
            <a:chOff x="-2668225" y="3239075"/>
            <a:chExt cx="288300" cy="291450"/>
          </a:xfrm>
        </p:grpSpPr>
        <p:sp>
          <p:nvSpPr>
            <p:cNvPr id="8424" name="Google Shape;8424;p79"/>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79"/>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79"/>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9"/>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79"/>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9" name="Google Shape;8429;p79"/>
          <p:cNvGrpSpPr/>
          <p:nvPr/>
        </p:nvGrpSpPr>
        <p:grpSpPr>
          <a:xfrm>
            <a:off x="6785982" y="2205191"/>
            <a:ext cx="420811" cy="419659"/>
            <a:chOff x="-2671375" y="3597450"/>
            <a:chExt cx="292250" cy="291450"/>
          </a:xfrm>
        </p:grpSpPr>
        <p:sp>
          <p:nvSpPr>
            <p:cNvPr id="8430" name="Google Shape;8430;p79"/>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79"/>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2" name="Google Shape;8432;p79"/>
          <p:cNvGrpSpPr/>
          <p:nvPr/>
        </p:nvGrpSpPr>
        <p:grpSpPr>
          <a:xfrm>
            <a:off x="6796765" y="2755691"/>
            <a:ext cx="423043" cy="421927"/>
            <a:chOff x="-2670575" y="3956600"/>
            <a:chExt cx="293800" cy="293025"/>
          </a:xfrm>
        </p:grpSpPr>
        <p:sp>
          <p:nvSpPr>
            <p:cNvPr id="8433" name="Google Shape;8433;p79"/>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79"/>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79"/>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79"/>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7" name="Google Shape;8437;p79"/>
          <p:cNvGrpSpPr/>
          <p:nvPr/>
        </p:nvGrpSpPr>
        <p:grpSpPr>
          <a:xfrm>
            <a:off x="3054285" y="3311947"/>
            <a:ext cx="426462" cy="418363"/>
            <a:chOff x="-1183550" y="3586525"/>
            <a:chExt cx="296175" cy="290550"/>
          </a:xfrm>
        </p:grpSpPr>
        <p:sp>
          <p:nvSpPr>
            <p:cNvPr id="8438" name="Google Shape;8438;p79"/>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79"/>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79"/>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79"/>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79"/>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79"/>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79"/>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79"/>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79"/>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7" name="Google Shape;8447;p79"/>
          <p:cNvGrpSpPr/>
          <p:nvPr/>
        </p:nvGrpSpPr>
        <p:grpSpPr>
          <a:xfrm>
            <a:off x="1917896" y="1689799"/>
            <a:ext cx="420811" cy="418507"/>
            <a:chOff x="-5971525" y="3273750"/>
            <a:chExt cx="292250" cy="290650"/>
          </a:xfrm>
        </p:grpSpPr>
        <p:sp>
          <p:nvSpPr>
            <p:cNvPr id="8448" name="Google Shape;8448;p79"/>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79"/>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0" name="Google Shape;8450;p79"/>
          <p:cNvGrpSpPr/>
          <p:nvPr/>
        </p:nvGrpSpPr>
        <p:grpSpPr>
          <a:xfrm>
            <a:off x="1912226" y="2203826"/>
            <a:ext cx="432150" cy="422395"/>
            <a:chOff x="-5974675" y="3632100"/>
            <a:chExt cx="300125" cy="293350"/>
          </a:xfrm>
        </p:grpSpPr>
        <p:sp>
          <p:nvSpPr>
            <p:cNvPr id="8451" name="Google Shape;8451;p79"/>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79"/>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79"/>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4" name="Google Shape;8454;p79"/>
          <p:cNvGrpSpPr/>
          <p:nvPr/>
        </p:nvGrpSpPr>
        <p:grpSpPr>
          <a:xfrm>
            <a:off x="1942267" y="2755694"/>
            <a:ext cx="395865" cy="421927"/>
            <a:chOff x="-5971525" y="3990475"/>
            <a:chExt cx="274925" cy="293025"/>
          </a:xfrm>
        </p:grpSpPr>
        <p:sp>
          <p:nvSpPr>
            <p:cNvPr id="8455" name="Google Shape;8455;p79"/>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79"/>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79"/>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79"/>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9" name="Google Shape;8459;p79"/>
          <p:cNvGrpSpPr/>
          <p:nvPr/>
        </p:nvGrpSpPr>
        <p:grpSpPr>
          <a:xfrm>
            <a:off x="4615473" y="1689798"/>
            <a:ext cx="420775" cy="418507"/>
            <a:chOff x="-4118225" y="3253275"/>
            <a:chExt cx="292225" cy="290650"/>
          </a:xfrm>
        </p:grpSpPr>
        <p:sp>
          <p:nvSpPr>
            <p:cNvPr id="8460" name="Google Shape;8460;p79"/>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79"/>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2" name="Google Shape;8462;p79"/>
          <p:cNvGrpSpPr/>
          <p:nvPr/>
        </p:nvGrpSpPr>
        <p:grpSpPr>
          <a:xfrm>
            <a:off x="4665924" y="2204922"/>
            <a:ext cx="319874" cy="420199"/>
            <a:chOff x="-4082800" y="3612425"/>
            <a:chExt cx="222150" cy="291825"/>
          </a:xfrm>
        </p:grpSpPr>
        <p:sp>
          <p:nvSpPr>
            <p:cNvPr id="8463" name="Google Shape;8463;p79"/>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79"/>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79"/>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6" name="Google Shape;8466;p79"/>
          <p:cNvGrpSpPr/>
          <p:nvPr/>
        </p:nvGrpSpPr>
        <p:grpSpPr>
          <a:xfrm>
            <a:off x="4627372" y="2769876"/>
            <a:ext cx="420775" cy="393561"/>
            <a:chOff x="-4118225" y="3990475"/>
            <a:chExt cx="292225" cy="273325"/>
          </a:xfrm>
        </p:grpSpPr>
        <p:sp>
          <p:nvSpPr>
            <p:cNvPr id="8467" name="Google Shape;8467;p79"/>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79"/>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79"/>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79"/>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1" name="Google Shape;8471;p79"/>
          <p:cNvGrpSpPr/>
          <p:nvPr/>
        </p:nvGrpSpPr>
        <p:grpSpPr>
          <a:xfrm>
            <a:off x="7338026" y="1688087"/>
            <a:ext cx="394713" cy="421927"/>
            <a:chOff x="-2312225" y="3238300"/>
            <a:chExt cx="274125" cy="293025"/>
          </a:xfrm>
        </p:grpSpPr>
        <p:sp>
          <p:nvSpPr>
            <p:cNvPr id="8472" name="Google Shape;8472;p79"/>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79"/>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4" name="Google Shape;8474;p79"/>
          <p:cNvGrpSpPr/>
          <p:nvPr/>
        </p:nvGrpSpPr>
        <p:grpSpPr>
          <a:xfrm>
            <a:off x="7335742" y="2756825"/>
            <a:ext cx="423079" cy="419659"/>
            <a:chOff x="-2310650" y="3958175"/>
            <a:chExt cx="293825" cy="291450"/>
          </a:xfrm>
        </p:grpSpPr>
        <p:sp>
          <p:nvSpPr>
            <p:cNvPr id="8475" name="Google Shape;8475;p79"/>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9"/>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7" name="Google Shape;8477;p79"/>
          <p:cNvGrpSpPr/>
          <p:nvPr/>
        </p:nvGrpSpPr>
        <p:grpSpPr>
          <a:xfrm>
            <a:off x="4702603" y="3308459"/>
            <a:ext cx="424159" cy="419659"/>
            <a:chOff x="-1182750" y="3962900"/>
            <a:chExt cx="294575" cy="291450"/>
          </a:xfrm>
        </p:grpSpPr>
        <p:sp>
          <p:nvSpPr>
            <p:cNvPr id="8478" name="Google Shape;8478;p79"/>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79"/>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79"/>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79"/>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9"/>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79"/>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79"/>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5" name="Google Shape;8485;p79"/>
          <p:cNvGrpSpPr/>
          <p:nvPr/>
        </p:nvGrpSpPr>
        <p:grpSpPr>
          <a:xfrm>
            <a:off x="2455739" y="1689223"/>
            <a:ext cx="424195" cy="419659"/>
            <a:chOff x="-5611575" y="3272950"/>
            <a:chExt cx="294600" cy="291450"/>
          </a:xfrm>
        </p:grpSpPr>
        <p:sp>
          <p:nvSpPr>
            <p:cNvPr id="8486" name="Google Shape;8486;p79"/>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9"/>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79"/>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79"/>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79"/>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1" name="Google Shape;8491;p79"/>
          <p:cNvGrpSpPr/>
          <p:nvPr/>
        </p:nvGrpSpPr>
        <p:grpSpPr>
          <a:xfrm>
            <a:off x="2455739" y="2205770"/>
            <a:ext cx="424195" cy="418507"/>
            <a:chOff x="-5613150" y="3632900"/>
            <a:chExt cx="294600" cy="290650"/>
          </a:xfrm>
        </p:grpSpPr>
        <p:sp>
          <p:nvSpPr>
            <p:cNvPr id="8492" name="Google Shape;8492;p79"/>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9"/>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4" name="Google Shape;8494;p79"/>
          <p:cNvGrpSpPr/>
          <p:nvPr/>
        </p:nvGrpSpPr>
        <p:grpSpPr>
          <a:xfrm>
            <a:off x="7324977" y="2153586"/>
            <a:ext cx="420811" cy="522864"/>
            <a:chOff x="-2310650" y="3525775"/>
            <a:chExt cx="292250" cy="363125"/>
          </a:xfrm>
        </p:grpSpPr>
        <p:sp>
          <p:nvSpPr>
            <p:cNvPr id="8495" name="Google Shape;8495;p79"/>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79"/>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79"/>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9"/>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9" name="Google Shape;8499;p79"/>
          <p:cNvGrpSpPr/>
          <p:nvPr/>
        </p:nvGrpSpPr>
        <p:grpSpPr>
          <a:xfrm>
            <a:off x="2467638" y="2756270"/>
            <a:ext cx="424195" cy="420775"/>
            <a:chOff x="-5613150" y="3991275"/>
            <a:chExt cx="294600" cy="292225"/>
          </a:xfrm>
        </p:grpSpPr>
        <p:sp>
          <p:nvSpPr>
            <p:cNvPr id="8500" name="Google Shape;8500;p79"/>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79"/>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9"/>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79"/>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79"/>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79"/>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9"/>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79"/>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79"/>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9" name="Google Shape;8509;p79"/>
          <p:cNvGrpSpPr/>
          <p:nvPr/>
        </p:nvGrpSpPr>
        <p:grpSpPr>
          <a:xfrm>
            <a:off x="5139126" y="1689438"/>
            <a:ext cx="434634" cy="419227"/>
            <a:chOff x="-3768700" y="3253275"/>
            <a:chExt cx="301850" cy="291150"/>
          </a:xfrm>
        </p:grpSpPr>
        <p:sp>
          <p:nvSpPr>
            <p:cNvPr id="8510" name="Google Shape;8510;p79"/>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79"/>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9"/>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3" name="Google Shape;8513;p79"/>
          <p:cNvGrpSpPr/>
          <p:nvPr/>
        </p:nvGrpSpPr>
        <p:grpSpPr>
          <a:xfrm>
            <a:off x="5143209" y="2217090"/>
            <a:ext cx="426462" cy="395865"/>
            <a:chOff x="-3808700" y="3628950"/>
            <a:chExt cx="296175" cy="274925"/>
          </a:xfrm>
        </p:grpSpPr>
        <p:sp>
          <p:nvSpPr>
            <p:cNvPr id="8514" name="Google Shape;8514;p79"/>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79"/>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79"/>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7" name="Google Shape;8517;p79"/>
          <p:cNvGrpSpPr/>
          <p:nvPr/>
        </p:nvGrpSpPr>
        <p:grpSpPr>
          <a:xfrm>
            <a:off x="5208420" y="2756412"/>
            <a:ext cx="419443" cy="420487"/>
            <a:chOff x="-3771675" y="3971775"/>
            <a:chExt cx="291300" cy="292025"/>
          </a:xfrm>
        </p:grpSpPr>
        <p:sp>
          <p:nvSpPr>
            <p:cNvPr id="8518" name="Google Shape;8518;p79"/>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79"/>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79"/>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9"/>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79"/>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3" name="Google Shape;8523;p79"/>
          <p:cNvGrpSpPr/>
          <p:nvPr/>
        </p:nvGrpSpPr>
        <p:grpSpPr>
          <a:xfrm>
            <a:off x="7869864" y="1716461"/>
            <a:ext cx="420271" cy="320774"/>
            <a:chOff x="-1951475" y="3273100"/>
            <a:chExt cx="291875" cy="222775"/>
          </a:xfrm>
        </p:grpSpPr>
        <p:sp>
          <p:nvSpPr>
            <p:cNvPr id="8524" name="Google Shape;8524;p79"/>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79"/>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79"/>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7" name="Google Shape;8527;p79"/>
          <p:cNvGrpSpPr/>
          <p:nvPr/>
        </p:nvGrpSpPr>
        <p:grpSpPr>
          <a:xfrm>
            <a:off x="7867344" y="2205191"/>
            <a:ext cx="425310" cy="419659"/>
            <a:chOff x="-1951475" y="3597450"/>
            <a:chExt cx="295375" cy="291450"/>
          </a:xfrm>
        </p:grpSpPr>
        <p:sp>
          <p:nvSpPr>
            <p:cNvPr id="8528" name="Google Shape;8528;p79"/>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79"/>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9"/>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79"/>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2" name="Google Shape;8532;p79"/>
          <p:cNvGrpSpPr/>
          <p:nvPr/>
        </p:nvGrpSpPr>
        <p:grpSpPr>
          <a:xfrm>
            <a:off x="7869595" y="2756825"/>
            <a:ext cx="444605" cy="419659"/>
            <a:chOff x="-1960150" y="3956600"/>
            <a:chExt cx="308775" cy="291450"/>
          </a:xfrm>
        </p:grpSpPr>
        <p:sp>
          <p:nvSpPr>
            <p:cNvPr id="8533" name="Google Shape;8533;p79"/>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79"/>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5" name="Google Shape;8535;p79"/>
          <p:cNvGrpSpPr/>
          <p:nvPr/>
        </p:nvGrpSpPr>
        <p:grpSpPr>
          <a:xfrm>
            <a:off x="1923633" y="3307636"/>
            <a:ext cx="420775" cy="420775"/>
            <a:chOff x="-804700" y="3226500"/>
            <a:chExt cx="292225" cy="292225"/>
          </a:xfrm>
        </p:grpSpPr>
        <p:sp>
          <p:nvSpPr>
            <p:cNvPr id="8536" name="Google Shape;8536;p79"/>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79"/>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79"/>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9"/>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9"/>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9"/>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79"/>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3" name="Google Shape;8543;p79"/>
          <p:cNvGrpSpPr/>
          <p:nvPr/>
        </p:nvGrpSpPr>
        <p:grpSpPr>
          <a:xfrm>
            <a:off x="3003724" y="1688647"/>
            <a:ext cx="420775" cy="420811"/>
            <a:chOff x="-5251625" y="3272950"/>
            <a:chExt cx="292225" cy="292250"/>
          </a:xfrm>
        </p:grpSpPr>
        <p:sp>
          <p:nvSpPr>
            <p:cNvPr id="8544" name="Google Shape;8544;p79"/>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79"/>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79"/>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7" name="Google Shape;8547;p79"/>
          <p:cNvGrpSpPr/>
          <p:nvPr/>
        </p:nvGrpSpPr>
        <p:grpSpPr>
          <a:xfrm>
            <a:off x="3000322" y="2204348"/>
            <a:ext cx="427578" cy="421351"/>
            <a:chOff x="-5254775" y="3631325"/>
            <a:chExt cx="296950" cy="292625"/>
          </a:xfrm>
        </p:grpSpPr>
        <p:sp>
          <p:nvSpPr>
            <p:cNvPr id="8548" name="Google Shape;8548;p79"/>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79"/>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79"/>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79"/>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9"/>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79"/>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79"/>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5" name="Google Shape;8555;p79"/>
          <p:cNvGrpSpPr/>
          <p:nvPr/>
        </p:nvGrpSpPr>
        <p:grpSpPr>
          <a:xfrm>
            <a:off x="3016181" y="2756270"/>
            <a:ext cx="419659" cy="420775"/>
            <a:chOff x="-5251625" y="3991275"/>
            <a:chExt cx="291450" cy="292225"/>
          </a:xfrm>
        </p:grpSpPr>
        <p:sp>
          <p:nvSpPr>
            <p:cNvPr id="8556" name="Google Shape;8556;p79"/>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9"/>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79"/>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79"/>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9"/>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1" name="Google Shape;8561;p79"/>
          <p:cNvGrpSpPr/>
          <p:nvPr/>
        </p:nvGrpSpPr>
        <p:grpSpPr>
          <a:xfrm>
            <a:off x="5756763" y="1689240"/>
            <a:ext cx="319874" cy="419623"/>
            <a:chOff x="-3365275" y="3253275"/>
            <a:chExt cx="222150" cy="291425"/>
          </a:xfrm>
        </p:grpSpPr>
        <p:sp>
          <p:nvSpPr>
            <p:cNvPr id="8562" name="Google Shape;8562;p79"/>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79"/>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4" name="Google Shape;8564;p79"/>
          <p:cNvGrpSpPr/>
          <p:nvPr/>
        </p:nvGrpSpPr>
        <p:grpSpPr>
          <a:xfrm>
            <a:off x="5730701" y="2204058"/>
            <a:ext cx="371998" cy="421927"/>
            <a:chOff x="-3383375" y="3611625"/>
            <a:chExt cx="258350" cy="293025"/>
          </a:xfrm>
        </p:grpSpPr>
        <p:sp>
          <p:nvSpPr>
            <p:cNvPr id="8565" name="Google Shape;8565;p79"/>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79"/>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7" name="Google Shape;8567;p79"/>
          <p:cNvGrpSpPr/>
          <p:nvPr/>
        </p:nvGrpSpPr>
        <p:grpSpPr>
          <a:xfrm>
            <a:off x="5793050" y="2756826"/>
            <a:ext cx="271097" cy="419659"/>
            <a:chOff x="-3347950" y="3971575"/>
            <a:chExt cx="188275" cy="291450"/>
          </a:xfrm>
        </p:grpSpPr>
        <p:sp>
          <p:nvSpPr>
            <p:cNvPr id="8568" name="Google Shape;8568;p79"/>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79"/>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79"/>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1" name="Google Shape;8571;p79"/>
          <p:cNvGrpSpPr/>
          <p:nvPr/>
        </p:nvGrpSpPr>
        <p:grpSpPr>
          <a:xfrm>
            <a:off x="842909" y="3307061"/>
            <a:ext cx="371998" cy="421927"/>
            <a:chOff x="-1575775" y="3238300"/>
            <a:chExt cx="258350" cy="293025"/>
          </a:xfrm>
        </p:grpSpPr>
        <p:sp>
          <p:nvSpPr>
            <p:cNvPr id="8572" name="Google Shape;8572;p79"/>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79"/>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79"/>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79"/>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79"/>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7" name="Google Shape;8577;p79"/>
          <p:cNvGrpSpPr/>
          <p:nvPr/>
        </p:nvGrpSpPr>
        <p:grpSpPr>
          <a:xfrm>
            <a:off x="2487807" y="3309051"/>
            <a:ext cx="423079" cy="424159"/>
            <a:chOff x="-1591550" y="3597475"/>
            <a:chExt cx="293825" cy="294575"/>
          </a:xfrm>
        </p:grpSpPr>
        <p:sp>
          <p:nvSpPr>
            <p:cNvPr id="8578" name="Google Shape;8578;p79"/>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79"/>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79"/>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1" name="Google Shape;8581;p79"/>
          <p:cNvGrpSpPr/>
          <p:nvPr/>
        </p:nvGrpSpPr>
        <p:grpSpPr>
          <a:xfrm>
            <a:off x="4137277" y="3318663"/>
            <a:ext cx="421927" cy="399248"/>
            <a:chOff x="-1592325" y="3957400"/>
            <a:chExt cx="293025" cy="277275"/>
          </a:xfrm>
        </p:grpSpPr>
        <p:sp>
          <p:nvSpPr>
            <p:cNvPr id="8582" name="Google Shape;8582;p79"/>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79"/>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79"/>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79"/>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6" name="Google Shape;8586;p79"/>
          <p:cNvGrpSpPr/>
          <p:nvPr/>
        </p:nvGrpSpPr>
        <p:grpSpPr>
          <a:xfrm>
            <a:off x="3624147" y="3310744"/>
            <a:ext cx="369730" cy="420775"/>
            <a:chOff x="-778700" y="3612425"/>
            <a:chExt cx="256775" cy="292225"/>
          </a:xfrm>
        </p:grpSpPr>
        <p:sp>
          <p:nvSpPr>
            <p:cNvPr id="8587" name="Google Shape;8587;p79"/>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79"/>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79"/>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79"/>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79"/>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79"/>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3" name="Google Shape;8593;p79"/>
          <p:cNvGrpSpPr/>
          <p:nvPr/>
        </p:nvGrpSpPr>
        <p:grpSpPr>
          <a:xfrm>
            <a:off x="6095649" y="3828305"/>
            <a:ext cx="340731" cy="387641"/>
            <a:chOff x="7728464" y="1561258"/>
            <a:chExt cx="349719" cy="397866"/>
          </a:xfrm>
        </p:grpSpPr>
        <p:sp>
          <p:nvSpPr>
            <p:cNvPr id="8594" name="Google Shape;8594;p79"/>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79"/>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6" name="Google Shape;8596;p79"/>
          <p:cNvGrpSpPr/>
          <p:nvPr/>
        </p:nvGrpSpPr>
        <p:grpSpPr>
          <a:xfrm>
            <a:off x="4018617" y="3828305"/>
            <a:ext cx="387681" cy="387641"/>
            <a:chOff x="5611350" y="1561258"/>
            <a:chExt cx="397907" cy="397866"/>
          </a:xfrm>
        </p:grpSpPr>
        <p:sp>
          <p:nvSpPr>
            <p:cNvPr id="8597" name="Google Shape;8597;p79"/>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79"/>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9"/>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79"/>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1" name="Google Shape;8601;p79"/>
          <p:cNvGrpSpPr/>
          <p:nvPr/>
        </p:nvGrpSpPr>
        <p:grpSpPr>
          <a:xfrm>
            <a:off x="4537903" y="3925571"/>
            <a:ext cx="387610" cy="193109"/>
            <a:chOff x="6140660" y="1661097"/>
            <a:chExt cx="397835" cy="198202"/>
          </a:xfrm>
        </p:grpSpPr>
        <p:sp>
          <p:nvSpPr>
            <p:cNvPr id="8602" name="Google Shape;8602;p79"/>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79"/>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79"/>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79"/>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6" name="Google Shape;8606;p79"/>
          <p:cNvGrpSpPr/>
          <p:nvPr/>
        </p:nvGrpSpPr>
        <p:grpSpPr>
          <a:xfrm>
            <a:off x="5057118" y="3828305"/>
            <a:ext cx="387681" cy="387641"/>
            <a:chOff x="6669907" y="1561258"/>
            <a:chExt cx="397907" cy="397866"/>
          </a:xfrm>
        </p:grpSpPr>
        <p:sp>
          <p:nvSpPr>
            <p:cNvPr id="8607" name="Google Shape;8607;p79"/>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9"/>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79"/>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79"/>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79"/>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2" name="Google Shape;8612;p79"/>
          <p:cNvGrpSpPr/>
          <p:nvPr/>
        </p:nvGrpSpPr>
        <p:grpSpPr>
          <a:xfrm>
            <a:off x="1942348" y="3885842"/>
            <a:ext cx="387681" cy="272572"/>
            <a:chOff x="3386036" y="1746339"/>
            <a:chExt cx="397907" cy="279762"/>
          </a:xfrm>
        </p:grpSpPr>
        <p:sp>
          <p:nvSpPr>
            <p:cNvPr id="8613" name="Google Shape;8613;p79"/>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79"/>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5" name="Google Shape;8615;p79"/>
          <p:cNvGrpSpPr/>
          <p:nvPr/>
        </p:nvGrpSpPr>
        <p:grpSpPr>
          <a:xfrm>
            <a:off x="2980045" y="3828288"/>
            <a:ext cx="387681" cy="387681"/>
            <a:chOff x="4417380" y="1687279"/>
            <a:chExt cx="397907" cy="397907"/>
          </a:xfrm>
        </p:grpSpPr>
        <p:sp>
          <p:nvSpPr>
            <p:cNvPr id="8616" name="Google Shape;8616;p79"/>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79"/>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8" name="Google Shape;8618;p79"/>
          <p:cNvGrpSpPr/>
          <p:nvPr/>
        </p:nvGrpSpPr>
        <p:grpSpPr>
          <a:xfrm>
            <a:off x="7926526" y="3308537"/>
            <a:ext cx="387661" cy="387661"/>
            <a:chOff x="2869999" y="1687279"/>
            <a:chExt cx="397887" cy="397887"/>
          </a:xfrm>
        </p:grpSpPr>
        <p:sp>
          <p:nvSpPr>
            <p:cNvPr id="8619" name="Google Shape;8619;p79"/>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9"/>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1" name="Google Shape;8621;p79"/>
          <p:cNvGrpSpPr/>
          <p:nvPr/>
        </p:nvGrpSpPr>
        <p:grpSpPr>
          <a:xfrm>
            <a:off x="2461634" y="3828664"/>
            <a:ext cx="386807" cy="386929"/>
            <a:chOff x="3902887" y="1687655"/>
            <a:chExt cx="397010" cy="397135"/>
          </a:xfrm>
        </p:grpSpPr>
        <p:sp>
          <p:nvSpPr>
            <p:cNvPr id="8622" name="Google Shape;8622;p79"/>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79"/>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4" name="Google Shape;8624;p79"/>
          <p:cNvGrpSpPr/>
          <p:nvPr/>
        </p:nvGrpSpPr>
        <p:grpSpPr>
          <a:xfrm>
            <a:off x="3499331" y="3828344"/>
            <a:ext cx="387681" cy="387681"/>
            <a:chOff x="4933458" y="1687279"/>
            <a:chExt cx="397907" cy="397907"/>
          </a:xfrm>
        </p:grpSpPr>
        <p:sp>
          <p:nvSpPr>
            <p:cNvPr id="8625" name="Google Shape;8625;p79"/>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9"/>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7" name="Google Shape;8627;p79"/>
          <p:cNvGrpSpPr/>
          <p:nvPr/>
        </p:nvGrpSpPr>
        <p:grpSpPr>
          <a:xfrm>
            <a:off x="5273586" y="3308775"/>
            <a:ext cx="387681" cy="387661"/>
            <a:chOff x="266768" y="1721375"/>
            <a:chExt cx="397907" cy="397887"/>
          </a:xfrm>
        </p:grpSpPr>
        <p:sp>
          <p:nvSpPr>
            <p:cNvPr id="8628" name="Google Shape;8628;p79"/>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9"/>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0" name="Google Shape;8630;p79"/>
          <p:cNvGrpSpPr/>
          <p:nvPr/>
        </p:nvGrpSpPr>
        <p:grpSpPr>
          <a:xfrm>
            <a:off x="7395588" y="3308924"/>
            <a:ext cx="387539" cy="386888"/>
            <a:chOff x="2408992" y="1722875"/>
            <a:chExt cx="397761" cy="397093"/>
          </a:xfrm>
        </p:grpSpPr>
        <p:sp>
          <p:nvSpPr>
            <p:cNvPr id="8631" name="Google Shape;8631;p79"/>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79"/>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3" name="Google Shape;8633;p79"/>
          <p:cNvGrpSpPr/>
          <p:nvPr/>
        </p:nvGrpSpPr>
        <p:grpSpPr>
          <a:xfrm>
            <a:off x="5576404" y="3828305"/>
            <a:ext cx="387641" cy="387641"/>
            <a:chOff x="7199196" y="1561258"/>
            <a:chExt cx="397866" cy="397866"/>
          </a:xfrm>
        </p:grpSpPr>
        <p:sp>
          <p:nvSpPr>
            <p:cNvPr id="8634" name="Google Shape;8634;p79"/>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9"/>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79"/>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7" name="Google Shape;8637;p79"/>
          <p:cNvGrpSpPr/>
          <p:nvPr/>
        </p:nvGrpSpPr>
        <p:grpSpPr>
          <a:xfrm>
            <a:off x="6332282" y="3308537"/>
            <a:ext cx="387661" cy="387661"/>
            <a:chOff x="1379798" y="1723250"/>
            <a:chExt cx="397887" cy="397887"/>
          </a:xfrm>
        </p:grpSpPr>
        <p:sp>
          <p:nvSpPr>
            <p:cNvPr id="8638" name="Google Shape;8638;p79"/>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79"/>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79"/>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9"/>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2" name="Google Shape;8642;p79"/>
          <p:cNvGrpSpPr/>
          <p:nvPr/>
        </p:nvGrpSpPr>
        <p:grpSpPr>
          <a:xfrm>
            <a:off x="5801242" y="3308537"/>
            <a:ext cx="387641" cy="387661"/>
            <a:chOff x="864491" y="1723250"/>
            <a:chExt cx="397866" cy="397887"/>
          </a:xfrm>
        </p:grpSpPr>
        <p:sp>
          <p:nvSpPr>
            <p:cNvPr id="8643" name="Google Shape;8643;p79"/>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79"/>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9"/>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6" name="Google Shape;8646;p79"/>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47" name="Google Shape;8647;p79"/>
          <p:cNvGrpSpPr/>
          <p:nvPr/>
        </p:nvGrpSpPr>
        <p:grpSpPr>
          <a:xfrm>
            <a:off x="6568070" y="3827060"/>
            <a:ext cx="388966" cy="388966"/>
            <a:chOff x="1190625" y="238125"/>
            <a:chExt cx="5235075" cy="5235075"/>
          </a:xfrm>
        </p:grpSpPr>
        <p:sp>
          <p:nvSpPr>
            <p:cNvPr id="8648" name="Google Shape;8648;p79"/>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79"/>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50" name="Google Shape;8650;p7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654" name="Shape 8654"/>
        <p:cNvGrpSpPr/>
        <p:nvPr/>
      </p:nvGrpSpPr>
      <p:grpSpPr>
        <a:xfrm>
          <a:off x="0" y="0"/>
          <a:ext cx="0" cy="0"/>
          <a:chOff x="0" y="0"/>
          <a:chExt cx="0" cy="0"/>
        </a:xfrm>
      </p:grpSpPr>
      <p:pic>
        <p:nvPicPr>
          <p:cNvPr id="8655" name="Google Shape;8655;p80">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Parasite Diseases: Leishmaniasis by Slidesgo">
  <a:themeElements>
    <a:clrScheme name="Simple Light">
      <a:dk1>
        <a:srgbClr val="402F64"/>
      </a:dk1>
      <a:lt1>
        <a:srgbClr val="F7F1F7"/>
      </a:lt1>
      <a:dk2>
        <a:srgbClr val="A64DA5"/>
      </a:dk2>
      <a:lt2>
        <a:srgbClr val="826AC6"/>
      </a:lt2>
      <a:accent1>
        <a:srgbClr val="E9B5F4"/>
      </a:accent1>
      <a:accent2>
        <a:srgbClr val="FFFFFF"/>
      </a:accent2>
      <a:accent3>
        <a:srgbClr val="FFFFFF"/>
      </a:accent3>
      <a:accent4>
        <a:srgbClr val="FFFFFF"/>
      </a:accent4>
      <a:accent5>
        <a:srgbClr val="FFFFFF"/>
      </a:accent5>
      <a:accent6>
        <a:srgbClr val="FFFFFF"/>
      </a:accent6>
      <a:hlink>
        <a:srgbClr val="402F64"/>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