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5"/>
    <p:sldMasterId id="214748367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Lst>
  <p:sldSz cy="5143500" cx="9144000"/>
  <p:notesSz cx="6858000" cy="9144000"/>
  <p:embeddedFontLst>
    <p:embeddedFont>
      <p:font typeface="Proxima Nova"/>
      <p:regular r:id="rId48"/>
      <p:bold r:id="rId49"/>
      <p:italic r:id="rId50"/>
      <p:boldItalic r:id="rId51"/>
    </p:embeddedFont>
    <p:embeddedFont>
      <p:font typeface="Roboto Medium"/>
      <p:regular r:id="rId52"/>
      <p:bold r:id="rId53"/>
      <p:italic r:id="rId54"/>
      <p:boldItalic r:id="rId55"/>
    </p:embeddedFont>
    <p:embeddedFont>
      <p:font typeface="Nunito"/>
      <p:regular r:id="rId56"/>
      <p:bold r:id="rId57"/>
      <p:italic r:id="rId58"/>
      <p:boldItalic r:id="rId59"/>
    </p:embeddedFont>
    <p:embeddedFont>
      <p:font typeface="Amatic SC"/>
      <p:regular r:id="rId60"/>
      <p:bold r:id="rId61"/>
    </p:embeddedFont>
    <p:embeddedFont>
      <p:font typeface="Send Flowers"/>
      <p:regular r:id="rId62"/>
    </p:embeddedFont>
    <p:embeddedFont>
      <p:font typeface="Nunito ExtraBold"/>
      <p:bold r:id="rId63"/>
      <p:boldItalic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F658D5A-8921-486A-A1B8-3D8656C02FCF}">
  <a:tblStyle styleId="{3F658D5A-8921-486A-A1B8-3D8656C02FC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ProximaNova-regular.fntdata"/><Relationship Id="rId47" Type="http://schemas.openxmlformats.org/officeDocument/2006/relationships/slide" Target="slides/slide40.xml"/><Relationship Id="rId49" Type="http://schemas.openxmlformats.org/officeDocument/2006/relationships/font" Target="fonts/ProximaNova-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SendFlowers-regular.fntdata"/><Relationship Id="rId61" Type="http://schemas.openxmlformats.org/officeDocument/2006/relationships/font" Target="fonts/AmaticSC-bold.fntdata"/><Relationship Id="rId20" Type="http://schemas.openxmlformats.org/officeDocument/2006/relationships/slide" Target="slides/slide13.xml"/><Relationship Id="rId64" Type="http://schemas.openxmlformats.org/officeDocument/2006/relationships/font" Target="fonts/NunitoExtraBold-boldItalic.fntdata"/><Relationship Id="rId63" Type="http://schemas.openxmlformats.org/officeDocument/2006/relationships/font" Target="fonts/NunitoExtraBold-bold.fntdata"/><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60" Type="http://schemas.openxmlformats.org/officeDocument/2006/relationships/font" Target="fonts/AmaticSC-regular.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boldItalic.fntdata"/><Relationship Id="rId50" Type="http://schemas.openxmlformats.org/officeDocument/2006/relationships/font" Target="fonts/ProximaNova-italic.fntdata"/><Relationship Id="rId53" Type="http://schemas.openxmlformats.org/officeDocument/2006/relationships/font" Target="fonts/RobotoMedium-bold.fntdata"/><Relationship Id="rId52" Type="http://schemas.openxmlformats.org/officeDocument/2006/relationships/font" Target="fonts/RobotoMedium-regular.fntdata"/><Relationship Id="rId11" Type="http://schemas.openxmlformats.org/officeDocument/2006/relationships/slide" Target="slides/slide4.xml"/><Relationship Id="rId55" Type="http://schemas.openxmlformats.org/officeDocument/2006/relationships/font" Target="fonts/RobotoMedium-boldItalic.fntdata"/><Relationship Id="rId10" Type="http://schemas.openxmlformats.org/officeDocument/2006/relationships/slide" Target="slides/slide3.xml"/><Relationship Id="rId54" Type="http://schemas.openxmlformats.org/officeDocument/2006/relationships/font" Target="fonts/RobotoMedium-italic.fntdata"/><Relationship Id="rId13" Type="http://schemas.openxmlformats.org/officeDocument/2006/relationships/slide" Target="slides/slide6.xml"/><Relationship Id="rId57" Type="http://schemas.openxmlformats.org/officeDocument/2006/relationships/font" Target="fonts/Nunito-bold.fntdata"/><Relationship Id="rId12" Type="http://schemas.openxmlformats.org/officeDocument/2006/relationships/slide" Target="slides/slide5.xml"/><Relationship Id="rId56" Type="http://schemas.openxmlformats.org/officeDocument/2006/relationships/font" Target="fonts/Nunito-regular.fntdata"/><Relationship Id="rId15" Type="http://schemas.openxmlformats.org/officeDocument/2006/relationships/slide" Target="slides/slide8.xml"/><Relationship Id="rId59" Type="http://schemas.openxmlformats.org/officeDocument/2006/relationships/font" Target="fonts/Nunito-boldItalic.fntdata"/><Relationship Id="rId14" Type="http://schemas.openxmlformats.org/officeDocument/2006/relationships/slide" Target="slides/slide7.xml"/><Relationship Id="rId58" Type="http://schemas.openxmlformats.org/officeDocument/2006/relationships/font" Target="fonts/Nunito-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0" name="Shape 4190"/>
        <p:cNvGrpSpPr/>
        <p:nvPr/>
      </p:nvGrpSpPr>
      <p:grpSpPr>
        <a:xfrm>
          <a:off x="0" y="0"/>
          <a:ext cx="0" cy="0"/>
          <a:chOff x="0" y="0"/>
          <a:chExt cx="0" cy="0"/>
        </a:xfrm>
      </p:grpSpPr>
      <p:sp>
        <p:nvSpPr>
          <p:cNvPr id="4191" name="Google Shape;4191;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2" name="Google Shape;4192;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1" name="Shape 4421"/>
        <p:cNvGrpSpPr/>
        <p:nvPr/>
      </p:nvGrpSpPr>
      <p:grpSpPr>
        <a:xfrm>
          <a:off x="0" y="0"/>
          <a:ext cx="0" cy="0"/>
          <a:chOff x="0" y="0"/>
          <a:chExt cx="0" cy="0"/>
        </a:xfrm>
      </p:grpSpPr>
      <p:sp>
        <p:nvSpPr>
          <p:cNvPr id="4422" name="Google Shape;4422;g2ae7bc89db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3" name="Google Shape;4423;g2ae7bc89db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0" name="Shape 4430"/>
        <p:cNvGrpSpPr/>
        <p:nvPr/>
      </p:nvGrpSpPr>
      <p:grpSpPr>
        <a:xfrm>
          <a:off x="0" y="0"/>
          <a:ext cx="0" cy="0"/>
          <a:chOff x="0" y="0"/>
          <a:chExt cx="0" cy="0"/>
        </a:xfrm>
      </p:grpSpPr>
      <p:sp>
        <p:nvSpPr>
          <p:cNvPr id="4431" name="Google Shape;4431;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2" name="Google Shape;4432;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7" name="Shape 4447"/>
        <p:cNvGrpSpPr/>
        <p:nvPr/>
      </p:nvGrpSpPr>
      <p:grpSpPr>
        <a:xfrm>
          <a:off x="0" y="0"/>
          <a:ext cx="0" cy="0"/>
          <a:chOff x="0" y="0"/>
          <a:chExt cx="0" cy="0"/>
        </a:xfrm>
      </p:grpSpPr>
      <p:sp>
        <p:nvSpPr>
          <p:cNvPr id="4448" name="Google Shape;4448;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9" name="Google Shape;4449;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4" name="Shape 4454"/>
        <p:cNvGrpSpPr/>
        <p:nvPr/>
      </p:nvGrpSpPr>
      <p:grpSpPr>
        <a:xfrm>
          <a:off x="0" y="0"/>
          <a:ext cx="0" cy="0"/>
          <a:chOff x="0" y="0"/>
          <a:chExt cx="0" cy="0"/>
        </a:xfrm>
      </p:grpSpPr>
      <p:sp>
        <p:nvSpPr>
          <p:cNvPr id="4455" name="Google Shape;4455;g2ae7bc89dbb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6" name="Google Shape;4456;g2ae7bc89dbb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0" name="Shape 4600"/>
        <p:cNvGrpSpPr/>
        <p:nvPr/>
      </p:nvGrpSpPr>
      <p:grpSpPr>
        <a:xfrm>
          <a:off x="0" y="0"/>
          <a:ext cx="0" cy="0"/>
          <a:chOff x="0" y="0"/>
          <a:chExt cx="0" cy="0"/>
        </a:xfrm>
      </p:grpSpPr>
      <p:sp>
        <p:nvSpPr>
          <p:cNvPr id="4601" name="Google Shape;4601;g2ae7bc89dbb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2" name="Google Shape;4602;g2ae7bc89dbb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8" name="Shape 4738"/>
        <p:cNvGrpSpPr/>
        <p:nvPr/>
      </p:nvGrpSpPr>
      <p:grpSpPr>
        <a:xfrm>
          <a:off x="0" y="0"/>
          <a:ext cx="0" cy="0"/>
          <a:chOff x="0" y="0"/>
          <a:chExt cx="0" cy="0"/>
        </a:xfrm>
      </p:grpSpPr>
      <p:sp>
        <p:nvSpPr>
          <p:cNvPr id="4739" name="Google Shape;4739;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40" name="Google Shape;4740;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5" name="Shape 4785"/>
        <p:cNvGrpSpPr/>
        <p:nvPr/>
      </p:nvGrpSpPr>
      <p:grpSpPr>
        <a:xfrm>
          <a:off x="0" y="0"/>
          <a:ext cx="0" cy="0"/>
          <a:chOff x="0" y="0"/>
          <a:chExt cx="0" cy="0"/>
        </a:xfrm>
      </p:grpSpPr>
      <p:sp>
        <p:nvSpPr>
          <p:cNvPr id="4786" name="Google Shape;4786;g2ae7bc89dbb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7" name="Google Shape;4787;g2ae7bc89dbb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8" name="Shape 4808"/>
        <p:cNvGrpSpPr/>
        <p:nvPr/>
      </p:nvGrpSpPr>
      <p:grpSpPr>
        <a:xfrm>
          <a:off x="0" y="0"/>
          <a:ext cx="0" cy="0"/>
          <a:chOff x="0" y="0"/>
          <a:chExt cx="0" cy="0"/>
        </a:xfrm>
      </p:grpSpPr>
      <p:sp>
        <p:nvSpPr>
          <p:cNvPr id="4809" name="Google Shape;4809;g2ae7bc89dbb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10" name="Google Shape;4810;g2ae7bc89dbb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5" name="Shape 4825"/>
        <p:cNvGrpSpPr/>
        <p:nvPr/>
      </p:nvGrpSpPr>
      <p:grpSpPr>
        <a:xfrm>
          <a:off x="0" y="0"/>
          <a:ext cx="0" cy="0"/>
          <a:chOff x="0" y="0"/>
          <a:chExt cx="0" cy="0"/>
        </a:xfrm>
      </p:grpSpPr>
      <p:sp>
        <p:nvSpPr>
          <p:cNvPr id="4826" name="Google Shape;4826;g2ae7bc89dbb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7" name="Google Shape;4827;g2ae7bc89dbb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33" name="Shape 4933"/>
        <p:cNvGrpSpPr/>
        <p:nvPr/>
      </p:nvGrpSpPr>
      <p:grpSpPr>
        <a:xfrm>
          <a:off x="0" y="0"/>
          <a:ext cx="0" cy="0"/>
          <a:chOff x="0" y="0"/>
          <a:chExt cx="0" cy="0"/>
        </a:xfrm>
      </p:grpSpPr>
      <p:sp>
        <p:nvSpPr>
          <p:cNvPr id="4934" name="Google Shape;4934;g2ae7bc89dbb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5" name="Google Shape;4935;g2ae7bc89dbb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1" name="Shape 5021"/>
        <p:cNvGrpSpPr/>
        <p:nvPr/>
      </p:nvGrpSpPr>
      <p:grpSpPr>
        <a:xfrm>
          <a:off x="0" y="0"/>
          <a:ext cx="0" cy="0"/>
          <a:chOff x="0" y="0"/>
          <a:chExt cx="0" cy="0"/>
        </a:xfrm>
      </p:grpSpPr>
      <p:sp>
        <p:nvSpPr>
          <p:cNvPr id="5022" name="Google Shape;5022;g2ae7bc89dbb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3" name="Google Shape;5023;g2ae7bc89dbb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5" name="Shape 5145"/>
        <p:cNvGrpSpPr/>
        <p:nvPr/>
      </p:nvGrpSpPr>
      <p:grpSpPr>
        <a:xfrm>
          <a:off x="0" y="0"/>
          <a:ext cx="0" cy="0"/>
          <a:chOff x="0" y="0"/>
          <a:chExt cx="0" cy="0"/>
        </a:xfrm>
      </p:grpSpPr>
      <p:sp>
        <p:nvSpPr>
          <p:cNvPr id="5146" name="Google Shape;5146;g2ae7bc89dbb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7" name="Google Shape;5147;g2ae7bc89dbb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8" name="Shape 5218"/>
        <p:cNvGrpSpPr/>
        <p:nvPr/>
      </p:nvGrpSpPr>
      <p:grpSpPr>
        <a:xfrm>
          <a:off x="0" y="0"/>
          <a:ext cx="0" cy="0"/>
          <a:chOff x="0" y="0"/>
          <a:chExt cx="0" cy="0"/>
        </a:xfrm>
      </p:grpSpPr>
      <p:sp>
        <p:nvSpPr>
          <p:cNvPr id="5219" name="Google Shape;5219;g2ae7bc89dbb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0" name="Google Shape;5220;g2ae7bc89dbb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7" name="Shape 5247"/>
        <p:cNvGrpSpPr/>
        <p:nvPr/>
      </p:nvGrpSpPr>
      <p:grpSpPr>
        <a:xfrm>
          <a:off x="0" y="0"/>
          <a:ext cx="0" cy="0"/>
          <a:chOff x="0" y="0"/>
          <a:chExt cx="0" cy="0"/>
        </a:xfrm>
      </p:grpSpPr>
      <p:sp>
        <p:nvSpPr>
          <p:cNvPr id="5248" name="Google Shape;5248;g2ae7bc89dbb_0_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9" name="Google Shape;5249;g2ae7bc89dbb_0_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8" name="Shape 5298"/>
        <p:cNvGrpSpPr/>
        <p:nvPr/>
      </p:nvGrpSpPr>
      <p:grpSpPr>
        <a:xfrm>
          <a:off x="0" y="0"/>
          <a:ext cx="0" cy="0"/>
          <a:chOff x="0" y="0"/>
          <a:chExt cx="0" cy="0"/>
        </a:xfrm>
      </p:grpSpPr>
      <p:sp>
        <p:nvSpPr>
          <p:cNvPr id="5299" name="Google Shape;5299;g2ae7bc89dbb_0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0" name="Google Shape;5300;g2ae7bc89dbb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4" name="Shape 5304"/>
        <p:cNvGrpSpPr/>
        <p:nvPr/>
      </p:nvGrpSpPr>
      <p:grpSpPr>
        <a:xfrm>
          <a:off x="0" y="0"/>
          <a:ext cx="0" cy="0"/>
          <a:chOff x="0" y="0"/>
          <a:chExt cx="0" cy="0"/>
        </a:xfrm>
      </p:grpSpPr>
      <p:sp>
        <p:nvSpPr>
          <p:cNvPr id="5305" name="Google Shape;5305;g2ae7bc89dbb_0_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6" name="Google Shape;5306;g2ae7bc89dbb_0_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7" name="Shape 5317"/>
        <p:cNvGrpSpPr/>
        <p:nvPr/>
      </p:nvGrpSpPr>
      <p:grpSpPr>
        <a:xfrm>
          <a:off x="0" y="0"/>
          <a:ext cx="0" cy="0"/>
          <a:chOff x="0" y="0"/>
          <a:chExt cx="0" cy="0"/>
        </a:xfrm>
      </p:grpSpPr>
      <p:sp>
        <p:nvSpPr>
          <p:cNvPr id="5318" name="Google Shape;5318;g2ae7bc89dbb_0_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9" name="Google Shape;5319;g2ae7bc89dbb_0_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5" name="Shape 5335"/>
        <p:cNvGrpSpPr/>
        <p:nvPr/>
      </p:nvGrpSpPr>
      <p:grpSpPr>
        <a:xfrm>
          <a:off x="0" y="0"/>
          <a:ext cx="0" cy="0"/>
          <a:chOff x="0" y="0"/>
          <a:chExt cx="0" cy="0"/>
        </a:xfrm>
      </p:grpSpPr>
      <p:sp>
        <p:nvSpPr>
          <p:cNvPr id="5336" name="Google Shape;5336;g2ae7bc89dbb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7" name="Google Shape;5337;g2ae7bc89dbb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3" name="Shape 5343"/>
        <p:cNvGrpSpPr/>
        <p:nvPr/>
      </p:nvGrpSpPr>
      <p:grpSpPr>
        <a:xfrm>
          <a:off x="0" y="0"/>
          <a:ext cx="0" cy="0"/>
          <a:chOff x="0" y="0"/>
          <a:chExt cx="0" cy="0"/>
        </a:xfrm>
      </p:grpSpPr>
      <p:sp>
        <p:nvSpPr>
          <p:cNvPr id="5344" name="Google Shape;5344;g2ae7bc89dbb_0_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45" name="Google Shape;5345;g2ae7bc89dbb_0_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0" name="Shape 5410"/>
        <p:cNvGrpSpPr/>
        <p:nvPr/>
      </p:nvGrpSpPr>
      <p:grpSpPr>
        <a:xfrm>
          <a:off x="0" y="0"/>
          <a:ext cx="0" cy="0"/>
          <a:chOff x="0" y="0"/>
          <a:chExt cx="0" cy="0"/>
        </a:xfrm>
      </p:grpSpPr>
      <p:sp>
        <p:nvSpPr>
          <p:cNvPr id="5411" name="Google Shape;5411;g2af0ae6d83f_0_6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2" name="Google Shape;5412;g2af0ae6d83f_0_6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4" name="Shape 5484"/>
        <p:cNvGrpSpPr/>
        <p:nvPr/>
      </p:nvGrpSpPr>
      <p:grpSpPr>
        <a:xfrm>
          <a:off x="0" y="0"/>
          <a:ext cx="0" cy="0"/>
          <a:chOff x="0" y="0"/>
          <a:chExt cx="0" cy="0"/>
        </a:xfrm>
      </p:grpSpPr>
      <p:sp>
        <p:nvSpPr>
          <p:cNvPr id="5485" name="Google Shape;5485;g2af0ae6d83f_0_6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6" name="Google Shape;5486;g2af0ae6d83f_0_6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0" name="Shape 5490"/>
        <p:cNvGrpSpPr/>
        <p:nvPr/>
      </p:nvGrpSpPr>
      <p:grpSpPr>
        <a:xfrm>
          <a:off x="0" y="0"/>
          <a:ext cx="0" cy="0"/>
          <a:chOff x="0" y="0"/>
          <a:chExt cx="0" cy="0"/>
        </a:xfrm>
      </p:grpSpPr>
      <p:sp>
        <p:nvSpPr>
          <p:cNvPr id="5491" name="Google Shape;5491;g2ae7bc89dbb_0_11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2" name="Google Shape;5492;g2ae7bc89dbb_0_11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6" name="Shape 5496"/>
        <p:cNvGrpSpPr/>
        <p:nvPr/>
      </p:nvGrpSpPr>
      <p:grpSpPr>
        <a:xfrm>
          <a:off x="0" y="0"/>
          <a:ext cx="0" cy="0"/>
          <a:chOff x="0" y="0"/>
          <a:chExt cx="0" cy="0"/>
        </a:xfrm>
      </p:grpSpPr>
      <p:sp>
        <p:nvSpPr>
          <p:cNvPr id="5497" name="Google Shape;5497;g2ae7bc89dbb_0_11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8" name="Google Shape;5498;g2ae7bc89dbb_0_11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2" name="Shape 5502"/>
        <p:cNvGrpSpPr/>
        <p:nvPr/>
      </p:nvGrpSpPr>
      <p:grpSpPr>
        <a:xfrm>
          <a:off x="0" y="0"/>
          <a:ext cx="0" cy="0"/>
          <a:chOff x="0" y="0"/>
          <a:chExt cx="0" cy="0"/>
        </a:xfrm>
      </p:grpSpPr>
      <p:sp>
        <p:nvSpPr>
          <p:cNvPr id="5503" name="Google Shape;5503;g2ae7bc89dbb_0_11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4" name="Google Shape;5504;g2ae7bc89dbb_0_11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2" name="Shape 5522"/>
        <p:cNvGrpSpPr/>
        <p:nvPr/>
      </p:nvGrpSpPr>
      <p:grpSpPr>
        <a:xfrm>
          <a:off x="0" y="0"/>
          <a:ext cx="0" cy="0"/>
          <a:chOff x="0" y="0"/>
          <a:chExt cx="0" cy="0"/>
        </a:xfrm>
      </p:grpSpPr>
      <p:sp>
        <p:nvSpPr>
          <p:cNvPr id="5523" name="Google Shape;5523;g2ae7bc89dbb_0_11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4" name="Google Shape;5524;g2ae7bc89dbb_0_11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8" name="Shape 5538"/>
        <p:cNvGrpSpPr/>
        <p:nvPr/>
      </p:nvGrpSpPr>
      <p:grpSpPr>
        <a:xfrm>
          <a:off x="0" y="0"/>
          <a:ext cx="0" cy="0"/>
          <a:chOff x="0" y="0"/>
          <a:chExt cx="0" cy="0"/>
        </a:xfrm>
      </p:grpSpPr>
      <p:sp>
        <p:nvSpPr>
          <p:cNvPr id="5539" name="Google Shape;5539;g2ae7bc89dbb_0_11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0" name="Google Shape;5540;g2ae7bc89dbb_0_11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5" name="Shape 5875"/>
        <p:cNvGrpSpPr/>
        <p:nvPr/>
      </p:nvGrpSpPr>
      <p:grpSpPr>
        <a:xfrm>
          <a:off x="0" y="0"/>
          <a:ext cx="0" cy="0"/>
          <a:chOff x="0" y="0"/>
          <a:chExt cx="0" cy="0"/>
        </a:xfrm>
      </p:grpSpPr>
      <p:sp>
        <p:nvSpPr>
          <p:cNvPr id="5876" name="Google Shape;5876;g2ae7bc89dbb_0_118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7" name="Google Shape;5877;g2ae7bc89dbb_0_118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89" name="Shape 11789"/>
        <p:cNvGrpSpPr/>
        <p:nvPr/>
      </p:nvGrpSpPr>
      <p:grpSpPr>
        <a:xfrm>
          <a:off x="0" y="0"/>
          <a:ext cx="0" cy="0"/>
          <a:chOff x="0" y="0"/>
          <a:chExt cx="0" cy="0"/>
        </a:xfrm>
      </p:grpSpPr>
      <p:sp>
        <p:nvSpPr>
          <p:cNvPr id="11790" name="Google Shape;11790;g2ae7bc89dbb_0_17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1" name="Google Shape;11791;g2ae7bc89dbb_0_17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6" name="Shape 12216"/>
        <p:cNvGrpSpPr/>
        <p:nvPr/>
      </p:nvGrpSpPr>
      <p:grpSpPr>
        <a:xfrm>
          <a:off x="0" y="0"/>
          <a:ext cx="0" cy="0"/>
          <a:chOff x="0" y="0"/>
          <a:chExt cx="0" cy="0"/>
        </a:xfrm>
      </p:grpSpPr>
      <p:sp>
        <p:nvSpPr>
          <p:cNvPr id="12217" name="Google Shape;12217;g2ae7bc89dbb_0_18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18" name="Google Shape;12218;g2ae7bc89dbb_0_18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9" name="Shape 12379"/>
        <p:cNvGrpSpPr/>
        <p:nvPr/>
      </p:nvGrpSpPr>
      <p:grpSpPr>
        <a:xfrm>
          <a:off x="0" y="0"/>
          <a:ext cx="0" cy="0"/>
          <a:chOff x="0" y="0"/>
          <a:chExt cx="0" cy="0"/>
        </a:xfrm>
      </p:grpSpPr>
      <p:sp>
        <p:nvSpPr>
          <p:cNvPr id="12380" name="Google Shape;12380;g2ae7bc89dbb_0_18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1" name="Google Shape;12381;g2ae7bc89dbb_0_18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1" name="Shape 12781"/>
        <p:cNvGrpSpPr/>
        <p:nvPr/>
      </p:nvGrpSpPr>
      <p:grpSpPr>
        <a:xfrm>
          <a:off x="0" y="0"/>
          <a:ext cx="0" cy="0"/>
          <a:chOff x="0" y="0"/>
          <a:chExt cx="0" cy="0"/>
        </a:xfrm>
      </p:grpSpPr>
      <p:sp>
        <p:nvSpPr>
          <p:cNvPr id="12782" name="Google Shape;12782;g2ae7bc89dbb_0_18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83" name="Google Shape;12783;g2ae7bc89dbb_0_18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2" name="Shape 13152"/>
        <p:cNvGrpSpPr/>
        <p:nvPr/>
      </p:nvGrpSpPr>
      <p:grpSpPr>
        <a:xfrm>
          <a:off x="0" y="0"/>
          <a:ext cx="0" cy="0"/>
          <a:chOff x="0" y="0"/>
          <a:chExt cx="0" cy="0"/>
        </a:xfrm>
      </p:grpSpPr>
      <p:sp>
        <p:nvSpPr>
          <p:cNvPr id="13153" name="Google Shape;13153;g2ae7bc89dbb_0_19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54" name="Google Shape;13154;g2ae7bc89dbb_0_19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66" name="Shape 13466"/>
        <p:cNvGrpSpPr/>
        <p:nvPr/>
      </p:nvGrpSpPr>
      <p:grpSpPr>
        <a:xfrm>
          <a:off x="0" y="0"/>
          <a:ext cx="0" cy="0"/>
          <a:chOff x="0" y="0"/>
          <a:chExt cx="0" cy="0"/>
        </a:xfrm>
      </p:grpSpPr>
      <p:sp>
        <p:nvSpPr>
          <p:cNvPr id="13467" name="Google Shape;13467;g2ae7bc89dbb_0_19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8" name="Google Shape;13468;g2ae7bc89dbb_0_19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60" name="Shape 13760"/>
        <p:cNvGrpSpPr/>
        <p:nvPr/>
      </p:nvGrpSpPr>
      <p:grpSpPr>
        <a:xfrm>
          <a:off x="0" y="0"/>
          <a:ext cx="0" cy="0"/>
          <a:chOff x="0" y="0"/>
          <a:chExt cx="0" cy="0"/>
        </a:xfrm>
      </p:grpSpPr>
      <p:sp>
        <p:nvSpPr>
          <p:cNvPr id="13761" name="Google Shape;13761;g2ae7bc89dbb_0_19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2" name="Google Shape;13762;g2ae7bc89dbb_0_19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19" name="Shape 14119"/>
        <p:cNvGrpSpPr/>
        <p:nvPr/>
      </p:nvGrpSpPr>
      <p:grpSpPr>
        <a:xfrm>
          <a:off x="0" y="0"/>
          <a:ext cx="0" cy="0"/>
          <a:chOff x="0" y="0"/>
          <a:chExt cx="0" cy="0"/>
        </a:xfrm>
      </p:grpSpPr>
      <p:sp>
        <p:nvSpPr>
          <p:cNvPr id="14120" name="Google Shape;14120;g2ae7bc89dbb_0_20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1" name="Google Shape;14121;g2ae7bc89dbb_0_20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6" name="Shape 14536"/>
        <p:cNvGrpSpPr/>
        <p:nvPr/>
      </p:nvGrpSpPr>
      <p:grpSpPr>
        <a:xfrm>
          <a:off x="0" y="0"/>
          <a:ext cx="0" cy="0"/>
          <a:chOff x="0" y="0"/>
          <a:chExt cx="0" cy="0"/>
        </a:xfrm>
      </p:grpSpPr>
      <p:sp>
        <p:nvSpPr>
          <p:cNvPr id="14537" name="Google Shape;14537;g2ae7bc89dbb_0_20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8" name="Google Shape;14538;g2ae7bc89dbb_0_20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76" name="Shape 14876"/>
        <p:cNvGrpSpPr/>
        <p:nvPr/>
      </p:nvGrpSpPr>
      <p:grpSpPr>
        <a:xfrm>
          <a:off x="0" y="0"/>
          <a:ext cx="0" cy="0"/>
          <a:chOff x="0" y="0"/>
          <a:chExt cx="0" cy="0"/>
        </a:xfrm>
      </p:grpSpPr>
      <p:sp>
        <p:nvSpPr>
          <p:cNvPr id="14877" name="Google Shape;14877;g2ae7bc89dbb_0_20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8" name="Google Shape;14878;g2ae7bc89dbb_0_20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4" name="Shape 15064"/>
        <p:cNvGrpSpPr/>
        <p:nvPr/>
      </p:nvGrpSpPr>
      <p:grpSpPr>
        <a:xfrm>
          <a:off x="0" y="0"/>
          <a:ext cx="0" cy="0"/>
          <a:chOff x="0" y="0"/>
          <a:chExt cx="0" cy="0"/>
        </a:xfrm>
      </p:grpSpPr>
      <p:sp>
        <p:nvSpPr>
          <p:cNvPr id="15065" name="Google Shape;15065;g2ae7bc89dbb_0_21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66" name="Google Shape;15066;g2ae7bc89dbb_0_21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10" name="Shape 15310"/>
        <p:cNvGrpSpPr/>
        <p:nvPr/>
      </p:nvGrpSpPr>
      <p:grpSpPr>
        <a:xfrm>
          <a:off x="0" y="0"/>
          <a:ext cx="0" cy="0"/>
          <a:chOff x="0" y="0"/>
          <a:chExt cx="0" cy="0"/>
        </a:xfrm>
      </p:grpSpPr>
      <p:sp>
        <p:nvSpPr>
          <p:cNvPr id="15311" name="Google Shape;15311;g2ae7bc89dbb_0_22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12" name="Google Shape;15312;g2ae7bc89dbb_0_22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584700" y="1391438"/>
            <a:ext cx="3974700" cy="19515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584700" y="3358462"/>
            <a:ext cx="3974700" cy="3936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324531" y="-969897"/>
            <a:ext cx="9699870" cy="6991864"/>
            <a:chOff x="-324531" y="-969897"/>
            <a:chExt cx="9699870" cy="6991864"/>
          </a:xfrm>
        </p:grpSpPr>
        <p:grpSp>
          <p:nvGrpSpPr>
            <p:cNvPr id="12" name="Google Shape;12;p2"/>
            <p:cNvGrpSpPr/>
            <p:nvPr/>
          </p:nvGrpSpPr>
          <p:grpSpPr>
            <a:xfrm>
              <a:off x="-185925" y="2929786"/>
              <a:ext cx="827834" cy="1036954"/>
              <a:chOff x="6832440" y="4075560"/>
              <a:chExt cx="601143" cy="752998"/>
            </a:xfrm>
          </p:grpSpPr>
          <p:sp>
            <p:nvSpPr>
              <p:cNvPr id="13" name="Google Shape;13;p2"/>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 name="Google Shape;27;p2"/>
              <p:cNvGrpSpPr/>
              <p:nvPr/>
            </p:nvGrpSpPr>
            <p:grpSpPr>
              <a:xfrm>
                <a:off x="6880320" y="4104360"/>
                <a:ext cx="528542" cy="540344"/>
                <a:chOff x="6880320" y="4104360"/>
                <a:chExt cx="528542" cy="540344"/>
              </a:xfrm>
            </p:grpSpPr>
            <p:sp>
              <p:nvSpPr>
                <p:cNvPr id="28" name="Google Shape;28;p2"/>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 name="Google Shape;35;p2"/>
            <p:cNvGrpSpPr/>
            <p:nvPr/>
          </p:nvGrpSpPr>
          <p:grpSpPr>
            <a:xfrm>
              <a:off x="1074191" y="4169773"/>
              <a:ext cx="983958" cy="1852194"/>
              <a:chOff x="8193600" y="4707000"/>
              <a:chExt cx="714515" cy="1344996"/>
            </a:xfrm>
          </p:grpSpPr>
          <p:sp>
            <p:nvSpPr>
              <p:cNvPr id="36" name="Google Shape;36;p2"/>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 name="Google Shape;41;p2"/>
              <p:cNvGrpSpPr/>
              <p:nvPr/>
            </p:nvGrpSpPr>
            <p:grpSpPr>
              <a:xfrm>
                <a:off x="8403840" y="4707000"/>
                <a:ext cx="504275" cy="608300"/>
                <a:chOff x="8403840" y="4707000"/>
                <a:chExt cx="504275" cy="608300"/>
              </a:xfrm>
            </p:grpSpPr>
            <p:sp>
              <p:nvSpPr>
                <p:cNvPr id="42" name="Google Shape;42;p2"/>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 name="Google Shape;51;p2"/>
            <p:cNvGrpSpPr/>
            <p:nvPr/>
          </p:nvGrpSpPr>
          <p:grpSpPr>
            <a:xfrm flipH="1">
              <a:off x="-305755" y="1107180"/>
              <a:ext cx="834927" cy="761110"/>
              <a:chOff x="4399920" y="3221280"/>
              <a:chExt cx="834927" cy="761110"/>
            </a:xfrm>
          </p:grpSpPr>
          <p:sp>
            <p:nvSpPr>
              <p:cNvPr id="52" name="Google Shape;52;p2"/>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 name="Google Shape;68;p2"/>
            <p:cNvGrpSpPr/>
            <p:nvPr/>
          </p:nvGrpSpPr>
          <p:grpSpPr>
            <a:xfrm rot="10800000">
              <a:off x="1179503" y="-415544"/>
              <a:ext cx="883138" cy="1372703"/>
              <a:chOff x="2034975" y="2853165"/>
              <a:chExt cx="490060" cy="761724"/>
            </a:xfrm>
          </p:grpSpPr>
          <p:grpSp>
            <p:nvGrpSpPr>
              <p:cNvPr id="69" name="Google Shape;69;p2"/>
              <p:cNvGrpSpPr/>
              <p:nvPr/>
            </p:nvGrpSpPr>
            <p:grpSpPr>
              <a:xfrm>
                <a:off x="2298855" y="2853165"/>
                <a:ext cx="226180" cy="761724"/>
                <a:chOff x="4148280" y="2615040"/>
                <a:chExt cx="226180" cy="761724"/>
              </a:xfrm>
            </p:grpSpPr>
            <p:sp>
              <p:nvSpPr>
                <p:cNvPr id="70" name="Google Shape;70;p2"/>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 name="Google Shape;86;p2"/>
              <p:cNvGrpSpPr/>
              <p:nvPr/>
            </p:nvGrpSpPr>
            <p:grpSpPr>
              <a:xfrm>
                <a:off x="2034975" y="2998245"/>
                <a:ext cx="455062" cy="615718"/>
                <a:chOff x="3884400" y="2760120"/>
                <a:chExt cx="455062" cy="615718"/>
              </a:xfrm>
            </p:grpSpPr>
            <p:sp>
              <p:nvSpPr>
                <p:cNvPr id="87" name="Google Shape;87;p2"/>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 name="Google Shape;103;p2"/>
            <p:cNvGrpSpPr/>
            <p:nvPr/>
          </p:nvGrpSpPr>
          <p:grpSpPr>
            <a:xfrm>
              <a:off x="-22314" y="4224438"/>
              <a:ext cx="401754" cy="1167562"/>
              <a:chOff x="3585600" y="2574720"/>
              <a:chExt cx="290642" cy="844651"/>
            </a:xfrm>
          </p:grpSpPr>
          <p:sp>
            <p:nvSpPr>
              <p:cNvPr id="104" name="Google Shape;104;p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 name="Google Shape;114;p2"/>
            <p:cNvGrpSpPr/>
            <p:nvPr/>
          </p:nvGrpSpPr>
          <p:grpSpPr>
            <a:xfrm rot="1877061">
              <a:off x="2135656" y="4243882"/>
              <a:ext cx="401750" cy="1167547"/>
              <a:chOff x="3585600" y="2574720"/>
              <a:chExt cx="290642" cy="844651"/>
            </a:xfrm>
          </p:grpSpPr>
          <p:sp>
            <p:nvSpPr>
              <p:cNvPr id="115" name="Google Shape;115;p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 name="Google Shape;125;p2"/>
            <p:cNvGrpSpPr/>
            <p:nvPr/>
          </p:nvGrpSpPr>
          <p:grpSpPr>
            <a:xfrm flipH="1" rot="10800000">
              <a:off x="-324531" y="-264451"/>
              <a:ext cx="1634770" cy="1544370"/>
              <a:chOff x="1966680" y="4295520"/>
              <a:chExt cx="1185475" cy="1119920"/>
            </a:xfrm>
          </p:grpSpPr>
          <p:sp>
            <p:nvSpPr>
              <p:cNvPr id="126" name="Google Shape;126;p2"/>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2414738" y="4730475"/>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 name="Google Shape;142;p2"/>
            <p:cNvGrpSpPr/>
            <p:nvPr/>
          </p:nvGrpSpPr>
          <p:grpSpPr>
            <a:xfrm flipH="1">
              <a:off x="8427673" y="2929786"/>
              <a:ext cx="827834" cy="1036954"/>
              <a:chOff x="6832440" y="4075560"/>
              <a:chExt cx="601143" cy="752998"/>
            </a:xfrm>
          </p:grpSpPr>
          <p:sp>
            <p:nvSpPr>
              <p:cNvPr id="143" name="Google Shape;143;p2"/>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2"/>
              <p:cNvGrpSpPr/>
              <p:nvPr/>
            </p:nvGrpSpPr>
            <p:grpSpPr>
              <a:xfrm>
                <a:off x="6880320" y="4104360"/>
                <a:ext cx="528542" cy="540344"/>
                <a:chOff x="6880320" y="4104360"/>
                <a:chExt cx="528542" cy="540344"/>
              </a:xfrm>
            </p:grpSpPr>
            <p:sp>
              <p:nvSpPr>
                <p:cNvPr id="158" name="Google Shape;158;p2"/>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 name="Google Shape;165;p2"/>
            <p:cNvGrpSpPr/>
            <p:nvPr/>
          </p:nvGrpSpPr>
          <p:grpSpPr>
            <a:xfrm rot="10800000">
              <a:off x="7983065" y="-969897"/>
              <a:ext cx="1072558" cy="2018973"/>
              <a:chOff x="8193600" y="4707000"/>
              <a:chExt cx="714515" cy="1344996"/>
            </a:xfrm>
          </p:grpSpPr>
          <p:sp>
            <p:nvSpPr>
              <p:cNvPr id="166" name="Google Shape;166;p2"/>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 name="Google Shape;171;p2"/>
              <p:cNvGrpSpPr/>
              <p:nvPr/>
            </p:nvGrpSpPr>
            <p:grpSpPr>
              <a:xfrm>
                <a:off x="8403840" y="4707000"/>
                <a:ext cx="504275" cy="608300"/>
                <a:chOff x="8403840" y="4707000"/>
                <a:chExt cx="504275" cy="608300"/>
              </a:xfrm>
            </p:grpSpPr>
            <p:sp>
              <p:nvSpPr>
                <p:cNvPr id="172" name="Google Shape;172;p2"/>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 name="Google Shape;181;p2"/>
            <p:cNvGrpSpPr/>
            <p:nvPr/>
          </p:nvGrpSpPr>
          <p:grpSpPr>
            <a:xfrm>
              <a:off x="8540411" y="1107180"/>
              <a:ext cx="834927" cy="761110"/>
              <a:chOff x="4399920" y="3221280"/>
              <a:chExt cx="834927" cy="761110"/>
            </a:xfrm>
          </p:grpSpPr>
          <p:sp>
            <p:nvSpPr>
              <p:cNvPr id="182" name="Google Shape;182;p2"/>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2"/>
            <p:cNvGrpSpPr/>
            <p:nvPr/>
          </p:nvGrpSpPr>
          <p:grpSpPr>
            <a:xfrm flipH="1" rot="10800000">
              <a:off x="7083143" y="-415544"/>
              <a:ext cx="883138" cy="1372703"/>
              <a:chOff x="2034975" y="2853165"/>
              <a:chExt cx="490060" cy="761724"/>
            </a:xfrm>
          </p:grpSpPr>
          <p:grpSp>
            <p:nvGrpSpPr>
              <p:cNvPr id="199" name="Google Shape;199;p2"/>
              <p:cNvGrpSpPr/>
              <p:nvPr/>
            </p:nvGrpSpPr>
            <p:grpSpPr>
              <a:xfrm>
                <a:off x="2298855" y="2853165"/>
                <a:ext cx="226180" cy="761724"/>
                <a:chOff x="4148280" y="2615040"/>
                <a:chExt cx="226180" cy="761724"/>
              </a:xfrm>
            </p:grpSpPr>
            <p:sp>
              <p:nvSpPr>
                <p:cNvPr id="200" name="Google Shape;200;p2"/>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 name="Google Shape;216;p2"/>
              <p:cNvGrpSpPr/>
              <p:nvPr/>
            </p:nvGrpSpPr>
            <p:grpSpPr>
              <a:xfrm>
                <a:off x="2034975" y="2998245"/>
                <a:ext cx="455062" cy="615718"/>
                <a:chOff x="3884400" y="2760120"/>
                <a:chExt cx="455062" cy="615718"/>
              </a:xfrm>
            </p:grpSpPr>
            <p:sp>
              <p:nvSpPr>
                <p:cNvPr id="217" name="Google Shape;217;p2"/>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 name="Google Shape;233;p2"/>
            <p:cNvGrpSpPr/>
            <p:nvPr/>
          </p:nvGrpSpPr>
          <p:grpSpPr>
            <a:xfrm flipH="1">
              <a:off x="8690143" y="4224438"/>
              <a:ext cx="401754" cy="1167562"/>
              <a:chOff x="3585600" y="2574720"/>
              <a:chExt cx="290642" cy="844651"/>
            </a:xfrm>
          </p:grpSpPr>
          <p:sp>
            <p:nvSpPr>
              <p:cNvPr id="234" name="Google Shape;234;p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 name="Google Shape;244;p2"/>
            <p:cNvGrpSpPr/>
            <p:nvPr/>
          </p:nvGrpSpPr>
          <p:grpSpPr>
            <a:xfrm flipH="1" rot="-1877061">
              <a:off x="5951803" y="4512107"/>
              <a:ext cx="401750" cy="1167547"/>
              <a:chOff x="3585600" y="2574720"/>
              <a:chExt cx="290642" cy="844651"/>
            </a:xfrm>
          </p:grpSpPr>
          <p:sp>
            <p:nvSpPr>
              <p:cNvPr id="245" name="Google Shape;245;p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 name="Google Shape;255;p2"/>
            <p:cNvGrpSpPr/>
            <p:nvPr/>
          </p:nvGrpSpPr>
          <p:grpSpPr>
            <a:xfrm flipH="1" rot="8584121">
              <a:off x="2803998" y="4681526"/>
              <a:ext cx="555654" cy="292239"/>
              <a:chOff x="2912760" y="5583240"/>
              <a:chExt cx="1102969" cy="580092"/>
            </a:xfrm>
          </p:grpSpPr>
          <p:sp>
            <p:nvSpPr>
              <p:cNvPr id="256" name="Google Shape;256;p2"/>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 name="Google Shape;258;p2"/>
          <p:cNvGrpSpPr/>
          <p:nvPr/>
        </p:nvGrpSpPr>
        <p:grpSpPr>
          <a:xfrm>
            <a:off x="166825" y="131055"/>
            <a:ext cx="8735933" cy="4907995"/>
            <a:chOff x="166825" y="131055"/>
            <a:chExt cx="8735933" cy="4907995"/>
          </a:xfrm>
        </p:grpSpPr>
        <p:sp>
          <p:nvSpPr>
            <p:cNvPr id="259" name="Google Shape;259;p2"/>
            <p:cNvSpPr/>
            <p:nvPr/>
          </p:nvSpPr>
          <p:spPr>
            <a:xfrm>
              <a:off x="178425" y="39565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0" name="Google Shape;260;p2"/>
            <p:cNvSpPr/>
            <p:nvPr/>
          </p:nvSpPr>
          <p:spPr>
            <a:xfrm>
              <a:off x="939575" y="48713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1" name="Google Shape;261;p2"/>
            <p:cNvSpPr/>
            <p:nvPr/>
          </p:nvSpPr>
          <p:spPr>
            <a:xfrm>
              <a:off x="279250" y="4111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2" name="Google Shape;262;p2"/>
            <p:cNvSpPr/>
            <p:nvPr/>
          </p:nvSpPr>
          <p:spPr>
            <a:xfrm>
              <a:off x="923975" y="4709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3" name="Google Shape;263;p2"/>
            <p:cNvSpPr/>
            <p:nvPr/>
          </p:nvSpPr>
          <p:spPr>
            <a:xfrm>
              <a:off x="2120375" y="2925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4" name="Google Shape;264;p2"/>
            <p:cNvSpPr/>
            <p:nvPr/>
          </p:nvSpPr>
          <p:spPr>
            <a:xfrm>
              <a:off x="376250"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5" name="Google Shape;265;p2"/>
            <p:cNvSpPr/>
            <p:nvPr/>
          </p:nvSpPr>
          <p:spPr>
            <a:xfrm>
              <a:off x="166825"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6" name="Google Shape;266;p2"/>
            <p:cNvSpPr/>
            <p:nvPr/>
          </p:nvSpPr>
          <p:spPr>
            <a:xfrm>
              <a:off x="3588693" y="1310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 name="Google Shape;267;p2"/>
            <p:cNvSpPr/>
            <p:nvPr/>
          </p:nvSpPr>
          <p:spPr>
            <a:xfrm>
              <a:off x="3512143" y="2879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8" name="Google Shape;268;p2"/>
            <p:cNvSpPr/>
            <p:nvPr/>
          </p:nvSpPr>
          <p:spPr>
            <a:xfrm flipH="1">
              <a:off x="8799658" y="39565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9" name="Google Shape;269;p2"/>
            <p:cNvSpPr/>
            <p:nvPr/>
          </p:nvSpPr>
          <p:spPr>
            <a:xfrm flipH="1">
              <a:off x="8038508" y="49475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0" name="Google Shape;270;p2"/>
            <p:cNvSpPr/>
            <p:nvPr/>
          </p:nvSpPr>
          <p:spPr>
            <a:xfrm flipH="1">
              <a:off x="8744733" y="4111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1" name="Google Shape;271;p2"/>
            <p:cNvSpPr/>
            <p:nvPr/>
          </p:nvSpPr>
          <p:spPr>
            <a:xfrm flipH="1">
              <a:off x="81000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2" name="Google Shape;272;p2"/>
            <p:cNvSpPr/>
            <p:nvPr/>
          </p:nvSpPr>
          <p:spPr>
            <a:xfrm flipH="1">
              <a:off x="6903608" y="2925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3" name="Google Shape;273;p2"/>
            <p:cNvSpPr/>
            <p:nvPr/>
          </p:nvSpPr>
          <p:spPr>
            <a:xfrm flipH="1">
              <a:off x="8601833"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4" name="Google Shape;274;p2"/>
            <p:cNvSpPr/>
            <p:nvPr/>
          </p:nvSpPr>
          <p:spPr>
            <a:xfrm flipH="1">
              <a:off x="8857158"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5" name="Google Shape;275;p2"/>
            <p:cNvSpPr/>
            <p:nvPr/>
          </p:nvSpPr>
          <p:spPr>
            <a:xfrm flipH="1">
              <a:off x="5389391" y="1310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6" name="Google Shape;276;p2"/>
            <p:cNvSpPr/>
            <p:nvPr/>
          </p:nvSpPr>
          <p:spPr>
            <a:xfrm flipH="1">
              <a:off x="5511841" y="2879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7" name="Shape 277"/>
        <p:cNvGrpSpPr/>
        <p:nvPr/>
      </p:nvGrpSpPr>
      <p:grpSpPr>
        <a:xfrm>
          <a:off x="0" y="0"/>
          <a:ext cx="0" cy="0"/>
          <a:chOff x="0" y="0"/>
          <a:chExt cx="0" cy="0"/>
        </a:xfrm>
      </p:grpSpPr>
      <p:sp>
        <p:nvSpPr>
          <p:cNvPr id="278" name="Google Shape;278;p3"/>
          <p:cNvSpPr txBox="1"/>
          <p:nvPr>
            <p:ph type="title"/>
          </p:nvPr>
        </p:nvSpPr>
        <p:spPr>
          <a:xfrm>
            <a:off x="713225" y="2556369"/>
            <a:ext cx="4222500" cy="841800"/>
          </a:xfrm>
          <a:prstGeom prst="rect">
            <a:avLst/>
          </a:prstGeom>
          <a:ln>
            <a:noFill/>
          </a:ln>
        </p:spPr>
        <p:txBody>
          <a:bodyPr anchorCtr="0" anchor="b" bIns="91425" lIns="91425" spcFirstLastPara="1" rIns="91425" wrap="square" tIns="91425">
            <a:noAutofit/>
          </a:bodyPr>
          <a:lstStyle>
            <a:lvl1pPr lvl="0" algn="l">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79" name="Google Shape;279;p3"/>
          <p:cNvSpPr txBox="1"/>
          <p:nvPr>
            <p:ph hasCustomPrompt="1" idx="2" type="title"/>
          </p:nvPr>
        </p:nvSpPr>
        <p:spPr>
          <a:xfrm>
            <a:off x="713225" y="1271031"/>
            <a:ext cx="1268400" cy="1269600"/>
          </a:xfrm>
          <a:prstGeom prst="rect">
            <a:avLst/>
          </a:prstGeom>
          <a:noFill/>
        </p:spPr>
        <p:txBody>
          <a:bodyPr anchorCtr="0" anchor="b" bIns="91425" lIns="91425" spcFirstLastPara="1" rIns="91425" wrap="square" tIns="91425">
            <a:noAutofit/>
          </a:bodyPr>
          <a:lstStyle>
            <a:lvl1pPr lvl="0" rtl="0" algn="l">
              <a:spcBef>
                <a:spcPts val="0"/>
              </a:spcBef>
              <a:spcAft>
                <a:spcPts val="0"/>
              </a:spcAft>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0" name="Google Shape;280;p3"/>
          <p:cNvSpPr txBox="1"/>
          <p:nvPr>
            <p:ph idx="1" type="subTitle"/>
          </p:nvPr>
        </p:nvSpPr>
        <p:spPr>
          <a:xfrm>
            <a:off x="713225" y="3398169"/>
            <a:ext cx="4222500" cy="47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81" name="Google Shape;281;p3"/>
          <p:cNvGrpSpPr/>
          <p:nvPr/>
        </p:nvGrpSpPr>
        <p:grpSpPr>
          <a:xfrm>
            <a:off x="-554957" y="-347580"/>
            <a:ext cx="7433524" cy="5712685"/>
            <a:chOff x="-554957" y="-347580"/>
            <a:chExt cx="7433524" cy="5712685"/>
          </a:xfrm>
        </p:grpSpPr>
        <p:grpSp>
          <p:nvGrpSpPr>
            <p:cNvPr id="282" name="Google Shape;282;p3"/>
            <p:cNvGrpSpPr/>
            <p:nvPr/>
          </p:nvGrpSpPr>
          <p:grpSpPr>
            <a:xfrm rot="10800000">
              <a:off x="6046464" y="-154861"/>
              <a:ext cx="832103" cy="1058113"/>
              <a:chOff x="6832440" y="4075560"/>
              <a:chExt cx="601143" cy="752998"/>
            </a:xfrm>
          </p:grpSpPr>
          <p:sp>
            <p:nvSpPr>
              <p:cNvPr id="283" name="Google Shape;283;p3"/>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 name="Google Shape;297;p3"/>
              <p:cNvGrpSpPr/>
              <p:nvPr/>
            </p:nvGrpSpPr>
            <p:grpSpPr>
              <a:xfrm>
                <a:off x="6880320" y="4104360"/>
                <a:ext cx="528542" cy="540344"/>
                <a:chOff x="6880320" y="4104360"/>
                <a:chExt cx="528542" cy="540344"/>
              </a:xfrm>
            </p:grpSpPr>
            <p:sp>
              <p:nvSpPr>
                <p:cNvPr id="298" name="Google Shape;298;p3"/>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 name="Google Shape;305;p3"/>
            <p:cNvGrpSpPr/>
            <p:nvPr/>
          </p:nvGrpSpPr>
          <p:grpSpPr>
            <a:xfrm>
              <a:off x="-455303" y="878728"/>
              <a:ext cx="998442" cy="936099"/>
              <a:chOff x="7853400" y="3861360"/>
              <a:chExt cx="725033" cy="679761"/>
            </a:xfrm>
          </p:grpSpPr>
          <p:sp>
            <p:nvSpPr>
              <p:cNvPr id="306" name="Google Shape;306;p3"/>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 name="Google Shape;321;p3"/>
              <p:cNvGrpSpPr/>
              <p:nvPr/>
            </p:nvGrpSpPr>
            <p:grpSpPr>
              <a:xfrm>
                <a:off x="8168760" y="4152600"/>
                <a:ext cx="97197" cy="101167"/>
                <a:chOff x="8168760" y="4152600"/>
                <a:chExt cx="97197" cy="101167"/>
              </a:xfrm>
            </p:grpSpPr>
            <p:sp>
              <p:nvSpPr>
                <p:cNvPr id="322" name="Google Shape;322;p3"/>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 name="Google Shape;336;p3"/>
            <p:cNvGrpSpPr/>
            <p:nvPr/>
          </p:nvGrpSpPr>
          <p:grpSpPr>
            <a:xfrm flipH="1">
              <a:off x="-233633" y="89886"/>
              <a:ext cx="1225282" cy="899220"/>
              <a:chOff x="8589600" y="3435480"/>
              <a:chExt cx="822779" cy="602978"/>
            </a:xfrm>
          </p:grpSpPr>
          <p:sp>
            <p:nvSpPr>
              <p:cNvPr id="337" name="Google Shape;337;p3"/>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3"/>
            <p:cNvGrpSpPr/>
            <p:nvPr/>
          </p:nvGrpSpPr>
          <p:grpSpPr>
            <a:xfrm flipH="1">
              <a:off x="965382" y="-347580"/>
              <a:ext cx="834927" cy="761110"/>
              <a:chOff x="4399920" y="3221280"/>
              <a:chExt cx="834927" cy="761110"/>
            </a:xfrm>
          </p:grpSpPr>
          <p:sp>
            <p:nvSpPr>
              <p:cNvPr id="350" name="Google Shape;350;p3"/>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 name="Google Shape;366;p3"/>
            <p:cNvGrpSpPr/>
            <p:nvPr/>
          </p:nvGrpSpPr>
          <p:grpSpPr>
            <a:xfrm rot="10800000">
              <a:off x="443282" y="4603995"/>
              <a:ext cx="834927" cy="761110"/>
              <a:chOff x="4399920" y="3221280"/>
              <a:chExt cx="834927" cy="761110"/>
            </a:xfrm>
          </p:grpSpPr>
          <p:sp>
            <p:nvSpPr>
              <p:cNvPr id="367" name="Google Shape;367;p3"/>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3"/>
            <p:cNvGrpSpPr/>
            <p:nvPr/>
          </p:nvGrpSpPr>
          <p:grpSpPr>
            <a:xfrm flipH="1" rot="1426077">
              <a:off x="-425724" y="3852029"/>
              <a:ext cx="1225288" cy="899201"/>
              <a:chOff x="8589600" y="3435480"/>
              <a:chExt cx="822779" cy="602978"/>
            </a:xfrm>
          </p:grpSpPr>
          <p:sp>
            <p:nvSpPr>
              <p:cNvPr id="384" name="Google Shape;384;p3"/>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6" name="Google Shape;396;p3"/>
          <p:cNvGrpSpPr/>
          <p:nvPr/>
        </p:nvGrpSpPr>
        <p:grpSpPr>
          <a:xfrm>
            <a:off x="238623" y="189080"/>
            <a:ext cx="8436650" cy="4746950"/>
            <a:chOff x="238623" y="189080"/>
            <a:chExt cx="8436650" cy="4746950"/>
          </a:xfrm>
        </p:grpSpPr>
        <p:sp>
          <p:nvSpPr>
            <p:cNvPr id="397" name="Google Shape;397;p3"/>
            <p:cNvSpPr/>
            <p:nvPr/>
          </p:nvSpPr>
          <p:spPr>
            <a:xfrm>
              <a:off x="1981631" y="2805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98" name="Google Shape;398;p3"/>
            <p:cNvSpPr/>
            <p:nvPr/>
          </p:nvSpPr>
          <p:spPr>
            <a:xfrm>
              <a:off x="965373" y="1890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99" name="Google Shape;399;p3"/>
            <p:cNvSpPr/>
            <p:nvPr/>
          </p:nvSpPr>
          <p:spPr>
            <a:xfrm>
              <a:off x="238623" y="17692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00" name="Google Shape;400;p3"/>
            <p:cNvSpPr/>
            <p:nvPr/>
          </p:nvSpPr>
          <p:spPr>
            <a:xfrm>
              <a:off x="370923" y="33552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01" name="Google Shape;401;p3"/>
            <p:cNvSpPr/>
            <p:nvPr/>
          </p:nvSpPr>
          <p:spPr>
            <a:xfrm>
              <a:off x="1396223" y="48540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02" name="Google Shape;402;p3"/>
            <p:cNvSpPr/>
            <p:nvPr/>
          </p:nvSpPr>
          <p:spPr>
            <a:xfrm>
              <a:off x="8567973" y="17158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03" name="Google Shape;403;p3"/>
            <p:cNvSpPr/>
            <p:nvPr/>
          </p:nvSpPr>
          <p:spPr>
            <a:xfrm>
              <a:off x="8629673" y="19381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04" name="Google Shape;404;p3"/>
            <p:cNvSpPr/>
            <p:nvPr/>
          </p:nvSpPr>
          <p:spPr>
            <a:xfrm>
              <a:off x="7829598" y="48445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05" name="Google Shape;405;p3"/>
            <p:cNvSpPr/>
            <p:nvPr/>
          </p:nvSpPr>
          <p:spPr>
            <a:xfrm>
              <a:off x="8585873" y="46100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06" name="Shape 406"/>
        <p:cNvGrpSpPr/>
        <p:nvPr/>
      </p:nvGrpSpPr>
      <p:grpSpPr>
        <a:xfrm>
          <a:off x="0" y="0"/>
          <a:ext cx="0" cy="0"/>
          <a:chOff x="0" y="0"/>
          <a:chExt cx="0" cy="0"/>
        </a:xfrm>
      </p:grpSpPr>
      <p:sp>
        <p:nvSpPr>
          <p:cNvPr id="407" name="Google Shape;407;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408" name="Google Shape;408;p4"/>
          <p:cNvSpPr txBox="1"/>
          <p:nvPr>
            <p:ph idx="1" type="body"/>
          </p:nvPr>
        </p:nvSpPr>
        <p:spPr>
          <a:xfrm>
            <a:off x="720000" y="1152475"/>
            <a:ext cx="7704000" cy="10446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accent3"/>
              </a:buClr>
              <a:buSzPts val="1800"/>
              <a:buFont typeface="Darker Grotesque SemiBold"/>
              <a:buChar char="●"/>
              <a:defRPr>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409" name="Google Shape;409;p4"/>
          <p:cNvGrpSpPr/>
          <p:nvPr/>
        </p:nvGrpSpPr>
        <p:grpSpPr>
          <a:xfrm>
            <a:off x="-707658" y="-440436"/>
            <a:ext cx="10559314" cy="6019096"/>
            <a:chOff x="-707658" y="-440436"/>
            <a:chExt cx="10559314" cy="6019096"/>
          </a:xfrm>
        </p:grpSpPr>
        <p:grpSp>
          <p:nvGrpSpPr>
            <p:cNvPr id="410" name="Google Shape;410;p4"/>
            <p:cNvGrpSpPr/>
            <p:nvPr/>
          </p:nvGrpSpPr>
          <p:grpSpPr>
            <a:xfrm>
              <a:off x="75764" y="4076741"/>
              <a:ext cx="799348" cy="1406925"/>
              <a:chOff x="75764" y="4076741"/>
              <a:chExt cx="799348" cy="1406925"/>
            </a:xfrm>
          </p:grpSpPr>
          <p:sp>
            <p:nvSpPr>
              <p:cNvPr id="411" name="Google Shape;411;p4"/>
              <p:cNvSpPr/>
              <p:nvPr/>
            </p:nvSpPr>
            <p:spPr>
              <a:xfrm flipH="1" rot="10800000">
                <a:off x="383798" y="4266465"/>
                <a:ext cx="200877" cy="332098"/>
              </a:xfrm>
              <a:custGeom>
                <a:rect b="b" l="l" r="r" t="t"/>
                <a:pathLst>
                  <a:path extrusionOk="0" h="213126" w="156510">
                    <a:moveTo>
                      <a:pt x="87587" y="209643"/>
                    </a:moveTo>
                    <a:cubicBezTo>
                      <a:pt x="97715" y="212852"/>
                      <a:pt x="110074" y="213126"/>
                      <a:pt x="117642" y="205672"/>
                    </a:cubicBezTo>
                    <a:cubicBezTo>
                      <a:pt x="120589" y="202770"/>
                      <a:pt x="122501" y="198969"/>
                      <a:pt x="123947" y="195100"/>
                    </a:cubicBezTo>
                    <a:cubicBezTo>
                      <a:pt x="130433" y="177734"/>
                      <a:pt x="128362" y="158069"/>
                      <a:pt x="121807" y="140726"/>
                    </a:cubicBezTo>
                    <a:cubicBezTo>
                      <a:pt x="115241" y="123394"/>
                      <a:pt x="104498" y="107985"/>
                      <a:pt x="93459" y="93100"/>
                    </a:cubicBezTo>
                    <a:cubicBezTo>
                      <a:pt x="69561" y="60872"/>
                      <a:pt x="44093" y="27358"/>
                      <a:pt x="14755" y="0"/>
                    </a:cubicBezTo>
                    <a:cubicBezTo>
                      <a:pt x="-26077" y="54602"/>
                      <a:pt x="24235" y="189558"/>
                      <a:pt x="87587" y="2096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
              <p:cNvSpPr/>
              <p:nvPr/>
            </p:nvSpPr>
            <p:spPr>
              <a:xfrm flipH="1" rot="10800000">
                <a:off x="471862" y="4432245"/>
                <a:ext cx="266471" cy="383920"/>
              </a:xfrm>
              <a:custGeom>
                <a:rect b="b" l="l" r="r" t="t"/>
                <a:pathLst>
                  <a:path extrusionOk="0" h="245764" w="217598">
                    <a:moveTo>
                      <a:pt x="107129" y="230105"/>
                    </a:moveTo>
                    <a:cubicBezTo>
                      <a:pt x="115174" y="236056"/>
                      <a:pt x="123835" y="241667"/>
                      <a:pt x="133633" y="243715"/>
                    </a:cubicBezTo>
                    <a:cubicBezTo>
                      <a:pt x="143431" y="245764"/>
                      <a:pt x="154663" y="243579"/>
                      <a:pt x="161207" y="236000"/>
                    </a:cubicBezTo>
                    <a:cubicBezTo>
                      <a:pt x="165247" y="231311"/>
                      <a:pt x="167102" y="225143"/>
                      <a:pt x="168251" y="219066"/>
                    </a:cubicBezTo>
                    <a:cubicBezTo>
                      <a:pt x="173258" y="192573"/>
                      <a:pt x="166544" y="164851"/>
                      <a:pt x="154094" y="140942"/>
                    </a:cubicBezTo>
                    <a:cubicBezTo>
                      <a:pt x="141633" y="117032"/>
                      <a:pt x="123721" y="96423"/>
                      <a:pt x="105137" y="76884"/>
                    </a:cubicBezTo>
                    <a:cubicBezTo>
                      <a:pt x="79532" y="49958"/>
                      <a:pt x="52266" y="21588"/>
                      <a:pt x="21949" y="0"/>
                    </a:cubicBezTo>
                    <a:cubicBezTo>
                      <a:pt x="-44340" y="59734"/>
                      <a:pt x="55839" y="192152"/>
                      <a:pt x="107129" y="2301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
              <p:cNvSpPr/>
              <p:nvPr/>
            </p:nvSpPr>
            <p:spPr>
              <a:xfrm flipH="1" rot="10800000">
                <a:off x="587163" y="4671418"/>
                <a:ext cx="287949" cy="364610"/>
              </a:xfrm>
              <a:custGeom>
                <a:rect b="b" l="l" r="r" t="t"/>
                <a:pathLst>
                  <a:path extrusionOk="0" h="235772" w="195634">
                    <a:moveTo>
                      <a:pt x="39676" y="139394"/>
                    </a:moveTo>
                    <a:cubicBezTo>
                      <a:pt x="64827" y="173500"/>
                      <a:pt x="94107" y="206013"/>
                      <a:pt x="131878" y="225234"/>
                    </a:cubicBezTo>
                    <a:cubicBezTo>
                      <a:pt x="143736" y="231265"/>
                      <a:pt x="158496" y="235772"/>
                      <a:pt x="169853" y="228853"/>
                    </a:cubicBezTo>
                    <a:cubicBezTo>
                      <a:pt x="181677" y="221661"/>
                      <a:pt x="184135" y="205535"/>
                      <a:pt x="182997" y="191731"/>
                    </a:cubicBezTo>
                    <a:cubicBezTo>
                      <a:pt x="179310" y="147030"/>
                      <a:pt x="151224" y="107598"/>
                      <a:pt x="117573" y="77942"/>
                    </a:cubicBezTo>
                    <a:cubicBezTo>
                      <a:pt x="83922" y="48286"/>
                      <a:pt x="44354" y="26277"/>
                      <a:pt x="7994" y="0"/>
                    </a:cubicBezTo>
                    <a:cubicBezTo>
                      <a:pt x="-11499" y="53589"/>
                      <a:pt x="6811" y="94830"/>
                      <a:pt x="39665" y="1393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
              <p:cNvSpPr/>
              <p:nvPr/>
            </p:nvSpPr>
            <p:spPr>
              <a:xfrm flipH="1" rot="10800000">
                <a:off x="75764" y="4413757"/>
                <a:ext cx="327685" cy="176893"/>
              </a:xfrm>
              <a:custGeom>
                <a:rect b="b" l="l" r="r" t="t"/>
                <a:pathLst>
                  <a:path extrusionOk="0" h="119228" w="244113">
                    <a:moveTo>
                      <a:pt x="153346" y="70272"/>
                    </a:moveTo>
                    <a:cubicBezTo>
                      <a:pt x="119935" y="86432"/>
                      <a:pt x="85066" y="99587"/>
                      <a:pt x="49299" y="109522"/>
                    </a:cubicBezTo>
                    <a:cubicBezTo>
                      <a:pt x="41810" y="111604"/>
                      <a:pt x="34015" y="113550"/>
                      <a:pt x="26345" y="112321"/>
                    </a:cubicBezTo>
                    <a:cubicBezTo>
                      <a:pt x="5326" y="108953"/>
                      <a:pt x="-4984" y="81846"/>
                      <a:pt x="2356" y="61874"/>
                    </a:cubicBezTo>
                    <a:cubicBezTo>
                      <a:pt x="9696" y="41902"/>
                      <a:pt x="28803" y="28701"/>
                      <a:pt x="48127" y="19767"/>
                    </a:cubicBezTo>
                    <a:cubicBezTo>
                      <a:pt x="93351" y="-1149"/>
                      <a:pt x="145938" y="-5678"/>
                      <a:pt x="194076" y="7193"/>
                    </a:cubicBezTo>
                    <a:cubicBezTo>
                      <a:pt x="239129" y="19244"/>
                      <a:pt x="165034" y="64616"/>
                      <a:pt x="153346" y="70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
              <p:cNvSpPr/>
              <p:nvPr/>
            </p:nvSpPr>
            <p:spPr>
              <a:xfrm flipH="1" rot="10800000">
                <a:off x="88657" y="4689598"/>
                <a:ext cx="400604" cy="168957"/>
              </a:xfrm>
              <a:custGeom>
                <a:rect b="b" l="l" r="r" t="t"/>
                <a:pathLst>
                  <a:path extrusionOk="0" h="120241" w="255801">
                    <a:moveTo>
                      <a:pt x="103600" y="104399"/>
                    </a:moveTo>
                    <a:cubicBezTo>
                      <a:pt x="84402" y="107563"/>
                      <a:pt x="64510" y="109474"/>
                      <a:pt x="45641" y="104706"/>
                    </a:cubicBezTo>
                    <a:cubicBezTo>
                      <a:pt x="26773" y="99938"/>
                      <a:pt x="8930" y="87397"/>
                      <a:pt x="2318" y="69098"/>
                    </a:cubicBezTo>
                    <a:cubicBezTo>
                      <a:pt x="269" y="63419"/>
                      <a:pt x="-653" y="57217"/>
                      <a:pt x="508" y="51300"/>
                    </a:cubicBezTo>
                    <a:cubicBezTo>
                      <a:pt x="3695" y="35151"/>
                      <a:pt x="20583" y="25956"/>
                      <a:pt x="36037" y="20266"/>
                    </a:cubicBezTo>
                    <a:cubicBezTo>
                      <a:pt x="100698" y="-3564"/>
                      <a:pt x="192467" y="-10767"/>
                      <a:pt x="255148" y="22986"/>
                    </a:cubicBezTo>
                    <a:cubicBezTo>
                      <a:pt x="243472" y="82549"/>
                      <a:pt x="154469" y="96012"/>
                      <a:pt x="103612" y="1043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
              <p:cNvSpPr/>
              <p:nvPr/>
            </p:nvSpPr>
            <p:spPr>
              <a:xfrm flipH="1" rot="10800000">
                <a:off x="183045" y="4920920"/>
                <a:ext cx="433945" cy="169932"/>
              </a:xfrm>
              <a:custGeom>
                <a:rect b="b" l="l" r="r" t="t"/>
                <a:pathLst>
                  <a:path extrusionOk="0" h="111012" w="277787">
                    <a:moveTo>
                      <a:pt x="59537" y="108451"/>
                    </a:moveTo>
                    <a:cubicBezTo>
                      <a:pt x="46371" y="108280"/>
                      <a:pt x="32806" y="107233"/>
                      <a:pt x="21050" y="101316"/>
                    </a:cubicBezTo>
                    <a:cubicBezTo>
                      <a:pt x="9294" y="95398"/>
                      <a:pt x="-322" y="83540"/>
                      <a:pt x="8" y="70385"/>
                    </a:cubicBezTo>
                    <a:cubicBezTo>
                      <a:pt x="384" y="54919"/>
                      <a:pt x="13551" y="42993"/>
                      <a:pt x="26649" y="34765"/>
                    </a:cubicBezTo>
                    <a:cubicBezTo>
                      <a:pt x="60994" y="13166"/>
                      <a:pt x="101666" y="3185"/>
                      <a:pt x="142156" y="693"/>
                    </a:cubicBezTo>
                    <a:cubicBezTo>
                      <a:pt x="182647" y="-1810"/>
                      <a:pt x="223228" y="2844"/>
                      <a:pt x="263377" y="8636"/>
                    </a:cubicBezTo>
                    <a:cubicBezTo>
                      <a:pt x="266427" y="9080"/>
                      <a:pt x="269602" y="9570"/>
                      <a:pt x="272105" y="11379"/>
                    </a:cubicBezTo>
                    <a:cubicBezTo>
                      <a:pt x="276646" y="14656"/>
                      <a:pt x="277465" y="21382"/>
                      <a:pt x="275497" y="26628"/>
                    </a:cubicBezTo>
                    <a:cubicBezTo>
                      <a:pt x="251644" y="90197"/>
                      <a:pt x="116176" y="109202"/>
                      <a:pt x="59537" y="1084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
              <p:cNvSpPr/>
              <p:nvPr/>
            </p:nvSpPr>
            <p:spPr>
              <a:xfrm flipH="1" rot="10800000">
                <a:off x="293932" y="4076741"/>
                <a:ext cx="128282" cy="323437"/>
              </a:xfrm>
              <a:custGeom>
                <a:rect b="b" l="l" r="r" t="t"/>
                <a:pathLst>
                  <a:path extrusionOk="0" h="211293" w="86693">
                    <a:moveTo>
                      <a:pt x="478" y="92515"/>
                    </a:moveTo>
                    <a:cubicBezTo>
                      <a:pt x="-2128" y="128863"/>
                      <a:pt x="5895" y="165575"/>
                      <a:pt x="25229" y="193035"/>
                    </a:cubicBezTo>
                    <a:cubicBezTo>
                      <a:pt x="29451" y="199032"/>
                      <a:pt x="34743" y="204893"/>
                      <a:pt x="41776" y="205747"/>
                    </a:cubicBezTo>
                    <a:cubicBezTo>
                      <a:pt x="53805" y="207203"/>
                      <a:pt x="64013" y="193775"/>
                      <a:pt x="69464" y="181143"/>
                    </a:cubicBezTo>
                    <a:cubicBezTo>
                      <a:pt x="83541" y="148562"/>
                      <a:pt x="84565" y="111497"/>
                      <a:pt x="77953" y="77949"/>
                    </a:cubicBezTo>
                    <a:cubicBezTo>
                      <a:pt x="74107" y="58409"/>
                      <a:pt x="62943" y="-4090"/>
                      <a:pt x="38055" y="212"/>
                    </a:cubicBezTo>
                    <a:cubicBezTo>
                      <a:pt x="10527" y="4968"/>
                      <a:pt x="2117" y="69687"/>
                      <a:pt x="478" y="9250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
              <p:cNvSpPr/>
              <p:nvPr/>
            </p:nvSpPr>
            <p:spPr>
              <a:xfrm flipH="1" rot="10800000">
                <a:off x="345258" y="4176950"/>
                <a:ext cx="383039" cy="1306716"/>
              </a:xfrm>
              <a:custGeom>
                <a:rect b="b" l="l" r="r" t="t"/>
                <a:pathLst>
                  <a:path extrusionOk="0" h="832303" w="260239">
                    <a:moveTo>
                      <a:pt x="7588" y="829234"/>
                    </a:moveTo>
                    <a:cubicBezTo>
                      <a:pt x="-15343" y="711746"/>
                      <a:pt x="16817" y="591596"/>
                      <a:pt x="62326" y="483405"/>
                    </a:cubicBezTo>
                    <a:cubicBezTo>
                      <a:pt x="108984" y="370720"/>
                      <a:pt x="170709" y="264169"/>
                      <a:pt x="207422" y="147580"/>
                    </a:cubicBezTo>
                    <a:cubicBezTo>
                      <a:pt x="222500" y="100535"/>
                      <a:pt x="233163" y="52227"/>
                      <a:pt x="237852" y="2906"/>
                    </a:cubicBezTo>
                    <a:cubicBezTo>
                      <a:pt x="238011" y="1142"/>
                      <a:pt x="239582" y="-156"/>
                      <a:pt x="241345" y="15"/>
                    </a:cubicBezTo>
                    <a:cubicBezTo>
                      <a:pt x="242984" y="174"/>
                      <a:pt x="244213" y="1551"/>
                      <a:pt x="244236" y="3156"/>
                    </a:cubicBezTo>
                    <a:cubicBezTo>
                      <a:pt x="244896" y="76455"/>
                      <a:pt x="225516" y="148821"/>
                      <a:pt x="198841" y="216555"/>
                    </a:cubicBezTo>
                    <a:cubicBezTo>
                      <a:pt x="136034" y="375625"/>
                      <a:pt x="29597" y="520265"/>
                      <a:pt x="9147" y="693675"/>
                    </a:cubicBezTo>
                    <a:cubicBezTo>
                      <a:pt x="6313" y="717926"/>
                      <a:pt x="5187" y="743406"/>
                      <a:pt x="6290" y="767816"/>
                    </a:cubicBezTo>
                    <a:cubicBezTo>
                      <a:pt x="6370" y="773563"/>
                      <a:pt x="7417" y="782462"/>
                      <a:pt x="7770" y="787993"/>
                    </a:cubicBezTo>
                    <a:cubicBezTo>
                      <a:pt x="8316" y="794388"/>
                      <a:pt x="9534" y="801705"/>
                      <a:pt x="10274" y="808056"/>
                    </a:cubicBezTo>
                    <a:cubicBezTo>
                      <a:pt x="11184" y="814087"/>
                      <a:pt x="12891" y="822360"/>
                      <a:pt x="13870" y="828119"/>
                    </a:cubicBezTo>
                    <a:cubicBezTo>
                      <a:pt x="14188" y="829848"/>
                      <a:pt x="13039" y="831510"/>
                      <a:pt x="11298" y="831828"/>
                    </a:cubicBezTo>
                    <a:cubicBezTo>
                      <a:pt x="9557" y="832147"/>
                      <a:pt x="7884" y="830986"/>
                      <a:pt x="7576" y="829234"/>
                    </a:cubicBezTo>
                    <a:lnTo>
                      <a:pt x="7576" y="8292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
              <p:cNvSpPr/>
              <p:nvPr/>
            </p:nvSpPr>
            <p:spPr>
              <a:xfrm flipH="1" rot="10800000">
                <a:off x="388778" y="4324319"/>
                <a:ext cx="146336" cy="229028"/>
              </a:xfrm>
              <a:custGeom>
                <a:rect b="b" l="l" r="r" t="t"/>
                <a:pathLst>
                  <a:path extrusionOk="0" h="148476" w="95353">
                    <a:moveTo>
                      <a:pt x="89483" y="144886"/>
                    </a:moveTo>
                    <a:cubicBezTo>
                      <a:pt x="64754" y="111338"/>
                      <a:pt x="40822" y="76469"/>
                      <a:pt x="19962" y="40372"/>
                    </a:cubicBezTo>
                    <a:cubicBezTo>
                      <a:pt x="13237" y="28582"/>
                      <a:pt x="6101" y="15574"/>
                      <a:pt x="241" y="3364"/>
                    </a:cubicBezTo>
                    <a:cubicBezTo>
                      <a:pt x="-988" y="735"/>
                      <a:pt x="2812" y="-1405"/>
                      <a:pt x="4371" y="1145"/>
                    </a:cubicBezTo>
                    <a:cubicBezTo>
                      <a:pt x="18483" y="24906"/>
                      <a:pt x="33220" y="48804"/>
                      <a:pt x="48128" y="72065"/>
                    </a:cubicBezTo>
                    <a:cubicBezTo>
                      <a:pt x="55525" y="83593"/>
                      <a:pt x="74768" y="113568"/>
                      <a:pt x="81938" y="124755"/>
                    </a:cubicBezTo>
                    <a:cubicBezTo>
                      <a:pt x="85625" y="130661"/>
                      <a:pt x="89403" y="136522"/>
                      <a:pt x="93022" y="142473"/>
                    </a:cubicBezTo>
                    <a:cubicBezTo>
                      <a:pt x="94365" y="144715"/>
                      <a:pt x="91144" y="147071"/>
                      <a:pt x="89460" y="144886"/>
                    </a:cubicBezTo>
                    <a:lnTo>
                      <a:pt x="89460" y="1448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
              <p:cNvSpPr/>
              <p:nvPr/>
            </p:nvSpPr>
            <p:spPr>
              <a:xfrm flipH="1" rot="10800000">
                <a:off x="470732" y="4485503"/>
                <a:ext cx="220071" cy="306358"/>
              </a:xfrm>
              <a:custGeom>
                <a:rect b="b" l="l" r="r" t="t"/>
                <a:pathLst>
                  <a:path extrusionOk="0" h="198104" w="142307">
                    <a:moveTo>
                      <a:pt x="136320" y="194556"/>
                    </a:moveTo>
                    <a:cubicBezTo>
                      <a:pt x="84439" y="136017"/>
                      <a:pt x="38520" y="71743"/>
                      <a:pt x="295" y="3496"/>
                    </a:cubicBezTo>
                    <a:cubicBezTo>
                      <a:pt x="-1059" y="959"/>
                      <a:pt x="2594" y="-1477"/>
                      <a:pt x="4335" y="1095"/>
                    </a:cubicBezTo>
                    <a:cubicBezTo>
                      <a:pt x="8830" y="8060"/>
                      <a:pt x="15544" y="18609"/>
                      <a:pt x="20176" y="25687"/>
                    </a:cubicBezTo>
                    <a:cubicBezTo>
                      <a:pt x="49229" y="70627"/>
                      <a:pt x="80217" y="114623"/>
                      <a:pt x="112673" y="157150"/>
                    </a:cubicBezTo>
                    <a:cubicBezTo>
                      <a:pt x="117100" y="162897"/>
                      <a:pt x="126124" y="174550"/>
                      <a:pt x="130585" y="180274"/>
                    </a:cubicBezTo>
                    <a:cubicBezTo>
                      <a:pt x="133623" y="184098"/>
                      <a:pt x="136639" y="187944"/>
                      <a:pt x="139644" y="191802"/>
                    </a:cubicBezTo>
                    <a:cubicBezTo>
                      <a:pt x="141248" y="193885"/>
                      <a:pt x="138244" y="196627"/>
                      <a:pt x="136332" y="194556"/>
                    </a:cubicBezTo>
                    <a:lnTo>
                      <a:pt x="136332" y="1945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
              <p:cNvSpPr/>
              <p:nvPr/>
            </p:nvSpPr>
            <p:spPr>
              <a:xfrm flipH="1" rot="10800000">
                <a:off x="589989" y="4722018"/>
                <a:ext cx="234772" cy="286880"/>
              </a:xfrm>
              <a:custGeom>
                <a:rect b="b" l="l" r="r" t="t"/>
                <a:pathLst>
                  <a:path extrusionOk="0" h="184107" w="151047">
                    <a:moveTo>
                      <a:pt x="145891" y="181906"/>
                    </a:moveTo>
                    <a:cubicBezTo>
                      <a:pt x="92962" y="133005"/>
                      <a:pt x="46315" y="76811"/>
                      <a:pt x="7874" y="15859"/>
                    </a:cubicBezTo>
                    <a:cubicBezTo>
                      <a:pt x="5336" y="11774"/>
                      <a:pt x="2821" y="7677"/>
                      <a:pt x="340" y="3557"/>
                    </a:cubicBezTo>
                    <a:cubicBezTo>
                      <a:pt x="-331" y="2442"/>
                      <a:pt x="21" y="1008"/>
                      <a:pt x="1137" y="337"/>
                    </a:cubicBezTo>
                    <a:cubicBezTo>
                      <a:pt x="2206" y="-312"/>
                      <a:pt x="3595" y="7"/>
                      <a:pt x="4289" y="1031"/>
                    </a:cubicBezTo>
                    <a:cubicBezTo>
                      <a:pt x="7043" y="4946"/>
                      <a:pt x="9763" y="8883"/>
                      <a:pt x="12448" y="12844"/>
                    </a:cubicBezTo>
                    <a:cubicBezTo>
                      <a:pt x="42435" y="55928"/>
                      <a:pt x="74936" y="97579"/>
                      <a:pt x="109862" y="136761"/>
                    </a:cubicBezTo>
                    <a:cubicBezTo>
                      <a:pt x="118340" y="146309"/>
                      <a:pt x="130243" y="159145"/>
                      <a:pt x="138983" y="168443"/>
                    </a:cubicBezTo>
                    <a:cubicBezTo>
                      <a:pt x="142318" y="171891"/>
                      <a:pt x="145618" y="175362"/>
                      <a:pt x="148918" y="178856"/>
                    </a:cubicBezTo>
                    <a:cubicBezTo>
                      <a:pt x="150716" y="180768"/>
                      <a:pt x="147985" y="183795"/>
                      <a:pt x="145891" y="181906"/>
                    </a:cubicBezTo>
                    <a:lnTo>
                      <a:pt x="145891" y="1819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
              <p:cNvSpPr/>
              <p:nvPr/>
            </p:nvSpPr>
            <p:spPr>
              <a:xfrm flipH="1" rot="10800000">
                <a:off x="114656" y="4475430"/>
                <a:ext cx="272445" cy="73396"/>
              </a:xfrm>
              <a:custGeom>
                <a:rect b="b" l="l" r="r" t="t"/>
                <a:pathLst>
                  <a:path extrusionOk="0" h="47102" w="173967">
                    <a:moveTo>
                      <a:pt x="1271" y="42603"/>
                    </a:moveTo>
                    <a:cubicBezTo>
                      <a:pt x="51548" y="20594"/>
                      <a:pt x="105557" y="6483"/>
                      <a:pt x="160159" y="941"/>
                    </a:cubicBezTo>
                    <a:cubicBezTo>
                      <a:pt x="163801" y="599"/>
                      <a:pt x="167454" y="281"/>
                      <a:pt x="171107" y="7"/>
                    </a:cubicBezTo>
                    <a:cubicBezTo>
                      <a:pt x="172404" y="-95"/>
                      <a:pt x="173531" y="872"/>
                      <a:pt x="173633" y="2170"/>
                    </a:cubicBezTo>
                    <a:cubicBezTo>
                      <a:pt x="173724" y="3410"/>
                      <a:pt x="172848" y="4491"/>
                      <a:pt x="171642" y="4673"/>
                    </a:cubicBezTo>
                    <a:cubicBezTo>
                      <a:pt x="168057" y="5276"/>
                      <a:pt x="164461" y="5845"/>
                      <a:pt x="160876" y="6380"/>
                    </a:cubicBezTo>
                    <a:cubicBezTo>
                      <a:pt x="135999" y="10466"/>
                      <a:pt x="110679" y="15450"/>
                      <a:pt x="86246" y="21550"/>
                    </a:cubicBezTo>
                    <a:cubicBezTo>
                      <a:pt x="61802" y="27559"/>
                      <a:pt x="37061" y="35001"/>
                      <a:pt x="13174" y="43070"/>
                    </a:cubicBezTo>
                    <a:cubicBezTo>
                      <a:pt x="9749" y="44276"/>
                      <a:pt x="6312" y="45459"/>
                      <a:pt x="2864" y="46609"/>
                    </a:cubicBezTo>
                    <a:cubicBezTo>
                      <a:pt x="1737" y="47007"/>
                      <a:pt x="486" y="46404"/>
                      <a:pt x="110" y="45266"/>
                    </a:cubicBezTo>
                    <a:cubicBezTo>
                      <a:pt x="-243" y="44208"/>
                      <a:pt x="281" y="43058"/>
                      <a:pt x="1282" y="42614"/>
                    </a:cubicBezTo>
                    <a:lnTo>
                      <a:pt x="1282" y="426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
              <p:cNvSpPr/>
              <p:nvPr/>
            </p:nvSpPr>
            <p:spPr>
              <a:xfrm flipH="1" rot="10800000">
                <a:off x="138960" y="4768122"/>
                <a:ext cx="341520" cy="31086"/>
              </a:xfrm>
              <a:custGeom>
                <a:rect b="b" l="l" r="r" t="t"/>
                <a:pathLst>
                  <a:path extrusionOk="0" h="23784" w="218622">
                    <a:moveTo>
                      <a:pt x="1659" y="15562"/>
                    </a:moveTo>
                    <a:cubicBezTo>
                      <a:pt x="67049" y="529"/>
                      <a:pt x="135249" y="-3636"/>
                      <a:pt x="202004" y="3169"/>
                    </a:cubicBezTo>
                    <a:cubicBezTo>
                      <a:pt x="206454" y="3659"/>
                      <a:pt x="210904" y="4182"/>
                      <a:pt x="215342" y="4740"/>
                    </a:cubicBezTo>
                    <a:cubicBezTo>
                      <a:pt x="216628" y="4899"/>
                      <a:pt x="217538" y="6071"/>
                      <a:pt x="217379" y="7357"/>
                    </a:cubicBezTo>
                    <a:cubicBezTo>
                      <a:pt x="217220" y="8598"/>
                      <a:pt x="216116" y="9497"/>
                      <a:pt x="214887" y="9405"/>
                    </a:cubicBezTo>
                    <a:cubicBezTo>
                      <a:pt x="210448" y="9178"/>
                      <a:pt x="206010" y="8928"/>
                      <a:pt x="201572" y="8632"/>
                    </a:cubicBezTo>
                    <a:cubicBezTo>
                      <a:pt x="170755" y="7061"/>
                      <a:pt x="139175" y="6765"/>
                      <a:pt x="108392" y="8313"/>
                    </a:cubicBezTo>
                    <a:cubicBezTo>
                      <a:pt x="77621" y="9735"/>
                      <a:pt x="46166" y="13093"/>
                      <a:pt x="15668" y="17690"/>
                    </a:cubicBezTo>
                    <a:cubicBezTo>
                      <a:pt x="11275" y="18418"/>
                      <a:pt x="6860" y="19113"/>
                      <a:pt x="2456" y="19773"/>
                    </a:cubicBezTo>
                    <a:cubicBezTo>
                      <a:pt x="-151" y="20148"/>
                      <a:pt x="-1084" y="16233"/>
                      <a:pt x="1659" y="15551"/>
                    </a:cubicBezTo>
                    <a:lnTo>
                      <a:pt x="1659" y="155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
              <p:cNvSpPr/>
              <p:nvPr/>
            </p:nvSpPr>
            <p:spPr>
              <a:xfrm flipH="1" rot="10800000">
                <a:off x="241261" y="5001605"/>
                <a:ext cx="360988" cy="63813"/>
              </a:xfrm>
              <a:custGeom>
                <a:rect b="b" l="l" r="r" t="t"/>
                <a:pathLst>
                  <a:path extrusionOk="0" h="41264" w="231084">
                    <a:moveTo>
                      <a:pt x="1541" y="36553"/>
                    </a:moveTo>
                    <a:cubicBezTo>
                      <a:pt x="56723" y="20985"/>
                      <a:pt x="113282" y="10254"/>
                      <a:pt x="170273" y="4006"/>
                    </a:cubicBezTo>
                    <a:cubicBezTo>
                      <a:pt x="189289" y="1992"/>
                      <a:pt x="208385" y="250"/>
                      <a:pt x="227538" y="0"/>
                    </a:cubicBezTo>
                    <a:cubicBezTo>
                      <a:pt x="228835" y="-11"/>
                      <a:pt x="229893" y="1024"/>
                      <a:pt x="229916" y="2322"/>
                    </a:cubicBezTo>
                    <a:cubicBezTo>
                      <a:pt x="229928" y="3562"/>
                      <a:pt x="228972" y="4586"/>
                      <a:pt x="227754" y="4689"/>
                    </a:cubicBezTo>
                    <a:cubicBezTo>
                      <a:pt x="208817" y="6214"/>
                      <a:pt x="189949" y="8399"/>
                      <a:pt x="171104" y="10925"/>
                    </a:cubicBezTo>
                    <a:cubicBezTo>
                      <a:pt x="123968" y="17138"/>
                      <a:pt x="77059" y="25013"/>
                      <a:pt x="30526" y="34800"/>
                    </a:cubicBezTo>
                    <a:cubicBezTo>
                      <a:pt x="21183" y="36655"/>
                      <a:pt x="11908" y="38772"/>
                      <a:pt x="2577" y="40729"/>
                    </a:cubicBezTo>
                    <a:cubicBezTo>
                      <a:pt x="5" y="41253"/>
                      <a:pt x="-1156" y="37395"/>
                      <a:pt x="1541" y="36553"/>
                    </a:cubicBezTo>
                    <a:lnTo>
                      <a:pt x="1541" y="365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 name="Google Shape;425;p4"/>
            <p:cNvGrpSpPr/>
            <p:nvPr/>
          </p:nvGrpSpPr>
          <p:grpSpPr>
            <a:xfrm>
              <a:off x="1102552" y="4548979"/>
              <a:ext cx="641612" cy="1029680"/>
              <a:chOff x="1102552" y="4548979"/>
              <a:chExt cx="641612" cy="1029680"/>
            </a:xfrm>
          </p:grpSpPr>
          <p:grpSp>
            <p:nvGrpSpPr>
              <p:cNvPr id="426" name="Google Shape;426;p4"/>
              <p:cNvGrpSpPr/>
              <p:nvPr/>
            </p:nvGrpSpPr>
            <p:grpSpPr>
              <a:xfrm>
                <a:off x="1271508" y="4548979"/>
                <a:ext cx="472656" cy="1029680"/>
                <a:chOff x="3534120" y="5131440"/>
                <a:chExt cx="547634" cy="1193095"/>
              </a:xfrm>
            </p:grpSpPr>
            <p:sp>
              <p:nvSpPr>
                <p:cNvPr id="427" name="Google Shape;427;p4"/>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 name="Google Shape;434;p4"/>
              <p:cNvGrpSpPr/>
              <p:nvPr/>
            </p:nvGrpSpPr>
            <p:grpSpPr>
              <a:xfrm>
                <a:off x="1102552" y="4649021"/>
                <a:ext cx="609165" cy="847159"/>
                <a:chOff x="3331080" y="5247360"/>
                <a:chExt cx="705797" cy="981606"/>
              </a:xfrm>
            </p:grpSpPr>
            <p:sp>
              <p:nvSpPr>
                <p:cNvPr id="435" name="Google Shape;435;p4"/>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 name="Google Shape;438;p4"/>
            <p:cNvGrpSpPr/>
            <p:nvPr/>
          </p:nvGrpSpPr>
          <p:grpSpPr>
            <a:xfrm>
              <a:off x="-447955" y="3181090"/>
              <a:ext cx="834927" cy="761110"/>
              <a:chOff x="-447955" y="3181090"/>
              <a:chExt cx="834927" cy="761110"/>
            </a:xfrm>
          </p:grpSpPr>
          <p:sp>
            <p:nvSpPr>
              <p:cNvPr id="439" name="Google Shape;439;p4"/>
              <p:cNvSpPr/>
              <p:nvPr/>
            </p:nvSpPr>
            <p:spPr>
              <a:xfrm rot="10800000">
                <a:off x="123980" y="318109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
              <p:cNvSpPr/>
              <p:nvPr/>
            </p:nvSpPr>
            <p:spPr>
              <a:xfrm rot="10800000">
                <a:off x="42081" y="3519891"/>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
              <p:cNvSpPr/>
              <p:nvPr/>
            </p:nvSpPr>
            <p:spPr>
              <a:xfrm rot="10800000">
                <a:off x="-80570" y="3677536"/>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
              <p:cNvSpPr/>
              <p:nvPr/>
            </p:nvSpPr>
            <p:spPr>
              <a:xfrm rot="10800000">
                <a:off x="35602" y="3232414"/>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
              <p:cNvSpPr/>
              <p:nvPr/>
            </p:nvSpPr>
            <p:spPr>
              <a:xfrm rot="10800000">
                <a:off x="-85301" y="3315019"/>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
              <p:cNvSpPr/>
              <p:nvPr/>
            </p:nvSpPr>
            <p:spPr>
              <a:xfrm rot="10800000">
                <a:off x="-171513" y="3753599"/>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
              <p:cNvSpPr/>
              <p:nvPr/>
            </p:nvSpPr>
            <p:spPr>
              <a:xfrm rot="10800000">
                <a:off x="-204181" y="3398659"/>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
              <p:cNvSpPr/>
              <p:nvPr/>
            </p:nvSpPr>
            <p:spPr>
              <a:xfrm rot="10800000">
                <a:off x="-259938" y="3815532"/>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
              <p:cNvSpPr/>
              <p:nvPr/>
            </p:nvSpPr>
            <p:spPr>
              <a:xfrm rot="10800000">
                <a:off x="-307159" y="3457753"/>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
              <p:cNvSpPr/>
              <p:nvPr/>
            </p:nvSpPr>
            <p:spPr>
              <a:xfrm rot="10800000">
                <a:off x="-447955" y="3357802"/>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
              <p:cNvSpPr/>
              <p:nvPr/>
            </p:nvSpPr>
            <p:spPr>
              <a:xfrm rot="10800000">
                <a:off x="51791" y="3317218"/>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
              <p:cNvSpPr/>
              <p:nvPr/>
            </p:nvSpPr>
            <p:spPr>
              <a:xfrm rot="10800000">
                <a:off x="-58006" y="3409851"/>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
              <p:cNvSpPr/>
              <p:nvPr/>
            </p:nvSpPr>
            <p:spPr>
              <a:xfrm rot="10800000">
                <a:off x="-74976" y="3700654"/>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
              <p:cNvSpPr/>
              <p:nvPr/>
            </p:nvSpPr>
            <p:spPr>
              <a:xfrm rot="10800000">
                <a:off x="-178675" y="3459886"/>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
              <p:cNvSpPr/>
              <p:nvPr/>
            </p:nvSpPr>
            <p:spPr>
              <a:xfrm rot="10800000">
                <a:off x="-286973" y="3538161"/>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
              <p:cNvSpPr/>
              <p:nvPr/>
            </p:nvSpPr>
            <p:spPr>
              <a:xfrm rot="10800000">
                <a:off x="-248901" y="3822008"/>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 name="Google Shape;455;p4"/>
            <p:cNvGrpSpPr/>
            <p:nvPr/>
          </p:nvGrpSpPr>
          <p:grpSpPr>
            <a:xfrm>
              <a:off x="8271364" y="3976266"/>
              <a:ext cx="800585" cy="1406925"/>
              <a:chOff x="8271364" y="3976266"/>
              <a:chExt cx="800585" cy="1406925"/>
            </a:xfrm>
          </p:grpSpPr>
          <p:sp>
            <p:nvSpPr>
              <p:cNvPr id="456" name="Google Shape;456;p4"/>
              <p:cNvSpPr/>
              <p:nvPr/>
            </p:nvSpPr>
            <p:spPr>
              <a:xfrm rot="10800000">
                <a:off x="8563038" y="4165990"/>
                <a:ext cx="200877" cy="332098"/>
              </a:xfrm>
              <a:custGeom>
                <a:rect b="b" l="l" r="r" t="t"/>
                <a:pathLst>
                  <a:path extrusionOk="0" h="213126" w="156510">
                    <a:moveTo>
                      <a:pt x="87587" y="209643"/>
                    </a:moveTo>
                    <a:cubicBezTo>
                      <a:pt x="97715" y="212852"/>
                      <a:pt x="110074" y="213126"/>
                      <a:pt x="117642" y="205672"/>
                    </a:cubicBezTo>
                    <a:cubicBezTo>
                      <a:pt x="120589" y="202770"/>
                      <a:pt x="122501" y="198969"/>
                      <a:pt x="123947" y="195100"/>
                    </a:cubicBezTo>
                    <a:cubicBezTo>
                      <a:pt x="130433" y="177734"/>
                      <a:pt x="128362" y="158069"/>
                      <a:pt x="121807" y="140726"/>
                    </a:cubicBezTo>
                    <a:cubicBezTo>
                      <a:pt x="115241" y="123394"/>
                      <a:pt x="104498" y="107985"/>
                      <a:pt x="93459" y="93100"/>
                    </a:cubicBezTo>
                    <a:cubicBezTo>
                      <a:pt x="69561" y="60872"/>
                      <a:pt x="44093" y="27358"/>
                      <a:pt x="14755" y="0"/>
                    </a:cubicBezTo>
                    <a:cubicBezTo>
                      <a:pt x="-26077" y="54602"/>
                      <a:pt x="24235" y="189558"/>
                      <a:pt x="87587" y="2096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
              <p:cNvSpPr/>
              <p:nvPr/>
            </p:nvSpPr>
            <p:spPr>
              <a:xfrm rot="10800000">
                <a:off x="8408143" y="4331770"/>
                <a:ext cx="266471" cy="383920"/>
              </a:xfrm>
              <a:custGeom>
                <a:rect b="b" l="l" r="r" t="t"/>
                <a:pathLst>
                  <a:path extrusionOk="0" h="245764" w="217598">
                    <a:moveTo>
                      <a:pt x="107129" y="230105"/>
                    </a:moveTo>
                    <a:cubicBezTo>
                      <a:pt x="115174" y="236056"/>
                      <a:pt x="123835" y="241667"/>
                      <a:pt x="133633" y="243715"/>
                    </a:cubicBezTo>
                    <a:cubicBezTo>
                      <a:pt x="143431" y="245764"/>
                      <a:pt x="154663" y="243579"/>
                      <a:pt x="161207" y="236000"/>
                    </a:cubicBezTo>
                    <a:cubicBezTo>
                      <a:pt x="165247" y="231311"/>
                      <a:pt x="167102" y="225143"/>
                      <a:pt x="168251" y="219066"/>
                    </a:cubicBezTo>
                    <a:cubicBezTo>
                      <a:pt x="173258" y="192573"/>
                      <a:pt x="166544" y="164851"/>
                      <a:pt x="154094" y="140942"/>
                    </a:cubicBezTo>
                    <a:cubicBezTo>
                      <a:pt x="141633" y="117032"/>
                      <a:pt x="123721" y="96423"/>
                      <a:pt x="105137" y="76884"/>
                    </a:cubicBezTo>
                    <a:cubicBezTo>
                      <a:pt x="79532" y="49958"/>
                      <a:pt x="52266" y="21588"/>
                      <a:pt x="21949" y="0"/>
                    </a:cubicBezTo>
                    <a:cubicBezTo>
                      <a:pt x="-44340" y="59734"/>
                      <a:pt x="55839" y="192152"/>
                      <a:pt x="107129" y="2301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
              <p:cNvSpPr/>
              <p:nvPr/>
            </p:nvSpPr>
            <p:spPr>
              <a:xfrm rot="10800000">
                <a:off x="8271364" y="4570943"/>
                <a:ext cx="287949" cy="364610"/>
              </a:xfrm>
              <a:custGeom>
                <a:rect b="b" l="l" r="r" t="t"/>
                <a:pathLst>
                  <a:path extrusionOk="0" h="235772" w="195634">
                    <a:moveTo>
                      <a:pt x="39676" y="139394"/>
                    </a:moveTo>
                    <a:cubicBezTo>
                      <a:pt x="64827" y="173500"/>
                      <a:pt x="94107" y="206013"/>
                      <a:pt x="131878" y="225234"/>
                    </a:cubicBezTo>
                    <a:cubicBezTo>
                      <a:pt x="143736" y="231265"/>
                      <a:pt x="158496" y="235772"/>
                      <a:pt x="169853" y="228853"/>
                    </a:cubicBezTo>
                    <a:cubicBezTo>
                      <a:pt x="181677" y="221661"/>
                      <a:pt x="184135" y="205535"/>
                      <a:pt x="182997" y="191731"/>
                    </a:cubicBezTo>
                    <a:cubicBezTo>
                      <a:pt x="179310" y="147030"/>
                      <a:pt x="151224" y="107598"/>
                      <a:pt x="117573" y="77942"/>
                    </a:cubicBezTo>
                    <a:cubicBezTo>
                      <a:pt x="83922" y="48286"/>
                      <a:pt x="44354" y="26277"/>
                      <a:pt x="7994" y="0"/>
                    </a:cubicBezTo>
                    <a:cubicBezTo>
                      <a:pt x="-11499" y="53589"/>
                      <a:pt x="6811" y="94830"/>
                      <a:pt x="39665" y="1393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
              <p:cNvSpPr/>
              <p:nvPr/>
            </p:nvSpPr>
            <p:spPr>
              <a:xfrm rot="10800000">
                <a:off x="8744264" y="4313282"/>
                <a:ext cx="327685" cy="176893"/>
              </a:xfrm>
              <a:custGeom>
                <a:rect b="b" l="l" r="r" t="t"/>
                <a:pathLst>
                  <a:path extrusionOk="0" h="119228" w="244113">
                    <a:moveTo>
                      <a:pt x="153346" y="70272"/>
                    </a:moveTo>
                    <a:cubicBezTo>
                      <a:pt x="119935" y="86432"/>
                      <a:pt x="85066" y="99587"/>
                      <a:pt x="49299" y="109522"/>
                    </a:cubicBezTo>
                    <a:cubicBezTo>
                      <a:pt x="41810" y="111604"/>
                      <a:pt x="34015" y="113550"/>
                      <a:pt x="26345" y="112321"/>
                    </a:cubicBezTo>
                    <a:cubicBezTo>
                      <a:pt x="5326" y="108953"/>
                      <a:pt x="-4984" y="81846"/>
                      <a:pt x="2356" y="61874"/>
                    </a:cubicBezTo>
                    <a:cubicBezTo>
                      <a:pt x="9696" y="41902"/>
                      <a:pt x="28803" y="28701"/>
                      <a:pt x="48127" y="19767"/>
                    </a:cubicBezTo>
                    <a:cubicBezTo>
                      <a:pt x="93351" y="-1149"/>
                      <a:pt x="145938" y="-5678"/>
                      <a:pt x="194076" y="7193"/>
                    </a:cubicBezTo>
                    <a:cubicBezTo>
                      <a:pt x="239129" y="19244"/>
                      <a:pt x="165034" y="64616"/>
                      <a:pt x="153346" y="70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
              <p:cNvSpPr/>
              <p:nvPr/>
            </p:nvSpPr>
            <p:spPr>
              <a:xfrm rot="10800000">
                <a:off x="8657215" y="4589123"/>
                <a:ext cx="400604" cy="168957"/>
              </a:xfrm>
              <a:custGeom>
                <a:rect b="b" l="l" r="r" t="t"/>
                <a:pathLst>
                  <a:path extrusionOk="0" h="120241" w="255801">
                    <a:moveTo>
                      <a:pt x="103600" y="104399"/>
                    </a:moveTo>
                    <a:cubicBezTo>
                      <a:pt x="84402" y="107563"/>
                      <a:pt x="64510" y="109474"/>
                      <a:pt x="45641" y="104706"/>
                    </a:cubicBezTo>
                    <a:cubicBezTo>
                      <a:pt x="26773" y="99938"/>
                      <a:pt x="8930" y="87397"/>
                      <a:pt x="2318" y="69098"/>
                    </a:cubicBezTo>
                    <a:cubicBezTo>
                      <a:pt x="269" y="63419"/>
                      <a:pt x="-653" y="57217"/>
                      <a:pt x="508" y="51300"/>
                    </a:cubicBezTo>
                    <a:cubicBezTo>
                      <a:pt x="3695" y="35151"/>
                      <a:pt x="20583" y="25956"/>
                      <a:pt x="36037" y="20266"/>
                    </a:cubicBezTo>
                    <a:cubicBezTo>
                      <a:pt x="100698" y="-3564"/>
                      <a:pt x="192467" y="-10767"/>
                      <a:pt x="255148" y="22986"/>
                    </a:cubicBezTo>
                    <a:cubicBezTo>
                      <a:pt x="243472" y="82549"/>
                      <a:pt x="154469" y="96012"/>
                      <a:pt x="103612" y="1043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
              <p:cNvSpPr/>
              <p:nvPr/>
            </p:nvSpPr>
            <p:spPr>
              <a:xfrm rot="10800000">
                <a:off x="8529486" y="4820445"/>
                <a:ext cx="433945" cy="169932"/>
              </a:xfrm>
              <a:custGeom>
                <a:rect b="b" l="l" r="r" t="t"/>
                <a:pathLst>
                  <a:path extrusionOk="0" h="111012" w="277787">
                    <a:moveTo>
                      <a:pt x="59537" y="108451"/>
                    </a:moveTo>
                    <a:cubicBezTo>
                      <a:pt x="46371" y="108280"/>
                      <a:pt x="32806" y="107233"/>
                      <a:pt x="21050" y="101316"/>
                    </a:cubicBezTo>
                    <a:cubicBezTo>
                      <a:pt x="9294" y="95398"/>
                      <a:pt x="-322" y="83540"/>
                      <a:pt x="8" y="70385"/>
                    </a:cubicBezTo>
                    <a:cubicBezTo>
                      <a:pt x="384" y="54919"/>
                      <a:pt x="13551" y="42993"/>
                      <a:pt x="26649" y="34765"/>
                    </a:cubicBezTo>
                    <a:cubicBezTo>
                      <a:pt x="60994" y="13166"/>
                      <a:pt x="101666" y="3185"/>
                      <a:pt x="142156" y="693"/>
                    </a:cubicBezTo>
                    <a:cubicBezTo>
                      <a:pt x="182647" y="-1810"/>
                      <a:pt x="223228" y="2844"/>
                      <a:pt x="263377" y="8636"/>
                    </a:cubicBezTo>
                    <a:cubicBezTo>
                      <a:pt x="266427" y="9080"/>
                      <a:pt x="269602" y="9570"/>
                      <a:pt x="272105" y="11379"/>
                    </a:cubicBezTo>
                    <a:cubicBezTo>
                      <a:pt x="276646" y="14656"/>
                      <a:pt x="277465" y="21382"/>
                      <a:pt x="275497" y="26628"/>
                    </a:cubicBezTo>
                    <a:cubicBezTo>
                      <a:pt x="251644" y="90197"/>
                      <a:pt x="116176" y="109202"/>
                      <a:pt x="59537" y="1084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
              <p:cNvSpPr/>
              <p:nvPr/>
            </p:nvSpPr>
            <p:spPr>
              <a:xfrm rot="10800000">
                <a:off x="8725500" y="3976266"/>
                <a:ext cx="128282" cy="323437"/>
              </a:xfrm>
              <a:custGeom>
                <a:rect b="b" l="l" r="r" t="t"/>
                <a:pathLst>
                  <a:path extrusionOk="0" h="211293" w="86693">
                    <a:moveTo>
                      <a:pt x="478" y="92515"/>
                    </a:moveTo>
                    <a:cubicBezTo>
                      <a:pt x="-2128" y="128863"/>
                      <a:pt x="5895" y="165575"/>
                      <a:pt x="25229" y="193035"/>
                    </a:cubicBezTo>
                    <a:cubicBezTo>
                      <a:pt x="29451" y="199032"/>
                      <a:pt x="34743" y="204893"/>
                      <a:pt x="41776" y="205747"/>
                    </a:cubicBezTo>
                    <a:cubicBezTo>
                      <a:pt x="53805" y="207203"/>
                      <a:pt x="64013" y="193775"/>
                      <a:pt x="69464" y="181143"/>
                    </a:cubicBezTo>
                    <a:cubicBezTo>
                      <a:pt x="83541" y="148562"/>
                      <a:pt x="84565" y="111497"/>
                      <a:pt x="77953" y="77949"/>
                    </a:cubicBezTo>
                    <a:cubicBezTo>
                      <a:pt x="74107" y="58409"/>
                      <a:pt x="62943" y="-4090"/>
                      <a:pt x="38055" y="212"/>
                    </a:cubicBezTo>
                    <a:cubicBezTo>
                      <a:pt x="10527" y="4968"/>
                      <a:pt x="2117" y="69687"/>
                      <a:pt x="478" y="9250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
              <p:cNvSpPr/>
              <p:nvPr/>
            </p:nvSpPr>
            <p:spPr>
              <a:xfrm rot="10800000">
                <a:off x="8418179" y="4076475"/>
                <a:ext cx="383039" cy="1306716"/>
              </a:xfrm>
              <a:custGeom>
                <a:rect b="b" l="l" r="r" t="t"/>
                <a:pathLst>
                  <a:path extrusionOk="0" h="832303" w="260239">
                    <a:moveTo>
                      <a:pt x="7588" y="829234"/>
                    </a:moveTo>
                    <a:cubicBezTo>
                      <a:pt x="-15343" y="711746"/>
                      <a:pt x="16817" y="591596"/>
                      <a:pt x="62326" y="483405"/>
                    </a:cubicBezTo>
                    <a:cubicBezTo>
                      <a:pt x="108984" y="370720"/>
                      <a:pt x="170709" y="264169"/>
                      <a:pt x="207422" y="147580"/>
                    </a:cubicBezTo>
                    <a:cubicBezTo>
                      <a:pt x="222500" y="100535"/>
                      <a:pt x="233163" y="52227"/>
                      <a:pt x="237852" y="2906"/>
                    </a:cubicBezTo>
                    <a:cubicBezTo>
                      <a:pt x="238011" y="1142"/>
                      <a:pt x="239582" y="-156"/>
                      <a:pt x="241345" y="15"/>
                    </a:cubicBezTo>
                    <a:cubicBezTo>
                      <a:pt x="242984" y="174"/>
                      <a:pt x="244213" y="1551"/>
                      <a:pt x="244236" y="3156"/>
                    </a:cubicBezTo>
                    <a:cubicBezTo>
                      <a:pt x="244896" y="76455"/>
                      <a:pt x="225516" y="148821"/>
                      <a:pt x="198841" y="216555"/>
                    </a:cubicBezTo>
                    <a:cubicBezTo>
                      <a:pt x="136034" y="375625"/>
                      <a:pt x="29597" y="520265"/>
                      <a:pt x="9147" y="693675"/>
                    </a:cubicBezTo>
                    <a:cubicBezTo>
                      <a:pt x="6313" y="717926"/>
                      <a:pt x="5187" y="743406"/>
                      <a:pt x="6290" y="767816"/>
                    </a:cubicBezTo>
                    <a:cubicBezTo>
                      <a:pt x="6370" y="773563"/>
                      <a:pt x="7417" y="782462"/>
                      <a:pt x="7770" y="787993"/>
                    </a:cubicBezTo>
                    <a:cubicBezTo>
                      <a:pt x="8316" y="794388"/>
                      <a:pt x="9534" y="801705"/>
                      <a:pt x="10274" y="808056"/>
                    </a:cubicBezTo>
                    <a:cubicBezTo>
                      <a:pt x="11184" y="814087"/>
                      <a:pt x="12891" y="822360"/>
                      <a:pt x="13870" y="828119"/>
                    </a:cubicBezTo>
                    <a:cubicBezTo>
                      <a:pt x="14188" y="829848"/>
                      <a:pt x="13039" y="831510"/>
                      <a:pt x="11298" y="831828"/>
                    </a:cubicBezTo>
                    <a:cubicBezTo>
                      <a:pt x="9557" y="832147"/>
                      <a:pt x="7884" y="830986"/>
                      <a:pt x="7576" y="829234"/>
                    </a:cubicBezTo>
                    <a:lnTo>
                      <a:pt x="7576" y="8292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
              <p:cNvSpPr/>
              <p:nvPr/>
            </p:nvSpPr>
            <p:spPr>
              <a:xfrm rot="10800000">
                <a:off x="8611362" y="4223844"/>
                <a:ext cx="146336" cy="229028"/>
              </a:xfrm>
              <a:custGeom>
                <a:rect b="b" l="l" r="r" t="t"/>
                <a:pathLst>
                  <a:path extrusionOk="0" h="148476" w="95353">
                    <a:moveTo>
                      <a:pt x="89483" y="144886"/>
                    </a:moveTo>
                    <a:cubicBezTo>
                      <a:pt x="64754" y="111338"/>
                      <a:pt x="40822" y="76469"/>
                      <a:pt x="19962" y="40372"/>
                    </a:cubicBezTo>
                    <a:cubicBezTo>
                      <a:pt x="13237" y="28582"/>
                      <a:pt x="6101" y="15574"/>
                      <a:pt x="241" y="3364"/>
                    </a:cubicBezTo>
                    <a:cubicBezTo>
                      <a:pt x="-988" y="735"/>
                      <a:pt x="2812" y="-1405"/>
                      <a:pt x="4371" y="1145"/>
                    </a:cubicBezTo>
                    <a:cubicBezTo>
                      <a:pt x="18483" y="24906"/>
                      <a:pt x="33220" y="48804"/>
                      <a:pt x="48128" y="72065"/>
                    </a:cubicBezTo>
                    <a:cubicBezTo>
                      <a:pt x="55525" y="83593"/>
                      <a:pt x="74768" y="113568"/>
                      <a:pt x="81938" y="124755"/>
                    </a:cubicBezTo>
                    <a:cubicBezTo>
                      <a:pt x="85625" y="130661"/>
                      <a:pt x="89403" y="136522"/>
                      <a:pt x="93022" y="142473"/>
                    </a:cubicBezTo>
                    <a:cubicBezTo>
                      <a:pt x="94365" y="144715"/>
                      <a:pt x="91144" y="147071"/>
                      <a:pt x="89460" y="144886"/>
                    </a:cubicBezTo>
                    <a:lnTo>
                      <a:pt x="89460" y="1448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
              <p:cNvSpPr/>
              <p:nvPr/>
            </p:nvSpPr>
            <p:spPr>
              <a:xfrm rot="10800000">
                <a:off x="8455673" y="4385028"/>
                <a:ext cx="220071" cy="306358"/>
              </a:xfrm>
              <a:custGeom>
                <a:rect b="b" l="l" r="r" t="t"/>
                <a:pathLst>
                  <a:path extrusionOk="0" h="198104" w="142307">
                    <a:moveTo>
                      <a:pt x="136320" y="194556"/>
                    </a:moveTo>
                    <a:cubicBezTo>
                      <a:pt x="84439" y="136017"/>
                      <a:pt x="38520" y="71743"/>
                      <a:pt x="295" y="3496"/>
                    </a:cubicBezTo>
                    <a:cubicBezTo>
                      <a:pt x="-1059" y="959"/>
                      <a:pt x="2594" y="-1477"/>
                      <a:pt x="4335" y="1095"/>
                    </a:cubicBezTo>
                    <a:cubicBezTo>
                      <a:pt x="8830" y="8060"/>
                      <a:pt x="15544" y="18609"/>
                      <a:pt x="20176" y="25687"/>
                    </a:cubicBezTo>
                    <a:cubicBezTo>
                      <a:pt x="49229" y="70627"/>
                      <a:pt x="80217" y="114623"/>
                      <a:pt x="112673" y="157150"/>
                    </a:cubicBezTo>
                    <a:cubicBezTo>
                      <a:pt x="117100" y="162897"/>
                      <a:pt x="126124" y="174550"/>
                      <a:pt x="130585" y="180274"/>
                    </a:cubicBezTo>
                    <a:cubicBezTo>
                      <a:pt x="133623" y="184098"/>
                      <a:pt x="136639" y="187944"/>
                      <a:pt x="139644" y="191802"/>
                    </a:cubicBezTo>
                    <a:cubicBezTo>
                      <a:pt x="141248" y="193885"/>
                      <a:pt x="138244" y="196627"/>
                      <a:pt x="136332" y="194556"/>
                    </a:cubicBezTo>
                    <a:lnTo>
                      <a:pt x="136332" y="1945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
              <p:cNvSpPr/>
              <p:nvPr/>
            </p:nvSpPr>
            <p:spPr>
              <a:xfrm rot="10800000">
                <a:off x="8321714" y="4621543"/>
                <a:ext cx="234772" cy="286880"/>
              </a:xfrm>
              <a:custGeom>
                <a:rect b="b" l="l" r="r" t="t"/>
                <a:pathLst>
                  <a:path extrusionOk="0" h="184107" w="151047">
                    <a:moveTo>
                      <a:pt x="145891" y="181906"/>
                    </a:moveTo>
                    <a:cubicBezTo>
                      <a:pt x="92962" y="133005"/>
                      <a:pt x="46315" y="76811"/>
                      <a:pt x="7874" y="15859"/>
                    </a:cubicBezTo>
                    <a:cubicBezTo>
                      <a:pt x="5336" y="11774"/>
                      <a:pt x="2821" y="7677"/>
                      <a:pt x="340" y="3557"/>
                    </a:cubicBezTo>
                    <a:cubicBezTo>
                      <a:pt x="-331" y="2442"/>
                      <a:pt x="21" y="1008"/>
                      <a:pt x="1137" y="337"/>
                    </a:cubicBezTo>
                    <a:cubicBezTo>
                      <a:pt x="2206" y="-312"/>
                      <a:pt x="3595" y="7"/>
                      <a:pt x="4289" y="1031"/>
                    </a:cubicBezTo>
                    <a:cubicBezTo>
                      <a:pt x="7043" y="4946"/>
                      <a:pt x="9763" y="8883"/>
                      <a:pt x="12448" y="12844"/>
                    </a:cubicBezTo>
                    <a:cubicBezTo>
                      <a:pt x="42435" y="55928"/>
                      <a:pt x="74936" y="97579"/>
                      <a:pt x="109862" y="136761"/>
                    </a:cubicBezTo>
                    <a:cubicBezTo>
                      <a:pt x="118340" y="146309"/>
                      <a:pt x="130243" y="159145"/>
                      <a:pt x="138983" y="168443"/>
                    </a:cubicBezTo>
                    <a:cubicBezTo>
                      <a:pt x="142318" y="171891"/>
                      <a:pt x="145618" y="175362"/>
                      <a:pt x="148918" y="178856"/>
                    </a:cubicBezTo>
                    <a:cubicBezTo>
                      <a:pt x="150716" y="180768"/>
                      <a:pt x="147985" y="183795"/>
                      <a:pt x="145891" y="181906"/>
                    </a:cubicBezTo>
                    <a:lnTo>
                      <a:pt x="145891" y="1819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
              <p:cNvSpPr/>
              <p:nvPr/>
            </p:nvSpPr>
            <p:spPr>
              <a:xfrm rot="10800000">
                <a:off x="8759374" y="4374955"/>
                <a:ext cx="272445" cy="73396"/>
              </a:xfrm>
              <a:custGeom>
                <a:rect b="b" l="l" r="r" t="t"/>
                <a:pathLst>
                  <a:path extrusionOk="0" h="47102" w="173967">
                    <a:moveTo>
                      <a:pt x="1271" y="42603"/>
                    </a:moveTo>
                    <a:cubicBezTo>
                      <a:pt x="51548" y="20594"/>
                      <a:pt x="105557" y="6483"/>
                      <a:pt x="160159" y="941"/>
                    </a:cubicBezTo>
                    <a:cubicBezTo>
                      <a:pt x="163801" y="599"/>
                      <a:pt x="167454" y="281"/>
                      <a:pt x="171107" y="7"/>
                    </a:cubicBezTo>
                    <a:cubicBezTo>
                      <a:pt x="172404" y="-95"/>
                      <a:pt x="173531" y="872"/>
                      <a:pt x="173633" y="2170"/>
                    </a:cubicBezTo>
                    <a:cubicBezTo>
                      <a:pt x="173724" y="3410"/>
                      <a:pt x="172848" y="4491"/>
                      <a:pt x="171642" y="4673"/>
                    </a:cubicBezTo>
                    <a:cubicBezTo>
                      <a:pt x="168057" y="5276"/>
                      <a:pt x="164461" y="5845"/>
                      <a:pt x="160876" y="6380"/>
                    </a:cubicBezTo>
                    <a:cubicBezTo>
                      <a:pt x="135999" y="10466"/>
                      <a:pt x="110679" y="15450"/>
                      <a:pt x="86246" y="21550"/>
                    </a:cubicBezTo>
                    <a:cubicBezTo>
                      <a:pt x="61802" y="27559"/>
                      <a:pt x="37061" y="35001"/>
                      <a:pt x="13174" y="43070"/>
                    </a:cubicBezTo>
                    <a:cubicBezTo>
                      <a:pt x="9749" y="44276"/>
                      <a:pt x="6312" y="45459"/>
                      <a:pt x="2864" y="46609"/>
                    </a:cubicBezTo>
                    <a:cubicBezTo>
                      <a:pt x="1737" y="47007"/>
                      <a:pt x="486" y="46404"/>
                      <a:pt x="110" y="45266"/>
                    </a:cubicBezTo>
                    <a:cubicBezTo>
                      <a:pt x="-243" y="44208"/>
                      <a:pt x="281" y="43058"/>
                      <a:pt x="1282" y="42614"/>
                    </a:cubicBezTo>
                    <a:lnTo>
                      <a:pt x="1282" y="426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
              <p:cNvSpPr/>
              <p:nvPr/>
            </p:nvSpPr>
            <p:spPr>
              <a:xfrm rot="10800000">
                <a:off x="8665996" y="4667647"/>
                <a:ext cx="341520" cy="31086"/>
              </a:xfrm>
              <a:custGeom>
                <a:rect b="b" l="l" r="r" t="t"/>
                <a:pathLst>
                  <a:path extrusionOk="0" h="23784" w="218622">
                    <a:moveTo>
                      <a:pt x="1659" y="15562"/>
                    </a:moveTo>
                    <a:cubicBezTo>
                      <a:pt x="67049" y="529"/>
                      <a:pt x="135249" y="-3636"/>
                      <a:pt x="202004" y="3169"/>
                    </a:cubicBezTo>
                    <a:cubicBezTo>
                      <a:pt x="206454" y="3659"/>
                      <a:pt x="210904" y="4182"/>
                      <a:pt x="215342" y="4740"/>
                    </a:cubicBezTo>
                    <a:cubicBezTo>
                      <a:pt x="216628" y="4899"/>
                      <a:pt x="217538" y="6071"/>
                      <a:pt x="217379" y="7357"/>
                    </a:cubicBezTo>
                    <a:cubicBezTo>
                      <a:pt x="217220" y="8598"/>
                      <a:pt x="216116" y="9497"/>
                      <a:pt x="214887" y="9405"/>
                    </a:cubicBezTo>
                    <a:cubicBezTo>
                      <a:pt x="210448" y="9178"/>
                      <a:pt x="206010" y="8928"/>
                      <a:pt x="201572" y="8632"/>
                    </a:cubicBezTo>
                    <a:cubicBezTo>
                      <a:pt x="170755" y="7061"/>
                      <a:pt x="139175" y="6765"/>
                      <a:pt x="108392" y="8313"/>
                    </a:cubicBezTo>
                    <a:cubicBezTo>
                      <a:pt x="77621" y="9735"/>
                      <a:pt x="46166" y="13093"/>
                      <a:pt x="15668" y="17690"/>
                    </a:cubicBezTo>
                    <a:cubicBezTo>
                      <a:pt x="11275" y="18418"/>
                      <a:pt x="6860" y="19113"/>
                      <a:pt x="2456" y="19773"/>
                    </a:cubicBezTo>
                    <a:cubicBezTo>
                      <a:pt x="-151" y="20148"/>
                      <a:pt x="-1084" y="16233"/>
                      <a:pt x="1659" y="15551"/>
                    </a:cubicBezTo>
                    <a:lnTo>
                      <a:pt x="1659" y="155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
              <p:cNvSpPr/>
              <p:nvPr/>
            </p:nvSpPr>
            <p:spPr>
              <a:xfrm rot="10800000">
                <a:off x="8544227" y="4901130"/>
                <a:ext cx="360988" cy="63813"/>
              </a:xfrm>
              <a:custGeom>
                <a:rect b="b" l="l" r="r" t="t"/>
                <a:pathLst>
                  <a:path extrusionOk="0" h="41264" w="231084">
                    <a:moveTo>
                      <a:pt x="1541" y="36553"/>
                    </a:moveTo>
                    <a:cubicBezTo>
                      <a:pt x="56723" y="20985"/>
                      <a:pt x="113282" y="10254"/>
                      <a:pt x="170273" y="4006"/>
                    </a:cubicBezTo>
                    <a:cubicBezTo>
                      <a:pt x="189289" y="1992"/>
                      <a:pt x="208385" y="250"/>
                      <a:pt x="227538" y="0"/>
                    </a:cubicBezTo>
                    <a:cubicBezTo>
                      <a:pt x="228835" y="-11"/>
                      <a:pt x="229893" y="1024"/>
                      <a:pt x="229916" y="2322"/>
                    </a:cubicBezTo>
                    <a:cubicBezTo>
                      <a:pt x="229928" y="3562"/>
                      <a:pt x="228972" y="4586"/>
                      <a:pt x="227754" y="4689"/>
                    </a:cubicBezTo>
                    <a:cubicBezTo>
                      <a:pt x="208817" y="6214"/>
                      <a:pt x="189949" y="8399"/>
                      <a:pt x="171104" y="10925"/>
                    </a:cubicBezTo>
                    <a:cubicBezTo>
                      <a:pt x="123968" y="17138"/>
                      <a:pt x="77059" y="25013"/>
                      <a:pt x="30526" y="34800"/>
                    </a:cubicBezTo>
                    <a:cubicBezTo>
                      <a:pt x="21183" y="36655"/>
                      <a:pt x="11908" y="38772"/>
                      <a:pt x="2577" y="40729"/>
                    </a:cubicBezTo>
                    <a:cubicBezTo>
                      <a:pt x="5" y="41253"/>
                      <a:pt x="-1156" y="37395"/>
                      <a:pt x="1541" y="36553"/>
                    </a:cubicBezTo>
                    <a:lnTo>
                      <a:pt x="1541" y="365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 name="Google Shape;470;p4"/>
            <p:cNvGrpSpPr/>
            <p:nvPr/>
          </p:nvGrpSpPr>
          <p:grpSpPr>
            <a:xfrm>
              <a:off x="7394970" y="4548979"/>
              <a:ext cx="641612" cy="1029680"/>
              <a:chOff x="7394970" y="4548979"/>
              <a:chExt cx="641612" cy="1029680"/>
            </a:xfrm>
          </p:grpSpPr>
          <p:grpSp>
            <p:nvGrpSpPr>
              <p:cNvPr id="471" name="Google Shape;471;p4"/>
              <p:cNvGrpSpPr/>
              <p:nvPr/>
            </p:nvGrpSpPr>
            <p:grpSpPr>
              <a:xfrm flipH="1">
                <a:off x="7394970" y="4548979"/>
                <a:ext cx="472656" cy="1029680"/>
                <a:chOff x="3534120" y="5131440"/>
                <a:chExt cx="547634" cy="1193095"/>
              </a:xfrm>
            </p:grpSpPr>
            <p:sp>
              <p:nvSpPr>
                <p:cNvPr id="472" name="Google Shape;472;p4"/>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4"/>
              <p:cNvGrpSpPr/>
              <p:nvPr/>
            </p:nvGrpSpPr>
            <p:grpSpPr>
              <a:xfrm flipH="1">
                <a:off x="7427417" y="4649021"/>
                <a:ext cx="609165" cy="847159"/>
                <a:chOff x="3331080" y="5247360"/>
                <a:chExt cx="705797" cy="981606"/>
              </a:xfrm>
            </p:grpSpPr>
            <p:sp>
              <p:nvSpPr>
                <p:cNvPr id="480" name="Google Shape;480;p4"/>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 name="Google Shape;483;p4"/>
            <p:cNvGrpSpPr/>
            <p:nvPr/>
          </p:nvGrpSpPr>
          <p:grpSpPr>
            <a:xfrm>
              <a:off x="8752162" y="3181090"/>
              <a:ext cx="834927" cy="761110"/>
              <a:chOff x="8752162" y="3181090"/>
              <a:chExt cx="834927" cy="761110"/>
            </a:xfrm>
          </p:grpSpPr>
          <p:sp>
            <p:nvSpPr>
              <p:cNvPr id="484" name="Google Shape;484;p4"/>
              <p:cNvSpPr/>
              <p:nvPr/>
            </p:nvSpPr>
            <p:spPr>
              <a:xfrm flipH="1" rot="10800000">
                <a:off x="8794282" y="318109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
              <p:cNvSpPr/>
              <p:nvPr/>
            </p:nvSpPr>
            <p:spPr>
              <a:xfrm flipH="1" rot="10800000">
                <a:off x="8752162" y="3519891"/>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
              <p:cNvSpPr/>
              <p:nvPr/>
            </p:nvSpPr>
            <p:spPr>
              <a:xfrm flipH="1" rot="10800000">
                <a:off x="8811922" y="3677536"/>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
              <p:cNvSpPr/>
              <p:nvPr/>
            </p:nvSpPr>
            <p:spPr>
              <a:xfrm flipH="1" rot="10800000">
                <a:off x="9030802" y="3232414"/>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
              <p:cNvSpPr/>
              <p:nvPr/>
            </p:nvSpPr>
            <p:spPr>
              <a:xfrm flipH="1" rot="10800000">
                <a:off x="9136642" y="3315019"/>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
              <p:cNvSpPr/>
              <p:nvPr/>
            </p:nvSpPr>
            <p:spPr>
              <a:xfrm flipH="1" rot="10800000">
                <a:off x="8939002" y="3753599"/>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
              <p:cNvSpPr/>
              <p:nvPr/>
            </p:nvSpPr>
            <p:spPr>
              <a:xfrm flipH="1" rot="10800000">
                <a:off x="9243922" y="3398659"/>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
              <p:cNvSpPr/>
              <p:nvPr/>
            </p:nvSpPr>
            <p:spPr>
              <a:xfrm flipH="1" rot="10800000">
                <a:off x="9067522" y="3815532"/>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
              <p:cNvSpPr/>
              <p:nvPr/>
            </p:nvSpPr>
            <p:spPr>
              <a:xfrm flipH="1" rot="10800000">
                <a:off x="9349042" y="3457753"/>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
              <p:cNvSpPr/>
              <p:nvPr/>
            </p:nvSpPr>
            <p:spPr>
              <a:xfrm flipH="1" rot="10800000">
                <a:off x="8896882" y="3357802"/>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
              <p:cNvSpPr/>
              <p:nvPr/>
            </p:nvSpPr>
            <p:spPr>
              <a:xfrm flipH="1" rot="10800000">
                <a:off x="8814442" y="3317218"/>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
              <p:cNvSpPr/>
              <p:nvPr/>
            </p:nvSpPr>
            <p:spPr>
              <a:xfrm flipH="1" rot="10800000">
                <a:off x="9167962" y="3409851"/>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
              <p:cNvSpPr/>
              <p:nvPr/>
            </p:nvSpPr>
            <p:spPr>
              <a:xfrm flipH="1" rot="10800000">
                <a:off x="8870242" y="3700654"/>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
              <p:cNvSpPr/>
              <p:nvPr/>
            </p:nvSpPr>
            <p:spPr>
              <a:xfrm flipH="1" rot="10800000">
                <a:off x="9038362" y="3459886"/>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
              <p:cNvSpPr/>
              <p:nvPr/>
            </p:nvSpPr>
            <p:spPr>
              <a:xfrm flipH="1" rot="10800000">
                <a:off x="9382882" y="3538161"/>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
              <p:cNvSpPr/>
              <p:nvPr/>
            </p:nvSpPr>
            <p:spPr>
              <a:xfrm flipH="1" rot="10800000">
                <a:off x="9155362" y="3822008"/>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 name="Google Shape;500;p4"/>
            <p:cNvGrpSpPr/>
            <p:nvPr/>
          </p:nvGrpSpPr>
          <p:grpSpPr>
            <a:xfrm>
              <a:off x="8586633" y="390002"/>
              <a:ext cx="1265023" cy="927078"/>
              <a:chOff x="8586633" y="390002"/>
              <a:chExt cx="1265023" cy="927078"/>
            </a:xfrm>
          </p:grpSpPr>
          <p:sp>
            <p:nvSpPr>
              <p:cNvPr id="501" name="Google Shape;501;p4"/>
              <p:cNvSpPr/>
              <p:nvPr/>
            </p:nvSpPr>
            <p:spPr>
              <a:xfrm>
                <a:off x="8586633" y="1003280"/>
                <a:ext cx="384212" cy="206199"/>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
              <p:cNvSpPr/>
              <p:nvPr/>
            </p:nvSpPr>
            <p:spPr>
              <a:xfrm>
                <a:off x="8606006" y="727084"/>
                <a:ext cx="501772" cy="243278"/>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
              <p:cNvSpPr/>
              <p:nvPr/>
            </p:nvSpPr>
            <p:spPr>
              <a:xfrm>
                <a:off x="8986260" y="805681"/>
                <a:ext cx="289840" cy="511399"/>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
              <p:cNvSpPr/>
              <p:nvPr/>
            </p:nvSpPr>
            <p:spPr>
              <a:xfrm>
                <a:off x="8922054" y="516200"/>
                <a:ext cx="486436" cy="251011"/>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
              <p:cNvSpPr/>
              <p:nvPr/>
            </p:nvSpPr>
            <p:spPr>
              <a:xfrm>
                <a:off x="9318360" y="635203"/>
                <a:ext cx="274747" cy="497470"/>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
              <p:cNvSpPr/>
              <p:nvPr/>
            </p:nvSpPr>
            <p:spPr>
              <a:xfrm>
                <a:off x="9175557" y="390002"/>
                <a:ext cx="463418" cy="239974"/>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
              <p:cNvSpPr/>
              <p:nvPr/>
            </p:nvSpPr>
            <p:spPr>
              <a:xfrm>
                <a:off x="8677961" y="780220"/>
                <a:ext cx="413534" cy="155053"/>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
              <p:cNvSpPr/>
              <p:nvPr/>
            </p:nvSpPr>
            <p:spPr>
              <a:xfrm>
                <a:off x="8979065" y="578746"/>
                <a:ext cx="395418" cy="169365"/>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
              <p:cNvSpPr/>
              <p:nvPr/>
            </p:nvSpPr>
            <p:spPr>
              <a:xfrm>
                <a:off x="9235889" y="447566"/>
                <a:ext cx="393432" cy="181700"/>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
              <p:cNvSpPr/>
              <p:nvPr/>
            </p:nvSpPr>
            <p:spPr>
              <a:xfrm>
                <a:off x="9034415" y="826160"/>
                <a:ext cx="197954" cy="449992"/>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
              <p:cNvSpPr/>
              <p:nvPr/>
            </p:nvSpPr>
            <p:spPr>
              <a:xfrm>
                <a:off x="9378138" y="638524"/>
                <a:ext cx="193014" cy="436615"/>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
              <p:cNvSpPr/>
              <p:nvPr/>
            </p:nvSpPr>
            <p:spPr>
              <a:xfrm>
                <a:off x="8659142" y="567122"/>
                <a:ext cx="1192514" cy="577659"/>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
            <p:cNvGrpSpPr/>
            <p:nvPr/>
          </p:nvGrpSpPr>
          <p:grpSpPr>
            <a:xfrm>
              <a:off x="8335314" y="-440436"/>
              <a:ext cx="842631" cy="1049873"/>
              <a:chOff x="8335314" y="-440436"/>
              <a:chExt cx="842631" cy="1049873"/>
            </a:xfrm>
          </p:grpSpPr>
          <p:sp>
            <p:nvSpPr>
              <p:cNvPr id="514" name="Google Shape;514;p4"/>
              <p:cNvSpPr/>
              <p:nvPr/>
            </p:nvSpPr>
            <p:spPr>
              <a:xfrm rot="-8922939">
                <a:off x="8434378" y="188999"/>
                <a:ext cx="97904" cy="4089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
              <p:cNvSpPr/>
              <p:nvPr/>
            </p:nvSpPr>
            <p:spPr>
              <a:xfrm rot="-8922939">
                <a:off x="8680219" y="3446"/>
                <a:ext cx="93989" cy="398845"/>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
              <p:cNvSpPr/>
              <p:nvPr/>
            </p:nvSpPr>
            <p:spPr>
              <a:xfrm rot="-8922939">
                <a:off x="8903696" y="-165758"/>
                <a:ext cx="107583" cy="393953"/>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
              <p:cNvSpPr/>
              <p:nvPr/>
            </p:nvSpPr>
            <p:spPr>
              <a:xfrm rot="-8922939">
                <a:off x="8552854" y="-79294"/>
                <a:ext cx="242013" cy="280474"/>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
              <p:cNvSpPr/>
              <p:nvPr/>
            </p:nvSpPr>
            <p:spPr>
              <a:xfrm rot="-8922939">
                <a:off x="8733992" y="-251094"/>
                <a:ext cx="259380" cy="24566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
              <p:cNvSpPr/>
              <p:nvPr/>
            </p:nvSpPr>
            <p:spPr>
              <a:xfrm rot="-8922939">
                <a:off x="8667720" y="-454239"/>
                <a:ext cx="248533" cy="1077478"/>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
              <p:cNvSpPr/>
              <p:nvPr/>
            </p:nvSpPr>
            <p:spPr>
              <a:xfrm rot="-8922939">
                <a:off x="8725746" y="23252"/>
                <a:ext cx="28346" cy="2943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
              <p:cNvSpPr/>
              <p:nvPr/>
            </p:nvSpPr>
            <p:spPr>
              <a:xfrm rot="-8922939">
                <a:off x="8924297" y="-130824"/>
                <a:ext cx="78712" cy="27505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
              <p:cNvSpPr/>
              <p:nvPr/>
            </p:nvSpPr>
            <p:spPr>
              <a:xfrm rot="-8922939">
                <a:off x="8620170" y="-31118"/>
                <a:ext cx="171539" cy="191252"/>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
              <p:cNvSpPr/>
              <p:nvPr/>
            </p:nvSpPr>
            <p:spPr>
              <a:xfrm rot="-8922939">
                <a:off x="8794835" y="-187858"/>
                <a:ext cx="187379" cy="149242"/>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4"/>
            <p:cNvGrpSpPr/>
            <p:nvPr/>
          </p:nvGrpSpPr>
          <p:grpSpPr>
            <a:xfrm>
              <a:off x="-707658" y="390002"/>
              <a:ext cx="1265023" cy="927078"/>
              <a:chOff x="-707658" y="390002"/>
              <a:chExt cx="1265023" cy="927078"/>
            </a:xfrm>
          </p:grpSpPr>
          <p:sp>
            <p:nvSpPr>
              <p:cNvPr id="525" name="Google Shape;525;p4"/>
              <p:cNvSpPr/>
              <p:nvPr/>
            </p:nvSpPr>
            <p:spPr>
              <a:xfrm flipH="1">
                <a:off x="173153" y="1003280"/>
                <a:ext cx="384212" cy="206199"/>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
              <p:cNvSpPr/>
              <p:nvPr/>
            </p:nvSpPr>
            <p:spPr>
              <a:xfrm flipH="1">
                <a:off x="36219" y="727084"/>
                <a:ext cx="501772" cy="243278"/>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
              <p:cNvSpPr/>
              <p:nvPr/>
            </p:nvSpPr>
            <p:spPr>
              <a:xfrm flipH="1">
                <a:off x="-132103" y="805681"/>
                <a:ext cx="289840" cy="511399"/>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
              <p:cNvSpPr/>
              <p:nvPr/>
            </p:nvSpPr>
            <p:spPr>
              <a:xfrm flipH="1">
                <a:off x="-264493" y="516200"/>
                <a:ext cx="486436" cy="251011"/>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
              <p:cNvSpPr/>
              <p:nvPr/>
            </p:nvSpPr>
            <p:spPr>
              <a:xfrm flipH="1">
                <a:off x="-449110" y="635203"/>
                <a:ext cx="274747" cy="497470"/>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
              <p:cNvSpPr/>
              <p:nvPr/>
            </p:nvSpPr>
            <p:spPr>
              <a:xfrm flipH="1">
                <a:off x="-494978" y="390002"/>
                <a:ext cx="463418" cy="239974"/>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
              <p:cNvSpPr/>
              <p:nvPr/>
            </p:nvSpPr>
            <p:spPr>
              <a:xfrm flipH="1">
                <a:off x="52503" y="780220"/>
                <a:ext cx="413534" cy="155053"/>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
              <p:cNvSpPr/>
              <p:nvPr/>
            </p:nvSpPr>
            <p:spPr>
              <a:xfrm flipH="1">
                <a:off x="-230485" y="578746"/>
                <a:ext cx="395418" cy="169365"/>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
              <p:cNvSpPr/>
              <p:nvPr/>
            </p:nvSpPr>
            <p:spPr>
              <a:xfrm flipH="1">
                <a:off x="-485324" y="447566"/>
                <a:ext cx="393432" cy="181700"/>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
              <p:cNvSpPr/>
              <p:nvPr/>
            </p:nvSpPr>
            <p:spPr>
              <a:xfrm flipH="1">
                <a:off x="-88371" y="826160"/>
                <a:ext cx="197954" cy="449992"/>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
              <p:cNvSpPr/>
              <p:nvPr/>
            </p:nvSpPr>
            <p:spPr>
              <a:xfrm flipH="1">
                <a:off x="-427154" y="638524"/>
                <a:ext cx="193014" cy="436615"/>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
              <p:cNvSpPr/>
              <p:nvPr/>
            </p:nvSpPr>
            <p:spPr>
              <a:xfrm flipH="1">
                <a:off x="-707658" y="567122"/>
                <a:ext cx="1192514" cy="577659"/>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4"/>
            <p:cNvGrpSpPr/>
            <p:nvPr/>
          </p:nvGrpSpPr>
          <p:grpSpPr>
            <a:xfrm>
              <a:off x="-33947" y="-440436"/>
              <a:ext cx="842631" cy="1049873"/>
              <a:chOff x="-33947" y="-440436"/>
              <a:chExt cx="842631" cy="1049873"/>
            </a:xfrm>
          </p:grpSpPr>
          <p:sp>
            <p:nvSpPr>
              <p:cNvPr id="538" name="Google Shape;538;p4"/>
              <p:cNvSpPr/>
              <p:nvPr/>
            </p:nvSpPr>
            <p:spPr>
              <a:xfrm flipH="1" rot="8922939">
                <a:off x="611716" y="188999"/>
                <a:ext cx="97904" cy="4089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
              <p:cNvSpPr/>
              <p:nvPr/>
            </p:nvSpPr>
            <p:spPr>
              <a:xfrm flipH="1" rot="8922939">
                <a:off x="369789" y="3446"/>
                <a:ext cx="93989" cy="398845"/>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
              <p:cNvSpPr/>
              <p:nvPr/>
            </p:nvSpPr>
            <p:spPr>
              <a:xfrm flipH="1" rot="8922939">
                <a:off x="132719" y="-165758"/>
                <a:ext cx="107583" cy="393953"/>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
              <p:cNvSpPr/>
              <p:nvPr/>
            </p:nvSpPr>
            <p:spPr>
              <a:xfrm flipH="1" rot="8922939">
                <a:off x="349131" y="-79294"/>
                <a:ext cx="242013" cy="280474"/>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
              <p:cNvSpPr/>
              <p:nvPr/>
            </p:nvSpPr>
            <p:spPr>
              <a:xfrm flipH="1" rot="8922939">
                <a:off x="150626" y="-251094"/>
                <a:ext cx="259380" cy="24566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
              <p:cNvSpPr/>
              <p:nvPr/>
            </p:nvSpPr>
            <p:spPr>
              <a:xfrm flipH="1" rot="8922939">
                <a:off x="227744" y="-454239"/>
                <a:ext cx="248533" cy="1077478"/>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
              <p:cNvSpPr/>
              <p:nvPr/>
            </p:nvSpPr>
            <p:spPr>
              <a:xfrm flipH="1" rot="8922939">
                <a:off x="389906" y="23252"/>
                <a:ext cx="28346" cy="2943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
              <p:cNvSpPr/>
              <p:nvPr/>
            </p:nvSpPr>
            <p:spPr>
              <a:xfrm flipH="1" rot="8922939">
                <a:off x="140988" y="-130824"/>
                <a:ext cx="78712" cy="27505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
              <p:cNvSpPr/>
              <p:nvPr/>
            </p:nvSpPr>
            <p:spPr>
              <a:xfrm flipH="1" rot="8922939">
                <a:off x="352289" y="-31118"/>
                <a:ext cx="171539" cy="191252"/>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
              <p:cNvSpPr/>
              <p:nvPr/>
            </p:nvSpPr>
            <p:spPr>
              <a:xfrm flipH="1" rot="8922939">
                <a:off x="161783" y="-187858"/>
                <a:ext cx="187379" cy="149242"/>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 name="Google Shape;548;p4"/>
          <p:cNvGrpSpPr/>
          <p:nvPr/>
        </p:nvGrpSpPr>
        <p:grpSpPr>
          <a:xfrm>
            <a:off x="86091" y="186238"/>
            <a:ext cx="8842175" cy="4675150"/>
            <a:chOff x="86091" y="186238"/>
            <a:chExt cx="8842175" cy="4675150"/>
          </a:xfrm>
        </p:grpSpPr>
        <p:grpSp>
          <p:nvGrpSpPr>
            <p:cNvPr id="549" name="Google Shape;549;p4"/>
            <p:cNvGrpSpPr/>
            <p:nvPr/>
          </p:nvGrpSpPr>
          <p:grpSpPr>
            <a:xfrm flipH="1" rot="10800000">
              <a:off x="472516" y="2841088"/>
              <a:ext cx="8455750" cy="2020300"/>
              <a:chOff x="472516" y="132605"/>
              <a:chExt cx="8455750" cy="2020300"/>
            </a:xfrm>
          </p:grpSpPr>
          <p:sp>
            <p:nvSpPr>
              <p:cNvPr id="550" name="Google Shape;550;p4"/>
              <p:cNvSpPr/>
              <p:nvPr/>
            </p:nvSpPr>
            <p:spPr>
              <a:xfrm flipH="1">
                <a:off x="600291" y="9919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51" name="Google Shape;551;p4"/>
              <p:cNvSpPr/>
              <p:nvPr/>
            </p:nvSpPr>
            <p:spPr>
              <a:xfrm flipH="1">
                <a:off x="7068666" y="132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52" name="Google Shape;552;p4"/>
              <p:cNvSpPr/>
              <p:nvPr/>
            </p:nvSpPr>
            <p:spPr>
              <a:xfrm flipH="1">
                <a:off x="8836766" y="2061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53" name="Google Shape;553;p4"/>
              <p:cNvSpPr/>
              <p:nvPr/>
            </p:nvSpPr>
            <p:spPr>
              <a:xfrm flipH="1">
                <a:off x="7186266" y="2570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54" name="Google Shape;554;p4"/>
              <p:cNvSpPr/>
              <p:nvPr/>
            </p:nvSpPr>
            <p:spPr>
              <a:xfrm flipH="1">
                <a:off x="472516" y="11905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
          <p:nvSpPr>
            <p:cNvPr id="555" name="Google Shape;555;p4"/>
            <p:cNvSpPr/>
            <p:nvPr/>
          </p:nvSpPr>
          <p:spPr>
            <a:xfrm rot="10800000">
              <a:off x="86091" y="292613"/>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56" name="Google Shape;556;p4"/>
            <p:cNvSpPr/>
            <p:nvPr/>
          </p:nvSpPr>
          <p:spPr>
            <a:xfrm rot="10800000">
              <a:off x="8095441" y="18623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57" name="Shape 557"/>
        <p:cNvGrpSpPr/>
        <p:nvPr/>
      </p:nvGrpSpPr>
      <p:grpSpPr>
        <a:xfrm>
          <a:off x="0" y="0"/>
          <a:ext cx="0" cy="0"/>
          <a:chOff x="0" y="0"/>
          <a:chExt cx="0" cy="0"/>
        </a:xfrm>
      </p:grpSpPr>
      <p:sp>
        <p:nvSpPr>
          <p:cNvPr id="558" name="Google Shape;558;p5"/>
          <p:cNvSpPr txBox="1"/>
          <p:nvPr>
            <p:ph idx="1" type="subTitle"/>
          </p:nvPr>
        </p:nvSpPr>
        <p:spPr>
          <a:xfrm>
            <a:off x="721731" y="1937997"/>
            <a:ext cx="25419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algn="ctr">
              <a:lnSpc>
                <a:spcPct val="100000"/>
              </a:lnSpc>
              <a:spcBef>
                <a:spcPts val="0"/>
              </a:spcBef>
              <a:spcAft>
                <a:spcPts val="0"/>
              </a:spcAft>
              <a:buSzPts val="2400"/>
              <a:buNone/>
              <a:defRPr b="1" sz="2400"/>
            </a:lvl2pPr>
            <a:lvl3pPr lvl="2" algn="ctr">
              <a:lnSpc>
                <a:spcPct val="100000"/>
              </a:lnSpc>
              <a:spcBef>
                <a:spcPts val="0"/>
              </a:spcBef>
              <a:spcAft>
                <a:spcPts val="0"/>
              </a:spcAft>
              <a:buSzPts val="2400"/>
              <a:buNone/>
              <a:defRPr b="1" sz="2400"/>
            </a:lvl3pPr>
            <a:lvl4pPr lvl="3" algn="ctr">
              <a:lnSpc>
                <a:spcPct val="100000"/>
              </a:lnSpc>
              <a:spcBef>
                <a:spcPts val="0"/>
              </a:spcBef>
              <a:spcAft>
                <a:spcPts val="0"/>
              </a:spcAft>
              <a:buSzPts val="2400"/>
              <a:buNone/>
              <a:defRPr b="1" sz="2400"/>
            </a:lvl4pPr>
            <a:lvl5pPr lvl="4" algn="ctr">
              <a:lnSpc>
                <a:spcPct val="100000"/>
              </a:lnSpc>
              <a:spcBef>
                <a:spcPts val="0"/>
              </a:spcBef>
              <a:spcAft>
                <a:spcPts val="0"/>
              </a:spcAft>
              <a:buSzPts val="2400"/>
              <a:buNone/>
              <a:defRPr b="1" sz="2400"/>
            </a:lvl5pPr>
            <a:lvl6pPr lvl="5" algn="ctr">
              <a:lnSpc>
                <a:spcPct val="100000"/>
              </a:lnSpc>
              <a:spcBef>
                <a:spcPts val="0"/>
              </a:spcBef>
              <a:spcAft>
                <a:spcPts val="0"/>
              </a:spcAft>
              <a:buSzPts val="2400"/>
              <a:buNone/>
              <a:defRPr b="1" sz="2400"/>
            </a:lvl6pPr>
            <a:lvl7pPr lvl="6" algn="ctr">
              <a:lnSpc>
                <a:spcPct val="100000"/>
              </a:lnSpc>
              <a:spcBef>
                <a:spcPts val="0"/>
              </a:spcBef>
              <a:spcAft>
                <a:spcPts val="0"/>
              </a:spcAft>
              <a:buSzPts val="2400"/>
              <a:buNone/>
              <a:defRPr b="1" sz="2400"/>
            </a:lvl7pPr>
            <a:lvl8pPr lvl="7" algn="ctr">
              <a:lnSpc>
                <a:spcPct val="100000"/>
              </a:lnSpc>
              <a:spcBef>
                <a:spcPts val="0"/>
              </a:spcBef>
              <a:spcAft>
                <a:spcPts val="0"/>
              </a:spcAft>
              <a:buSzPts val="2400"/>
              <a:buNone/>
              <a:defRPr b="1" sz="2400"/>
            </a:lvl8pPr>
            <a:lvl9pPr lvl="8" algn="ctr">
              <a:lnSpc>
                <a:spcPct val="100000"/>
              </a:lnSpc>
              <a:spcBef>
                <a:spcPts val="0"/>
              </a:spcBef>
              <a:spcAft>
                <a:spcPts val="0"/>
              </a:spcAft>
              <a:buSzPts val="2400"/>
              <a:buNone/>
              <a:defRPr b="1" sz="2400"/>
            </a:lvl9pPr>
          </a:lstStyle>
          <a:p/>
        </p:txBody>
      </p:sp>
      <p:sp>
        <p:nvSpPr>
          <p:cNvPr id="559" name="Google Shape;559;p5"/>
          <p:cNvSpPr txBox="1"/>
          <p:nvPr>
            <p:ph idx="2" type="subTitle"/>
          </p:nvPr>
        </p:nvSpPr>
        <p:spPr>
          <a:xfrm>
            <a:off x="5880362" y="1937997"/>
            <a:ext cx="25419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560" name="Google Shape;560;p5"/>
          <p:cNvSpPr txBox="1"/>
          <p:nvPr>
            <p:ph idx="3" type="subTitle"/>
          </p:nvPr>
        </p:nvSpPr>
        <p:spPr>
          <a:xfrm>
            <a:off x="721742" y="2303800"/>
            <a:ext cx="2541900" cy="120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1" name="Google Shape;561;p5"/>
          <p:cNvSpPr txBox="1"/>
          <p:nvPr>
            <p:ph idx="4" type="subTitle"/>
          </p:nvPr>
        </p:nvSpPr>
        <p:spPr>
          <a:xfrm>
            <a:off x="5880369" y="2303800"/>
            <a:ext cx="2541900" cy="120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2" name="Google Shape;562;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563" name="Google Shape;563;p5"/>
          <p:cNvGrpSpPr/>
          <p:nvPr/>
        </p:nvGrpSpPr>
        <p:grpSpPr>
          <a:xfrm>
            <a:off x="317966" y="132605"/>
            <a:ext cx="8610300" cy="4806625"/>
            <a:chOff x="317966" y="132605"/>
            <a:chExt cx="8610300" cy="4806625"/>
          </a:xfrm>
        </p:grpSpPr>
        <p:sp>
          <p:nvSpPr>
            <p:cNvPr id="564" name="Google Shape;564;p5"/>
            <p:cNvSpPr/>
            <p:nvPr/>
          </p:nvSpPr>
          <p:spPr>
            <a:xfrm flipH="1">
              <a:off x="3913891" y="4787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65" name="Google Shape;565;p5"/>
            <p:cNvSpPr/>
            <p:nvPr/>
          </p:nvSpPr>
          <p:spPr>
            <a:xfrm flipH="1">
              <a:off x="711566" y="39531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66" name="Google Shape;566;p5"/>
            <p:cNvSpPr/>
            <p:nvPr/>
          </p:nvSpPr>
          <p:spPr>
            <a:xfrm flipH="1">
              <a:off x="600291" y="9919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67" name="Google Shape;567;p5"/>
            <p:cNvSpPr/>
            <p:nvPr/>
          </p:nvSpPr>
          <p:spPr>
            <a:xfrm flipH="1">
              <a:off x="7068666" y="132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68" name="Google Shape;568;p5"/>
            <p:cNvSpPr/>
            <p:nvPr/>
          </p:nvSpPr>
          <p:spPr>
            <a:xfrm flipH="1">
              <a:off x="8836766" y="2061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69" name="Google Shape;569;p5"/>
            <p:cNvSpPr/>
            <p:nvPr/>
          </p:nvSpPr>
          <p:spPr>
            <a:xfrm flipH="1">
              <a:off x="8119641" y="47753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70" name="Google Shape;570;p5"/>
            <p:cNvSpPr/>
            <p:nvPr/>
          </p:nvSpPr>
          <p:spPr>
            <a:xfrm flipH="1">
              <a:off x="8027041" y="48936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71" name="Google Shape;571;p5"/>
            <p:cNvSpPr/>
            <p:nvPr/>
          </p:nvSpPr>
          <p:spPr>
            <a:xfrm flipH="1">
              <a:off x="7186266" y="2570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72" name="Google Shape;572;p5"/>
            <p:cNvSpPr/>
            <p:nvPr/>
          </p:nvSpPr>
          <p:spPr>
            <a:xfrm flipH="1">
              <a:off x="472516" y="11905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73" name="Google Shape;573;p5"/>
            <p:cNvSpPr/>
            <p:nvPr/>
          </p:nvSpPr>
          <p:spPr>
            <a:xfrm flipH="1">
              <a:off x="317966" y="48132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574" name="Google Shape;574;p5"/>
          <p:cNvGrpSpPr/>
          <p:nvPr/>
        </p:nvGrpSpPr>
        <p:grpSpPr>
          <a:xfrm>
            <a:off x="-636708" y="-584667"/>
            <a:ext cx="10414214" cy="6315726"/>
            <a:chOff x="-636708" y="-584667"/>
            <a:chExt cx="10414214" cy="6315726"/>
          </a:xfrm>
        </p:grpSpPr>
        <p:grpSp>
          <p:nvGrpSpPr>
            <p:cNvPr id="575" name="Google Shape;575;p5"/>
            <p:cNvGrpSpPr/>
            <p:nvPr/>
          </p:nvGrpSpPr>
          <p:grpSpPr>
            <a:xfrm flipH="1" rot="10800000">
              <a:off x="4265832" y="4197773"/>
              <a:ext cx="875646" cy="1533286"/>
              <a:chOff x="6719040" y="824400"/>
              <a:chExt cx="509927" cy="892899"/>
            </a:xfrm>
          </p:grpSpPr>
          <p:sp>
            <p:nvSpPr>
              <p:cNvPr id="576" name="Google Shape;576;p5"/>
              <p:cNvSpPr/>
              <p:nvPr/>
            </p:nvSpPr>
            <p:spPr>
              <a:xfrm>
                <a:off x="6915240" y="1388160"/>
                <a:ext cx="127947" cy="211528"/>
              </a:xfrm>
              <a:custGeom>
                <a:rect b="b" l="l" r="r" t="t"/>
                <a:pathLst>
                  <a:path extrusionOk="0" h="213126" w="156510">
                    <a:moveTo>
                      <a:pt x="87587" y="209643"/>
                    </a:moveTo>
                    <a:cubicBezTo>
                      <a:pt x="97715" y="212852"/>
                      <a:pt x="110074" y="213126"/>
                      <a:pt x="117642" y="205672"/>
                    </a:cubicBezTo>
                    <a:cubicBezTo>
                      <a:pt x="120589" y="202770"/>
                      <a:pt x="122501" y="198969"/>
                      <a:pt x="123947" y="195100"/>
                    </a:cubicBezTo>
                    <a:cubicBezTo>
                      <a:pt x="130433" y="177734"/>
                      <a:pt x="128362" y="158069"/>
                      <a:pt x="121807" y="140726"/>
                    </a:cubicBezTo>
                    <a:cubicBezTo>
                      <a:pt x="115241" y="123394"/>
                      <a:pt x="104498" y="107985"/>
                      <a:pt x="93459" y="93100"/>
                    </a:cubicBezTo>
                    <a:cubicBezTo>
                      <a:pt x="69561" y="60872"/>
                      <a:pt x="44093" y="27358"/>
                      <a:pt x="14755" y="0"/>
                    </a:cubicBezTo>
                    <a:cubicBezTo>
                      <a:pt x="-26077" y="54602"/>
                      <a:pt x="24235" y="189558"/>
                      <a:pt x="87587" y="2096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
              <p:cNvSpPr/>
              <p:nvPr/>
            </p:nvSpPr>
            <p:spPr>
              <a:xfrm>
                <a:off x="6972120" y="1249560"/>
                <a:ext cx="169726" cy="244535"/>
              </a:xfrm>
              <a:custGeom>
                <a:rect b="b" l="l" r="r" t="t"/>
                <a:pathLst>
                  <a:path extrusionOk="0" h="245764" w="217598">
                    <a:moveTo>
                      <a:pt x="107129" y="230105"/>
                    </a:moveTo>
                    <a:cubicBezTo>
                      <a:pt x="115174" y="236056"/>
                      <a:pt x="123835" y="241667"/>
                      <a:pt x="133633" y="243715"/>
                    </a:cubicBezTo>
                    <a:cubicBezTo>
                      <a:pt x="143431" y="245764"/>
                      <a:pt x="154663" y="243579"/>
                      <a:pt x="161207" y="236000"/>
                    </a:cubicBezTo>
                    <a:cubicBezTo>
                      <a:pt x="165247" y="231311"/>
                      <a:pt x="167102" y="225143"/>
                      <a:pt x="168251" y="219066"/>
                    </a:cubicBezTo>
                    <a:cubicBezTo>
                      <a:pt x="173258" y="192573"/>
                      <a:pt x="166544" y="164851"/>
                      <a:pt x="154094" y="140942"/>
                    </a:cubicBezTo>
                    <a:cubicBezTo>
                      <a:pt x="141633" y="117032"/>
                      <a:pt x="123721" y="96423"/>
                      <a:pt x="105137" y="76884"/>
                    </a:cubicBezTo>
                    <a:cubicBezTo>
                      <a:pt x="79532" y="49958"/>
                      <a:pt x="52266" y="21588"/>
                      <a:pt x="21949" y="0"/>
                    </a:cubicBezTo>
                    <a:cubicBezTo>
                      <a:pt x="-44340" y="59734"/>
                      <a:pt x="55839" y="192152"/>
                      <a:pt x="107129" y="23010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
              <p:cNvSpPr/>
              <p:nvPr/>
            </p:nvSpPr>
            <p:spPr>
              <a:xfrm>
                <a:off x="7045560" y="1109520"/>
                <a:ext cx="183407" cy="232235"/>
              </a:xfrm>
              <a:custGeom>
                <a:rect b="b" l="l" r="r" t="t"/>
                <a:pathLst>
                  <a:path extrusionOk="0" h="235772" w="195634">
                    <a:moveTo>
                      <a:pt x="39676" y="139394"/>
                    </a:moveTo>
                    <a:cubicBezTo>
                      <a:pt x="64827" y="173500"/>
                      <a:pt x="94107" y="206013"/>
                      <a:pt x="131878" y="225234"/>
                    </a:cubicBezTo>
                    <a:cubicBezTo>
                      <a:pt x="143736" y="231265"/>
                      <a:pt x="158496" y="235772"/>
                      <a:pt x="169853" y="228853"/>
                    </a:cubicBezTo>
                    <a:cubicBezTo>
                      <a:pt x="181677" y="221661"/>
                      <a:pt x="184135" y="205535"/>
                      <a:pt x="182997" y="191731"/>
                    </a:cubicBezTo>
                    <a:cubicBezTo>
                      <a:pt x="179310" y="147030"/>
                      <a:pt x="151224" y="107598"/>
                      <a:pt x="117573" y="77942"/>
                    </a:cubicBezTo>
                    <a:cubicBezTo>
                      <a:pt x="83922" y="48286"/>
                      <a:pt x="44354" y="26277"/>
                      <a:pt x="7994" y="0"/>
                    </a:cubicBezTo>
                    <a:cubicBezTo>
                      <a:pt x="-11499" y="53589"/>
                      <a:pt x="6811" y="94830"/>
                      <a:pt x="39665" y="13938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
              <p:cNvSpPr/>
              <p:nvPr/>
            </p:nvSpPr>
            <p:spPr>
              <a:xfrm>
                <a:off x="6719040" y="1389968"/>
                <a:ext cx="208717" cy="112670"/>
              </a:xfrm>
              <a:custGeom>
                <a:rect b="b" l="l" r="r" t="t"/>
                <a:pathLst>
                  <a:path extrusionOk="0" h="119228" w="244113">
                    <a:moveTo>
                      <a:pt x="153346" y="70272"/>
                    </a:moveTo>
                    <a:cubicBezTo>
                      <a:pt x="119935" y="86432"/>
                      <a:pt x="85066" y="99587"/>
                      <a:pt x="49299" y="109522"/>
                    </a:cubicBezTo>
                    <a:cubicBezTo>
                      <a:pt x="41810" y="111604"/>
                      <a:pt x="34015" y="113550"/>
                      <a:pt x="26345" y="112321"/>
                    </a:cubicBezTo>
                    <a:cubicBezTo>
                      <a:pt x="5326" y="108953"/>
                      <a:pt x="-4984" y="81846"/>
                      <a:pt x="2356" y="61874"/>
                    </a:cubicBezTo>
                    <a:cubicBezTo>
                      <a:pt x="9696" y="41902"/>
                      <a:pt x="28803" y="28701"/>
                      <a:pt x="48127" y="19767"/>
                    </a:cubicBezTo>
                    <a:cubicBezTo>
                      <a:pt x="93351" y="-1149"/>
                      <a:pt x="145938" y="-5678"/>
                      <a:pt x="194076" y="7193"/>
                    </a:cubicBezTo>
                    <a:cubicBezTo>
                      <a:pt x="239129" y="19244"/>
                      <a:pt x="165034" y="64616"/>
                      <a:pt x="153346" y="7027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
              <p:cNvSpPr/>
              <p:nvPr/>
            </p:nvSpPr>
            <p:spPr>
              <a:xfrm>
                <a:off x="6728040" y="1222560"/>
                <a:ext cx="255161" cy="107616"/>
              </a:xfrm>
              <a:custGeom>
                <a:rect b="b" l="l" r="r" t="t"/>
                <a:pathLst>
                  <a:path extrusionOk="0" h="120241" w="255801">
                    <a:moveTo>
                      <a:pt x="103600" y="104399"/>
                    </a:moveTo>
                    <a:cubicBezTo>
                      <a:pt x="84402" y="107563"/>
                      <a:pt x="64510" y="109474"/>
                      <a:pt x="45641" y="104706"/>
                    </a:cubicBezTo>
                    <a:cubicBezTo>
                      <a:pt x="26773" y="99938"/>
                      <a:pt x="8930" y="87397"/>
                      <a:pt x="2318" y="69098"/>
                    </a:cubicBezTo>
                    <a:cubicBezTo>
                      <a:pt x="269" y="63419"/>
                      <a:pt x="-653" y="57217"/>
                      <a:pt x="508" y="51300"/>
                    </a:cubicBezTo>
                    <a:cubicBezTo>
                      <a:pt x="3695" y="35151"/>
                      <a:pt x="20583" y="25956"/>
                      <a:pt x="36037" y="20266"/>
                    </a:cubicBezTo>
                    <a:cubicBezTo>
                      <a:pt x="100698" y="-3564"/>
                      <a:pt x="192467" y="-10767"/>
                      <a:pt x="255148" y="22986"/>
                    </a:cubicBezTo>
                    <a:cubicBezTo>
                      <a:pt x="243472" y="82549"/>
                      <a:pt x="154469" y="96012"/>
                      <a:pt x="103612" y="1043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
              <p:cNvSpPr/>
              <p:nvPr/>
            </p:nvSpPr>
            <p:spPr>
              <a:xfrm>
                <a:off x="6788160" y="1074600"/>
                <a:ext cx="276398" cy="108237"/>
              </a:xfrm>
              <a:custGeom>
                <a:rect b="b" l="l" r="r" t="t"/>
                <a:pathLst>
                  <a:path extrusionOk="0" h="111012" w="277787">
                    <a:moveTo>
                      <a:pt x="59537" y="108451"/>
                    </a:moveTo>
                    <a:cubicBezTo>
                      <a:pt x="46371" y="108280"/>
                      <a:pt x="32806" y="107233"/>
                      <a:pt x="21050" y="101316"/>
                    </a:cubicBezTo>
                    <a:cubicBezTo>
                      <a:pt x="9294" y="95398"/>
                      <a:pt x="-322" y="83540"/>
                      <a:pt x="8" y="70385"/>
                    </a:cubicBezTo>
                    <a:cubicBezTo>
                      <a:pt x="384" y="54919"/>
                      <a:pt x="13551" y="42993"/>
                      <a:pt x="26649" y="34765"/>
                    </a:cubicBezTo>
                    <a:cubicBezTo>
                      <a:pt x="60994" y="13166"/>
                      <a:pt x="101666" y="3185"/>
                      <a:pt x="142156" y="693"/>
                    </a:cubicBezTo>
                    <a:cubicBezTo>
                      <a:pt x="182647" y="-1810"/>
                      <a:pt x="223228" y="2844"/>
                      <a:pt x="263377" y="8636"/>
                    </a:cubicBezTo>
                    <a:cubicBezTo>
                      <a:pt x="266427" y="9080"/>
                      <a:pt x="269602" y="9570"/>
                      <a:pt x="272105" y="11379"/>
                    </a:cubicBezTo>
                    <a:cubicBezTo>
                      <a:pt x="276646" y="14656"/>
                      <a:pt x="277465" y="21382"/>
                      <a:pt x="275497" y="26628"/>
                    </a:cubicBezTo>
                    <a:cubicBezTo>
                      <a:pt x="251644" y="90197"/>
                      <a:pt x="116176" y="109202"/>
                      <a:pt x="59537" y="10846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
              <p:cNvSpPr/>
              <p:nvPr/>
            </p:nvSpPr>
            <p:spPr>
              <a:xfrm>
                <a:off x="6858000" y="1511288"/>
                <a:ext cx="81708" cy="206011"/>
              </a:xfrm>
              <a:custGeom>
                <a:rect b="b" l="l" r="r" t="t"/>
                <a:pathLst>
                  <a:path extrusionOk="0" h="211293" w="86693">
                    <a:moveTo>
                      <a:pt x="478" y="92515"/>
                    </a:moveTo>
                    <a:cubicBezTo>
                      <a:pt x="-2128" y="128863"/>
                      <a:pt x="5895" y="165575"/>
                      <a:pt x="25229" y="193035"/>
                    </a:cubicBezTo>
                    <a:cubicBezTo>
                      <a:pt x="29451" y="199032"/>
                      <a:pt x="34743" y="204893"/>
                      <a:pt x="41776" y="205747"/>
                    </a:cubicBezTo>
                    <a:cubicBezTo>
                      <a:pt x="53805" y="207203"/>
                      <a:pt x="64013" y="193775"/>
                      <a:pt x="69464" y="181143"/>
                    </a:cubicBezTo>
                    <a:cubicBezTo>
                      <a:pt x="83541" y="148562"/>
                      <a:pt x="84565" y="111497"/>
                      <a:pt x="77953" y="77949"/>
                    </a:cubicBezTo>
                    <a:cubicBezTo>
                      <a:pt x="74107" y="58409"/>
                      <a:pt x="62943" y="-4090"/>
                      <a:pt x="38055" y="212"/>
                    </a:cubicBezTo>
                    <a:cubicBezTo>
                      <a:pt x="10527" y="4968"/>
                      <a:pt x="2117" y="69687"/>
                      <a:pt x="478" y="9250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
              <p:cNvSpPr/>
              <p:nvPr/>
            </p:nvSpPr>
            <p:spPr>
              <a:xfrm>
                <a:off x="6891480" y="824400"/>
                <a:ext cx="243974" cy="832303"/>
              </a:xfrm>
              <a:custGeom>
                <a:rect b="b" l="l" r="r" t="t"/>
                <a:pathLst>
                  <a:path extrusionOk="0" h="832303" w="260239">
                    <a:moveTo>
                      <a:pt x="7588" y="829234"/>
                    </a:moveTo>
                    <a:cubicBezTo>
                      <a:pt x="-15343" y="711746"/>
                      <a:pt x="16817" y="591596"/>
                      <a:pt x="62326" y="483405"/>
                    </a:cubicBezTo>
                    <a:cubicBezTo>
                      <a:pt x="108984" y="370720"/>
                      <a:pt x="170709" y="264169"/>
                      <a:pt x="207422" y="147580"/>
                    </a:cubicBezTo>
                    <a:cubicBezTo>
                      <a:pt x="222500" y="100535"/>
                      <a:pt x="233163" y="52227"/>
                      <a:pt x="237852" y="2906"/>
                    </a:cubicBezTo>
                    <a:cubicBezTo>
                      <a:pt x="238011" y="1142"/>
                      <a:pt x="239582" y="-156"/>
                      <a:pt x="241345" y="15"/>
                    </a:cubicBezTo>
                    <a:cubicBezTo>
                      <a:pt x="242984" y="174"/>
                      <a:pt x="244213" y="1551"/>
                      <a:pt x="244236" y="3156"/>
                    </a:cubicBezTo>
                    <a:cubicBezTo>
                      <a:pt x="244896" y="76455"/>
                      <a:pt x="225516" y="148821"/>
                      <a:pt x="198841" y="216555"/>
                    </a:cubicBezTo>
                    <a:cubicBezTo>
                      <a:pt x="136034" y="375625"/>
                      <a:pt x="29597" y="520265"/>
                      <a:pt x="9147" y="693675"/>
                    </a:cubicBezTo>
                    <a:cubicBezTo>
                      <a:pt x="6313" y="717926"/>
                      <a:pt x="5187" y="743406"/>
                      <a:pt x="6290" y="767816"/>
                    </a:cubicBezTo>
                    <a:cubicBezTo>
                      <a:pt x="6370" y="773563"/>
                      <a:pt x="7417" y="782462"/>
                      <a:pt x="7770" y="787993"/>
                    </a:cubicBezTo>
                    <a:cubicBezTo>
                      <a:pt x="8316" y="794388"/>
                      <a:pt x="9534" y="801705"/>
                      <a:pt x="10274" y="808056"/>
                    </a:cubicBezTo>
                    <a:cubicBezTo>
                      <a:pt x="11184" y="814087"/>
                      <a:pt x="12891" y="822360"/>
                      <a:pt x="13870" y="828119"/>
                    </a:cubicBezTo>
                    <a:cubicBezTo>
                      <a:pt x="14188" y="829848"/>
                      <a:pt x="13039" y="831510"/>
                      <a:pt x="11298" y="831828"/>
                    </a:cubicBezTo>
                    <a:cubicBezTo>
                      <a:pt x="9557" y="832147"/>
                      <a:pt x="7884" y="830986"/>
                      <a:pt x="7576" y="829234"/>
                    </a:cubicBezTo>
                    <a:lnTo>
                      <a:pt x="7576" y="8292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
              <p:cNvSpPr/>
              <p:nvPr/>
            </p:nvSpPr>
            <p:spPr>
              <a:xfrm>
                <a:off x="6919200" y="1416960"/>
                <a:ext cx="93208" cy="145878"/>
              </a:xfrm>
              <a:custGeom>
                <a:rect b="b" l="l" r="r" t="t"/>
                <a:pathLst>
                  <a:path extrusionOk="0" h="148476" w="95353">
                    <a:moveTo>
                      <a:pt x="89483" y="144886"/>
                    </a:moveTo>
                    <a:cubicBezTo>
                      <a:pt x="64754" y="111338"/>
                      <a:pt x="40822" y="76469"/>
                      <a:pt x="19962" y="40372"/>
                    </a:cubicBezTo>
                    <a:cubicBezTo>
                      <a:pt x="13237" y="28582"/>
                      <a:pt x="6101" y="15574"/>
                      <a:pt x="241" y="3364"/>
                    </a:cubicBezTo>
                    <a:cubicBezTo>
                      <a:pt x="-988" y="735"/>
                      <a:pt x="2812" y="-1405"/>
                      <a:pt x="4371" y="1145"/>
                    </a:cubicBezTo>
                    <a:cubicBezTo>
                      <a:pt x="18483" y="24906"/>
                      <a:pt x="33220" y="48804"/>
                      <a:pt x="48128" y="72065"/>
                    </a:cubicBezTo>
                    <a:cubicBezTo>
                      <a:pt x="55525" y="83593"/>
                      <a:pt x="74768" y="113568"/>
                      <a:pt x="81938" y="124755"/>
                    </a:cubicBezTo>
                    <a:cubicBezTo>
                      <a:pt x="85625" y="130661"/>
                      <a:pt x="89403" y="136522"/>
                      <a:pt x="93022" y="142473"/>
                    </a:cubicBezTo>
                    <a:cubicBezTo>
                      <a:pt x="94365" y="144715"/>
                      <a:pt x="91144" y="147071"/>
                      <a:pt x="89460" y="144886"/>
                    </a:cubicBezTo>
                    <a:lnTo>
                      <a:pt x="89460" y="1448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
              <p:cNvSpPr/>
              <p:nvPr/>
            </p:nvSpPr>
            <p:spPr>
              <a:xfrm>
                <a:off x="6971400" y="1265040"/>
                <a:ext cx="140172" cy="195132"/>
              </a:xfrm>
              <a:custGeom>
                <a:rect b="b" l="l" r="r" t="t"/>
                <a:pathLst>
                  <a:path extrusionOk="0" h="198104" w="142307">
                    <a:moveTo>
                      <a:pt x="136320" y="194556"/>
                    </a:moveTo>
                    <a:cubicBezTo>
                      <a:pt x="84439" y="136017"/>
                      <a:pt x="38520" y="71743"/>
                      <a:pt x="295" y="3496"/>
                    </a:cubicBezTo>
                    <a:cubicBezTo>
                      <a:pt x="-1059" y="959"/>
                      <a:pt x="2594" y="-1477"/>
                      <a:pt x="4335" y="1095"/>
                    </a:cubicBezTo>
                    <a:cubicBezTo>
                      <a:pt x="8830" y="8060"/>
                      <a:pt x="15544" y="18609"/>
                      <a:pt x="20176" y="25687"/>
                    </a:cubicBezTo>
                    <a:cubicBezTo>
                      <a:pt x="49229" y="70627"/>
                      <a:pt x="80217" y="114623"/>
                      <a:pt x="112673" y="157150"/>
                    </a:cubicBezTo>
                    <a:cubicBezTo>
                      <a:pt x="117100" y="162897"/>
                      <a:pt x="126124" y="174550"/>
                      <a:pt x="130585" y="180274"/>
                    </a:cubicBezTo>
                    <a:cubicBezTo>
                      <a:pt x="133623" y="184098"/>
                      <a:pt x="136639" y="187944"/>
                      <a:pt x="139644" y="191802"/>
                    </a:cubicBezTo>
                    <a:cubicBezTo>
                      <a:pt x="141248" y="193885"/>
                      <a:pt x="138244" y="196627"/>
                      <a:pt x="136332" y="194556"/>
                    </a:cubicBezTo>
                    <a:lnTo>
                      <a:pt x="136332" y="1945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
              <p:cNvSpPr/>
              <p:nvPr/>
            </p:nvSpPr>
            <p:spPr>
              <a:xfrm>
                <a:off x="7047360" y="1126800"/>
                <a:ext cx="149537" cy="182726"/>
              </a:xfrm>
              <a:custGeom>
                <a:rect b="b" l="l" r="r" t="t"/>
                <a:pathLst>
                  <a:path extrusionOk="0" h="184107" w="151047">
                    <a:moveTo>
                      <a:pt x="145891" y="181906"/>
                    </a:moveTo>
                    <a:cubicBezTo>
                      <a:pt x="92962" y="133005"/>
                      <a:pt x="46315" y="76811"/>
                      <a:pt x="7874" y="15859"/>
                    </a:cubicBezTo>
                    <a:cubicBezTo>
                      <a:pt x="5336" y="11774"/>
                      <a:pt x="2821" y="7677"/>
                      <a:pt x="340" y="3557"/>
                    </a:cubicBezTo>
                    <a:cubicBezTo>
                      <a:pt x="-331" y="2442"/>
                      <a:pt x="21" y="1008"/>
                      <a:pt x="1137" y="337"/>
                    </a:cubicBezTo>
                    <a:cubicBezTo>
                      <a:pt x="2206" y="-312"/>
                      <a:pt x="3595" y="7"/>
                      <a:pt x="4289" y="1031"/>
                    </a:cubicBezTo>
                    <a:cubicBezTo>
                      <a:pt x="7043" y="4946"/>
                      <a:pt x="9763" y="8883"/>
                      <a:pt x="12448" y="12844"/>
                    </a:cubicBezTo>
                    <a:cubicBezTo>
                      <a:pt x="42435" y="55928"/>
                      <a:pt x="74936" y="97579"/>
                      <a:pt x="109862" y="136761"/>
                    </a:cubicBezTo>
                    <a:cubicBezTo>
                      <a:pt x="118340" y="146309"/>
                      <a:pt x="130243" y="159145"/>
                      <a:pt x="138983" y="168443"/>
                    </a:cubicBezTo>
                    <a:cubicBezTo>
                      <a:pt x="142318" y="171891"/>
                      <a:pt x="145618" y="175362"/>
                      <a:pt x="148918" y="178856"/>
                    </a:cubicBezTo>
                    <a:cubicBezTo>
                      <a:pt x="150716" y="180768"/>
                      <a:pt x="147985" y="183795"/>
                      <a:pt x="145891" y="181906"/>
                    </a:cubicBezTo>
                    <a:lnTo>
                      <a:pt x="145891" y="1819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
              <p:cNvSpPr/>
              <p:nvPr/>
            </p:nvSpPr>
            <p:spPr>
              <a:xfrm>
                <a:off x="6744600" y="1419840"/>
                <a:ext cx="173532" cy="46749"/>
              </a:xfrm>
              <a:custGeom>
                <a:rect b="b" l="l" r="r" t="t"/>
                <a:pathLst>
                  <a:path extrusionOk="0" h="47102" w="173967">
                    <a:moveTo>
                      <a:pt x="1271" y="42603"/>
                    </a:moveTo>
                    <a:cubicBezTo>
                      <a:pt x="51548" y="20594"/>
                      <a:pt x="105557" y="6483"/>
                      <a:pt x="160159" y="941"/>
                    </a:cubicBezTo>
                    <a:cubicBezTo>
                      <a:pt x="163801" y="599"/>
                      <a:pt x="167454" y="281"/>
                      <a:pt x="171107" y="7"/>
                    </a:cubicBezTo>
                    <a:cubicBezTo>
                      <a:pt x="172404" y="-95"/>
                      <a:pt x="173531" y="872"/>
                      <a:pt x="173633" y="2170"/>
                    </a:cubicBezTo>
                    <a:cubicBezTo>
                      <a:pt x="173724" y="3410"/>
                      <a:pt x="172848" y="4491"/>
                      <a:pt x="171642" y="4673"/>
                    </a:cubicBezTo>
                    <a:cubicBezTo>
                      <a:pt x="168057" y="5276"/>
                      <a:pt x="164461" y="5845"/>
                      <a:pt x="160876" y="6380"/>
                    </a:cubicBezTo>
                    <a:cubicBezTo>
                      <a:pt x="135999" y="10466"/>
                      <a:pt x="110679" y="15450"/>
                      <a:pt x="86246" y="21550"/>
                    </a:cubicBezTo>
                    <a:cubicBezTo>
                      <a:pt x="61802" y="27559"/>
                      <a:pt x="37061" y="35001"/>
                      <a:pt x="13174" y="43070"/>
                    </a:cubicBezTo>
                    <a:cubicBezTo>
                      <a:pt x="9749" y="44276"/>
                      <a:pt x="6312" y="45459"/>
                      <a:pt x="2864" y="46609"/>
                    </a:cubicBezTo>
                    <a:cubicBezTo>
                      <a:pt x="1737" y="47007"/>
                      <a:pt x="486" y="46404"/>
                      <a:pt x="110" y="45266"/>
                    </a:cubicBezTo>
                    <a:cubicBezTo>
                      <a:pt x="-243" y="44208"/>
                      <a:pt x="281" y="43058"/>
                      <a:pt x="1282" y="42614"/>
                    </a:cubicBezTo>
                    <a:lnTo>
                      <a:pt x="1282" y="426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
              <p:cNvSpPr/>
              <p:nvPr/>
            </p:nvSpPr>
            <p:spPr>
              <a:xfrm>
                <a:off x="6760080" y="1260360"/>
                <a:ext cx="217529" cy="19800"/>
              </a:xfrm>
              <a:custGeom>
                <a:rect b="b" l="l" r="r" t="t"/>
                <a:pathLst>
                  <a:path extrusionOk="0" h="23784" w="218622">
                    <a:moveTo>
                      <a:pt x="1659" y="15562"/>
                    </a:moveTo>
                    <a:cubicBezTo>
                      <a:pt x="67049" y="529"/>
                      <a:pt x="135249" y="-3636"/>
                      <a:pt x="202004" y="3169"/>
                    </a:cubicBezTo>
                    <a:cubicBezTo>
                      <a:pt x="206454" y="3659"/>
                      <a:pt x="210904" y="4182"/>
                      <a:pt x="215342" y="4740"/>
                    </a:cubicBezTo>
                    <a:cubicBezTo>
                      <a:pt x="216628" y="4899"/>
                      <a:pt x="217538" y="6071"/>
                      <a:pt x="217379" y="7357"/>
                    </a:cubicBezTo>
                    <a:cubicBezTo>
                      <a:pt x="217220" y="8598"/>
                      <a:pt x="216116" y="9497"/>
                      <a:pt x="214887" y="9405"/>
                    </a:cubicBezTo>
                    <a:cubicBezTo>
                      <a:pt x="210448" y="9178"/>
                      <a:pt x="206010" y="8928"/>
                      <a:pt x="201572" y="8632"/>
                    </a:cubicBezTo>
                    <a:cubicBezTo>
                      <a:pt x="170755" y="7061"/>
                      <a:pt x="139175" y="6765"/>
                      <a:pt x="108392" y="8313"/>
                    </a:cubicBezTo>
                    <a:cubicBezTo>
                      <a:pt x="77621" y="9735"/>
                      <a:pt x="46166" y="13093"/>
                      <a:pt x="15668" y="17690"/>
                    </a:cubicBezTo>
                    <a:cubicBezTo>
                      <a:pt x="11275" y="18418"/>
                      <a:pt x="6860" y="19113"/>
                      <a:pt x="2456" y="19773"/>
                    </a:cubicBezTo>
                    <a:cubicBezTo>
                      <a:pt x="-151" y="20148"/>
                      <a:pt x="-1084" y="16233"/>
                      <a:pt x="1659" y="15551"/>
                    </a:cubicBezTo>
                    <a:lnTo>
                      <a:pt x="1659" y="155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
              <p:cNvSpPr/>
              <p:nvPr/>
            </p:nvSpPr>
            <p:spPr>
              <a:xfrm>
                <a:off x="6825240" y="1090800"/>
                <a:ext cx="229929" cy="40645"/>
              </a:xfrm>
              <a:custGeom>
                <a:rect b="b" l="l" r="r" t="t"/>
                <a:pathLst>
                  <a:path extrusionOk="0" h="41264" w="231084">
                    <a:moveTo>
                      <a:pt x="1541" y="36553"/>
                    </a:moveTo>
                    <a:cubicBezTo>
                      <a:pt x="56723" y="20985"/>
                      <a:pt x="113282" y="10254"/>
                      <a:pt x="170273" y="4006"/>
                    </a:cubicBezTo>
                    <a:cubicBezTo>
                      <a:pt x="189289" y="1992"/>
                      <a:pt x="208385" y="250"/>
                      <a:pt x="227538" y="0"/>
                    </a:cubicBezTo>
                    <a:cubicBezTo>
                      <a:pt x="228835" y="-11"/>
                      <a:pt x="229893" y="1024"/>
                      <a:pt x="229916" y="2322"/>
                    </a:cubicBezTo>
                    <a:cubicBezTo>
                      <a:pt x="229928" y="3562"/>
                      <a:pt x="228972" y="4586"/>
                      <a:pt x="227754" y="4689"/>
                    </a:cubicBezTo>
                    <a:cubicBezTo>
                      <a:pt x="208817" y="6214"/>
                      <a:pt x="189949" y="8399"/>
                      <a:pt x="171104" y="10925"/>
                    </a:cubicBezTo>
                    <a:cubicBezTo>
                      <a:pt x="123968" y="17138"/>
                      <a:pt x="77059" y="25013"/>
                      <a:pt x="30526" y="34800"/>
                    </a:cubicBezTo>
                    <a:cubicBezTo>
                      <a:pt x="21183" y="36655"/>
                      <a:pt x="11908" y="38772"/>
                      <a:pt x="2577" y="40729"/>
                    </a:cubicBezTo>
                    <a:cubicBezTo>
                      <a:pt x="5" y="41253"/>
                      <a:pt x="-1156" y="37395"/>
                      <a:pt x="1541" y="36553"/>
                    </a:cubicBezTo>
                    <a:lnTo>
                      <a:pt x="1541" y="365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5"/>
            <p:cNvGrpSpPr/>
            <p:nvPr/>
          </p:nvGrpSpPr>
          <p:grpSpPr>
            <a:xfrm>
              <a:off x="75764" y="-489674"/>
              <a:ext cx="799348" cy="1406925"/>
              <a:chOff x="6719828" y="824400"/>
              <a:chExt cx="509139" cy="896131"/>
            </a:xfrm>
          </p:grpSpPr>
          <p:sp>
            <p:nvSpPr>
              <p:cNvPr id="591" name="Google Shape;591;p5"/>
              <p:cNvSpPr/>
              <p:nvPr/>
            </p:nvSpPr>
            <p:spPr>
              <a:xfrm>
                <a:off x="6916028" y="1388160"/>
                <a:ext cx="127947" cy="211528"/>
              </a:xfrm>
              <a:custGeom>
                <a:rect b="b" l="l" r="r" t="t"/>
                <a:pathLst>
                  <a:path extrusionOk="0" h="213126" w="156510">
                    <a:moveTo>
                      <a:pt x="87587" y="209643"/>
                    </a:moveTo>
                    <a:cubicBezTo>
                      <a:pt x="97715" y="212852"/>
                      <a:pt x="110074" y="213126"/>
                      <a:pt x="117642" y="205672"/>
                    </a:cubicBezTo>
                    <a:cubicBezTo>
                      <a:pt x="120589" y="202770"/>
                      <a:pt x="122501" y="198969"/>
                      <a:pt x="123947" y="195100"/>
                    </a:cubicBezTo>
                    <a:cubicBezTo>
                      <a:pt x="130433" y="177734"/>
                      <a:pt x="128362" y="158069"/>
                      <a:pt x="121807" y="140726"/>
                    </a:cubicBezTo>
                    <a:cubicBezTo>
                      <a:pt x="115241" y="123394"/>
                      <a:pt x="104498" y="107985"/>
                      <a:pt x="93459" y="93100"/>
                    </a:cubicBezTo>
                    <a:cubicBezTo>
                      <a:pt x="69561" y="60872"/>
                      <a:pt x="44093" y="27358"/>
                      <a:pt x="14755" y="0"/>
                    </a:cubicBezTo>
                    <a:cubicBezTo>
                      <a:pt x="-26077" y="54602"/>
                      <a:pt x="24235" y="189558"/>
                      <a:pt x="87587" y="2096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
              <p:cNvSpPr/>
              <p:nvPr/>
            </p:nvSpPr>
            <p:spPr>
              <a:xfrm>
                <a:off x="6972120" y="1249560"/>
                <a:ext cx="169726" cy="244535"/>
              </a:xfrm>
              <a:custGeom>
                <a:rect b="b" l="l" r="r" t="t"/>
                <a:pathLst>
                  <a:path extrusionOk="0" h="245764" w="217598">
                    <a:moveTo>
                      <a:pt x="107129" y="230105"/>
                    </a:moveTo>
                    <a:cubicBezTo>
                      <a:pt x="115174" y="236056"/>
                      <a:pt x="123835" y="241667"/>
                      <a:pt x="133633" y="243715"/>
                    </a:cubicBezTo>
                    <a:cubicBezTo>
                      <a:pt x="143431" y="245764"/>
                      <a:pt x="154663" y="243579"/>
                      <a:pt x="161207" y="236000"/>
                    </a:cubicBezTo>
                    <a:cubicBezTo>
                      <a:pt x="165247" y="231311"/>
                      <a:pt x="167102" y="225143"/>
                      <a:pt x="168251" y="219066"/>
                    </a:cubicBezTo>
                    <a:cubicBezTo>
                      <a:pt x="173258" y="192573"/>
                      <a:pt x="166544" y="164851"/>
                      <a:pt x="154094" y="140942"/>
                    </a:cubicBezTo>
                    <a:cubicBezTo>
                      <a:pt x="141633" y="117032"/>
                      <a:pt x="123721" y="96423"/>
                      <a:pt x="105137" y="76884"/>
                    </a:cubicBezTo>
                    <a:cubicBezTo>
                      <a:pt x="79532" y="49958"/>
                      <a:pt x="52266" y="21588"/>
                      <a:pt x="21949" y="0"/>
                    </a:cubicBezTo>
                    <a:cubicBezTo>
                      <a:pt x="-44340" y="59734"/>
                      <a:pt x="55839" y="192152"/>
                      <a:pt x="107129" y="2301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
              <p:cNvSpPr/>
              <p:nvPr/>
            </p:nvSpPr>
            <p:spPr>
              <a:xfrm>
                <a:off x="7045560" y="1109520"/>
                <a:ext cx="183407" cy="232235"/>
              </a:xfrm>
              <a:custGeom>
                <a:rect b="b" l="l" r="r" t="t"/>
                <a:pathLst>
                  <a:path extrusionOk="0" h="235772" w="195634">
                    <a:moveTo>
                      <a:pt x="39676" y="139394"/>
                    </a:moveTo>
                    <a:cubicBezTo>
                      <a:pt x="64827" y="173500"/>
                      <a:pt x="94107" y="206013"/>
                      <a:pt x="131878" y="225234"/>
                    </a:cubicBezTo>
                    <a:cubicBezTo>
                      <a:pt x="143736" y="231265"/>
                      <a:pt x="158496" y="235772"/>
                      <a:pt x="169853" y="228853"/>
                    </a:cubicBezTo>
                    <a:cubicBezTo>
                      <a:pt x="181677" y="221661"/>
                      <a:pt x="184135" y="205535"/>
                      <a:pt x="182997" y="191731"/>
                    </a:cubicBezTo>
                    <a:cubicBezTo>
                      <a:pt x="179310" y="147030"/>
                      <a:pt x="151224" y="107598"/>
                      <a:pt x="117573" y="77942"/>
                    </a:cubicBezTo>
                    <a:cubicBezTo>
                      <a:pt x="83922" y="48286"/>
                      <a:pt x="44354" y="26277"/>
                      <a:pt x="7994" y="0"/>
                    </a:cubicBezTo>
                    <a:cubicBezTo>
                      <a:pt x="-11499" y="53589"/>
                      <a:pt x="6811" y="94830"/>
                      <a:pt x="39665" y="1393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
              <p:cNvSpPr/>
              <p:nvPr/>
            </p:nvSpPr>
            <p:spPr>
              <a:xfrm>
                <a:off x="6719828" y="1393200"/>
                <a:ext cx="208717" cy="112670"/>
              </a:xfrm>
              <a:custGeom>
                <a:rect b="b" l="l" r="r" t="t"/>
                <a:pathLst>
                  <a:path extrusionOk="0" h="119228" w="244113">
                    <a:moveTo>
                      <a:pt x="153346" y="70272"/>
                    </a:moveTo>
                    <a:cubicBezTo>
                      <a:pt x="119935" y="86432"/>
                      <a:pt x="85066" y="99587"/>
                      <a:pt x="49299" y="109522"/>
                    </a:cubicBezTo>
                    <a:cubicBezTo>
                      <a:pt x="41810" y="111604"/>
                      <a:pt x="34015" y="113550"/>
                      <a:pt x="26345" y="112321"/>
                    </a:cubicBezTo>
                    <a:cubicBezTo>
                      <a:pt x="5326" y="108953"/>
                      <a:pt x="-4984" y="81846"/>
                      <a:pt x="2356" y="61874"/>
                    </a:cubicBezTo>
                    <a:cubicBezTo>
                      <a:pt x="9696" y="41902"/>
                      <a:pt x="28803" y="28701"/>
                      <a:pt x="48127" y="19767"/>
                    </a:cubicBezTo>
                    <a:cubicBezTo>
                      <a:pt x="93351" y="-1149"/>
                      <a:pt x="145938" y="-5678"/>
                      <a:pt x="194076" y="7193"/>
                    </a:cubicBezTo>
                    <a:cubicBezTo>
                      <a:pt x="239129" y="19244"/>
                      <a:pt x="165034" y="64616"/>
                      <a:pt x="153346" y="70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
              <p:cNvSpPr/>
              <p:nvPr/>
            </p:nvSpPr>
            <p:spPr>
              <a:xfrm>
                <a:off x="6728040" y="1222560"/>
                <a:ext cx="255161" cy="107616"/>
              </a:xfrm>
              <a:custGeom>
                <a:rect b="b" l="l" r="r" t="t"/>
                <a:pathLst>
                  <a:path extrusionOk="0" h="120241" w="255801">
                    <a:moveTo>
                      <a:pt x="103600" y="104399"/>
                    </a:moveTo>
                    <a:cubicBezTo>
                      <a:pt x="84402" y="107563"/>
                      <a:pt x="64510" y="109474"/>
                      <a:pt x="45641" y="104706"/>
                    </a:cubicBezTo>
                    <a:cubicBezTo>
                      <a:pt x="26773" y="99938"/>
                      <a:pt x="8930" y="87397"/>
                      <a:pt x="2318" y="69098"/>
                    </a:cubicBezTo>
                    <a:cubicBezTo>
                      <a:pt x="269" y="63419"/>
                      <a:pt x="-653" y="57217"/>
                      <a:pt x="508" y="51300"/>
                    </a:cubicBezTo>
                    <a:cubicBezTo>
                      <a:pt x="3695" y="35151"/>
                      <a:pt x="20583" y="25956"/>
                      <a:pt x="36037" y="20266"/>
                    </a:cubicBezTo>
                    <a:cubicBezTo>
                      <a:pt x="100698" y="-3564"/>
                      <a:pt x="192467" y="-10767"/>
                      <a:pt x="255148" y="22986"/>
                    </a:cubicBezTo>
                    <a:cubicBezTo>
                      <a:pt x="243472" y="82549"/>
                      <a:pt x="154469" y="96012"/>
                      <a:pt x="103612" y="1043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
              <p:cNvSpPr/>
              <p:nvPr/>
            </p:nvSpPr>
            <p:spPr>
              <a:xfrm>
                <a:off x="6788160" y="1074600"/>
                <a:ext cx="276398" cy="108237"/>
              </a:xfrm>
              <a:custGeom>
                <a:rect b="b" l="l" r="r" t="t"/>
                <a:pathLst>
                  <a:path extrusionOk="0" h="111012" w="277787">
                    <a:moveTo>
                      <a:pt x="59537" y="108451"/>
                    </a:moveTo>
                    <a:cubicBezTo>
                      <a:pt x="46371" y="108280"/>
                      <a:pt x="32806" y="107233"/>
                      <a:pt x="21050" y="101316"/>
                    </a:cubicBezTo>
                    <a:cubicBezTo>
                      <a:pt x="9294" y="95398"/>
                      <a:pt x="-322" y="83540"/>
                      <a:pt x="8" y="70385"/>
                    </a:cubicBezTo>
                    <a:cubicBezTo>
                      <a:pt x="384" y="54919"/>
                      <a:pt x="13551" y="42993"/>
                      <a:pt x="26649" y="34765"/>
                    </a:cubicBezTo>
                    <a:cubicBezTo>
                      <a:pt x="60994" y="13166"/>
                      <a:pt x="101666" y="3185"/>
                      <a:pt x="142156" y="693"/>
                    </a:cubicBezTo>
                    <a:cubicBezTo>
                      <a:pt x="182647" y="-1810"/>
                      <a:pt x="223228" y="2844"/>
                      <a:pt x="263377" y="8636"/>
                    </a:cubicBezTo>
                    <a:cubicBezTo>
                      <a:pt x="266427" y="9080"/>
                      <a:pt x="269602" y="9570"/>
                      <a:pt x="272105" y="11379"/>
                    </a:cubicBezTo>
                    <a:cubicBezTo>
                      <a:pt x="276646" y="14656"/>
                      <a:pt x="277465" y="21382"/>
                      <a:pt x="275497" y="26628"/>
                    </a:cubicBezTo>
                    <a:cubicBezTo>
                      <a:pt x="251644" y="90197"/>
                      <a:pt x="116176" y="109202"/>
                      <a:pt x="59537" y="1084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
              <p:cNvSpPr/>
              <p:nvPr/>
            </p:nvSpPr>
            <p:spPr>
              <a:xfrm>
                <a:off x="6858788" y="1514520"/>
                <a:ext cx="81708" cy="206011"/>
              </a:xfrm>
              <a:custGeom>
                <a:rect b="b" l="l" r="r" t="t"/>
                <a:pathLst>
                  <a:path extrusionOk="0" h="211293" w="86693">
                    <a:moveTo>
                      <a:pt x="478" y="92515"/>
                    </a:moveTo>
                    <a:cubicBezTo>
                      <a:pt x="-2128" y="128863"/>
                      <a:pt x="5895" y="165575"/>
                      <a:pt x="25229" y="193035"/>
                    </a:cubicBezTo>
                    <a:cubicBezTo>
                      <a:pt x="29451" y="199032"/>
                      <a:pt x="34743" y="204893"/>
                      <a:pt x="41776" y="205747"/>
                    </a:cubicBezTo>
                    <a:cubicBezTo>
                      <a:pt x="53805" y="207203"/>
                      <a:pt x="64013" y="193775"/>
                      <a:pt x="69464" y="181143"/>
                    </a:cubicBezTo>
                    <a:cubicBezTo>
                      <a:pt x="83541" y="148562"/>
                      <a:pt x="84565" y="111497"/>
                      <a:pt x="77953" y="77949"/>
                    </a:cubicBezTo>
                    <a:cubicBezTo>
                      <a:pt x="74107" y="58409"/>
                      <a:pt x="62943" y="-4090"/>
                      <a:pt x="38055" y="212"/>
                    </a:cubicBezTo>
                    <a:cubicBezTo>
                      <a:pt x="10527" y="4968"/>
                      <a:pt x="2117" y="69687"/>
                      <a:pt x="478" y="9250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
              <p:cNvSpPr/>
              <p:nvPr/>
            </p:nvSpPr>
            <p:spPr>
              <a:xfrm>
                <a:off x="6891480" y="824400"/>
                <a:ext cx="243974" cy="832303"/>
              </a:xfrm>
              <a:custGeom>
                <a:rect b="b" l="l" r="r" t="t"/>
                <a:pathLst>
                  <a:path extrusionOk="0" h="832303" w="260239">
                    <a:moveTo>
                      <a:pt x="7588" y="829234"/>
                    </a:moveTo>
                    <a:cubicBezTo>
                      <a:pt x="-15343" y="711746"/>
                      <a:pt x="16817" y="591596"/>
                      <a:pt x="62326" y="483405"/>
                    </a:cubicBezTo>
                    <a:cubicBezTo>
                      <a:pt x="108984" y="370720"/>
                      <a:pt x="170709" y="264169"/>
                      <a:pt x="207422" y="147580"/>
                    </a:cubicBezTo>
                    <a:cubicBezTo>
                      <a:pt x="222500" y="100535"/>
                      <a:pt x="233163" y="52227"/>
                      <a:pt x="237852" y="2906"/>
                    </a:cubicBezTo>
                    <a:cubicBezTo>
                      <a:pt x="238011" y="1142"/>
                      <a:pt x="239582" y="-156"/>
                      <a:pt x="241345" y="15"/>
                    </a:cubicBezTo>
                    <a:cubicBezTo>
                      <a:pt x="242984" y="174"/>
                      <a:pt x="244213" y="1551"/>
                      <a:pt x="244236" y="3156"/>
                    </a:cubicBezTo>
                    <a:cubicBezTo>
                      <a:pt x="244896" y="76455"/>
                      <a:pt x="225516" y="148821"/>
                      <a:pt x="198841" y="216555"/>
                    </a:cubicBezTo>
                    <a:cubicBezTo>
                      <a:pt x="136034" y="375625"/>
                      <a:pt x="29597" y="520265"/>
                      <a:pt x="9147" y="693675"/>
                    </a:cubicBezTo>
                    <a:cubicBezTo>
                      <a:pt x="6313" y="717926"/>
                      <a:pt x="5187" y="743406"/>
                      <a:pt x="6290" y="767816"/>
                    </a:cubicBezTo>
                    <a:cubicBezTo>
                      <a:pt x="6370" y="773563"/>
                      <a:pt x="7417" y="782462"/>
                      <a:pt x="7770" y="787993"/>
                    </a:cubicBezTo>
                    <a:cubicBezTo>
                      <a:pt x="8316" y="794388"/>
                      <a:pt x="9534" y="801705"/>
                      <a:pt x="10274" y="808056"/>
                    </a:cubicBezTo>
                    <a:cubicBezTo>
                      <a:pt x="11184" y="814087"/>
                      <a:pt x="12891" y="822360"/>
                      <a:pt x="13870" y="828119"/>
                    </a:cubicBezTo>
                    <a:cubicBezTo>
                      <a:pt x="14188" y="829848"/>
                      <a:pt x="13039" y="831510"/>
                      <a:pt x="11298" y="831828"/>
                    </a:cubicBezTo>
                    <a:cubicBezTo>
                      <a:pt x="9557" y="832147"/>
                      <a:pt x="7884" y="830986"/>
                      <a:pt x="7576" y="829234"/>
                    </a:cubicBezTo>
                    <a:lnTo>
                      <a:pt x="7576" y="8292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
              <p:cNvSpPr/>
              <p:nvPr/>
            </p:nvSpPr>
            <p:spPr>
              <a:xfrm>
                <a:off x="6919200" y="1416960"/>
                <a:ext cx="93208" cy="145878"/>
              </a:xfrm>
              <a:custGeom>
                <a:rect b="b" l="l" r="r" t="t"/>
                <a:pathLst>
                  <a:path extrusionOk="0" h="148476" w="95353">
                    <a:moveTo>
                      <a:pt x="89483" y="144886"/>
                    </a:moveTo>
                    <a:cubicBezTo>
                      <a:pt x="64754" y="111338"/>
                      <a:pt x="40822" y="76469"/>
                      <a:pt x="19962" y="40372"/>
                    </a:cubicBezTo>
                    <a:cubicBezTo>
                      <a:pt x="13237" y="28582"/>
                      <a:pt x="6101" y="15574"/>
                      <a:pt x="241" y="3364"/>
                    </a:cubicBezTo>
                    <a:cubicBezTo>
                      <a:pt x="-988" y="735"/>
                      <a:pt x="2812" y="-1405"/>
                      <a:pt x="4371" y="1145"/>
                    </a:cubicBezTo>
                    <a:cubicBezTo>
                      <a:pt x="18483" y="24906"/>
                      <a:pt x="33220" y="48804"/>
                      <a:pt x="48128" y="72065"/>
                    </a:cubicBezTo>
                    <a:cubicBezTo>
                      <a:pt x="55525" y="83593"/>
                      <a:pt x="74768" y="113568"/>
                      <a:pt x="81938" y="124755"/>
                    </a:cubicBezTo>
                    <a:cubicBezTo>
                      <a:pt x="85625" y="130661"/>
                      <a:pt x="89403" y="136522"/>
                      <a:pt x="93022" y="142473"/>
                    </a:cubicBezTo>
                    <a:cubicBezTo>
                      <a:pt x="94365" y="144715"/>
                      <a:pt x="91144" y="147071"/>
                      <a:pt x="89460" y="144886"/>
                    </a:cubicBezTo>
                    <a:lnTo>
                      <a:pt x="89460" y="1448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
              <p:cNvSpPr/>
              <p:nvPr/>
            </p:nvSpPr>
            <p:spPr>
              <a:xfrm>
                <a:off x="6971400" y="1265040"/>
                <a:ext cx="140172" cy="195132"/>
              </a:xfrm>
              <a:custGeom>
                <a:rect b="b" l="l" r="r" t="t"/>
                <a:pathLst>
                  <a:path extrusionOk="0" h="198104" w="142307">
                    <a:moveTo>
                      <a:pt x="136320" y="194556"/>
                    </a:moveTo>
                    <a:cubicBezTo>
                      <a:pt x="84439" y="136017"/>
                      <a:pt x="38520" y="71743"/>
                      <a:pt x="295" y="3496"/>
                    </a:cubicBezTo>
                    <a:cubicBezTo>
                      <a:pt x="-1059" y="959"/>
                      <a:pt x="2594" y="-1477"/>
                      <a:pt x="4335" y="1095"/>
                    </a:cubicBezTo>
                    <a:cubicBezTo>
                      <a:pt x="8830" y="8060"/>
                      <a:pt x="15544" y="18609"/>
                      <a:pt x="20176" y="25687"/>
                    </a:cubicBezTo>
                    <a:cubicBezTo>
                      <a:pt x="49229" y="70627"/>
                      <a:pt x="80217" y="114623"/>
                      <a:pt x="112673" y="157150"/>
                    </a:cubicBezTo>
                    <a:cubicBezTo>
                      <a:pt x="117100" y="162897"/>
                      <a:pt x="126124" y="174550"/>
                      <a:pt x="130585" y="180274"/>
                    </a:cubicBezTo>
                    <a:cubicBezTo>
                      <a:pt x="133623" y="184098"/>
                      <a:pt x="136639" y="187944"/>
                      <a:pt x="139644" y="191802"/>
                    </a:cubicBezTo>
                    <a:cubicBezTo>
                      <a:pt x="141248" y="193885"/>
                      <a:pt x="138244" y="196627"/>
                      <a:pt x="136332" y="194556"/>
                    </a:cubicBezTo>
                    <a:lnTo>
                      <a:pt x="136332" y="1945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
              <p:cNvSpPr/>
              <p:nvPr/>
            </p:nvSpPr>
            <p:spPr>
              <a:xfrm>
                <a:off x="7047360" y="1126800"/>
                <a:ext cx="149537" cy="182726"/>
              </a:xfrm>
              <a:custGeom>
                <a:rect b="b" l="l" r="r" t="t"/>
                <a:pathLst>
                  <a:path extrusionOk="0" h="184107" w="151047">
                    <a:moveTo>
                      <a:pt x="145891" y="181906"/>
                    </a:moveTo>
                    <a:cubicBezTo>
                      <a:pt x="92962" y="133005"/>
                      <a:pt x="46315" y="76811"/>
                      <a:pt x="7874" y="15859"/>
                    </a:cubicBezTo>
                    <a:cubicBezTo>
                      <a:pt x="5336" y="11774"/>
                      <a:pt x="2821" y="7677"/>
                      <a:pt x="340" y="3557"/>
                    </a:cubicBezTo>
                    <a:cubicBezTo>
                      <a:pt x="-331" y="2442"/>
                      <a:pt x="21" y="1008"/>
                      <a:pt x="1137" y="337"/>
                    </a:cubicBezTo>
                    <a:cubicBezTo>
                      <a:pt x="2206" y="-312"/>
                      <a:pt x="3595" y="7"/>
                      <a:pt x="4289" y="1031"/>
                    </a:cubicBezTo>
                    <a:cubicBezTo>
                      <a:pt x="7043" y="4946"/>
                      <a:pt x="9763" y="8883"/>
                      <a:pt x="12448" y="12844"/>
                    </a:cubicBezTo>
                    <a:cubicBezTo>
                      <a:pt x="42435" y="55928"/>
                      <a:pt x="74936" y="97579"/>
                      <a:pt x="109862" y="136761"/>
                    </a:cubicBezTo>
                    <a:cubicBezTo>
                      <a:pt x="118340" y="146309"/>
                      <a:pt x="130243" y="159145"/>
                      <a:pt x="138983" y="168443"/>
                    </a:cubicBezTo>
                    <a:cubicBezTo>
                      <a:pt x="142318" y="171891"/>
                      <a:pt x="145618" y="175362"/>
                      <a:pt x="148918" y="178856"/>
                    </a:cubicBezTo>
                    <a:cubicBezTo>
                      <a:pt x="150716" y="180768"/>
                      <a:pt x="147985" y="183795"/>
                      <a:pt x="145891" y="181906"/>
                    </a:cubicBezTo>
                    <a:lnTo>
                      <a:pt x="145891" y="1819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
              <p:cNvSpPr/>
              <p:nvPr/>
            </p:nvSpPr>
            <p:spPr>
              <a:xfrm>
                <a:off x="6744600" y="1419840"/>
                <a:ext cx="173532" cy="46749"/>
              </a:xfrm>
              <a:custGeom>
                <a:rect b="b" l="l" r="r" t="t"/>
                <a:pathLst>
                  <a:path extrusionOk="0" h="47102" w="173967">
                    <a:moveTo>
                      <a:pt x="1271" y="42603"/>
                    </a:moveTo>
                    <a:cubicBezTo>
                      <a:pt x="51548" y="20594"/>
                      <a:pt x="105557" y="6483"/>
                      <a:pt x="160159" y="941"/>
                    </a:cubicBezTo>
                    <a:cubicBezTo>
                      <a:pt x="163801" y="599"/>
                      <a:pt x="167454" y="281"/>
                      <a:pt x="171107" y="7"/>
                    </a:cubicBezTo>
                    <a:cubicBezTo>
                      <a:pt x="172404" y="-95"/>
                      <a:pt x="173531" y="872"/>
                      <a:pt x="173633" y="2170"/>
                    </a:cubicBezTo>
                    <a:cubicBezTo>
                      <a:pt x="173724" y="3410"/>
                      <a:pt x="172848" y="4491"/>
                      <a:pt x="171642" y="4673"/>
                    </a:cubicBezTo>
                    <a:cubicBezTo>
                      <a:pt x="168057" y="5276"/>
                      <a:pt x="164461" y="5845"/>
                      <a:pt x="160876" y="6380"/>
                    </a:cubicBezTo>
                    <a:cubicBezTo>
                      <a:pt x="135999" y="10466"/>
                      <a:pt x="110679" y="15450"/>
                      <a:pt x="86246" y="21550"/>
                    </a:cubicBezTo>
                    <a:cubicBezTo>
                      <a:pt x="61802" y="27559"/>
                      <a:pt x="37061" y="35001"/>
                      <a:pt x="13174" y="43070"/>
                    </a:cubicBezTo>
                    <a:cubicBezTo>
                      <a:pt x="9749" y="44276"/>
                      <a:pt x="6312" y="45459"/>
                      <a:pt x="2864" y="46609"/>
                    </a:cubicBezTo>
                    <a:cubicBezTo>
                      <a:pt x="1737" y="47007"/>
                      <a:pt x="486" y="46404"/>
                      <a:pt x="110" y="45266"/>
                    </a:cubicBezTo>
                    <a:cubicBezTo>
                      <a:pt x="-243" y="44208"/>
                      <a:pt x="281" y="43058"/>
                      <a:pt x="1282" y="42614"/>
                    </a:cubicBezTo>
                    <a:lnTo>
                      <a:pt x="1282" y="426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
              <p:cNvSpPr/>
              <p:nvPr/>
            </p:nvSpPr>
            <p:spPr>
              <a:xfrm>
                <a:off x="6760080" y="1260360"/>
                <a:ext cx="217529" cy="19800"/>
              </a:xfrm>
              <a:custGeom>
                <a:rect b="b" l="l" r="r" t="t"/>
                <a:pathLst>
                  <a:path extrusionOk="0" h="23784" w="218622">
                    <a:moveTo>
                      <a:pt x="1659" y="15562"/>
                    </a:moveTo>
                    <a:cubicBezTo>
                      <a:pt x="67049" y="529"/>
                      <a:pt x="135249" y="-3636"/>
                      <a:pt x="202004" y="3169"/>
                    </a:cubicBezTo>
                    <a:cubicBezTo>
                      <a:pt x="206454" y="3659"/>
                      <a:pt x="210904" y="4182"/>
                      <a:pt x="215342" y="4740"/>
                    </a:cubicBezTo>
                    <a:cubicBezTo>
                      <a:pt x="216628" y="4899"/>
                      <a:pt x="217538" y="6071"/>
                      <a:pt x="217379" y="7357"/>
                    </a:cubicBezTo>
                    <a:cubicBezTo>
                      <a:pt x="217220" y="8598"/>
                      <a:pt x="216116" y="9497"/>
                      <a:pt x="214887" y="9405"/>
                    </a:cubicBezTo>
                    <a:cubicBezTo>
                      <a:pt x="210448" y="9178"/>
                      <a:pt x="206010" y="8928"/>
                      <a:pt x="201572" y="8632"/>
                    </a:cubicBezTo>
                    <a:cubicBezTo>
                      <a:pt x="170755" y="7061"/>
                      <a:pt x="139175" y="6765"/>
                      <a:pt x="108392" y="8313"/>
                    </a:cubicBezTo>
                    <a:cubicBezTo>
                      <a:pt x="77621" y="9735"/>
                      <a:pt x="46166" y="13093"/>
                      <a:pt x="15668" y="17690"/>
                    </a:cubicBezTo>
                    <a:cubicBezTo>
                      <a:pt x="11275" y="18418"/>
                      <a:pt x="6860" y="19113"/>
                      <a:pt x="2456" y="19773"/>
                    </a:cubicBezTo>
                    <a:cubicBezTo>
                      <a:pt x="-151" y="20148"/>
                      <a:pt x="-1084" y="16233"/>
                      <a:pt x="1659" y="15551"/>
                    </a:cubicBezTo>
                    <a:lnTo>
                      <a:pt x="1659" y="155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
              <p:cNvSpPr/>
              <p:nvPr/>
            </p:nvSpPr>
            <p:spPr>
              <a:xfrm>
                <a:off x="6825240" y="1090800"/>
                <a:ext cx="229929" cy="40645"/>
              </a:xfrm>
              <a:custGeom>
                <a:rect b="b" l="l" r="r" t="t"/>
                <a:pathLst>
                  <a:path extrusionOk="0" h="41264" w="231084">
                    <a:moveTo>
                      <a:pt x="1541" y="36553"/>
                    </a:moveTo>
                    <a:cubicBezTo>
                      <a:pt x="56723" y="20985"/>
                      <a:pt x="113282" y="10254"/>
                      <a:pt x="170273" y="4006"/>
                    </a:cubicBezTo>
                    <a:cubicBezTo>
                      <a:pt x="189289" y="1992"/>
                      <a:pt x="208385" y="250"/>
                      <a:pt x="227538" y="0"/>
                    </a:cubicBezTo>
                    <a:cubicBezTo>
                      <a:pt x="228835" y="-11"/>
                      <a:pt x="229893" y="1024"/>
                      <a:pt x="229916" y="2322"/>
                    </a:cubicBezTo>
                    <a:cubicBezTo>
                      <a:pt x="229928" y="3562"/>
                      <a:pt x="228972" y="4586"/>
                      <a:pt x="227754" y="4689"/>
                    </a:cubicBezTo>
                    <a:cubicBezTo>
                      <a:pt x="208817" y="6214"/>
                      <a:pt x="189949" y="8399"/>
                      <a:pt x="171104" y="10925"/>
                    </a:cubicBezTo>
                    <a:cubicBezTo>
                      <a:pt x="123968" y="17138"/>
                      <a:pt x="77059" y="25013"/>
                      <a:pt x="30526" y="34800"/>
                    </a:cubicBezTo>
                    <a:cubicBezTo>
                      <a:pt x="21183" y="36655"/>
                      <a:pt x="11908" y="38772"/>
                      <a:pt x="2577" y="40729"/>
                    </a:cubicBezTo>
                    <a:cubicBezTo>
                      <a:pt x="5" y="41253"/>
                      <a:pt x="-1156" y="37395"/>
                      <a:pt x="1541" y="36553"/>
                    </a:cubicBezTo>
                    <a:lnTo>
                      <a:pt x="1541" y="365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5"/>
            <p:cNvGrpSpPr/>
            <p:nvPr/>
          </p:nvGrpSpPr>
          <p:grpSpPr>
            <a:xfrm>
              <a:off x="1102552" y="-584667"/>
              <a:ext cx="641612" cy="1029680"/>
              <a:chOff x="4009828" y="-978791"/>
              <a:chExt cx="1184223" cy="1900481"/>
            </a:xfrm>
          </p:grpSpPr>
          <p:grpSp>
            <p:nvGrpSpPr>
              <p:cNvPr id="606" name="Google Shape;606;p5"/>
              <p:cNvGrpSpPr/>
              <p:nvPr/>
            </p:nvGrpSpPr>
            <p:grpSpPr>
              <a:xfrm flipH="1" rot="10800000">
                <a:off x="4321671" y="-978791"/>
                <a:ext cx="872381" cy="1900481"/>
                <a:chOff x="3534120" y="5131440"/>
                <a:chExt cx="547634" cy="1193095"/>
              </a:xfrm>
            </p:grpSpPr>
            <p:sp>
              <p:nvSpPr>
                <p:cNvPr id="607" name="Google Shape;607;p5"/>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5"/>
              <p:cNvGrpSpPr/>
              <p:nvPr/>
            </p:nvGrpSpPr>
            <p:grpSpPr>
              <a:xfrm flipH="1" rot="10800000">
                <a:off x="4009828" y="-826559"/>
                <a:ext cx="1124335" cy="1563600"/>
                <a:chOff x="3331080" y="5247360"/>
                <a:chExt cx="705797" cy="981606"/>
              </a:xfrm>
            </p:grpSpPr>
            <p:sp>
              <p:nvSpPr>
                <p:cNvPr id="615" name="Google Shape;615;p5"/>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 name="Google Shape;618;p5"/>
            <p:cNvGrpSpPr/>
            <p:nvPr/>
          </p:nvGrpSpPr>
          <p:grpSpPr>
            <a:xfrm rot="10800000">
              <a:off x="-636708" y="3676912"/>
              <a:ext cx="1265023" cy="927078"/>
              <a:chOff x="8589600" y="3435480"/>
              <a:chExt cx="822779" cy="602978"/>
            </a:xfrm>
          </p:grpSpPr>
          <p:sp>
            <p:nvSpPr>
              <p:cNvPr id="619" name="Google Shape;619;p5"/>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5"/>
            <p:cNvGrpSpPr/>
            <p:nvPr/>
          </p:nvGrpSpPr>
          <p:grpSpPr>
            <a:xfrm flipH="1">
              <a:off x="-447955" y="1051793"/>
              <a:ext cx="834927" cy="761110"/>
              <a:chOff x="4399920" y="3221280"/>
              <a:chExt cx="834927" cy="761110"/>
            </a:xfrm>
          </p:grpSpPr>
          <p:sp>
            <p:nvSpPr>
              <p:cNvPr id="632" name="Google Shape;632;p5"/>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5"/>
            <p:cNvGrpSpPr/>
            <p:nvPr/>
          </p:nvGrpSpPr>
          <p:grpSpPr>
            <a:xfrm flipH="1" rot="-1877061">
              <a:off x="5243728" y="4188632"/>
              <a:ext cx="401750" cy="1167547"/>
              <a:chOff x="3585600" y="2574720"/>
              <a:chExt cx="290642" cy="844651"/>
            </a:xfrm>
          </p:grpSpPr>
          <p:sp>
            <p:nvSpPr>
              <p:cNvPr id="649" name="Google Shape;649;p5"/>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5"/>
            <p:cNvGrpSpPr/>
            <p:nvPr/>
          </p:nvGrpSpPr>
          <p:grpSpPr>
            <a:xfrm flipH="1">
              <a:off x="8271364" y="-389199"/>
              <a:ext cx="800585" cy="1406925"/>
              <a:chOff x="6719040" y="824400"/>
              <a:chExt cx="509927" cy="896131"/>
            </a:xfrm>
          </p:grpSpPr>
          <p:sp>
            <p:nvSpPr>
              <p:cNvPr id="660" name="Google Shape;660;p5"/>
              <p:cNvSpPr/>
              <p:nvPr/>
            </p:nvSpPr>
            <p:spPr>
              <a:xfrm>
                <a:off x="6915240" y="1388160"/>
                <a:ext cx="127947" cy="211528"/>
              </a:xfrm>
              <a:custGeom>
                <a:rect b="b" l="l" r="r" t="t"/>
                <a:pathLst>
                  <a:path extrusionOk="0" h="213126" w="156510">
                    <a:moveTo>
                      <a:pt x="87587" y="209643"/>
                    </a:moveTo>
                    <a:cubicBezTo>
                      <a:pt x="97715" y="212852"/>
                      <a:pt x="110074" y="213126"/>
                      <a:pt x="117642" y="205672"/>
                    </a:cubicBezTo>
                    <a:cubicBezTo>
                      <a:pt x="120589" y="202770"/>
                      <a:pt x="122501" y="198969"/>
                      <a:pt x="123947" y="195100"/>
                    </a:cubicBezTo>
                    <a:cubicBezTo>
                      <a:pt x="130433" y="177734"/>
                      <a:pt x="128362" y="158069"/>
                      <a:pt x="121807" y="140726"/>
                    </a:cubicBezTo>
                    <a:cubicBezTo>
                      <a:pt x="115241" y="123394"/>
                      <a:pt x="104498" y="107985"/>
                      <a:pt x="93459" y="93100"/>
                    </a:cubicBezTo>
                    <a:cubicBezTo>
                      <a:pt x="69561" y="60872"/>
                      <a:pt x="44093" y="27358"/>
                      <a:pt x="14755" y="0"/>
                    </a:cubicBezTo>
                    <a:cubicBezTo>
                      <a:pt x="-26077" y="54602"/>
                      <a:pt x="24235" y="189558"/>
                      <a:pt x="87587" y="2096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
              <p:cNvSpPr/>
              <p:nvPr/>
            </p:nvSpPr>
            <p:spPr>
              <a:xfrm>
                <a:off x="6972120" y="1249560"/>
                <a:ext cx="169726" cy="244535"/>
              </a:xfrm>
              <a:custGeom>
                <a:rect b="b" l="l" r="r" t="t"/>
                <a:pathLst>
                  <a:path extrusionOk="0" h="245764" w="217598">
                    <a:moveTo>
                      <a:pt x="107129" y="230105"/>
                    </a:moveTo>
                    <a:cubicBezTo>
                      <a:pt x="115174" y="236056"/>
                      <a:pt x="123835" y="241667"/>
                      <a:pt x="133633" y="243715"/>
                    </a:cubicBezTo>
                    <a:cubicBezTo>
                      <a:pt x="143431" y="245764"/>
                      <a:pt x="154663" y="243579"/>
                      <a:pt x="161207" y="236000"/>
                    </a:cubicBezTo>
                    <a:cubicBezTo>
                      <a:pt x="165247" y="231311"/>
                      <a:pt x="167102" y="225143"/>
                      <a:pt x="168251" y="219066"/>
                    </a:cubicBezTo>
                    <a:cubicBezTo>
                      <a:pt x="173258" y="192573"/>
                      <a:pt x="166544" y="164851"/>
                      <a:pt x="154094" y="140942"/>
                    </a:cubicBezTo>
                    <a:cubicBezTo>
                      <a:pt x="141633" y="117032"/>
                      <a:pt x="123721" y="96423"/>
                      <a:pt x="105137" y="76884"/>
                    </a:cubicBezTo>
                    <a:cubicBezTo>
                      <a:pt x="79532" y="49958"/>
                      <a:pt x="52266" y="21588"/>
                      <a:pt x="21949" y="0"/>
                    </a:cubicBezTo>
                    <a:cubicBezTo>
                      <a:pt x="-44340" y="59734"/>
                      <a:pt x="55839" y="192152"/>
                      <a:pt x="107129" y="2301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
              <p:cNvSpPr/>
              <p:nvPr/>
            </p:nvSpPr>
            <p:spPr>
              <a:xfrm>
                <a:off x="7045560" y="1109520"/>
                <a:ext cx="183407" cy="232235"/>
              </a:xfrm>
              <a:custGeom>
                <a:rect b="b" l="l" r="r" t="t"/>
                <a:pathLst>
                  <a:path extrusionOk="0" h="235772" w="195634">
                    <a:moveTo>
                      <a:pt x="39676" y="139394"/>
                    </a:moveTo>
                    <a:cubicBezTo>
                      <a:pt x="64827" y="173500"/>
                      <a:pt x="94107" y="206013"/>
                      <a:pt x="131878" y="225234"/>
                    </a:cubicBezTo>
                    <a:cubicBezTo>
                      <a:pt x="143736" y="231265"/>
                      <a:pt x="158496" y="235772"/>
                      <a:pt x="169853" y="228853"/>
                    </a:cubicBezTo>
                    <a:cubicBezTo>
                      <a:pt x="181677" y="221661"/>
                      <a:pt x="184135" y="205535"/>
                      <a:pt x="182997" y="191731"/>
                    </a:cubicBezTo>
                    <a:cubicBezTo>
                      <a:pt x="179310" y="147030"/>
                      <a:pt x="151224" y="107598"/>
                      <a:pt x="117573" y="77942"/>
                    </a:cubicBezTo>
                    <a:cubicBezTo>
                      <a:pt x="83922" y="48286"/>
                      <a:pt x="44354" y="26277"/>
                      <a:pt x="7994" y="0"/>
                    </a:cubicBezTo>
                    <a:cubicBezTo>
                      <a:pt x="-11499" y="53589"/>
                      <a:pt x="6811" y="94830"/>
                      <a:pt x="39665" y="1393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
              <p:cNvSpPr/>
              <p:nvPr/>
            </p:nvSpPr>
            <p:spPr>
              <a:xfrm>
                <a:off x="6719040" y="1393200"/>
                <a:ext cx="208717" cy="112670"/>
              </a:xfrm>
              <a:custGeom>
                <a:rect b="b" l="l" r="r" t="t"/>
                <a:pathLst>
                  <a:path extrusionOk="0" h="119228" w="244113">
                    <a:moveTo>
                      <a:pt x="153346" y="70272"/>
                    </a:moveTo>
                    <a:cubicBezTo>
                      <a:pt x="119935" y="86432"/>
                      <a:pt x="85066" y="99587"/>
                      <a:pt x="49299" y="109522"/>
                    </a:cubicBezTo>
                    <a:cubicBezTo>
                      <a:pt x="41810" y="111604"/>
                      <a:pt x="34015" y="113550"/>
                      <a:pt x="26345" y="112321"/>
                    </a:cubicBezTo>
                    <a:cubicBezTo>
                      <a:pt x="5326" y="108953"/>
                      <a:pt x="-4984" y="81846"/>
                      <a:pt x="2356" y="61874"/>
                    </a:cubicBezTo>
                    <a:cubicBezTo>
                      <a:pt x="9696" y="41902"/>
                      <a:pt x="28803" y="28701"/>
                      <a:pt x="48127" y="19767"/>
                    </a:cubicBezTo>
                    <a:cubicBezTo>
                      <a:pt x="93351" y="-1149"/>
                      <a:pt x="145938" y="-5678"/>
                      <a:pt x="194076" y="7193"/>
                    </a:cubicBezTo>
                    <a:cubicBezTo>
                      <a:pt x="239129" y="19244"/>
                      <a:pt x="165034" y="64616"/>
                      <a:pt x="153346" y="70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
              <p:cNvSpPr/>
              <p:nvPr/>
            </p:nvSpPr>
            <p:spPr>
              <a:xfrm>
                <a:off x="6728040" y="1222560"/>
                <a:ext cx="255161" cy="107616"/>
              </a:xfrm>
              <a:custGeom>
                <a:rect b="b" l="l" r="r" t="t"/>
                <a:pathLst>
                  <a:path extrusionOk="0" h="120241" w="255801">
                    <a:moveTo>
                      <a:pt x="103600" y="104399"/>
                    </a:moveTo>
                    <a:cubicBezTo>
                      <a:pt x="84402" y="107563"/>
                      <a:pt x="64510" y="109474"/>
                      <a:pt x="45641" y="104706"/>
                    </a:cubicBezTo>
                    <a:cubicBezTo>
                      <a:pt x="26773" y="99938"/>
                      <a:pt x="8930" y="87397"/>
                      <a:pt x="2318" y="69098"/>
                    </a:cubicBezTo>
                    <a:cubicBezTo>
                      <a:pt x="269" y="63419"/>
                      <a:pt x="-653" y="57217"/>
                      <a:pt x="508" y="51300"/>
                    </a:cubicBezTo>
                    <a:cubicBezTo>
                      <a:pt x="3695" y="35151"/>
                      <a:pt x="20583" y="25956"/>
                      <a:pt x="36037" y="20266"/>
                    </a:cubicBezTo>
                    <a:cubicBezTo>
                      <a:pt x="100698" y="-3564"/>
                      <a:pt x="192467" y="-10767"/>
                      <a:pt x="255148" y="22986"/>
                    </a:cubicBezTo>
                    <a:cubicBezTo>
                      <a:pt x="243472" y="82549"/>
                      <a:pt x="154469" y="96012"/>
                      <a:pt x="103612" y="1043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
              <p:cNvSpPr/>
              <p:nvPr/>
            </p:nvSpPr>
            <p:spPr>
              <a:xfrm>
                <a:off x="6788160" y="1074600"/>
                <a:ext cx="276398" cy="108237"/>
              </a:xfrm>
              <a:custGeom>
                <a:rect b="b" l="l" r="r" t="t"/>
                <a:pathLst>
                  <a:path extrusionOk="0" h="111012" w="277787">
                    <a:moveTo>
                      <a:pt x="59537" y="108451"/>
                    </a:moveTo>
                    <a:cubicBezTo>
                      <a:pt x="46371" y="108280"/>
                      <a:pt x="32806" y="107233"/>
                      <a:pt x="21050" y="101316"/>
                    </a:cubicBezTo>
                    <a:cubicBezTo>
                      <a:pt x="9294" y="95398"/>
                      <a:pt x="-322" y="83540"/>
                      <a:pt x="8" y="70385"/>
                    </a:cubicBezTo>
                    <a:cubicBezTo>
                      <a:pt x="384" y="54919"/>
                      <a:pt x="13551" y="42993"/>
                      <a:pt x="26649" y="34765"/>
                    </a:cubicBezTo>
                    <a:cubicBezTo>
                      <a:pt x="60994" y="13166"/>
                      <a:pt x="101666" y="3185"/>
                      <a:pt x="142156" y="693"/>
                    </a:cubicBezTo>
                    <a:cubicBezTo>
                      <a:pt x="182647" y="-1810"/>
                      <a:pt x="223228" y="2844"/>
                      <a:pt x="263377" y="8636"/>
                    </a:cubicBezTo>
                    <a:cubicBezTo>
                      <a:pt x="266427" y="9080"/>
                      <a:pt x="269602" y="9570"/>
                      <a:pt x="272105" y="11379"/>
                    </a:cubicBezTo>
                    <a:cubicBezTo>
                      <a:pt x="276646" y="14656"/>
                      <a:pt x="277465" y="21382"/>
                      <a:pt x="275497" y="26628"/>
                    </a:cubicBezTo>
                    <a:cubicBezTo>
                      <a:pt x="251644" y="90197"/>
                      <a:pt x="116176" y="109202"/>
                      <a:pt x="59537" y="10846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
              <p:cNvSpPr/>
              <p:nvPr/>
            </p:nvSpPr>
            <p:spPr>
              <a:xfrm>
                <a:off x="6858000" y="1514520"/>
                <a:ext cx="81708" cy="206011"/>
              </a:xfrm>
              <a:custGeom>
                <a:rect b="b" l="l" r="r" t="t"/>
                <a:pathLst>
                  <a:path extrusionOk="0" h="211293" w="86693">
                    <a:moveTo>
                      <a:pt x="478" y="92515"/>
                    </a:moveTo>
                    <a:cubicBezTo>
                      <a:pt x="-2128" y="128863"/>
                      <a:pt x="5895" y="165575"/>
                      <a:pt x="25229" y="193035"/>
                    </a:cubicBezTo>
                    <a:cubicBezTo>
                      <a:pt x="29451" y="199032"/>
                      <a:pt x="34743" y="204893"/>
                      <a:pt x="41776" y="205747"/>
                    </a:cubicBezTo>
                    <a:cubicBezTo>
                      <a:pt x="53805" y="207203"/>
                      <a:pt x="64013" y="193775"/>
                      <a:pt x="69464" y="181143"/>
                    </a:cubicBezTo>
                    <a:cubicBezTo>
                      <a:pt x="83541" y="148562"/>
                      <a:pt x="84565" y="111497"/>
                      <a:pt x="77953" y="77949"/>
                    </a:cubicBezTo>
                    <a:cubicBezTo>
                      <a:pt x="74107" y="58409"/>
                      <a:pt x="62943" y="-4090"/>
                      <a:pt x="38055" y="212"/>
                    </a:cubicBezTo>
                    <a:cubicBezTo>
                      <a:pt x="10527" y="4968"/>
                      <a:pt x="2117" y="69687"/>
                      <a:pt x="478" y="9250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
              <p:cNvSpPr/>
              <p:nvPr/>
            </p:nvSpPr>
            <p:spPr>
              <a:xfrm>
                <a:off x="6891480" y="824400"/>
                <a:ext cx="243974" cy="832303"/>
              </a:xfrm>
              <a:custGeom>
                <a:rect b="b" l="l" r="r" t="t"/>
                <a:pathLst>
                  <a:path extrusionOk="0" h="832303" w="260239">
                    <a:moveTo>
                      <a:pt x="7588" y="829234"/>
                    </a:moveTo>
                    <a:cubicBezTo>
                      <a:pt x="-15343" y="711746"/>
                      <a:pt x="16817" y="591596"/>
                      <a:pt x="62326" y="483405"/>
                    </a:cubicBezTo>
                    <a:cubicBezTo>
                      <a:pt x="108984" y="370720"/>
                      <a:pt x="170709" y="264169"/>
                      <a:pt x="207422" y="147580"/>
                    </a:cubicBezTo>
                    <a:cubicBezTo>
                      <a:pt x="222500" y="100535"/>
                      <a:pt x="233163" y="52227"/>
                      <a:pt x="237852" y="2906"/>
                    </a:cubicBezTo>
                    <a:cubicBezTo>
                      <a:pt x="238011" y="1142"/>
                      <a:pt x="239582" y="-156"/>
                      <a:pt x="241345" y="15"/>
                    </a:cubicBezTo>
                    <a:cubicBezTo>
                      <a:pt x="242984" y="174"/>
                      <a:pt x="244213" y="1551"/>
                      <a:pt x="244236" y="3156"/>
                    </a:cubicBezTo>
                    <a:cubicBezTo>
                      <a:pt x="244896" y="76455"/>
                      <a:pt x="225516" y="148821"/>
                      <a:pt x="198841" y="216555"/>
                    </a:cubicBezTo>
                    <a:cubicBezTo>
                      <a:pt x="136034" y="375625"/>
                      <a:pt x="29597" y="520265"/>
                      <a:pt x="9147" y="693675"/>
                    </a:cubicBezTo>
                    <a:cubicBezTo>
                      <a:pt x="6313" y="717926"/>
                      <a:pt x="5187" y="743406"/>
                      <a:pt x="6290" y="767816"/>
                    </a:cubicBezTo>
                    <a:cubicBezTo>
                      <a:pt x="6370" y="773563"/>
                      <a:pt x="7417" y="782462"/>
                      <a:pt x="7770" y="787993"/>
                    </a:cubicBezTo>
                    <a:cubicBezTo>
                      <a:pt x="8316" y="794388"/>
                      <a:pt x="9534" y="801705"/>
                      <a:pt x="10274" y="808056"/>
                    </a:cubicBezTo>
                    <a:cubicBezTo>
                      <a:pt x="11184" y="814087"/>
                      <a:pt x="12891" y="822360"/>
                      <a:pt x="13870" y="828119"/>
                    </a:cubicBezTo>
                    <a:cubicBezTo>
                      <a:pt x="14188" y="829848"/>
                      <a:pt x="13039" y="831510"/>
                      <a:pt x="11298" y="831828"/>
                    </a:cubicBezTo>
                    <a:cubicBezTo>
                      <a:pt x="9557" y="832147"/>
                      <a:pt x="7884" y="830986"/>
                      <a:pt x="7576" y="829234"/>
                    </a:cubicBezTo>
                    <a:lnTo>
                      <a:pt x="7576" y="8292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
              <p:cNvSpPr/>
              <p:nvPr/>
            </p:nvSpPr>
            <p:spPr>
              <a:xfrm>
                <a:off x="6919200" y="1416960"/>
                <a:ext cx="93208" cy="145878"/>
              </a:xfrm>
              <a:custGeom>
                <a:rect b="b" l="l" r="r" t="t"/>
                <a:pathLst>
                  <a:path extrusionOk="0" h="148476" w="95353">
                    <a:moveTo>
                      <a:pt x="89483" y="144886"/>
                    </a:moveTo>
                    <a:cubicBezTo>
                      <a:pt x="64754" y="111338"/>
                      <a:pt x="40822" y="76469"/>
                      <a:pt x="19962" y="40372"/>
                    </a:cubicBezTo>
                    <a:cubicBezTo>
                      <a:pt x="13237" y="28582"/>
                      <a:pt x="6101" y="15574"/>
                      <a:pt x="241" y="3364"/>
                    </a:cubicBezTo>
                    <a:cubicBezTo>
                      <a:pt x="-988" y="735"/>
                      <a:pt x="2812" y="-1405"/>
                      <a:pt x="4371" y="1145"/>
                    </a:cubicBezTo>
                    <a:cubicBezTo>
                      <a:pt x="18483" y="24906"/>
                      <a:pt x="33220" y="48804"/>
                      <a:pt x="48128" y="72065"/>
                    </a:cubicBezTo>
                    <a:cubicBezTo>
                      <a:pt x="55525" y="83593"/>
                      <a:pt x="74768" y="113568"/>
                      <a:pt x="81938" y="124755"/>
                    </a:cubicBezTo>
                    <a:cubicBezTo>
                      <a:pt x="85625" y="130661"/>
                      <a:pt x="89403" y="136522"/>
                      <a:pt x="93022" y="142473"/>
                    </a:cubicBezTo>
                    <a:cubicBezTo>
                      <a:pt x="94365" y="144715"/>
                      <a:pt x="91144" y="147071"/>
                      <a:pt x="89460" y="144886"/>
                    </a:cubicBezTo>
                    <a:lnTo>
                      <a:pt x="89460" y="1448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
              <p:cNvSpPr/>
              <p:nvPr/>
            </p:nvSpPr>
            <p:spPr>
              <a:xfrm>
                <a:off x="6971400" y="1265040"/>
                <a:ext cx="140172" cy="195132"/>
              </a:xfrm>
              <a:custGeom>
                <a:rect b="b" l="l" r="r" t="t"/>
                <a:pathLst>
                  <a:path extrusionOk="0" h="198104" w="142307">
                    <a:moveTo>
                      <a:pt x="136320" y="194556"/>
                    </a:moveTo>
                    <a:cubicBezTo>
                      <a:pt x="84439" y="136017"/>
                      <a:pt x="38520" y="71743"/>
                      <a:pt x="295" y="3496"/>
                    </a:cubicBezTo>
                    <a:cubicBezTo>
                      <a:pt x="-1059" y="959"/>
                      <a:pt x="2594" y="-1477"/>
                      <a:pt x="4335" y="1095"/>
                    </a:cubicBezTo>
                    <a:cubicBezTo>
                      <a:pt x="8830" y="8060"/>
                      <a:pt x="15544" y="18609"/>
                      <a:pt x="20176" y="25687"/>
                    </a:cubicBezTo>
                    <a:cubicBezTo>
                      <a:pt x="49229" y="70627"/>
                      <a:pt x="80217" y="114623"/>
                      <a:pt x="112673" y="157150"/>
                    </a:cubicBezTo>
                    <a:cubicBezTo>
                      <a:pt x="117100" y="162897"/>
                      <a:pt x="126124" y="174550"/>
                      <a:pt x="130585" y="180274"/>
                    </a:cubicBezTo>
                    <a:cubicBezTo>
                      <a:pt x="133623" y="184098"/>
                      <a:pt x="136639" y="187944"/>
                      <a:pt x="139644" y="191802"/>
                    </a:cubicBezTo>
                    <a:cubicBezTo>
                      <a:pt x="141248" y="193885"/>
                      <a:pt x="138244" y="196627"/>
                      <a:pt x="136332" y="194556"/>
                    </a:cubicBezTo>
                    <a:lnTo>
                      <a:pt x="136332" y="1945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
              <p:cNvSpPr/>
              <p:nvPr/>
            </p:nvSpPr>
            <p:spPr>
              <a:xfrm>
                <a:off x="7047360" y="1126800"/>
                <a:ext cx="149537" cy="182726"/>
              </a:xfrm>
              <a:custGeom>
                <a:rect b="b" l="l" r="r" t="t"/>
                <a:pathLst>
                  <a:path extrusionOk="0" h="184107" w="151047">
                    <a:moveTo>
                      <a:pt x="145891" y="181906"/>
                    </a:moveTo>
                    <a:cubicBezTo>
                      <a:pt x="92962" y="133005"/>
                      <a:pt x="46315" y="76811"/>
                      <a:pt x="7874" y="15859"/>
                    </a:cubicBezTo>
                    <a:cubicBezTo>
                      <a:pt x="5336" y="11774"/>
                      <a:pt x="2821" y="7677"/>
                      <a:pt x="340" y="3557"/>
                    </a:cubicBezTo>
                    <a:cubicBezTo>
                      <a:pt x="-331" y="2442"/>
                      <a:pt x="21" y="1008"/>
                      <a:pt x="1137" y="337"/>
                    </a:cubicBezTo>
                    <a:cubicBezTo>
                      <a:pt x="2206" y="-312"/>
                      <a:pt x="3595" y="7"/>
                      <a:pt x="4289" y="1031"/>
                    </a:cubicBezTo>
                    <a:cubicBezTo>
                      <a:pt x="7043" y="4946"/>
                      <a:pt x="9763" y="8883"/>
                      <a:pt x="12448" y="12844"/>
                    </a:cubicBezTo>
                    <a:cubicBezTo>
                      <a:pt x="42435" y="55928"/>
                      <a:pt x="74936" y="97579"/>
                      <a:pt x="109862" y="136761"/>
                    </a:cubicBezTo>
                    <a:cubicBezTo>
                      <a:pt x="118340" y="146309"/>
                      <a:pt x="130243" y="159145"/>
                      <a:pt x="138983" y="168443"/>
                    </a:cubicBezTo>
                    <a:cubicBezTo>
                      <a:pt x="142318" y="171891"/>
                      <a:pt x="145618" y="175362"/>
                      <a:pt x="148918" y="178856"/>
                    </a:cubicBezTo>
                    <a:cubicBezTo>
                      <a:pt x="150716" y="180768"/>
                      <a:pt x="147985" y="183795"/>
                      <a:pt x="145891" y="181906"/>
                    </a:cubicBezTo>
                    <a:lnTo>
                      <a:pt x="145891" y="1819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
              <p:cNvSpPr/>
              <p:nvPr/>
            </p:nvSpPr>
            <p:spPr>
              <a:xfrm>
                <a:off x="6744600" y="1419840"/>
                <a:ext cx="173532" cy="46749"/>
              </a:xfrm>
              <a:custGeom>
                <a:rect b="b" l="l" r="r" t="t"/>
                <a:pathLst>
                  <a:path extrusionOk="0" h="47102" w="173967">
                    <a:moveTo>
                      <a:pt x="1271" y="42603"/>
                    </a:moveTo>
                    <a:cubicBezTo>
                      <a:pt x="51548" y="20594"/>
                      <a:pt x="105557" y="6483"/>
                      <a:pt x="160159" y="941"/>
                    </a:cubicBezTo>
                    <a:cubicBezTo>
                      <a:pt x="163801" y="599"/>
                      <a:pt x="167454" y="281"/>
                      <a:pt x="171107" y="7"/>
                    </a:cubicBezTo>
                    <a:cubicBezTo>
                      <a:pt x="172404" y="-95"/>
                      <a:pt x="173531" y="872"/>
                      <a:pt x="173633" y="2170"/>
                    </a:cubicBezTo>
                    <a:cubicBezTo>
                      <a:pt x="173724" y="3410"/>
                      <a:pt x="172848" y="4491"/>
                      <a:pt x="171642" y="4673"/>
                    </a:cubicBezTo>
                    <a:cubicBezTo>
                      <a:pt x="168057" y="5276"/>
                      <a:pt x="164461" y="5845"/>
                      <a:pt x="160876" y="6380"/>
                    </a:cubicBezTo>
                    <a:cubicBezTo>
                      <a:pt x="135999" y="10466"/>
                      <a:pt x="110679" y="15450"/>
                      <a:pt x="86246" y="21550"/>
                    </a:cubicBezTo>
                    <a:cubicBezTo>
                      <a:pt x="61802" y="27559"/>
                      <a:pt x="37061" y="35001"/>
                      <a:pt x="13174" y="43070"/>
                    </a:cubicBezTo>
                    <a:cubicBezTo>
                      <a:pt x="9749" y="44276"/>
                      <a:pt x="6312" y="45459"/>
                      <a:pt x="2864" y="46609"/>
                    </a:cubicBezTo>
                    <a:cubicBezTo>
                      <a:pt x="1737" y="47007"/>
                      <a:pt x="486" y="46404"/>
                      <a:pt x="110" y="45266"/>
                    </a:cubicBezTo>
                    <a:cubicBezTo>
                      <a:pt x="-243" y="44208"/>
                      <a:pt x="281" y="43058"/>
                      <a:pt x="1282" y="42614"/>
                    </a:cubicBezTo>
                    <a:lnTo>
                      <a:pt x="1282" y="426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
              <p:cNvSpPr/>
              <p:nvPr/>
            </p:nvSpPr>
            <p:spPr>
              <a:xfrm>
                <a:off x="6760080" y="1260360"/>
                <a:ext cx="217529" cy="19800"/>
              </a:xfrm>
              <a:custGeom>
                <a:rect b="b" l="l" r="r" t="t"/>
                <a:pathLst>
                  <a:path extrusionOk="0" h="23784" w="218622">
                    <a:moveTo>
                      <a:pt x="1659" y="15562"/>
                    </a:moveTo>
                    <a:cubicBezTo>
                      <a:pt x="67049" y="529"/>
                      <a:pt x="135249" y="-3636"/>
                      <a:pt x="202004" y="3169"/>
                    </a:cubicBezTo>
                    <a:cubicBezTo>
                      <a:pt x="206454" y="3659"/>
                      <a:pt x="210904" y="4182"/>
                      <a:pt x="215342" y="4740"/>
                    </a:cubicBezTo>
                    <a:cubicBezTo>
                      <a:pt x="216628" y="4899"/>
                      <a:pt x="217538" y="6071"/>
                      <a:pt x="217379" y="7357"/>
                    </a:cubicBezTo>
                    <a:cubicBezTo>
                      <a:pt x="217220" y="8598"/>
                      <a:pt x="216116" y="9497"/>
                      <a:pt x="214887" y="9405"/>
                    </a:cubicBezTo>
                    <a:cubicBezTo>
                      <a:pt x="210448" y="9178"/>
                      <a:pt x="206010" y="8928"/>
                      <a:pt x="201572" y="8632"/>
                    </a:cubicBezTo>
                    <a:cubicBezTo>
                      <a:pt x="170755" y="7061"/>
                      <a:pt x="139175" y="6765"/>
                      <a:pt x="108392" y="8313"/>
                    </a:cubicBezTo>
                    <a:cubicBezTo>
                      <a:pt x="77621" y="9735"/>
                      <a:pt x="46166" y="13093"/>
                      <a:pt x="15668" y="17690"/>
                    </a:cubicBezTo>
                    <a:cubicBezTo>
                      <a:pt x="11275" y="18418"/>
                      <a:pt x="6860" y="19113"/>
                      <a:pt x="2456" y="19773"/>
                    </a:cubicBezTo>
                    <a:cubicBezTo>
                      <a:pt x="-151" y="20148"/>
                      <a:pt x="-1084" y="16233"/>
                      <a:pt x="1659" y="15551"/>
                    </a:cubicBezTo>
                    <a:lnTo>
                      <a:pt x="1659" y="155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
              <p:cNvSpPr/>
              <p:nvPr/>
            </p:nvSpPr>
            <p:spPr>
              <a:xfrm>
                <a:off x="6825240" y="1090800"/>
                <a:ext cx="229929" cy="40645"/>
              </a:xfrm>
              <a:custGeom>
                <a:rect b="b" l="l" r="r" t="t"/>
                <a:pathLst>
                  <a:path extrusionOk="0" h="41264" w="231084">
                    <a:moveTo>
                      <a:pt x="1541" y="36553"/>
                    </a:moveTo>
                    <a:cubicBezTo>
                      <a:pt x="56723" y="20985"/>
                      <a:pt x="113282" y="10254"/>
                      <a:pt x="170273" y="4006"/>
                    </a:cubicBezTo>
                    <a:cubicBezTo>
                      <a:pt x="189289" y="1992"/>
                      <a:pt x="208385" y="250"/>
                      <a:pt x="227538" y="0"/>
                    </a:cubicBezTo>
                    <a:cubicBezTo>
                      <a:pt x="228835" y="-11"/>
                      <a:pt x="229893" y="1024"/>
                      <a:pt x="229916" y="2322"/>
                    </a:cubicBezTo>
                    <a:cubicBezTo>
                      <a:pt x="229928" y="3562"/>
                      <a:pt x="228972" y="4586"/>
                      <a:pt x="227754" y="4689"/>
                    </a:cubicBezTo>
                    <a:cubicBezTo>
                      <a:pt x="208817" y="6214"/>
                      <a:pt x="189949" y="8399"/>
                      <a:pt x="171104" y="10925"/>
                    </a:cubicBezTo>
                    <a:cubicBezTo>
                      <a:pt x="123968" y="17138"/>
                      <a:pt x="77059" y="25013"/>
                      <a:pt x="30526" y="34800"/>
                    </a:cubicBezTo>
                    <a:cubicBezTo>
                      <a:pt x="21183" y="36655"/>
                      <a:pt x="11908" y="38772"/>
                      <a:pt x="2577" y="40729"/>
                    </a:cubicBezTo>
                    <a:cubicBezTo>
                      <a:pt x="5" y="41253"/>
                      <a:pt x="-1156" y="37395"/>
                      <a:pt x="1541" y="36553"/>
                    </a:cubicBezTo>
                    <a:lnTo>
                      <a:pt x="1541" y="365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 name="Google Shape;674;p5"/>
            <p:cNvGrpSpPr/>
            <p:nvPr/>
          </p:nvGrpSpPr>
          <p:grpSpPr>
            <a:xfrm flipH="1">
              <a:off x="7394970" y="-584667"/>
              <a:ext cx="641612" cy="1029680"/>
              <a:chOff x="4009828" y="-978791"/>
              <a:chExt cx="1184223" cy="1900481"/>
            </a:xfrm>
          </p:grpSpPr>
          <p:grpSp>
            <p:nvGrpSpPr>
              <p:cNvPr id="675" name="Google Shape;675;p5"/>
              <p:cNvGrpSpPr/>
              <p:nvPr/>
            </p:nvGrpSpPr>
            <p:grpSpPr>
              <a:xfrm flipH="1" rot="10800000">
                <a:off x="4321671" y="-978791"/>
                <a:ext cx="872381" cy="1900481"/>
                <a:chOff x="3534120" y="5131440"/>
                <a:chExt cx="547634" cy="1193095"/>
              </a:xfrm>
            </p:grpSpPr>
            <p:sp>
              <p:nvSpPr>
                <p:cNvPr id="676" name="Google Shape;676;p5"/>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5"/>
              <p:cNvGrpSpPr/>
              <p:nvPr/>
            </p:nvGrpSpPr>
            <p:grpSpPr>
              <a:xfrm flipH="1" rot="10800000">
                <a:off x="4009828" y="-826559"/>
                <a:ext cx="1124335" cy="1563600"/>
                <a:chOff x="3331080" y="5247360"/>
                <a:chExt cx="705797" cy="981606"/>
              </a:xfrm>
            </p:grpSpPr>
            <p:sp>
              <p:nvSpPr>
                <p:cNvPr id="684" name="Google Shape;684;p5"/>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 name="Google Shape;687;p5"/>
            <p:cNvGrpSpPr/>
            <p:nvPr/>
          </p:nvGrpSpPr>
          <p:grpSpPr>
            <a:xfrm flipH="1" rot="10800000">
              <a:off x="8512483" y="3676912"/>
              <a:ext cx="1265023" cy="927078"/>
              <a:chOff x="8589600" y="3435480"/>
              <a:chExt cx="822779" cy="602978"/>
            </a:xfrm>
          </p:grpSpPr>
          <p:sp>
            <p:nvSpPr>
              <p:cNvPr id="688" name="Google Shape;688;p5"/>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5"/>
            <p:cNvGrpSpPr/>
            <p:nvPr/>
          </p:nvGrpSpPr>
          <p:grpSpPr>
            <a:xfrm flipH="1" rot="-1877061">
              <a:off x="8465105" y="4304532"/>
              <a:ext cx="401750" cy="1167547"/>
              <a:chOff x="3585600" y="2574720"/>
              <a:chExt cx="290642" cy="844651"/>
            </a:xfrm>
          </p:grpSpPr>
          <p:sp>
            <p:nvSpPr>
              <p:cNvPr id="701" name="Google Shape;701;p5"/>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5"/>
            <p:cNvGrpSpPr/>
            <p:nvPr/>
          </p:nvGrpSpPr>
          <p:grpSpPr>
            <a:xfrm flipH="1" rot="4395691">
              <a:off x="563240" y="4319564"/>
              <a:ext cx="723032" cy="905677"/>
              <a:chOff x="6832440" y="4075560"/>
              <a:chExt cx="601143" cy="752998"/>
            </a:xfrm>
          </p:grpSpPr>
          <p:sp>
            <p:nvSpPr>
              <p:cNvPr id="712" name="Google Shape;712;p5"/>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 name="Google Shape;726;p5"/>
              <p:cNvGrpSpPr/>
              <p:nvPr/>
            </p:nvGrpSpPr>
            <p:grpSpPr>
              <a:xfrm>
                <a:off x="6880320" y="4104360"/>
                <a:ext cx="528542" cy="540344"/>
                <a:chOff x="6880320" y="4104360"/>
                <a:chExt cx="528542" cy="540344"/>
              </a:xfrm>
            </p:grpSpPr>
            <p:sp>
              <p:nvSpPr>
                <p:cNvPr id="727" name="Google Shape;727;p5"/>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 name="Google Shape;734;p5"/>
            <p:cNvGrpSpPr/>
            <p:nvPr/>
          </p:nvGrpSpPr>
          <p:grpSpPr>
            <a:xfrm flipH="1" rot="10800000">
              <a:off x="8622790" y="1017715"/>
              <a:ext cx="834927" cy="761110"/>
              <a:chOff x="4399920" y="3221280"/>
              <a:chExt cx="834927" cy="761110"/>
            </a:xfrm>
          </p:grpSpPr>
          <p:sp>
            <p:nvSpPr>
              <p:cNvPr id="735" name="Google Shape;735;p5"/>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51" name="Shape 751"/>
        <p:cNvGrpSpPr/>
        <p:nvPr/>
      </p:nvGrpSpPr>
      <p:grpSpPr>
        <a:xfrm>
          <a:off x="0" y="0"/>
          <a:ext cx="0" cy="0"/>
          <a:chOff x="0" y="0"/>
          <a:chExt cx="0" cy="0"/>
        </a:xfrm>
      </p:grpSpPr>
      <p:sp>
        <p:nvSpPr>
          <p:cNvPr id="752" name="Google Shape;752;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753" name="Google Shape;753;p6"/>
          <p:cNvGrpSpPr/>
          <p:nvPr/>
        </p:nvGrpSpPr>
        <p:grpSpPr>
          <a:xfrm>
            <a:off x="457768" y="196530"/>
            <a:ext cx="8228465" cy="4712675"/>
            <a:chOff x="457768" y="196530"/>
            <a:chExt cx="8228465" cy="4712675"/>
          </a:xfrm>
        </p:grpSpPr>
        <p:grpSp>
          <p:nvGrpSpPr>
            <p:cNvPr id="754" name="Google Shape;754;p6"/>
            <p:cNvGrpSpPr/>
            <p:nvPr/>
          </p:nvGrpSpPr>
          <p:grpSpPr>
            <a:xfrm flipH="1">
              <a:off x="457768" y="196530"/>
              <a:ext cx="1244350" cy="4712675"/>
              <a:chOff x="7442768" y="196530"/>
              <a:chExt cx="1244350" cy="4712675"/>
            </a:xfrm>
          </p:grpSpPr>
          <p:sp>
            <p:nvSpPr>
              <p:cNvPr id="755" name="Google Shape;755;p6"/>
              <p:cNvSpPr/>
              <p:nvPr/>
            </p:nvSpPr>
            <p:spPr>
              <a:xfrm>
                <a:off x="8304743" y="1965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56" name="Google Shape;756;p6"/>
              <p:cNvSpPr/>
              <p:nvPr/>
            </p:nvSpPr>
            <p:spPr>
              <a:xfrm>
                <a:off x="8228193" y="3534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57" name="Google Shape;757;p6"/>
              <p:cNvSpPr/>
              <p:nvPr/>
            </p:nvSpPr>
            <p:spPr>
              <a:xfrm>
                <a:off x="8641518" y="13703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58" name="Google Shape;758;p6"/>
              <p:cNvSpPr/>
              <p:nvPr/>
            </p:nvSpPr>
            <p:spPr>
              <a:xfrm>
                <a:off x="8586843" y="4244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59" name="Google Shape;759;p6"/>
              <p:cNvSpPr/>
              <p:nvPr/>
            </p:nvSpPr>
            <p:spPr>
              <a:xfrm>
                <a:off x="7644293" y="47687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60" name="Google Shape;760;p6"/>
              <p:cNvSpPr/>
              <p:nvPr/>
            </p:nvSpPr>
            <p:spPr>
              <a:xfrm>
                <a:off x="7442768" y="4817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761" name="Google Shape;761;p6"/>
            <p:cNvGrpSpPr/>
            <p:nvPr/>
          </p:nvGrpSpPr>
          <p:grpSpPr>
            <a:xfrm>
              <a:off x="7441882" y="196530"/>
              <a:ext cx="1244350" cy="4712675"/>
              <a:chOff x="7442768" y="196530"/>
              <a:chExt cx="1244350" cy="4712675"/>
            </a:xfrm>
          </p:grpSpPr>
          <p:sp>
            <p:nvSpPr>
              <p:cNvPr id="762" name="Google Shape;762;p6"/>
              <p:cNvSpPr/>
              <p:nvPr/>
            </p:nvSpPr>
            <p:spPr>
              <a:xfrm>
                <a:off x="8304743" y="1965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63" name="Google Shape;763;p6"/>
              <p:cNvSpPr/>
              <p:nvPr/>
            </p:nvSpPr>
            <p:spPr>
              <a:xfrm>
                <a:off x="8228193" y="3534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64" name="Google Shape;764;p6"/>
              <p:cNvSpPr/>
              <p:nvPr/>
            </p:nvSpPr>
            <p:spPr>
              <a:xfrm>
                <a:off x="8641518" y="13703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65" name="Google Shape;765;p6"/>
              <p:cNvSpPr/>
              <p:nvPr/>
            </p:nvSpPr>
            <p:spPr>
              <a:xfrm>
                <a:off x="8586843" y="4244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66" name="Google Shape;766;p6"/>
              <p:cNvSpPr/>
              <p:nvPr/>
            </p:nvSpPr>
            <p:spPr>
              <a:xfrm>
                <a:off x="7644293" y="47687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767" name="Google Shape;767;p6"/>
              <p:cNvSpPr/>
              <p:nvPr/>
            </p:nvSpPr>
            <p:spPr>
              <a:xfrm>
                <a:off x="7442768" y="4817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grpSp>
        <p:nvGrpSpPr>
          <p:cNvPr id="768" name="Google Shape;768;p6"/>
          <p:cNvGrpSpPr/>
          <p:nvPr/>
        </p:nvGrpSpPr>
        <p:grpSpPr>
          <a:xfrm>
            <a:off x="-362314" y="73799"/>
            <a:ext cx="9888439" cy="5560710"/>
            <a:chOff x="-362314" y="73799"/>
            <a:chExt cx="9888439" cy="5560710"/>
          </a:xfrm>
        </p:grpSpPr>
        <p:grpSp>
          <p:nvGrpSpPr>
            <p:cNvPr id="769" name="Google Shape;769;p6"/>
            <p:cNvGrpSpPr/>
            <p:nvPr/>
          </p:nvGrpSpPr>
          <p:grpSpPr>
            <a:xfrm rot="2215446">
              <a:off x="90267" y="189332"/>
              <a:ext cx="466336" cy="244636"/>
              <a:chOff x="2912760" y="5583240"/>
              <a:chExt cx="1102969" cy="580092"/>
            </a:xfrm>
          </p:grpSpPr>
          <p:sp>
            <p:nvSpPr>
              <p:cNvPr id="770" name="Google Shape;770;p6"/>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6"/>
            <p:cNvGrpSpPr/>
            <p:nvPr/>
          </p:nvGrpSpPr>
          <p:grpSpPr>
            <a:xfrm flipH="1">
              <a:off x="-44947" y="4261806"/>
              <a:ext cx="883138" cy="1372703"/>
              <a:chOff x="2034975" y="2853165"/>
              <a:chExt cx="490060" cy="761724"/>
            </a:xfrm>
          </p:grpSpPr>
          <p:grpSp>
            <p:nvGrpSpPr>
              <p:cNvPr id="773" name="Google Shape;773;p6"/>
              <p:cNvGrpSpPr/>
              <p:nvPr/>
            </p:nvGrpSpPr>
            <p:grpSpPr>
              <a:xfrm>
                <a:off x="2298855" y="2853165"/>
                <a:ext cx="226180" cy="761724"/>
                <a:chOff x="4148280" y="2615040"/>
                <a:chExt cx="226180" cy="761724"/>
              </a:xfrm>
            </p:grpSpPr>
            <p:sp>
              <p:nvSpPr>
                <p:cNvPr id="774" name="Google Shape;774;p6"/>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6"/>
              <p:cNvGrpSpPr/>
              <p:nvPr/>
            </p:nvGrpSpPr>
            <p:grpSpPr>
              <a:xfrm>
                <a:off x="2034975" y="2998245"/>
                <a:ext cx="455062" cy="615718"/>
                <a:chOff x="3884400" y="2760120"/>
                <a:chExt cx="455062" cy="615718"/>
              </a:xfrm>
            </p:grpSpPr>
            <p:sp>
              <p:nvSpPr>
                <p:cNvPr id="791" name="Google Shape;791;p6"/>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 name="Google Shape;807;p6"/>
            <p:cNvGrpSpPr/>
            <p:nvPr/>
          </p:nvGrpSpPr>
          <p:grpSpPr>
            <a:xfrm flipH="1" rot="-809281">
              <a:off x="1125594" y="4593581"/>
              <a:ext cx="310901" cy="904388"/>
              <a:chOff x="3585600" y="2574720"/>
              <a:chExt cx="290642" cy="844651"/>
            </a:xfrm>
          </p:grpSpPr>
          <p:sp>
            <p:nvSpPr>
              <p:cNvPr id="808" name="Google Shape;808;p6"/>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6"/>
            <p:cNvGrpSpPr/>
            <p:nvPr/>
          </p:nvGrpSpPr>
          <p:grpSpPr>
            <a:xfrm flipH="1" rot="-2215446">
              <a:off x="8587397" y="189332"/>
              <a:ext cx="466336" cy="244636"/>
              <a:chOff x="2912760" y="5583240"/>
              <a:chExt cx="1102969" cy="580092"/>
            </a:xfrm>
          </p:grpSpPr>
          <p:sp>
            <p:nvSpPr>
              <p:cNvPr id="819" name="Google Shape;819;p6"/>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6"/>
            <p:cNvGrpSpPr/>
            <p:nvPr/>
          </p:nvGrpSpPr>
          <p:grpSpPr>
            <a:xfrm>
              <a:off x="8305810" y="4261806"/>
              <a:ext cx="883138" cy="1372703"/>
              <a:chOff x="2034975" y="2853165"/>
              <a:chExt cx="490060" cy="761724"/>
            </a:xfrm>
          </p:grpSpPr>
          <p:grpSp>
            <p:nvGrpSpPr>
              <p:cNvPr id="822" name="Google Shape;822;p6"/>
              <p:cNvGrpSpPr/>
              <p:nvPr/>
            </p:nvGrpSpPr>
            <p:grpSpPr>
              <a:xfrm>
                <a:off x="2298855" y="2853165"/>
                <a:ext cx="226180" cy="761724"/>
                <a:chOff x="4148280" y="2615040"/>
                <a:chExt cx="226180" cy="761724"/>
              </a:xfrm>
            </p:grpSpPr>
            <p:sp>
              <p:nvSpPr>
                <p:cNvPr id="823" name="Google Shape;823;p6"/>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6"/>
              <p:cNvGrpSpPr/>
              <p:nvPr/>
            </p:nvGrpSpPr>
            <p:grpSpPr>
              <a:xfrm>
                <a:off x="2034975" y="2998245"/>
                <a:ext cx="455062" cy="615718"/>
                <a:chOff x="3884400" y="2760120"/>
                <a:chExt cx="455062" cy="615718"/>
              </a:xfrm>
            </p:grpSpPr>
            <p:sp>
              <p:nvSpPr>
                <p:cNvPr id="840" name="Google Shape;840;p6"/>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 name="Google Shape;856;p6"/>
            <p:cNvGrpSpPr/>
            <p:nvPr/>
          </p:nvGrpSpPr>
          <p:grpSpPr>
            <a:xfrm rot="809281">
              <a:off x="7707505" y="4593581"/>
              <a:ext cx="310901" cy="904388"/>
              <a:chOff x="3585600" y="2574720"/>
              <a:chExt cx="290642" cy="844651"/>
            </a:xfrm>
          </p:grpSpPr>
          <p:sp>
            <p:nvSpPr>
              <p:cNvPr id="857" name="Google Shape;857;p6"/>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6"/>
            <p:cNvGrpSpPr/>
            <p:nvPr/>
          </p:nvGrpSpPr>
          <p:grpSpPr>
            <a:xfrm rot="10800000">
              <a:off x="-293905" y="580465"/>
              <a:ext cx="834927" cy="761110"/>
              <a:chOff x="4399920" y="3221280"/>
              <a:chExt cx="834927" cy="761110"/>
            </a:xfrm>
          </p:grpSpPr>
          <p:sp>
            <p:nvSpPr>
              <p:cNvPr id="868" name="Google Shape;868;p6"/>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6"/>
            <p:cNvGrpSpPr/>
            <p:nvPr/>
          </p:nvGrpSpPr>
          <p:grpSpPr>
            <a:xfrm flipH="1" rot="4395691">
              <a:off x="-186060" y="3275376"/>
              <a:ext cx="723032" cy="905677"/>
              <a:chOff x="6832440" y="4075560"/>
              <a:chExt cx="601143" cy="752998"/>
            </a:xfrm>
          </p:grpSpPr>
          <p:sp>
            <p:nvSpPr>
              <p:cNvPr id="885" name="Google Shape;885;p6"/>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 name="Google Shape;899;p6"/>
              <p:cNvGrpSpPr/>
              <p:nvPr/>
            </p:nvGrpSpPr>
            <p:grpSpPr>
              <a:xfrm>
                <a:off x="6880320" y="4104360"/>
                <a:ext cx="528542" cy="540344"/>
                <a:chOff x="6880320" y="4104360"/>
                <a:chExt cx="528542" cy="540344"/>
              </a:xfrm>
            </p:grpSpPr>
            <p:sp>
              <p:nvSpPr>
                <p:cNvPr id="900" name="Google Shape;900;p6"/>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 name="Google Shape;907;p6"/>
            <p:cNvGrpSpPr/>
            <p:nvPr/>
          </p:nvGrpSpPr>
          <p:grpSpPr>
            <a:xfrm flipH="1" rot="10800000">
              <a:off x="8622790" y="580465"/>
              <a:ext cx="834927" cy="761110"/>
              <a:chOff x="4399920" y="3221280"/>
              <a:chExt cx="834927" cy="761110"/>
            </a:xfrm>
          </p:grpSpPr>
          <p:sp>
            <p:nvSpPr>
              <p:cNvPr id="908" name="Google Shape;908;p6"/>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6"/>
            <p:cNvGrpSpPr/>
            <p:nvPr/>
          </p:nvGrpSpPr>
          <p:grpSpPr>
            <a:xfrm rot="-4395691">
              <a:off x="8626840" y="3275376"/>
              <a:ext cx="723032" cy="905677"/>
              <a:chOff x="6832440" y="4075560"/>
              <a:chExt cx="601143" cy="752998"/>
            </a:xfrm>
          </p:grpSpPr>
          <p:sp>
            <p:nvSpPr>
              <p:cNvPr id="925" name="Google Shape;925;p6"/>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 name="Google Shape;939;p6"/>
              <p:cNvGrpSpPr/>
              <p:nvPr/>
            </p:nvGrpSpPr>
            <p:grpSpPr>
              <a:xfrm>
                <a:off x="6880320" y="4104360"/>
                <a:ext cx="528542" cy="540344"/>
                <a:chOff x="6880320" y="4104360"/>
                <a:chExt cx="528542" cy="540344"/>
              </a:xfrm>
            </p:grpSpPr>
            <p:sp>
              <p:nvSpPr>
                <p:cNvPr id="940" name="Google Shape;940;p6"/>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47" name="Shape 947"/>
        <p:cNvGrpSpPr/>
        <p:nvPr/>
      </p:nvGrpSpPr>
      <p:grpSpPr>
        <a:xfrm>
          <a:off x="0" y="0"/>
          <a:ext cx="0" cy="0"/>
          <a:chOff x="0" y="0"/>
          <a:chExt cx="0" cy="0"/>
        </a:xfrm>
      </p:grpSpPr>
      <p:sp>
        <p:nvSpPr>
          <p:cNvPr id="948" name="Google Shape;948;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949" name="Google Shape;949;p7"/>
          <p:cNvSpPr txBox="1"/>
          <p:nvPr>
            <p:ph idx="1" type="body"/>
          </p:nvPr>
        </p:nvSpPr>
        <p:spPr>
          <a:xfrm>
            <a:off x="726450" y="1839950"/>
            <a:ext cx="3824100" cy="1982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950" name="Google Shape;950;p7"/>
          <p:cNvSpPr/>
          <p:nvPr>
            <p:ph idx="2" type="pic"/>
          </p:nvPr>
        </p:nvSpPr>
        <p:spPr>
          <a:xfrm>
            <a:off x="4976975" y="1212500"/>
            <a:ext cx="3232800" cy="3237000"/>
          </a:xfrm>
          <a:prstGeom prst="ellipse">
            <a:avLst/>
          </a:prstGeom>
          <a:noFill/>
          <a:ln>
            <a:noFill/>
          </a:ln>
        </p:spPr>
      </p:sp>
      <p:grpSp>
        <p:nvGrpSpPr>
          <p:cNvPr id="951" name="Google Shape;951;p7"/>
          <p:cNvGrpSpPr/>
          <p:nvPr/>
        </p:nvGrpSpPr>
        <p:grpSpPr>
          <a:xfrm>
            <a:off x="221593" y="1609230"/>
            <a:ext cx="8828375" cy="3411200"/>
            <a:chOff x="221593" y="1609230"/>
            <a:chExt cx="8828375" cy="3411200"/>
          </a:xfrm>
        </p:grpSpPr>
        <p:sp>
          <p:nvSpPr>
            <p:cNvPr id="952" name="Google Shape;952;p7"/>
            <p:cNvSpPr/>
            <p:nvPr/>
          </p:nvSpPr>
          <p:spPr>
            <a:xfrm flipH="1">
              <a:off x="314143" y="2736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3" name="Google Shape;953;p7"/>
            <p:cNvSpPr/>
            <p:nvPr/>
          </p:nvSpPr>
          <p:spPr>
            <a:xfrm flipH="1">
              <a:off x="314143" y="43968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4" name="Google Shape;954;p7"/>
            <p:cNvSpPr/>
            <p:nvPr/>
          </p:nvSpPr>
          <p:spPr>
            <a:xfrm flipH="1">
              <a:off x="221593" y="29711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5" name="Google Shape;955;p7"/>
            <p:cNvSpPr/>
            <p:nvPr/>
          </p:nvSpPr>
          <p:spPr>
            <a:xfrm flipH="1">
              <a:off x="1610618" y="4817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6" name="Google Shape;956;p7"/>
            <p:cNvSpPr/>
            <p:nvPr/>
          </p:nvSpPr>
          <p:spPr>
            <a:xfrm flipH="1">
              <a:off x="1454993" y="47687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7" name="Google Shape;957;p7"/>
            <p:cNvSpPr/>
            <p:nvPr/>
          </p:nvSpPr>
          <p:spPr>
            <a:xfrm flipH="1">
              <a:off x="8505566" y="16092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8" name="Google Shape;958;p7"/>
            <p:cNvSpPr/>
            <p:nvPr/>
          </p:nvSpPr>
          <p:spPr>
            <a:xfrm flipH="1">
              <a:off x="8712641" y="26775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59" name="Google Shape;959;p7"/>
            <p:cNvSpPr/>
            <p:nvPr/>
          </p:nvSpPr>
          <p:spPr>
            <a:xfrm flipH="1">
              <a:off x="8819391" y="24686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60" name="Google Shape;960;p7"/>
            <p:cNvSpPr/>
            <p:nvPr/>
          </p:nvSpPr>
          <p:spPr>
            <a:xfrm flipH="1">
              <a:off x="5287991" y="47704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61" name="Google Shape;961;p7"/>
            <p:cNvSpPr/>
            <p:nvPr/>
          </p:nvSpPr>
          <p:spPr>
            <a:xfrm flipH="1">
              <a:off x="8958468" y="41747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962" name="Google Shape;962;p7"/>
            <p:cNvSpPr/>
            <p:nvPr/>
          </p:nvSpPr>
          <p:spPr>
            <a:xfrm flipH="1">
              <a:off x="7540066" y="49748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963" name="Google Shape;963;p7"/>
          <p:cNvGrpSpPr/>
          <p:nvPr/>
        </p:nvGrpSpPr>
        <p:grpSpPr>
          <a:xfrm>
            <a:off x="-311768" y="-363965"/>
            <a:ext cx="9706625" cy="5882973"/>
            <a:chOff x="-311768" y="-363965"/>
            <a:chExt cx="9706625" cy="5882973"/>
          </a:xfrm>
        </p:grpSpPr>
        <p:grpSp>
          <p:nvGrpSpPr>
            <p:cNvPr id="964" name="Google Shape;964;p7"/>
            <p:cNvGrpSpPr/>
            <p:nvPr/>
          </p:nvGrpSpPr>
          <p:grpSpPr>
            <a:xfrm rot="7615446">
              <a:off x="7040867" y="4557882"/>
              <a:ext cx="466336" cy="244636"/>
              <a:chOff x="2912760" y="5583240"/>
              <a:chExt cx="1102969" cy="580092"/>
            </a:xfrm>
          </p:grpSpPr>
          <p:sp>
            <p:nvSpPr>
              <p:cNvPr id="965" name="Google Shape;965;p7"/>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7"/>
            <p:cNvGrpSpPr/>
            <p:nvPr/>
          </p:nvGrpSpPr>
          <p:grpSpPr>
            <a:xfrm flipH="1" rot="-886636">
              <a:off x="8031561" y="4234429"/>
              <a:ext cx="905267" cy="1108704"/>
              <a:chOff x="6832440" y="4075560"/>
              <a:chExt cx="601143" cy="752998"/>
            </a:xfrm>
          </p:grpSpPr>
          <p:sp>
            <p:nvSpPr>
              <p:cNvPr id="968" name="Google Shape;968;p7"/>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7"/>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 name="Google Shape;982;p7"/>
              <p:cNvGrpSpPr/>
              <p:nvPr/>
            </p:nvGrpSpPr>
            <p:grpSpPr>
              <a:xfrm>
                <a:off x="6880320" y="4104360"/>
                <a:ext cx="528542" cy="540344"/>
                <a:chOff x="6880320" y="4104360"/>
                <a:chExt cx="528542" cy="540344"/>
              </a:xfrm>
            </p:grpSpPr>
            <p:sp>
              <p:nvSpPr>
                <p:cNvPr id="983" name="Google Shape;983;p7"/>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7"/>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7"/>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 name="Google Shape;990;p7"/>
            <p:cNvGrpSpPr/>
            <p:nvPr/>
          </p:nvGrpSpPr>
          <p:grpSpPr>
            <a:xfrm flipH="1" rot="-809281">
              <a:off x="167981" y="4512081"/>
              <a:ext cx="310901" cy="904388"/>
              <a:chOff x="3585600" y="2574720"/>
              <a:chExt cx="290642" cy="844651"/>
            </a:xfrm>
          </p:grpSpPr>
          <p:sp>
            <p:nvSpPr>
              <p:cNvPr id="991" name="Google Shape;991;p7"/>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7"/>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7"/>
            <p:cNvGrpSpPr/>
            <p:nvPr/>
          </p:nvGrpSpPr>
          <p:grpSpPr>
            <a:xfrm rot="10800000">
              <a:off x="-311768" y="3231943"/>
              <a:ext cx="834927" cy="761110"/>
              <a:chOff x="4399920" y="3221280"/>
              <a:chExt cx="834927" cy="761110"/>
            </a:xfrm>
          </p:grpSpPr>
          <p:sp>
            <p:nvSpPr>
              <p:cNvPr id="1002" name="Google Shape;1002;p7"/>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7"/>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7"/>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7"/>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7"/>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7"/>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7"/>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7"/>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7"/>
            <p:cNvGrpSpPr/>
            <p:nvPr/>
          </p:nvGrpSpPr>
          <p:grpSpPr>
            <a:xfrm flipH="1">
              <a:off x="523153" y="3993056"/>
              <a:ext cx="883138" cy="1372703"/>
              <a:chOff x="2034975" y="2853165"/>
              <a:chExt cx="490060" cy="761724"/>
            </a:xfrm>
          </p:grpSpPr>
          <p:grpSp>
            <p:nvGrpSpPr>
              <p:cNvPr id="1019" name="Google Shape;1019;p7"/>
              <p:cNvGrpSpPr/>
              <p:nvPr/>
            </p:nvGrpSpPr>
            <p:grpSpPr>
              <a:xfrm>
                <a:off x="2298855" y="2853165"/>
                <a:ext cx="226180" cy="761724"/>
                <a:chOff x="4148280" y="2615040"/>
                <a:chExt cx="226180" cy="761724"/>
              </a:xfrm>
            </p:grpSpPr>
            <p:sp>
              <p:nvSpPr>
                <p:cNvPr id="1020" name="Google Shape;1020;p7"/>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7"/>
              <p:cNvGrpSpPr/>
              <p:nvPr/>
            </p:nvGrpSpPr>
            <p:grpSpPr>
              <a:xfrm>
                <a:off x="2034975" y="2998245"/>
                <a:ext cx="455062" cy="615718"/>
                <a:chOff x="3884400" y="2760120"/>
                <a:chExt cx="455062" cy="615718"/>
              </a:xfrm>
            </p:grpSpPr>
            <p:sp>
              <p:nvSpPr>
                <p:cNvPr id="1037" name="Google Shape;1037;p7"/>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3" name="Google Shape;1053;p7"/>
            <p:cNvGrpSpPr/>
            <p:nvPr/>
          </p:nvGrpSpPr>
          <p:grpSpPr>
            <a:xfrm flipH="1" rot="-809281">
              <a:off x="7752031" y="4590831"/>
              <a:ext cx="310901" cy="904388"/>
              <a:chOff x="3585600" y="2574720"/>
              <a:chExt cx="290642" cy="844651"/>
            </a:xfrm>
          </p:grpSpPr>
          <p:sp>
            <p:nvSpPr>
              <p:cNvPr id="1054" name="Google Shape;1054;p7"/>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7"/>
            <p:cNvGrpSpPr/>
            <p:nvPr/>
          </p:nvGrpSpPr>
          <p:grpSpPr>
            <a:xfrm rot="-9913364">
              <a:off x="8363186" y="-188091"/>
              <a:ext cx="905267" cy="1108704"/>
              <a:chOff x="6832440" y="4075560"/>
              <a:chExt cx="601143" cy="752998"/>
            </a:xfrm>
          </p:grpSpPr>
          <p:sp>
            <p:nvSpPr>
              <p:cNvPr id="1065" name="Google Shape;1065;p7"/>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 name="Google Shape;1079;p7"/>
              <p:cNvGrpSpPr/>
              <p:nvPr/>
            </p:nvGrpSpPr>
            <p:grpSpPr>
              <a:xfrm>
                <a:off x="6880320" y="4104360"/>
                <a:ext cx="528542" cy="540344"/>
                <a:chOff x="6880320" y="4104360"/>
                <a:chExt cx="528542" cy="540344"/>
              </a:xfrm>
            </p:grpSpPr>
            <p:sp>
              <p:nvSpPr>
                <p:cNvPr id="1080" name="Google Shape;1080;p7"/>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7" name="Google Shape;1087;p7"/>
            <p:cNvGrpSpPr/>
            <p:nvPr/>
          </p:nvGrpSpPr>
          <p:grpSpPr>
            <a:xfrm rot="-9990719">
              <a:off x="8083656" y="-340176"/>
              <a:ext cx="310901" cy="904388"/>
              <a:chOff x="3585600" y="2574720"/>
              <a:chExt cx="290642" cy="844651"/>
            </a:xfrm>
          </p:grpSpPr>
          <p:sp>
            <p:nvSpPr>
              <p:cNvPr id="1088" name="Google Shape;1088;p7"/>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98" name="Shape 1098"/>
        <p:cNvGrpSpPr/>
        <p:nvPr/>
      </p:nvGrpSpPr>
      <p:grpSpPr>
        <a:xfrm>
          <a:off x="0" y="0"/>
          <a:ext cx="0" cy="0"/>
          <a:chOff x="0" y="0"/>
          <a:chExt cx="0" cy="0"/>
        </a:xfrm>
      </p:grpSpPr>
      <p:sp>
        <p:nvSpPr>
          <p:cNvPr id="1099" name="Google Shape;1099;p8"/>
          <p:cNvSpPr txBox="1"/>
          <p:nvPr>
            <p:ph type="title"/>
          </p:nvPr>
        </p:nvSpPr>
        <p:spPr>
          <a:xfrm>
            <a:off x="2597775" y="1514850"/>
            <a:ext cx="3948600" cy="21138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100" name="Google Shape;1100;p8"/>
          <p:cNvGrpSpPr/>
          <p:nvPr/>
        </p:nvGrpSpPr>
        <p:grpSpPr>
          <a:xfrm>
            <a:off x="228591" y="188443"/>
            <a:ext cx="8621672" cy="4730387"/>
            <a:chOff x="228591" y="188443"/>
            <a:chExt cx="8621672" cy="4730387"/>
          </a:xfrm>
        </p:grpSpPr>
        <p:grpSp>
          <p:nvGrpSpPr>
            <p:cNvPr id="1101" name="Google Shape;1101;p8"/>
            <p:cNvGrpSpPr/>
            <p:nvPr/>
          </p:nvGrpSpPr>
          <p:grpSpPr>
            <a:xfrm>
              <a:off x="228591" y="188443"/>
              <a:ext cx="8621672" cy="1748758"/>
              <a:chOff x="228591" y="188443"/>
              <a:chExt cx="8621672" cy="1748758"/>
            </a:xfrm>
          </p:grpSpPr>
          <p:sp>
            <p:nvSpPr>
              <p:cNvPr id="1102" name="Google Shape;1102;p8"/>
              <p:cNvSpPr/>
              <p:nvPr/>
            </p:nvSpPr>
            <p:spPr>
              <a:xfrm rot="10800000">
                <a:off x="228591" y="1845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03" name="Google Shape;1103;p8"/>
              <p:cNvSpPr/>
              <p:nvPr/>
            </p:nvSpPr>
            <p:spPr>
              <a:xfrm flipH="1" rot="10800000">
                <a:off x="806358" y="188443"/>
                <a:ext cx="57900" cy="57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04" name="Google Shape;1104;p8"/>
              <p:cNvSpPr/>
              <p:nvPr/>
            </p:nvSpPr>
            <p:spPr>
              <a:xfrm flipH="1" rot="10800000">
                <a:off x="2280931" y="298251"/>
                <a:ext cx="57900" cy="57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05" name="Google Shape;1105;p8"/>
              <p:cNvSpPr/>
              <p:nvPr/>
            </p:nvSpPr>
            <p:spPr>
              <a:xfrm flipH="1" rot="10800000">
                <a:off x="8758762" y="1845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06" name="Google Shape;1106;p8"/>
              <p:cNvSpPr/>
              <p:nvPr/>
            </p:nvSpPr>
            <p:spPr>
              <a:xfrm rot="10800000">
                <a:off x="8214594" y="188443"/>
                <a:ext cx="57900" cy="57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07" name="Google Shape;1107;p8"/>
              <p:cNvSpPr/>
              <p:nvPr/>
            </p:nvSpPr>
            <p:spPr>
              <a:xfrm rot="10800000">
                <a:off x="6740021" y="285488"/>
                <a:ext cx="57900" cy="57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
          <p:nvSpPr>
            <p:cNvPr id="1108" name="Google Shape;1108;p8"/>
            <p:cNvSpPr/>
            <p:nvPr/>
          </p:nvSpPr>
          <p:spPr>
            <a:xfrm>
              <a:off x="2566043" y="48273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09" name="Google Shape;1109;p8"/>
            <p:cNvSpPr/>
            <p:nvPr/>
          </p:nvSpPr>
          <p:spPr>
            <a:xfrm>
              <a:off x="7632968" y="48209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110" name="Google Shape;1110;p8"/>
            <p:cNvSpPr/>
            <p:nvPr/>
          </p:nvSpPr>
          <p:spPr>
            <a:xfrm flipH="1">
              <a:off x="6636803" y="4789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1111" name="Google Shape;1111;p8"/>
          <p:cNvGrpSpPr/>
          <p:nvPr/>
        </p:nvGrpSpPr>
        <p:grpSpPr>
          <a:xfrm>
            <a:off x="-243754" y="-794184"/>
            <a:ext cx="9566361" cy="6111439"/>
            <a:chOff x="-243754" y="-794184"/>
            <a:chExt cx="9566361" cy="6111439"/>
          </a:xfrm>
        </p:grpSpPr>
        <p:grpSp>
          <p:nvGrpSpPr>
            <p:cNvPr id="1112" name="Google Shape;1112;p8"/>
            <p:cNvGrpSpPr/>
            <p:nvPr/>
          </p:nvGrpSpPr>
          <p:grpSpPr>
            <a:xfrm>
              <a:off x="179404" y="4135953"/>
              <a:ext cx="998442" cy="936099"/>
              <a:chOff x="7853400" y="3861360"/>
              <a:chExt cx="725033" cy="679761"/>
            </a:xfrm>
          </p:grpSpPr>
          <p:sp>
            <p:nvSpPr>
              <p:cNvPr id="1113" name="Google Shape;1113;p8"/>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8"/>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8"/>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8"/>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8"/>
              <p:cNvGrpSpPr/>
              <p:nvPr/>
            </p:nvGrpSpPr>
            <p:grpSpPr>
              <a:xfrm>
                <a:off x="8168760" y="4152600"/>
                <a:ext cx="97197" cy="101167"/>
                <a:chOff x="8168760" y="4152600"/>
                <a:chExt cx="97197" cy="101167"/>
              </a:xfrm>
            </p:grpSpPr>
            <p:sp>
              <p:nvSpPr>
                <p:cNvPr id="1129" name="Google Shape;1129;p8"/>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8"/>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8"/>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8"/>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8"/>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8"/>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8"/>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8"/>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8"/>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 name="Google Shape;1143;p8"/>
            <p:cNvGrpSpPr/>
            <p:nvPr/>
          </p:nvGrpSpPr>
          <p:grpSpPr>
            <a:xfrm rot="10800000">
              <a:off x="-243754" y="3087640"/>
              <a:ext cx="1349193" cy="988763"/>
              <a:chOff x="8589600" y="3435480"/>
              <a:chExt cx="822779" cy="602978"/>
            </a:xfrm>
          </p:grpSpPr>
          <p:sp>
            <p:nvSpPr>
              <p:cNvPr id="1144" name="Google Shape;1144;p8"/>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8"/>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8"/>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8"/>
            <p:cNvGrpSpPr/>
            <p:nvPr/>
          </p:nvGrpSpPr>
          <p:grpSpPr>
            <a:xfrm rot="10800000">
              <a:off x="1154574" y="-731650"/>
              <a:ext cx="998451" cy="1558974"/>
              <a:chOff x="6196320" y="1820160"/>
              <a:chExt cx="918370" cy="1433935"/>
            </a:xfrm>
          </p:grpSpPr>
          <p:sp>
            <p:nvSpPr>
              <p:cNvPr id="1157" name="Google Shape;1157;p8"/>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 name="Google Shape;1161;p8"/>
              <p:cNvGrpSpPr/>
              <p:nvPr/>
            </p:nvGrpSpPr>
            <p:grpSpPr>
              <a:xfrm>
                <a:off x="6519240" y="1850760"/>
                <a:ext cx="561018" cy="558793"/>
                <a:chOff x="6519240" y="1850760"/>
                <a:chExt cx="561018" cy="558793"/>
              </a:xfrm>
            </p:grpSpPr>
            <p:sp>
              <p:nvSpPr>
                <p:cNvPr id="1162" name="Google Shape;1162;p8"/>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8"/>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8"/>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 name="Google Shape;1174;p8"/>
              <p:cNvGrpSpPr/>
              <p:nvPr/>
            </p:nvGrpSpPr>
            <p:grpSpPr>
              <a:xfrm>
                <a:off x="6836400" y="1914120"/>
                <a:ext cx="128895" cy="117720"/>
                <a:chOff x="6836400" y="1914120"/>
                <a:chExt cx="128895" cy="117720"/>
              </a:xfrm>
            </p:grpSpPr>
            <p:sp>
              <p:nvSpPr>
                <p:cNvPr id="1175" name="Google Shape;1175;p8"/>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8"/>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 name="Google Shape;1184;p8"/>
            <p:cNvGrpSpPr/>
            <p:nvPr/>
          </p:nvGrpSpPr>
          <p:grpSpPr>
            <a:xfrm flipH="1" rot="7857612">
              <a:off x="2427462" y="-701228"/>
              <a:ext cx="846029" cy="1315023"/>
              <a:chOff x="2034975" y="2853165"/>
              <a:chExt cx="490060" cy="761724"/>
            </a:xfrm>
          </p:grpSpPr>
          <p:grpSp>
            <p:nvGrpSpPr>
              <p:cNvPr id="1185" name="Google Shape;1185;p8"/>
              <p:cNvGrpSpPr/>
              <p:nvPr/>
            </p:nvGrpSpPr>
            <p:grpSpPr>
              <a:xfrm>
                <a:off x="2298855" y="2853165"/>
                <a:ext cx="226180" cy="761724"/>
                <a:chOff x="4148280" y="2615040"/>
                <a:chExt cx="226180" cy="761724"/>
              </a:xfrm>
            </p:grpSpPr>
            <p:sp>
              <p:nvSpPr>
                <p:cNvPr id="1186" name="Google Shape;1186;p8"/>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8"/>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8"/>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8"/>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8"/>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8"/>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8"/>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8"/>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8"/>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8"/>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8"/>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8"/>
              <p:cNvGrpSpPr/>
              <p:nvPr/>
            </p:nvGrpSpPr>
            <p:grpSpPr>
              <a:xfrm>
                <a:off x="2034975" y="2998245"/>
                <a:ext cx="455062" cy="615718"/>
                <a:chOff x="3884400" y="2760120"/>
                <a:chExt cx="455062" cy="615718"/>
              </a:xfrm>
            </p:grpSpPr>
            <p:sp>
              <p:nvSpPr>
                <p:cNvPr id="1203" name="Google Shape;1203;p8"/>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8"/>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8"/>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8"/>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8"/>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8"/>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8"/>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8"/>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8"/>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8"/>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8"/>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8"/>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8"/>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8"/>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8"/>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9" name="Google Shape;1219;p8"/>
            <p:cNvGrpSpPr/>
            <p:nvPr/>
          </p:nvGrpSpPr>
          <p:grpSpPr>
            <a:xfrm rot="10800000">
              <a:off x="-94493" y="2191193"/>
              <a:ext cx="834927" cy="761110"/>
              <a:chOff x="4399920" y="3221280"/>
              <a:chExt cx="834927" cy="761110"/>
            </a:xfrm>
          </p:grpSpPr>
          <p:sp>
            <p:nvSpPr>
              <p:cNvPr id="1220" name="Google Shape;1220;p8"/>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8"/>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8"/>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8"/>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8"/>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8"/>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8"/>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8"/>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8"/>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8"/>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8"/>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8"/>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8"/>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8"/>
            <p:cNvGrpSpPr/>
            <p:nvPr/>
          </p:nvGrpSpPr>
          <p:grpSpPr>
            <a:xfrm flipH="1" rot="-809320">
              <a:off x="1663550" y="4196436"/>
              <a:ext cx="375431" cy="1092087"/>
              <a:chOff x="3585600" y="2574720"/>
              <a:chExt cx="290642" cy="844651"/>
            </a:xfrm>
          </p:grpSpPr>
          <p:sp>
            <p:nvSpPr>
              <p:cNvPr id="1237" name="Google Shape;1237;p8"/>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8"/>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8"/>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8"/>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8"/>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8"/>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8"/>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8"/>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8"/>
            <p:cNvGrpSpPr/>
            <p:nvPr/>
          </p:nvGrpSpPr>
          <p:grpSpPr>
            <a:xfrm flipH="1">
              <a:off x="7901006" y="4135953"/>
              <a:ext cx="998442" cy="936099"/>
              <a:chOff x="7853400" y="3861360"/>
              <a:chExt cx="725033" cy="679761"/>
            </a:xfrm>
          </p:grpSpPr>
          <p:sp>
            <p:nvSpPr>
              <p:cNvPr id="1248" name="Google Shape;1248;p8"/>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8"/>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8"/>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8"/>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8"/>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8"/>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8"/>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8"/>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8"/>
              <p:cNvGrpSpPr/>
              <p:nvPr/>
            </p:nvGrpSpPr>
            <p:grpSpPr>
              <a:xfrm>
                <a:off x="8168760" y="4152600"/>
                <a:ext cx="97197" cy="101167"/>
                <a:chOff x="8168760" y="4152600"/>
                <a:chExt cx="97197" cy="101167"/>
              </a:xfrm>
            </p:grpSpPr>
            <p:sp>
              <p:nvSpPr>
                <p:cNvPr id="1264" name="Google Shape;1264;p8"/>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8"/>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8"/>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8"/>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8"/>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8"/>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8"/>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8"/>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8"/>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8" name="Google Shape;1278;p8"/>
            <p:cNvGrpSpPr/>
            <p:nvPr/>
          </p:nvGrpSpPr>
          <p:grpSpPr>
            <a:xfrm flipH="1" rot="10800000">
              <a:off x="7973414" y="3087640"/>
              <a:ext cx="1349193" cy="988763"/>
              <a:chOff x="8589600" y="3435480"/>
              <a:chExt cx="822779" cy="602978"/>
            </a:xfrm>
          </p:grpSpPr>
          <p:sp>
            <p:nvSpPr>
              <p:cNvPr id="1279" name="Google Shape;1279;p8"/>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8"/>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8"/>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8"/>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8"/>
            <p:cNvGrpSpPr/>
            <p:nvPr/>
          </p:nvGrpSpPr>
          <p:grpSpPr>
            <a:xfrm flipH="1" rot="10800000">
              <a:off x="6925827" y="-731650"/>
              <a:ext cx="998451" cy="1558974"/>
              <a:chOff x="6196320" y="1820160"/>
              <a:chExt cx="918370" cy="1433935"/>
            </a:xfrm>
          </p:grpSpPr>
          <p:sp>
            <p:nvSpPr>
              <p:cNvPr id="1292" name="Google Shape;1292;p8"/>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8"/>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8"/>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 name="Google Shape;1296;p8"/>
              <p:cNvGrpSpPr/>
              <p:nvPr/>
            </p:nvGrpSpPr>
            <p:grpSpPr>
              <a:xfrm>
                <a:off x="6519240" y="1850760"/>
                <a:ext cx="561018" cy="558793"/>
                <a:chOff x="6519240" y="1850760"/>
                <a:chExt cx="561018" cy="558793"/>
              </a:xfrm>
            </p:grpSpPr>
            <p:sp>
              <p:nvSpPr>
                <p:cNvPr id="1297" name="Google Shape;1297;p8"/>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8"/>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 name="Google Shape;1306;p8"/>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8"/>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 name="Google Shape;1309;p8"/>
              <p:cNvGrpSpPr/>
              <p:nvPr/>
            </p:nvGrpSpPr>
            <p:grpSpPr>
              <a:xfrm>
                <a:off x="6836400" y="1914120"/>
                <a:ext cx="128895" cy="117720"/>
                <a:chOff x="6836400" y="1914120"/>
                <a:chExt cx="128895" cy="117720"/>
              </a:xfrm>
            </p:grpSpPr>
            <p:sp>
              <p:nvSpPr>
                <p:cNvPr id="1310" name="Google Shape;1310;p8"/>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8"/>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8"/>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8"/>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9" name="Google Shape;1319;p8"/>
            <p:cNvGrpSpPr/>
            <p:nvPr/>
          </p:nvGrpSpPr>
          <p:grpSpPr>
            <a:xfrm rot="-7857612">
              <a:off x="5805362" y="-701228"/>
              <a:ext cx="846029" cy="1315023"/>
              <a:chOff x="2034975" y="2853165"/>
              <a:chExt cx="490060" cy="761724"/>
            </a:xfrm>
          </p:grpSpPr>
          <p:grpSp>
            <p:nvGrpSpPr>
              <p:cNvPr id="1320" name="Google Shape;1320;p8"/>
              <p:cNvGrpSpPr/>
              <p:nvPr/>
            </p:nvGrpSpPr>
            <p:grpSpPr>
              <a:xfrm>
                <a:off x="2298855" y="2853165"/>
                <a:ext cx="226180" cy="761724"/>
                <a:chOff x="4148280" y="2615040"/>
                <a:chExt cx="226180" cy="761724"/>
              </a:xfrm>
            </p:grpSpPr>
            <p:sp>
              <p:nvSpPr>
                <p:cNvPr id="1321" name="Google Shape;1321;p8"/>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8"/>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8"/>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8"/>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8"/>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8"/>
              <p:cNvGrpSpPr/>
              <p:nvPr/>
            </p:nvGrpSpPr>
            <p:grpSpPr>
              <a:xfrm>
                <a:off x="2034975" y="2998245"/>
                <a:ext cx="455062" cy="615718"/>
                <a:chOff x="3884400" y="2760120"/>
                <a:chExt cx="455062" cy="615718"/>
              </a:xfrm>
            </p:grpSpPr>
            <p:sp>
              <p:nvSpPr>
                <p:cNvPr id="1338" name="Google Shape;1338;p8"/>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8"/>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8"/>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8"/>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8"/>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8"/>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8"/>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8"/>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4" name="Google Shape;1354;p8"/>
            <p:cNvGrpSpPr/>
            <p:nvPr/>
          </p:nvGrpSpPr>
          <p:grpSpPr>
            <a:xfrm flipH="1" rot="10800000">
              <a:off x="8338418" y="2191193"/>
              <a:ext cx="834927" cy="761110"/>
              <a:chOff x="4399920" y="3221280"/>
              <a:chExt cx="834927" cy="761110"/>
            </a:xfrm>
          </p:grpSpPr>
          <p:sp>
            <p:nvSpPr>
              <p:cNvPr id="1355" name="Google Shape;1355;p8"/>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8"/>
            <p:cNvGrpSpPr/>
            <p:nvPr/>
          </p:nvGrpSpPr>
          <p:grpSpPr>
            <a:xfrm rot="809320">
              <a:off x="7039871" y="4196436"/>
              <a:ext cx="375431" cy="1092087"/>
              <a:chOff x="3585600" y="2574720"/>
              <a:chExt cx="290642" cy="844651"/>
            </a:xfrm>
          </p:grpSpPr>
          <p:sp>
            <p:nvSpPr>
              <p:cNvPr id="1372" name="Google Shape;1372;p8"/>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8"/>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82" name="Shape 1382"/>
        <p:cNvGrpSpPr/>
        <p:nvPr/>
      </p:nvGrpSpPr>
      <p:grpSpPr>
        <a:xfrm>
          <a:off x="0" y="0"/>
          <a:ext cx="0" cy="0"/>
          <a:chOff x="0" y="0"/>
          <a:chExt cx="0" cy="0"/>
        </a:xfrm>
      </p:grpSpPr>
      <p:sp>
        <p:nvSpPr>
          <p:cNvPr id="1383" name="Google Shape;1383;p9"/>
          <p:cNvSpPr txBox="1"/>
          <p:nvPr>
            <p:ph idx="1" type="subTitle"/>
          </p:nvPr>
        </p:nvSpPr>
        <p:spPr>
          <a:xfrm>
            <a:off x="1234425" y="1427725"/>
            <a:ext cx="3116700" cy="279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384" name="Google Shape;1384;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1385" name="Google Shape;1385;p9"/>
          <p:cNvSpPr txBox="1"/>
          <p:nvPr>
            <p:ph idx="2" type="subTitle"/>
          </p:nvPr>
        </p:nvSpPr>
        <p:spPr>
          <a:xfrm>
            <a:off x="4792874" y="1427725"/>
            <a:ext cx="3116700" cy="279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1386" name="Google Shape;1386;p9"/>
          <p:cNvGrpSpPr/>
          <p:nvPr/>
        </p:nvGrpSpPr>
        <p:grpSpPr>
          <a:xfrm>
            <a:off x="-302204" y="-905710"/>
            <a:ext cx="10063338" cy="6610423"/>
            <a:chOff x="-302204" y="-905710"/>
            <a:chExt cx="10063338" cy="6610423"/>
          </a:xfrm>
        </p:grpSpPr>
        <p:grpSp>
          <p:nvGrpSpPr>
            <p:cNvPr id="1387" name="Google Shape;1387;p9"/>
            <p:cNvGrpSpPr/>
            <p:nvPr/>
          </p:nvGrpSpPr>
          <p:grpSpPr>
            <a:xfrm>
              <a:off x="7346285" y="-905710"/>
              <a:ext cx="2414849" cy="5929898"/>
              <a:chOff x="7346285" y="-905710"/>
              <a:chExt cx="2414849" cy="5929898"/>
            </a:xfrm>
          </p:grpSpPr>
          <p:grpSp>
            <p:nvGrpSpPr>
              <p:cNvPr id="1388" name="Google Shape;1388;p9"/>
              <p:cNvGrpSpPr/>
              <p:nvPr/>
            </p:nvGrpSpPr>
            <p:grpSpPr>
              <a:xfrm rot="10800000">
                <a:off x="8241329" y="-905710"/>
                <a:ext cx="983958" cy="1852194"/>
                <a:chOff x="8193600" y="4707000"/>
                <a:chExt cx="714515" cy="1344996"/>
              </a:xfrm>
            </p:grpSpPr>
            <p:sp>
              <p:nvSpPr>
                <p:cNvPr id="1389" name="Google Shape;1389;p9"/>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9"/>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 name="Google Shape;1394;p9"/>
                <p:cNvGrpSpPr/>
                <p:nvPr/>
              </p:nvGrpSpPr>
              <p:grpSpPr>
                <a:xfrm>
                  <a:off x="8403840" y="4707000"/>
                  <a:ext cx="504275" cy="608300"/>
                  <a:chOff x="8403840" y="4707000"/>
                  <a:chExt cx="504275" cy="608300"/>
                </a:xfrm>
              </p:grpSpPr>
              <p:sp>
                <p:nvSpPr>
                  <p:cNvPr id="1395" name="Google Shape;1395;p9"/>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9"/>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9"/>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9"/>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9"/>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9"/>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9"/>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9"/>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4" name="Google Shape;1404;p9"/>
              <p:cNvGrpSpPr/>
              <p:nvPr/>
            </p:nvGrpSpPr>
            <p:grpSpPr>
              <a:xfrm>
                <a:off x="8583681" y="3035405"/>
                <a:ext cx="834927" cy="761110"/>
                <a:chOff x="4399920" y="3221280"/>
                <a:chExt cx="834927" cy="761110"/>
              </a:xfrm>
            </p:grpSpPr>
            <p:sp>
              <p:nvSpPr>
                <p:cNvPr id="1405" name="Google Shape;1405;p9"/>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9"/>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9"/>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9"/>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9"/>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9"/>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9"/>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9"/>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9"/>
              <p:cNvGrpSpPr/>
              <p:nvPr/>
            </p:nvGrpSpPr>
            <p:grpSpPr>
              <a:xfrm flipH="1" rot="-5400000">
                <a:off x="8633213" y="994361"/>
                <a:ext cx="883138" cy="1372703"/>
                <a:chOff x="2034975" y="2853165"/>
                <a:chExt cx="490060" cy="761724"/>
              </a:xfrm>
            </p:grpSpPr>
            <p:grpSp>
              <p:nvGrpSpPr>
                <p:cNvPr id="1422" name="Google Shape;1422;p9"/>
                <p:cNvGrpSpPr/>
                <p:nvPr/>
              </p:nvGrpSpPr>
              <p:grpSpPr>
                <a:xfrm>
                  <a:off x="2298855" y="2853165"/>
                  <a:ext cx="226180" cy="761724"/>
                  <a:chOff x="4148280" y="2615040"/>
                  <a:chExt cx="226180" cy="761724"/>
                </a:xfrm>
              </p:grpSpPr>
              <p:sp>
                <p:nvSpPr>
                  <p:cNvPr id="1423" name="Google Shape;1423;p9"/>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9"/>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9"/>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9"/>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9"/>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9"/>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9"/>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9"/>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9"/>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9"/>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9"/>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9"/>
                <p:cNvGrpSpPr/>
                <p:nvPr/>
              </p:nvGrpSpPr>
              <p:grpSpPr>
                <a:xfrm>
                  <a:off x="2034975" y="2998245"/>
                  <a:ext cx="455062" cy="615718"/>
                  <a:chOff x="3884400" y="2760120"/>
                  <a:chExt cx="455062" cy="615718"/>
                </a:xfrm>
              </p:grpSpPr>
              <p:sp>
                <p:nvSpPr>
                  <p:cNvPr id="1440" name="Google Shape;1440;p9"/>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9"/>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9"/>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9"/>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 name="Google Shape;1456;p9"/>
              <p:cNvGrpSpPr/>
              <p:nvPr/>
            </p:nvGrpSpPr>
            <p:grpSpPr>
              <a:xfrm rot="-8922939">
                <a:off x="7620223" y="-674660"/>
                <a:ext cx="401750" cy="1167547"/>
                <a:chOff x="3585600" y="2574720"/>
                <a:chExt cx="290642" cy="844651"/>
              </a:xfrm>
            </p:grpSpPr>
            <p:sp>
              <p:nvSpPr>
                <p:cNvPr id="1457" name="Google Shape;1457;p9"/>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9"/>
              <p:cNvGrpSpPr/>
              <p:nvPr/>
            </p:nvGrpSpPr>
            <p:grpSpPr>
              <a:xfrm rot="10800000">
                <a:off x="7909563" y="3706155"/>
                <a:ext cx="1395186" cy="1318034"/>
                <a:chOff x="1966680" y="4295520"/>
                <a:chExt cx="1185475" cy="1119920"/>
              </a:xfrm>
            </p:grpSpPr>
            <p:sp>
              <p:nvSpPr>
                <p:cNvPr id="1468" name="Google Shape;1468;p9"/>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9"/>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9"/>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9"/>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9"/>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9"/>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9"/>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4" name="Google Shape;1484;p9"/>
            <p:cNvGrpSpPr/>
            <p:nvPr/>
          </p:nvGrpSpPr>
          <p:grpSpPr>
            <a:xfrm>
              <a:off x="-302204" y="-222781"/>
              <a:ext cx="1641290" cy="5927494"/>
              <a:chOff x="-302204" y="-222781"/>
              <a:chExt cx="1641290" cy="5927494"/>
            </a:xfrm>
          </p:grpSpPr>
          <p:grpSp>
            <p:nvGrpSpPr>
              <p:cNvPr id="1485" name="Google Shape;1485;p9"/>
              <p:cNvGrpSpPr/>
              <p:nvPr/>
            </p:nvGrpSpPr>
            <p:grpSpPr>
              <a:xfrm flipH="1" rot="10800000">
                <a:off x="-302204" y="1085330"/>
                <a:ext cx="827834" cy="1036954"/>
                <a:chOff x="6832440" y="4075560"/>
                <a:chExt cx="601143" cy="752998"/>
              </a:xfrm>
            </p:grpSpPr>
            <p:sp>
              <p:nvSpPr>
                <p:cNvPr id="1486" name="Google Shape;1486;p9"/>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9"/>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 name="Google Shape;1500;p9"/>
                <p:cNvGrpSpPr/>
                <p:nvPr/>
              </p:nvGrpSpPr>
              <p:grpSpPr>
                <a:xfrm>
                  <a:off x="6880320" y="4104360"/>
                  <a:ext cx="528542" cy="540344"/>
                  <a:chOff x="6880320" y="4104360"/>
                  <a:chExt cx="528542" cy="540344"/>
                </a:xfrm>
              </p:grpSpPr>
              <p:sp>
                <p:nvSpPr>
                  <p:cNvPr id="1501" name="Google Shape;1501;p9"/>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9"/>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9"/>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8" name="Google Shape;1508;p9"/>
              <p:cNvGrpSpPr/>
              <p:nvPr/>
            </p:nvGrpSpPr>
            <p:grpSpPr>
              <a:xfrm rot="477410">
                <a:off x="-103862" y="3261569"/>
                <a:ext cx="1072595" cy="2019044"/>
                <a:chOff x="8193600" y="4707000"/>
                <a:chExt cx="714515" cy="1344996"/>
              </a:xfrm>
            </p:grpSpPr>
            <p:sp>
              <p:nvSpPr>
                <p:cNvPr id="1509" name="Google Shape;1509;p9"/>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 name="Google Shape;1514;p9"/>
                <p:cNvGrpSpPr/>
                <p:nvPr/>
              </p:nvGrpSpPr>
              <p:grpSpPr>
                <a:xfrm>
                  <a:off x="8403840" y="4707000"/>
                  <a:ext cx="504275" cy="608300"/>
                  <a:chOff x="8403840" y="4707000"/>
                  <a:chExt cx="504275" cy="608300"/>
                </a:xfrm>
              </p:grpSpPr>
              <p:sp>
                <p:nvSpPr>
                  <p:cNvPr id="1515" name="Google Shape;1515;p9"/>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9"/>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9"/>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9"/>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4" name="Google Shape;1524;p9"/>
              <p:cNvGrpSpPr/>
              <p:nvPr/>
            </p:nvGrpSpPr>
            <p:grpSpPr>
              <a:xfrm rot="10800000">
                <a:off x="-268684" y="2435755"/>
                <a:ext cx="834927" cy="761110"/>
                <a:chOff x="4399920" y="3221280"/>
                <a:chExt cx="834927" cy="761110"/>
              </a:xfrm>
            </p:grpSpPr>
            <p:sp>
              <p:nvSpPr>
                <p:cNvPr id="1525" name="Google Shape;1525;p9"/>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9"/>
              <p:cNvGrpSpPr/>
              <p:nvPr/>
            </p:nvGrpSpPr>
            <p:grpSpPr>
              <a:xfrm flipH="1">
                <a:off x="455948" y="4332011"/>
                <a:ext cx="883138" cy="1372703"/>
                <a:chOff x="2034975" y="2853165"/>
                <a:chExt cx="490060" cy="761724"/>
              </a:xfrm>
            </p:grpSpPr>
            <p:grpSp>
              <p:nvGrpSpPr>
                <p:cNvPr id="1542" name="Google Shape;1542;p9"/>
                <p:cNvGrpSpPr/>
                <p:nvPr/>
              </p:nvGrpSpPr>
              <p:grpSpPr>
                <a:xfrm>
                  <a:off x="2298855" y="2853165"/>
                  <a:ext cx="226180" cy="761724"/>
                  <a:chOff x="4148280" y="2615040"/>
                  <a:chExt cx="226180" cy="761724"/>
                </a:xfrm>
              </p:grpSpPr>
              <p:sp>
                <p:nvSpPr>
                  <p:cNvPr id="1543" name="Google Shape;1543;p9"/>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9"/>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9"/>
                <p:cNvGrpSpPr/>
                <p:nvPr/>
              </p:nvGrpSpPr>
              <p:grpSpPr>
                <a:xfrm>
                  <a:off x="2034975" y="2998245"/>
                  <a:ext cx="455062" cy="615718"/>
                  <a:chOff x="3884400" y="2760120"/>
                  <a:chExt cx="455062" cy="615718"/>
                </a:xfrm>
              </p:grpSpPr>
              <p:sp>
                <p:nvSpPr>
                  <p:cNvPr id="1560" name="Google Shape;1560;p9"/>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6" name="Google Shape;1576;p9"/>
              <p:cNvGrpSpPr/>
              <p:nvPr/>
            </p:nvGrpSpPr>
            <p:grpSpPr>
              <a:xfrm flipH="1" rot="8328774">
                <a:off x="231256" y="191490"/>
                <a:ext cx="401767" cy="1167597"/>
                <a:chOff x="3585600" y="2574720"/>
                <a:chExt cx="290642" cy="844651"/>
              </a:xfrm>
            </p:grpSpPr>
            <p:sp>
              <p:nvSpPr>
                <p:cNvPr id="1577" name="Google Shape;1577;p9"/>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9"/>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9"/>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9"/>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9"/>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9"/>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9"/>
              <p:cNvGrpSpPr/>
              <p:nvPr/>
            </p:nvGrpSpPr>
            <p:grpSpPr>
              <a:xfrm rot="7615879">
                <a:off x="185239" y="-59020"/>
                <a:ext cx="555654" cy="292239"/>
                <a:chOff x="2912760" y="5583240"/>
                <a:chExt cx="1102969" cy="580092"/>
              </a:xfrm>
            </p:grpSpPr>
            <p:sp>
              <p:nvSpPr>
                <p:cNvPr id="1588" name="Google Shape;1588;p9"/>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9"/>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90" name="Google Shape;1590;p9"/>
          <p:cNvGrpSpPr/>
          <p:nvPr/>
        </p:nvGrpSpPr>
        <p:grpSpPr>
          <a:xfrm rot="10800000">
            <a:off x="71446" y="89219"/>
            <a:ext cx="8831308" cy="4822700"/>
            <a:chOff x="166825" y="140150"/>
            <a:chExt cx="8831308" cy="4822700"/>
          </a:xfrm>
        </p:grpSpPr>
        <p:sp>
          <p:nvSpPr>
            <p:cNvPr id="1591" name="Google Shape;1591;p9"/>
            <p:cNvSpPr/>
            <p:nvPr/>
          </p:nvSpPr>
          <p:spPr>
            <a:xfrm>
              <a:off x="178425" y="39565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2" name="Google Shape;1592;p9"/>
            <p:cNvSpPr/>
            <p:nvPr/>
          </p:nvSpPr>
          <p:spPr>
            <a:xfrm>
              <a:off x="939575" y="48713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3" name="Google Shape;1593;p9"/>
            <p:cNvSpPr/>
            <p:nvPr/>
          </p:nvSpPr>
          <p:spPr>
            <a:xfrm>
              <a:off x="923975" y="4709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4" name="Google Shape;1594;p9"/>
            <p:cNvSpPr/>
            <p:nvPr/>
          </p:nvSpPr>
          <p:spPr>
            <a:xfrm>
              <a:off x="1358375" y="2163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5" name="Google Shape;1595;p9"/>
            <p:cNvSpPr/>
            <p:nvPr/>
          </p:nvSpPr>
          <p:spPr>
            <a:xfrm>
              <a:off x="376250"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6" name="Google Shape;1596;p9"/>
            <p:cNvSpPr/>
            <p:nvPr/>
          </p:nvSpPr>
          <p:spPr>
            <a:xfrm>
              <a:off x="166825"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7" name="Google Shape;1597;p9"/>
            <p:cNvSpPr/>
            <p:nvPr/>
          </p:nvSpPr>
          <p:spPr>
            <a:xfrm flipH="1">
              <a:off x="8723458" y="38803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8" name="Google Shape;1598;p9"/>
            <p:cNvSpPr/>
            <p:nvPr/>
          </p:nvSpPr>
          <p:spPr>
            <a:xfrm flipH="1">
              <a:off x="8592333" y="3806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599" name="Google Shape;1599;p9"/>
            <p:cNvSpPr/>
            <p:nvPr/>
          </p:nvSpPr>
          <p:spPr>
            <a:xfrm flipH="1">
              <a:off x="81000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600" name="Google Shape;1600;p9"/>
            <p:cNvSpPr/>
            <p:nvPr/>
          </p:nvSpPr>
          <p:spPr>
            <a:xfrm flipH="1">
              <a:off x="75132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601" name="Google Shape;1601;p9"/>
            <p:cNvSpPr/>
            <p:nvPr/>
          </p:nvSpPr>
          <p:spPr>
            <a:xfrm flipH="1">
              <a:off x="8906633" y="1576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602" name="Google Shape;1602;p9"/>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03" name="Shape 1603"/>
        <p:cNvGrpSpPr/>
        <p:nvPr/>
      </p:nvGrpSpPr>
      <p:grpSpPr>
        <a:xfrm>
          <a:off x="0" y="0"/>
          <a:ext cx="0" cy="0"/>
          <a:chOff x="0" y="0"/>
          <a:chExt cx="0" cy="0"/>
        </a:xfrm>
      </p:grpSpPr>
      <p:sp>
        <p:nvSpPr>
          <p:cNvPr id="1604" name="Google Shape;1604;p10"/>
          <p:cNvSpPr/>
          <p:nvPr>
            <p:ph idx="2" type="pic"/>
          </p:nvPr>
        </p:nvSpPr>
        <p:spPr>
          <a:xfrm>
            <a:off x="0" y="0"/>
            <a:ext cx="9144000" cy="5143500"/>
          </a:xfrm>
          <a:prstGeom prst="rect">
            <a:avLst/>
          </a:prstGeom>
          <a:noFill/>
          <a:ln>
            <a:noFill/>
          </a:ln>
        </p:spPr>
      </p:sp>
      <p:sp>
        <p:nvSpPr>
          <p:cNvPr id="1605" name="Google Shape;1605;p10"/>
          <p:cNvSpPr txBox="1"/>
          <p:nvPr>
            <p:ph type="title"/>
          </p:nvPr>
        </p:nvSpPr>
        <p:spPr>
          <a:xfrm>
            <a:off x="4956175" y="3452800"/>
            <a:ext cx="3474600" cy="1151100"/>
          </a:xfrm>
          <a:prstGeom prst="rect">
            <a:avLst/>
          </a:prstGeom>
          <a:solidFill>
            <a:schemeClr val="lt1"/>
          </a:solidFill>
          <a:ln>
            <a:noFill/>
          </a:ln>
        </p:spPr>
        <p:txBody>
          <a:bodyPr anchorCtr="0" anchor="ctr"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a:lvl2pPr>
            <a:lvl3pPr lvl="2" rtl="0" algn="ctr">
              <a:spcBef>
                <a:spcPts val="0"/>
              </a:spcBef>
              <a:spcAft>
                <a:spcPts val="0"/>
              </a:spcAft>
              <a:buSzPts val="3600"/>
              <a:buNone/>
              <a:defRPr/>
            </a:lvl3pPr>
            <a:lvl4pPr lvl="3" rtl="0" algn="ctr">
              <a:spcBef>
                <a:spcPts val="0"/>
              </a:spcBef>
              <a:spcAft>
                <a:spcPts val="0"/>
              </a:spcAft>
              <a:buSzPts val="3600"/>
              <a:buNone/>
              <a:defRPr/>
            </a:lvl4pPr>
            <a:lvl5pPr lvl="4" rtl="0" algn="ctr">
              <a:spcBef>
                <a:spcPts val="0"/>
              </a:spcBef>
              <a:spcAft>
                <a:spcPts val="0"/>
              </a:spcAft>
              <a:buSzPts val="3600"/>
              <a:buNone/>
              <a:defRPr/>
            </a:lvl5pPr>
            <a:lvl6pPr lvl="5" rtl="0" algn="ctr">
              <a:spcBef>
                <a:spcPts val="0"/>
              </a:spcBef>
              <a:spcAft>
                <a:spcPts val="0"/>
              </a:spcAft>
              <a:buSzPts val="3600"/>
              <a:buNone/>
              <a:defRPr/>
            </a:lvl6pPr>
            <a:lvl7pPr lvl="6" rtl="0" algn="ctr">
              <a:spcBef>
                <a:spcPts val="0"/>
              </a:spcBef>
              <a:spcAft>
                <a:spcPts val="0"/>
              </a:spcAft>
              <a:buSzPts val="3600"/>
              <a:buNone/>
              <a:defRPr/>
            </a:lvl7pPr>
            <a:lvl8pPr lvl="7" rtl="0" algn="ctr">
              <a:spcBef>
                <a:spcPts val="0"/>
              </a:spcBef>
              <a:spcAft>
                <a:spcPts val="0"/>
              </a:spcAft>
              <a:buSzPts val="3600"/>
              <a:buNone/>
              <a:defRPr/>
            </a:lvl8pPr>
            <a:lvl9pPr lvl="8" rtl="0" algn="ctr">
              <a:spcBef>
                <a:spcPts val="0"/>
              </a:spcBef>
              <a:spcAft>
                <a:spcPts val="0"/>
              </a:spcAft>
              <a:buSzPts val="36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606" name="Shape 1606"/>
        <p:cNvGrpSpPr/>
        <p:nvPr/>
      </p:nvGrpSpPr>
      <p:grpSpPr>
        <a:xfrm>
          <a:off x="0" y="0"/>
          <a:ext cx="0" cy="0"/>
          <a:chOff x="0" y="0"/>
          <a:chExt cx="0" cy="0"/>
        </a:xfrm>
      </p:grpSpPr>
      <p:sp>
        <p:nvSpPr>
          <p:cNvPr id="1607" name="Google Shape;1607;p11"/>
          <p:cNvSpPr txBox="1"/>
          <p:nvPr>
            <p:ph hasCustomPrompt="1" type="title"/>
          </p:nvPr>
        </p:nvSpPr>
        <p:spPr>
          <a:xfrm>
            <a:off x="2295975" y="1538850"/>
            <a:ext cx="4552200" cy="7995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608" name="Google Shape;1608;p11"/>
          <p:cNvSpPr txBox="1"/>
          <p:nvPr>
            <p:ph idx="1" type="subTitle"/>
          </p:nvPr>
        </p:nvSpPr>
        <p:spPr>
          <a:xfrm>
            <a:off x="3057150" y="2859450"/>
            <a:ext cx="3029700" cy="745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609" name="Google Shape;1609;p11"/>
          <p:cNvGrpSpPr/>
          <p:nvPr/>
        </p:nvGrpSpPr>
        <p:grpSpPr>
          <a:xfrm>
            <a:off x="-481462" y="-392944"/>
            <a:ext cx="10099184" cy="5937084"/>
            <a:chOff x="-481462" y="-392944"/>
            <a:chExt cx="10099184" cy="5937084"/>
          </a:xfrm>
        </p:grpSpPr>
        <p:grpSp>
          <p:nvGrpSpPr>
            <p:cNvPr id="1610" name="Google Shape;1610;p11"/>
            <p:cNvGrpSpPr/>
            <p:nvPr/>
          </p:nvGrpSpPr>
          <p:grpSpPr>
            <a:xfrm flipH="1">
              <a:off x="-401480" y="896605"/>
              <a:ext cx="834927" cy="761110"/>
              <a:chOff x="4399920" y="3221280"/>
              <a:chExt cx="834927" cy="761110"/>
            </a:xfrm>
          </p:grpSpPr>
          <p:sp>
            <p:nvSpPr>
              <p:cNvPr id="1611" name="Google Shape;1611;p11"/>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1"/>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 name="Google Shape;1627;p11"/>
            <p:cNvGrpSpPr/>
            <p:nvPr/>
          </p:nvGrpSpPr>
          <p:grpSpPr>
            <a:xfrm rot="10800000">
              <a:off x="2513603" y="-392944"/>
              <a:ext cx="883138" cy="1372703"/>
              <a:chOff x="2034975" y="2853165"/>
              <a:chExt cx="490060" cy="761724"/>
            </a:xfrm>
          </p:grpSpPr>
          <p:grpSp>
            <p:nvGrpSpPr>
              <p:cNvPr id="1628" name="Google Shape;1628;p11"/>
              <p:cNvGrpSpPr/>
              <p:nvPr/>
            </p:nvGrpSpPr>
            <p:grpSpPr>
              <a:xfrm>
                <a:off x="2298855" y="2853165"/>
                <a:ext cx="226180" cy="761724"/>
                <a:chOff x="4148280" y="2615040"/>
                <a:chExt cx="226180" cy="761724"/>
              </a:xfrm>
            </p:grpSpPr>
            <p:sp>
              <p:nvSpPr>
                <p:cNvPr id="1629" name="Google Shape;1629;p11"/>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1"/>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1"/>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1"/>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1"/>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1"/>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1"/>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1"/>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1"/>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 name="Google Shape;1645;p11"/>
              <p:cNvGrpSpPr/>
              <p:nvPr/>
            </p:nvGrpSpPr>
            <p:grpSpPr>
              <a:xfrm>
                <a:off x="2034975" y="2998245"/>
                <a:ext cx="455062" cy="615718"/>
                <a:chOff x="3884400" y="2760120"/>
                <a:chExt cx="455062" cy="615718"/>
              </a:xfrm>
            </p:grpSpPr>
            <p:sp>
              <p:nvSpPr>
                <p:cNvPr id="1646" name="Google Shape;1646;p11"/>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1"/>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1"/>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1"/>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1"/>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1"/>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1"/>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1"/>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1"/>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1"/>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1"/>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1"/>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1"/>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1"/>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1"/>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1"/>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2" name="Google Shape;1662;p11"/>
            <p:cNvGrpSpPr/>
            <p:nvPr/>
          </p:nvGrpSpPr>
          <p:grpSpPr>
            <a:xfrm flipH="1" rot="10800000">
              <a:off x="119753" y="-110926"/>
              <a:ext cx="1634770" cy="1544370"/>
              <a:chOff x="1966680" y="4295520"/>
              <a:chExt cx="1185475" cy="1119920"/>
            </a:xfrm>
          </p:grpSpPr>
          <p:sp>
            <p:nvSpPr>
              <p:cNvPr id="1663" name="Google Shape;1663;p11"/>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1"/>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1"/>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1"/>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1"/>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1"/>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1"/>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1"/>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1"/>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1"/>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1"/>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1"/>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1"/>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1"/>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1"/>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1"/>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 name="Google Shape;1679;p11"/>
            <p:cNvGrpSpPr/>
            <p:nvPr/>
          </p:nvGrpSpPr>
          <p:grpSpPr>
            <a:xfrm flipH="1" rot="8922939">
              <a:off x="1650628" y="-290368"/>
              <a:ext cx="401750" cy="1167547"/>
              <a:chOff x="3585600" y="2574720"/>
              <a:chExt cx="290642" cy="844651"/>
            </a:xfrm>
          </p:grpSpPr>
          <p:sp>
            <p:nvSpPr>
              <p:cNvPr id="1680" name="Google Shape;1680;p11"/>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1"/>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1"/>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1"/>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1"/>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1"/>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1"/>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1"/>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1"/>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1"/>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11"/>
            <p:cNvGrpSpPr/>
            <p:nvPr/>
          </p:nvGrpSpPr>
          <p:grpSpPr>
            <a:xfrm rot="9118190">
              <a:off x="-332425" y="3079211"/>
              <a:ext cx="1316800" cy="962973"/>
              <a:chOff x="8589600" y="3435480"/>
              <a:chExt cx="822779" cy="602978"/>
            </a:xfrm>
          </p:grpSpPr>
          <p:sp>
            <p:nvSpPr>
              <p:cNvPr id="1691" name="Google Shape;1691;p11"/>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1"/>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1"/>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1"/>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1"/>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1"/>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1"/>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1"/>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1"/>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1"/>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1"/>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1"/>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11"/>
            <p:cNvGrpSpPr/>
            <p:nvPr/>
          </p:nvGrpSpPr>
          <p:grpSpPr>
            <a:xfrm>
              <a:off x="119740" y="4094850"/>
              <a:ext cx="1088129" cy="1018282"/>
              <a:chOff x="7853400" y="3861360"/>
              <a:chExt cx="725033" cy="679761"/>
            </a:xfrm>
          </p:grpSpPr>
          <p:sp>
            <p:nvSpPr>
              <p:cNvPr id="1704" name="Google Shape;1704;p11"/>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1"/>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1"/>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1"/>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1"/>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1"/>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1"/>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1"/>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1"/>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1"/>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1"/>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1"/>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1"/>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1"/>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1"/>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9" name="Google Shape;1719;p11"/>
              <p:cNvGrpSpPr/>
              <p:nvPr/>
            </p:nvGrpSpPr>
            <p:grpSpPr>
              <a:xfrm>
                <a:off x="8168760" y="4152600"/>
                <a:ext cx="97197" cy="101167"/>
                <a:chOff x="8168760" y="4152600"/>
                <a:chExt cx="97197" cy="101167"/>
              </a:xfrm>
            </p:grpSpPr>
            <p:sp>
              <p:nvSpPr>
                <p:cNvPr id="1720" name="Google Shape;1720;p11"/>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1"/>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1"/>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1"/>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1"/>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1"/>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1"/>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1"/>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1"/>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1"/>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1"/>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1"/>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1"/>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1"/>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4" name="Google Shape;1734;p11"/>
            <p:cNvGrpSpPr/>
            <p:nvPr/>
          </p:nvGrpSpPr>
          <p:grpSpPr>
            <a:xfrm flipH="1">
              <a:off x="1057520" y="4783030"/>
              <a:ext cx="834927" cy="761110"/>
              <a:chOff x="4399920" y="3221280"/>
              <a:chExt cx="834927" cy="761110"/>
            </a:xfrm>
          </p:grpSpPr>
          <p:sp>
            <p:nvSpPr>
              <p:cNvPr id="1735" name="Google Shape;1735;p11"/>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1"/>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1"/>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1"/>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11"/>
            <p:cNvGrpSpPr/>
            <p:nvPr/>
          </p:nvGrpSpPr>
          <p:grpSpPr>
            <a:xfrm rot="-1681810">
              <a:off x="8151885" y="1192164"/>
              <a:ext cx="1316800" cy="962973"/>
              <a:chOff x="8589600" y="3435480"/>
              <a:chExt cx="822779" cy="602978"/>
            </a:xfrm>
          </p:grpSpPr>
          <p:sp>
            <p:nvSpPr>
              <p:cNvPr id="1752" name="Google Shape;1752;p11"/>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1"/>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1"/>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1"/>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1"/>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1"/>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1"/>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1"/>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1"/>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1"/>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1"/>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1"/>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 name="Google Shape;1764;p11"/>
            <p:cNvGrpSpPr/>
            <p:nvPr/>
          </p:nvGrpSpPr>
          <p:grpSpPr>
            <a:xfrm rot="10800000">
              <a:off x="7928391" y="121216"/>
              <a:ext cx="1088129" cy="1018282"/>
              <a:chOff x="7853400" y="3861360"/>
              <a:chExt cx="725033" cy="679761"/>
            </a:xfrm>
          </p:grpSpPr>
          <p:sp>
            <p:nvSpPr>
              <p:cNvPr id="1765" name="Google Shape;1765;p11"/>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1"/>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1"/>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1"/>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1"/>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1"/>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1"/>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1"/>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1"/>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1"/>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1"/>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1"/>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1"/>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1"/>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1"/>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 name="Google Shape;1780;p11"/>
              <p:cNvGrpSpPr/>
              <p:nvPr/>
            </p:nvGrpSpPr>
            <p:grpSpPr>
              <a:xfrm>
                <a:off x="8168760" y="4152600"/>
                <a:ext cx="97197" cy="101167"/>
                <a:chOff x="8168760" y="4152600"/>
                <a:chExt cx="97197" cy="101167"/>
              </a:xfrm>
            </p:grpSpPr>
            <p:sp>
              <p:nvSpPr>
                <p:cNvPr id="1781" name="Google Shape;1781;p11"/>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1"/>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1"/>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1"/>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1"/>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1"/>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1"/>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1"/>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1"/>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1"/>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1"/>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1"/>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1"/>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1"/>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5" name="Google Shape;1795;p11"/>
            <p:cNvGrpSpPr/>
            <p:nvPr/>
          </p:nvGrpSpPr>
          <p:grpSpPr>
            <a:xfrm flipH="1" rot="10800000">
              <a:off x="7243813" y="-309792"/>
              <a:ext cx="834927" cy="761110"/>
              <a:chOff x="4399920" y="3221280"/>
              <a:chExt cx="834927" cy="761110"/>
            </a:xfrm>
          </p:grpSpPr>
          <p:sp>
            <p:nvSpPr>
              <p:cNvPr id="1796" name="Google Shape;1796;p11"/>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1"/>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1"/>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1"/>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11"/>
            <p:cNvGrpSpPr/>
            <p:nvPr/>
          </p:nvGrpSpPr>
          <p:grpSpPr>
            <a:xfrm flipH="1" rot="10800000">
              <a:off x="8725463" y="3461506"/>
              <a:ext cx="834927" cy="761110"/>
              <a:chOff x="4399920" y="3221280"/>
              <a:chExt cx="834927" cy="761110"/>
            </a:xfrm>
          </p:grpSpPr>
          <p:sp>
            <p:nvSpPr>
              <p:cNvPr id="1813" name="Google Shape;1813;p11"/>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1"/>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1"/>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1"/>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 name="Google Shape;1829;p11"/>
            <p:cNvGrpSpPr/>
            <p:nvPr/>
          </p:nvGrpSpPr>
          <p:grpSpPr>
            <a:xfrm>
              <a:off x="5762170" y="4139462"/>
              <a:ext cx="883138" cy="1372703"/>
              <a:chOff x="2034975" y="2853165"/>
              <a:chExt cx="490060" cy="761724"/>
            </a:xfrm>
          </p:grpSpPr>
          <p:grpSp>
            <p:nvGrpSpPr>
              <p:cNvPr id="1830" name="Google Shape;1830;p11"/>
              <p:cNvGrpSpPr/>
              <p:nvPr/>
            </p:nvGrpSpPr>
            <p:grpSpPr>
              <a:xfrm>
                <a:off x="2298855" y="2853165"/>
                <a:ext cx="226180" cy="761724"/>
                <a:chOff x="4148280" y="2615040"/>
                <a:chExt cx="226180" cy="761724"/>
              </a:xfrm>
            </p:grpSpPr>
            <p:sp>
              <p:nvSpPr>
                <p:cNvPr id="1831" name="Google Shape;1831;p11"/>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1"/>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1"/>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1"/>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1"/>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1"/>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1"/>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1"/>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1"/>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1"/>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1"/>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1"/>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1"/>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1"/>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1"/>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1"/>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11"/>
              <p:cNvGrpSpPr/>
              <p:nvPr/>
            </p:nvGrpSpPr>
            <p:grpSpPr>
              <a:xfrm>
                <a:off x="2034975" y="2998245"/>
                <a:ext cx="455062" cy="615718"/>
                <a:chOff x="3884400" y="2760120"/>
                <a:chExt cx="455062" cy="615718"/>
              </a:xfrm>
            </p:grpSpPr>
            <p:sp>
              <p:nvSpPr>
                <p:cNvPr id="1848" name="Google Shape;1848;p11"/>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1"/>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1"/>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1"/>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1"/>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1"/>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1"/>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1"/>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1"/>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1"/>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1"/>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1"/>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1"/>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1"/>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1"/>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1"/>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64" name="Google Shape;1864;p11"/>
            <p:cNvGrpSpPr/>
            <p:nvPr/>
          </p:nvGrpSpPr>
          <p:grpSpPr>
            <a:xfrm flipH="1">
              <a:off x="7404387" y="3685777"/>
              <a:ext cx="1634770" cy="1544370"/>
              <a:chOff x="1966680" y="4295520"/>
              <a:chExt cx="1185475" cy="1119920"/>
            </a:xfrm>
          </p:grpSpPr>
          <p:sp>
            <p:nvSpPr>
              <p:cNvPr id="1865" name="Google Shape;1865;p11"/>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1"/>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1"/>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1"/>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1"/>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1"/>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1"/>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1"/>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1"/>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1"/>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1"/>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1"/>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1"/>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1"/>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1"/>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1"/>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11"/>
            <p:cNvGrpSpPr/>
            <p:nvPr/>
          </p:nvGrpSpPr>
          <p:grpSpPr>
            <a:xfrm flipH="1" rot="-1877061">
              <a:off x="7106533" y="4242041"/>
              <a:ext cx="401750" cy="1167547"/>
              <a:chOff x="3585600" y="2574720"/>
              <a:chExt cx="290642" cy="844651"/>
            </a:xfrm>
          </p:grpSpPr>
          <p:sp>
            <p:nvSpPr>
              <p:cNvPr id="1882" name="Google Shape;1882;p11"/>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1"/>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1"/>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1"/>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1"/>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1"/>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1"/>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1"/>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1"/>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1"/>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92" name="Google Shape;1892;p11"/>
          <p:cNvGrpSpPr/>
          <p:nvPr/>
        </p:nvGrpSpPr>
        <p:grpSpPr>
          <a:xfrm>
            <a:off x="281443" y="102180"/>
            <a:ext cx="8637150" cy="4893025"/>
            <a:chOff x="281443" y="102180"/>
            <a:chExt cx="8637150" cy="4893025"/>
          </a:xfrm>
        </p:grpSpPr>
        <p:sp>
          <p:nvSpPr>
            <p:cNvPr id="1893" name="Google Shape;1893;p11"/>
            <p:cNvSpPr/>
            <p:nvPr/>
          </p:nvSpPr>
          <p:spPr>
            <a:xfrm>
              <a:off x="470750" y="2795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894" name="Google Shape;1894;p11"/>
            <p:cNvSpPr/>
            <p:nvPr/>
          </p:nvSpPr>
          <p:spPr>
            <a:xfrm>
              <a:off x="3644518" y="1558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895" name="Google Shape;1895;p11"/>
            <p:cNvSpPr/>
            <p:nvPr/>
          </p:nvSpPr>
          <p:spPr>
            <a:xfrm>
              <a:off x="281443" y="21532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896" name="Google Shape;1896;p11"/>
            <p:cNvSpPr/>
            <p:nvPr/>
          </p:nvSpPr>
          <p:spPr>
            <a:xfrm>
              <a:off x="1008968" y="1021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897" name="Google Shape;1897;p11"/>
            <p:cNvSpPr/>
            <p:nvPr/>
          </p:nvSpPr>
          <p:spPr>
            <a:xfrm>
              <a:off x="8079668" y="4903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898" name="Google Shape;1898;p11"/>
            <p:cNvSpPr/>
            <p:nvPr/>
          </p:nvSpPr>
          <p:spPr>
            <a:xfrm>
              <a:off x="8794418" y="29956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899" name="Google Shape;1899;p11"/>
            <p:cNvSpPr/>
            <p:nvPr/>
          </p:nvSpPr>
          <p:spPr>
            <a:xfrm>
              <a:off x="8309443" y="1085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00" name="Google Shape;1900;p11"/>
            <p:cNvSpPr/>
            <p:nvPr/>
          </p:nvSpPr>
          <p:spPr>
            <a:xfrm rot="10800000">
              <a:off x="8872993" y="279561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01" name="Google Shape;1901;p11"/>
            <p:cNvSpPr/>
            <p:nvPr/>
          </p:nvSpPr>
          <p:spPr>
            <a:xfrm rot="10800000">
              <a:off x="6855243" y="20086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02" name="Google Shape;1902;p11"/>
            <p:cNvSpPr/>
            <p:nvPr/>
          </p:nvSpPr>
          <p:spPr>
            <a:xfrm>
              <a:off x="6758743" y="1085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03" name="Google Shape;1903;p11"/>
            <p:cNvSpPr/>
            <p:nvPr/>
          </p:nvSpPr>
          <p:spPr>
            <a:xfrm>
              <a:off x="2283100" y="24940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04" name="Google Shape;1904;p11"/>
            <p:cNvSpPr/>
            <p:nvPr/>
          </p:nvSpPr>
          <p:spPr>
            <a:xfrm>
              <a:off x="2125718" y="4801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05" name="Google Shape;1905;p11"/>
            <p:cNvSpPr/>
            <p:nvPr/>
          </p:nvSpPr>
          <p:spPr>
            <a:xfrm>
              <a:off x="2283100" y="4895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906" name="Shape 190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1907" name="Shape 1907"/>
        <p:cNvGrpSpPr/>
        <p:nvPr/>
      </p:nvGrpSpPr>
      <p:grpSpPr>
        <a:xfrm>
          <a:off x="0" y="0"/>
          <a:ext cx="0" cy="0"/>
          <a:chOff x="0" y="0"/>
          <a:chExt cx="0" cy="0"/>
        </a:xfrm>
      </p:grpSpPr>
      <p:sp>
        <p:nvSpPr>
          <p:cNvPr id="1908" name="Google Shape;1908;p13"/>
          <p:cNvSpPr txBox="1"/>
          <p:nvPr>
            <p:ph idx="1" type="subTitle"/>
          </p:nvPr>
        </p:nvSpPr>
        <p:spPr>
          <a:xfrm>
            <a:off x="2000750" y="1159775"/>
            <a:ext cx="5132700" cy="605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909" name="Google Shape;1909;p13"/>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r">
              <a:spcBef>
                <a:spcPts val="0"/>
              </a:spcBef>
              <a:spcAft>
                <a:spcPts val="0"/>
              </a:spcAft>
              <a:buSzPts val="3600"/>
              <a:buNone/>
              <a:defRPr/>
            </a:lvl2pPr>
            <a:lvl3pPr lvl="2" rtl="0" algn="r">
              <a:spcBef>
                <a:spcPts val="0"/>
              </a:spcBef>
              <a:spcAft>
                <a:spcPts val="0"/>
              </a:spcAft>
              <a:buSzPts val="3600"/>
              <a:buNone/>
              <a:defRPr/>
            </a:lvl3pPr>
            <a:lvl4pPr lvl="3" rtl="0" algn="r">
              <a:spcBef>
                <a:spcPts val="0"/>
              </a:spcBef>
              <a:spcAft>
                <a:spcPts val="0"/>
              </a:spcAft>
              <a:buSzPts val="3600"/>
              <a:buNone/>
              <a:defRPr/>
            </a:lvl4pPr>
            <a:lvl5pPr lvl="4" rtl="0" algn="r">
              <a:spcBef>
                <a:spcPts val="0"/>
              </a:spcBef>
              <a:spcAft>
                <a:spcPts val="0"/>
              </a:spcAft>
              <a:buSzPts val="3600"/>
              <a:buNone/>
              <a:defRPr/>
            </a:lvl5pPr>
            <a:lvl6pPr lvl="5" rtl="0" algn="r">
              <a:spcBef>
                <a:spcPts val="0"/>
              </a:spcBef>
              <a:spcAft>
                <a:spcPts val="0"/>
              </a:spcAft>
              <a:buSzPts val="3600"/>
              <a:buNone/>
              <a:defRPr/>
            </a:lvl6pPr>
            <a:lvl7pPr lvl="6" rtl="0" algn="r">
              <a:spcBef>
                <a:spcPts val="0"/>
              </a:spcBef>
              <a:spcAft>
                <a:spcPts val="0"/>
              </a:spcAft>
              <a:buSzPts val="3600"/>
              <a:buNone/>
              <a:defRPr/>
            </a:lvl7pPr>
            <a:lvl8pPr lvl="7" rtl="0" algn="r">
              <a:spcBef>
                <a:spcPts val="0"/>
              </a:spcBef>
              <a:spcAft>
                <a:spcPts val="0"/>
              </a:spcAft>
              <a:buSzPts val="3600"/>
              <a:buNone/>
              <a:defRPr/>
            </a:lvl8pPr>
            <a:lvl9pPr lvl="8" rtl="0" algn="r">
              <a:spcBef>
                <a:spcPts val="0"/>
              </a:spcBef>
              <a:spcAft>
                <a:spcPts val="0"/>
              </a:spcAft>
              <a:buSzPts val="3600"/>
              <a:buNone/>
              <a:defRPr/>
            </a:lvl9pPr>
          </a:lstStyle>
          <a:p/>
        </p:txBody>
      </p:sp>
      <p:grpSp>
        <p:nvGrpSpPr>
          <p:cNvPr id="1910" name="Google Shape;1910;p13"/>
          <p:cNvGrpSpPr/>
          <p:nvPr/>
        </p:nvGrpSpPr>
        <p:grpSpPr>
          <a:xfrm>
            <a:off x="178421" y="220644"/>
            <a:ext cx="8867570" cy="4691275"/>
            <a:chOff x="178421" y="220644"/>
            <a:chExt cx="8867570" cy="4691275"/>
          </a:xfrm>
        </p:grpSpPr>
        <p:grpSp>
          <p:nvGrpSpPr>
            <p:cNvPr id="1911" name="Google Shape;1911;p13"/>
            <p:cNvGrpSpPr/>
            <p:nvPr/>
          </p:nvGrpSpPr>
          <p:grpSpPr>
            <a:xfrm rot="10800000">
              <a:off x="178421" y="220644"/>
              <a:ext cx="1377950" cy="4691275"/>
              <a:chOff x="7513208" y="140150"/>
              <a:chExt cx="1377950" cy="4691275"/>
            </a:xfrm>
          </p:grpSpPr>
          <p:sp>
            <p:nvSpPr>
              <p:cNvPr id="1912" name="Google Shape;1912;p13"/>
              <p:cNvSpPr/>
              <p:nvPr/>
            </p:nvSpPr>
            <p:spPr>
              <a:xfrm flipH="1">
                <a:off x="8799658" y="37279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13" name="Google Shape;1913;p13"/>
              <p:cNvSpPr/>
              <p:nvPr/>
            </p:nvSpPr>
            <p:spPr>
              <a:xfrm flipH="1">
                <a:off x="8668533" y="38830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14" name="Google Shape;1914;p13"/>
              <p:cNvSpPr/>
              <p:nvPr/>
            </p:nvSpPr>
            <p:spPr>
              <a:xfrm flipH="1">
                <a:off x="81000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15" name="Google Shape;1915;p13"/>
              <p:cNvSpPr/>
              <p:nvPr/>
            </p:nvSpPr>
            <p:spPr>
              <a:xfrm flipH="1">
                <a:off x="75132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16" name="Google Shape;1916;p13"/>
              <p:cNvSpPr/>
              <p:nvPr/>
            </p:nvSpPr>
            <p:spPr>
              <a:xfrm flipH="1">
                <a:off x="8754233" y="5861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17" name="Google Shape;1917;p13"/>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1918" name="Google Shape;1918;p13"/>
            <p:cNvGrpSpPr/>
            <p:nvPr/>
          </p:nvGrpSpPr>
          <p:grpSpPr>
            <a:xfrm flipH="1" rot="10800000">
              <a:off x="7408666" y="220644"/>
              <a:ext cx="1637325" cy="4691275"/>
              <a:chOff x="7360808" y="140150"/>
              <a:chExt cx="1637325" cy="4691275"/>
            </a:xfrm>
          </p:grpSpPr>
          <p:sp>
            <p:nvSpPr>
              <p:cNvPr id="1919" name="Google Shape;1919;p13"/>
              <p:cNvSpPr/>
              <p:nvPr/>
            </p:nvSpPr>
            <p:spPr>
              <a:xfrm flipH="1">
                <a:off x="8799658" y="36517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20" name="Google Shape;1920;p13"/>
              <p:cNvSpPr/>
              <p:nvPr/>
            </p:nvSpPr>
            <p:spPr>
              <a:xfrm flipH="1">
                <a:off x="8592333" y="3806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21" name="Google Shape;1921;p13"/>
              <p:cNvSpPr/>
              <p:nvPr/>
            </p:nvSpPr>
            <p:spPr>
              <a:xfrm flipH="1">
                <a:off x="77952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22" name="Google Shape;1922;p13"/>
              <p:cNvSpPr/>
              <p:nvPr/>
            </p:nvSpPr>
            <p:spPr>
              <a:xfrm flipH="1">
                <a:off x="73608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23" name="Google Shape;1923;p13"/>
              <p:cNvSpPr/>
              <p:nvPr/>
            </p:nvSpPr>
            <p:spPr>
              <a:xfrm flipH="1">
                <a:off x="8906633" y="13481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24" name="Google Shape;1924;p13"/>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grpSp>
        <p:nvGrpSpPr>
          <p:cNvPr id="1925" name="Google Shape;1925;p13"/>
          <p:cNvGrpSpPr/>
          <p:nvPr/>
        </p:nvGrpSpPr>
        <p:grpSpPr>
          <a:xfrm>
            <a:off x="-399364" y="311170"/>
            <a:ext cx="9785485" cy="5830541"/>
            <a:chOff x="-399364" y="311170"/>
            <a:chExt cx="9785485" cy="5830541"/>
          </a:xfrm>
        </p:grpSpPr>
        <p:grpSp>
          <p:nvGrpSpPr>
            <p:cNvPr id="1926" name="Google Shape;1926;p13"/>
            <p:cNvGrpSpPr/>
            <p:nvPr/>
          </p:nvGrpSpPr>
          <p:grpSpPr>
            <a:xfrm rot="10800000">
              <a:off x="-251934" y="311170"/>
              <a:ext cx="834927" cy="761110"/>
              <a:chOff x="4399920" y="3221280"/>
              <a:chExt cx="834927" cy="761110"/>
            </a:xfrm>
          </p:grpSpPr>
          <p:sp>
            <p:nvSpPr>
              <p:cNvPr id="1927" name="Google Shape;1927;p13"/>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3"/>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3"/>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3"/>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3"/>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3"/>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3"/>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3"/>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3"/>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3"/>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3"/>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3"/>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3"/>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3"/>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3"/>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3"/>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13"/>
            <p:cNvGrpSpPr/>
            <p:nvPr/>
          </p:nvGrpSpPr>
          <p:grpSpPr>
            <a:xfrm flipH="1" rot="8328774">
              <a:off x="231556" y="2635885"/>
              <a:ext cx="401767" cy="1167597"/>
              <a:chOff x="3585600" y="2574720"/>
              <a:chExt cx="290642" cy="844651"/>
            </a:xfrm>
          </p:grpSpPr>
          <p:sp>
            <p:nvSpPr>
              <p:cNvPr id="1944" name="Google Shape;1944;p13"/>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3"/>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3"/>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3"/>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3"/>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3"/>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3"/>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3"/>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3"/>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3"/>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13"/>
            <p:cNvGrpSpPr/>
            <p:nvPr/>
          </p:nvGrpSpPr>
          <p:grpSpPr>
            <a:xfrm flipH="1" rot="10800000">
              <a:off x="8551193" y="336920"/>
              <a:ext cx="834927" cy="761110"/>
              <a:chOff x="4399920" y="3221280"/>
              <a:chExt cx="834927" cy="761110"/>
            </a:xfrm>
          </p:grpSpPr>
          <p:sp>
            <p:nvSpPr>
              <p:cNvPr id="1955" name="Google Shape;1955;p13"/>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3"/>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3"/>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3"/>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3"/>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3"/>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3"/>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3"/>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3"/>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3"/>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3"/>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3"/>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3"/>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3"/>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3"/>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3"/>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13"/>
            <p:cNvGrpSpPr/>
            <p:nvPr/>
          </p:nvGrpSpPr>
          <p:grpSpPr>
            <a:xfrm rot="-8328774">
              <a:off x="8484114" y="2635885"/>
              <a:ext cx="401767" cy="1167597"/>
              <a:chOff x="3585600" y="2574720"/>
              <a:chExt cx="290642" cy="844651"/>
            </a:xfrm>
          </p:grpSpPr>
          <p:sp>
            <p:nvSpPr>
              <p:cNvPr id="1972" name="Google Shape;1972;p13"/>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3"/>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3"/>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3"/>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3"/>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3"/>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3"/>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3"/>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3"/>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3"/>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13"/>
            <p:cNvGrpSpPr/>
            <p:nvPr/>
          </p:nvGrpSpPr>
          <p:grpSpPr>
            <a:xfrm>
              <a:off x="-399364" y="3920129"/>
              <a:ext cx="1865913" cy="2221582"/>
              <a:chOff x="1087228" y="2752302"/>
              <a:chExt cx="1317642" cy="1568803"/>
            </a:xfrm>
          </p:grpSpPr>
          <p:sp>
            <p:nvSpPr>
              <p:cNvPr id="1983" name="Google Shape;1983;p13"/>
              <p:cNvSpPr/>
              <p:nvPr/>
            </p:nvSpPr>
            <p:spPr>
              <a:xfrm>
                <a:off x="1283368" y="4118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1984" name="Google Shape;1984;p13"/>
              <p:cNvSpPr/>
              <p:nvPr/>
            </p:nvSpPr>
            <p:spPr>
              <a:xfrm>
                <a:off x="1206818" y="42755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1985" name="Google Shape;1985;p13"/>
              <p:cNvGrpSpPr/>
              <p:nvPr/>
            </p:nvGrpSpPr>
            <p:grpSpPr>
              <a:xfrm flipH="1" rot="-8100000">
                <a:off x="1366521" y="2858938"/>
                <a:ext cx="759057" cy="1104370"/>
                <a:chOff x="3887810" y="-978791"/>
                <a:chExt cx="1306241" cy="1900481"/>
              </a:xfrm>
            </p:grpSpPr>
            <p:grpSp>
              <p:nvGrpSpPr>
                <p:cNvPr id="1986" name="Google Shape;1986;p13"/>
                <p:cNvGrpSpPr/>
                <p:nvPr/>
              </p:nvGrpSpPr>
              <p:grpSpPr>
                <a:xfrm flipH="1" rot="10800000">
                  <a:off x="4321671" y="-978791"/>
                  <a:ext cx="872381" cy="1900481"/>
                  <a:chOff x="3534120" y="5131440"/>
                  <a:chExt cx="547634" cy="1193095"/>
                </a:xfrm>
              </p:grpSpPr>
              <p:sp>
                <p:nvSpPr>
                  <p:cNvPr id="1987" name="Google Shape;1987;p13"/>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3"/>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3"/>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3"/>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3"/>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3"/>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3"/>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13"/>
                <p:cNvGrpSpPr/>
                <p:nvPr/>
              </p:nvGrpSpPr>
              <p:grpSpPr>
                <a:xfrm flipH="1" rot="10800000">
                  <a:off x="3887810" y="-826559"/>
                  <a:ext cx="1124335" cy="1563600"/>
                  <a:chOff x="3254484" y="5247360"/>
                  <a:chExt cx="705797" cy="981606"/>
                </a:xfrm>
              </p:grpSpPr>
              <p:sp>
                <p:nvSpPr>
                  <p:cNvPr id="1995" name="Google Shape;1995;p13"/>
                  <p:cNvSpPr/>
                  <p:nvPr/>
                </p:nvSpPr>
                <p:spPr>
                  <a:xfrm>
                    <a:off x="3254484"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3"/>
                  <p:cNvSpPr/>
                  <p:nvPr/>
                </p:nvSpPr>
                <p:spPr>
                  <a:xfrm>
                    <a:off x="3441324"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3"/>
                  <p:cNvSpPr/>
                  <p:nvPr/>
                </p:nvSpPr>
                <p:spPr>
                  <a:xfrm>
                    <a:off x="3383724"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998" name="Google Shape;1998;p13"/>
            <p:cNvGrpSpPr/>
            <p:nvPr/>
          </p:nvGrpSpPr>
          <p:grpSpPr>
            <a:xfrm flipH="1">
              <a:off x="7998703" y="4213677"/>
              <a:ext cx="1317642" cy="1568803"/>
              <a:chOff x="1087228" y="2752302"/>
              <a:chExt cx="1317642" cy="1568803"/>
            </a:xfrm>
          </p:grpSpPr>
          <p:sp>
            <p:nvSpPr>
              <p:cNvPr id="1999" name="Google Shape;1999;p13"/>
              <p:cNvSpPr/>
              <p:nvPr/>
            </p:nvSpPr>
            <p:spPr>
              <a:xfrm>
                <a:off x="1283368" y="4118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00" name="Google Shape;2000;p13"/>
              <p:cNvSpPr/>
              <p:nvPr/>
            </p:nvSpPr>
            <p:spPr>
              <a:xfrm>
                <a:off x="1206818" y="42755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2001" name="Google Shape;2001;p13"/>
              <p:cNvGrpSpPr/>
              <p:nvPr/>
            </p:nvGrpSpPr>
            <p:grpSpPr>
              <a:xfrm flipH="1" rot="-8100000">
                <a:off x="1366521" y="2858938"/>
                <a:ext cx="759057" cy="1104370"/>
                <a:chOff x="3887810" y="-978791"/>
                <a:chExt cx="1306241" cy="1900481"/>
              </a:xfrm>
            </p:grpSpPr>
            <p:grpSp>
              <p:nvGrpSpPr>
                <p:cNvPr id="2002" name="Google Shape;2002;p13"/>
                <p:cNvGrpSpPr/>
                <p:nvPr/>
              </p:nvGrpSpPr>
              <p:grpSpPr>
                <a:xfrm flipH="1" rot="10800000">
                  <a:off x="4321671" y="-978791"/>
                  <a:ext cx="872381" cy="1900481"/>
                  <a:chOff x="3534120" y="5131440"/>
                  <a:chExt cx="547634" cy="1193095"/>
                </a:xfrm>
              </p:grpSpPr>
              <p:sp>
                <p:nvSpPr>
                  <p:cNvPr id="2003" name="Google Shape;2003;p13"/>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3"/>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3"/>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3"/>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3"/>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3"/>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3"/>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13"/>
                <p:cNvGrpSpPr/>
                <p:nvPr/>
              </p:nvGrpSpPr>
              <p:grpSpPr>
                <a:xfrm flipH="1" rot="10800000">
                  <a:off x="3887810" y="-826559"/>
                  <a:ext cx="1124335" cy="1563600"/>
                  <a:chOff x="3254484" y="5247360"/>
                  <a:chExt cx="705797" cy="981606"/>
                </a:xfrm>
              </p:grpSpPr>
              <p:sp>
                <p:nvSpPr>
                  <p:cNvPr id="2011" name="Google Shape;2011;p13"/>
                  <p:cNvSpPr/>
                  <p:nvPr/>
                </p:nvSpPr>
                <p:spPr>
                  <a:xfrm>
                    <a:off x="3254484"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3"/>
                  <p:cNvSpPr/>
                  <p:nvPr/>
                </p:nvSpPr>
                <p:spPr>
                  <a:xfrm>
                    <a:off x="3441324"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3"/>
                  <p:cNvSpPr/>
                  <p:nvPr/>
                </p:nvSpPr>
                <p:spPr>
                  <a:xfrm>
                    <a:off x="3383724"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_1">
    <p:spTree>
      <p:nvGrpSpPr>
        <p:cNvPr id="2014" name="Shape 2014"/>
        <p:cNvGrpSpPr/>
        <p:nvPr/>
      </p:nvGrpSpPr>
      <p:grpSpPr>
        <a:xfrm>
          <a:off x="0" y="0"/>
          <a:ext cx="0" cy="0"/>
          <a:chOff x="0" y="0"/>
          <a:chExt cx="0" cy="0"/>
        </a:xfrm>
      </p:grpSpPr>
      <p:sp>
        <p:nvSpPr>
          <p:cNvPr id="2015" name="Google Shape;2015;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ctr">
              <a:spcBef>
                <a:spcPts val="0"/>
              </a:spcBef>
              <a:spcAft>
                <a:spcPts val="0"/>
              </a:spcAft>
              <a:buSzPts val="3600"/>
              <a:buNone/>
              <a:defRPr/>
            </a:lvl2pPr>
            <a:lvl3pPr lvl="2" rtl="0" algn="ctr">
              <a:spcBef>
                <a:spcPts val="0"/>
              </a:spcBef>
              <a:spcAft>
                <a:spcPts val="0"/>
              </a:spcAft>
              <a:buSzPts val="3600"/>
              <a:buNone/>
              <a:defRPr/>
            </a:lvl3pPr>
            <a:lvl4pPr lvl="3" rtl="0" algn="ctr">
              <a:spcBef>
                <a:spcPts val="0"/>
              </a:spcBef>
              <a:spcAft>
                <a:spcPts val="0"/>
              </a:spcAft>
              <a:buSzPts val="3600"/>
              <a:buNone/>
              <a:defRPr/>
            </a:lvl4pPr>
            <a:lvl5pPr lvl="4" rtl="0" algn="ctr">
              <a:spcBef>
                <a:spcPts val="0"/>
              </a:spcBef>
              <a:spcAft>
                <a:spcPts val="0"/>
              </a:spcAft>
              <a:buSzPts val="3600"/>
              <a:buNone/>
              <a:defRPr/>
            </a:lvl5pPr>
            <a:lvl6pPr lvl="5" rtl="0" algn="ctr">
              <a:spcBef>
                <a:spcPts val="0"/>
              </a:spcBef>
              <a:spcAft>
                <a:spcPts val="0"/>
              </a:spcAft>
              <a:buSzPts val="3600"/>
              <a:buNone/>
              <a:defRPr/>
            </a:lvl6pPr>
            <a:lvl7pPr lvl="6" rtl="0" algn="ctr">
              <a:spcBef>
                <a:spcPts val="0"/>
              </a:spcBef>
              <a:spcAft>
                <a:spcPts val="0"/>
              </a:spcAft>
              <a:buSzPts val="3600"/>
              <a:buNone/>
              <a:defRPr/>
            </a:lvl7pPr>
            <a:lvl8pPr lvl="7" rtl="0" algn="ctr">
              <a:spcBef>
                <a:spcPts val="0"/>
              </a:spcBef>
              <a:spcAft>
                <a:spcPts val="0"/>
              </a:spcAft>
              <a:buSzPts val="3600"/>
              <a:buNone/>
              <a:defRPr/>
            </a:lvl8pPr>
            <a:lvl9pPr lvl="8" rtl="0" algn="ctr">
              <a:spcBef>
                <a:spcPts val="0"/>
              </a:spcBef>
              <a:spcAft>
                <a:spcPts val="0"/>
              </a:spcAft>
              <a:buSzPts val="3600"/>
              <a:buNone/>
              <a:defRPr/>
            </a:lvl9pPr>
          </a:lstStyle>
          <a:p/>
        </p:txBody>
      </p:sp>
      <p:sp>
        <p:nvSpPr>
          <p:cNvPr id="2016" name="Google Shape;2016;p14"/>
          <p:cNvSpPr txBox="1"/>
          <p:nvPr>
            <p:ph idx="1" type="body"/>
          </p:nvPr>
        </p:nvSpPr>
        <p:spPr>
          <a:xfrm>
            <a:off x="720000" y="1152475"/>
            <a:ext cx="7704000" cy="2601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3"/>
              </a:buClr>
              <a:buSzPts val="14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grpSp>
        <p:nvGrpSpPr>
          <p:cNvPr id="2017" name="Google Shape;2017;p14"/>
          <p:cNvGrpSpPr/>
          <p:nvPr/>
        </p:nvGrpSpPr>
        <p:grpSpPr>
          <a:xfrm>
            <a:off x="229168" y="3961130"/>
            <a:ext cx="8694840" cy="948075"/>
            <a:chOff x="229168" y="3961130"/>
            <a:chExt cx="8694840" cy="948075"/>
          </a:xfrm>
        </p:grpSpPr>
        <p:grpSp>
          <p:nvGrpSpPr>
            <p:cNvPr id="2018" name="Google Shape;2018;p14"/>
            <p:cNvGrpSpPr/>
            <p:nvPr/>
          </p:nvGrpSpPr>
          <p:grpSpPr>
            <a:xfrm flipH="1">
              <a:off x="229168" y="3961130"/>
              <a:ext cx="1625350" cy="948075"/>
              <a:chOff x="7290368" y="3961130"/>
              <a:chExt cx="1625350" cy="948075"/>
            </a:xfrm>
          </p:grpSpPr>
          <p:sp>
            <p:nvSpPr>
              <p:cNvPr id="2019" name="Google Shape;2019;p14"/>
              <p:cNvSpPr/>
              <p:nvPr/>
            </p:nvSpPr>
            <p:spPr>
              <a:xfrm>
                <a:off x="8870118" y="39611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20" name="Google Shape;2020;p14"/>
              <p:cNvSpPr/>
              <p:nvPr/>
            </p:nvSpPr>
            <p:spPr>
              <a:xfrm>
                <a:off x="8586843" y="4244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21" name="Google Shape;2021;p14"/>
              <p:cNvSpPr/>
              <p:nvPr/>
            </p:nvSpPr>
            <p:spPr>
              <a:xfrm>
                <a:off x="7491893" y="47687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22" name="Google Shape;2022;p14"/>
              <p:cNvSpPr/>
              <p:nvPr/>
            </p:nvSpPr>
            <p:spPr>
              <a:xfrm>
                <a:off x="7290368" y="4817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2023" name="Google Shape;2023;p14"/>
            <p:cNvGrpSpPr/>
            <p:nvPr/>
          </p:nvGrpSpPr>
          <p:grpSpPr>
            <a:xfrm>
              <a:off x="7213282" y="4023130"/>
              <a:ext cx="1710725" cy="886075"/>
              <a:chOff x="7214168" y="4023130"/>
              <a:chExt cx="1710725" cy="886075"/>
            </a:xfrm>
          </p:grpSpPr>
          <p:sp>
            <p:nvSpPr>
              <p:cNvPr id="2024" name="Google Shape;2024;p14"/>
              <p:cNvSpPr/>
              <p:nvPr/>
            </p:nvSpPr>
            <p:spPr>
              <a:xfrm>
                <a:off x="8879293" y="40231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25" name="Google Shape;2025;p14"/>
              <p:cNvSpPr/>
              <p:nvPr/>
            </p:nvSpPr>
            <p:spPr>
              <a:xfrm>
                <a:off x="8586843" y="4244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26" name="Google Shape;2026;p14"/>
              <p:cNvSpPr/>
              <p:nvPr/>
            </p:nvSpPr>
            <p:spPr>
              <a:xfrm>
                <a:off x="7491893" y="47687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027" name="Google Shape;2027;p14"/>
              <p:cNvSpPr/>
              <p:nvPr/>
            </p:nvSpPr>
            <p:spPr>
              <a:xfrm>
                <a:off x="7214168" y="48177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grpSp>
        <p:nvGrpSpPr>
          <p:cNvPr id="2028" name="Google Shape;2028;p14"/>
          <p:cNvGrpSpPr/>
          <p:nvPr/>
        </p:nvGrpSpPr>
        <p:grpSpPr>
          <a:xfrm>
            <a:off x="-44947" y="3315049"/>
            <a:ext cx="9233895" cy="2319460"/>
            <a:chOff x="-44947" y="3315049"/>
            <a:chExt cx="9233895" cy="2319460"/>
          </a:xfrm>
        </p:grpSpPr>
        <p:grpSp>
          <p:nvGrpSpPr>
            <p:cNvPr id="2029" name="Google Shape;2029;p14"/>
            <p:cNvGrpSpPr/>
            <p:nvPr/>
          </p:nvGrpSpPr>
          <p:grpSpPr>
            <a:xfrm>
              <a:off x="654524" y="4261806"/>
              <a:ext cx="883138" cy="1372703"/>
              <a:chOff x="2034975" y="2853165"/>
              <a:chExt cx="490060" cy="761724"/>
            </a:xfrm>
          </p:grpSpPr>
          <p:grpSp>
            <p:nvGrpSpPr>
              <p:cNvPr id="2030" name="Google Shape;2030;p14"/>
              <p:cNvGrpSpPr/>
              <p:nvPr/>
            </p:nvGrpSpPr>
            <p:grpSpPr>
              <a:xfrm>
                <a:off x="2298855" y="2853165"/>
                <a:ext cx="226180" cy="761724"/>
                <a:chOff x="4148280" y="2615040"/>
                <a:chExt cx="226180" cy="761724"/>
              </a:xfrm>
            </p:grpSpPr>
            <p:sp>
              <p:nvSpPr>
                <p:cNvPr id="2031" name="Google Shape;2031;p14"/>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4"/>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4"/>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4"/>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4"/>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4"/>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4"/>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4"/>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4"/>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4"/>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4"/>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4"/>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4"/>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4"/>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4"/>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4"/>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14"/>
              <p:cNvGrpSpPr/>
              <p:nvPr/>
            </p:nvGrpSpPr>
            <p:grpSpPr>
              <a:xfrm>
                <a:off x="2034975" y="2998245"/>
                <a:ext cx="455062" cy="615718"/>
                <a:chOff x="3884400" y="2760120"/>
                <a:chExt cx="455062" cy="615718"/>
              </a:xfrm>
            </p:grpSpPr>
            <p:sp>
              <p:nvSpPr>
                <p:cNvPr id="2048" name="Google Shape;2048;p14"/>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4"/>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4"/>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4"/>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4"/>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4"/>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4"/>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4"/>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4"/>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4"/>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4"/>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4"/>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4"/>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4"/>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4"/>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4"/>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64" name="Google Shape;2064;p14"/>
            <p:cNvGrpSpPr/>
            <p:nvPr/>
          </p:nvGrpSpPr>
          <p:grpSpPr>
            <a:xfrm rot="809281">
              <a:off x="56220" y="4593581"/>
              <a:ext cx="310901" cy="904388"/>
              <a:chOff x="3585600" y="2574720"/>
              <a:chExt cx="290642" cy="844651"/>
            </a:xfrm>
          </p:grpSpPr>
          <p:sp>
            <p:nvSpPr>
              <p:cNvPr id="2065" name="Google Shape;2065;p14"/>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4"/>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4"/>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4"/>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4"/>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4"/>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4"/>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4"/>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4"/>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4"/>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14"/>
            <p:cNvGrpSpPr/>
            <p:nvPr/>
          </p:nvGrpSpPr>
          <p:grpSpPr>
            <a:xfrm flipH="1" rot="-2215446">
              <a:off x="8587397" y="3430582"/>
              <a:ext cx="466336" cy="244636"/>
              <a:chOff x="2912760" y="5583240"/>
              <a:chExt cx="1102969" cy="580092"/>
            </a:xfrm>
          </p:grpSpPr>
          <p:sp>
            <p:nvSpPr>
              <p:cNvPr id="2076" name="Google Shape;2076;p14"/>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4"/>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 name="Google Shape;2078;p14"/>
            <p:cNvGrpSpPr/>
            <p:nvPr/>
          </p:nvGrpSpPr>
          <p:grpSpPr>
            <a:xfrm flipH="1">
              <a:off x="7606338" y="4261806"/>
              <a:ext cx="883138" cy="1372703"/>
              <a:chOff x="2034975" y="2853165"/>
              <a:chExt cx="490060" cy="761724"/>
            </a:xfrm>
          </p:grpSpPr>
          <p:grpSp>
            <p:nvGrpSpPr>
              <p:cNvPr id="2079" name="Google Shape;2079;p14"/>
              <p:cNvGrpSpPr/>
              <p:nvPr/>
            </p:nvGrpSpPr>
            <p:grpSpPr>
              <a:xfrm>
                <a:off x="2298855" y="2853165"/>
                <a:ext cx="226180" cy="761724"/>
                <a:chOff x="4148280" y="2615040"/>
                <a:chExt cx="226180" cy="761724"/>
              </a:xfrm>
            </p:grpSpPr>
            <p:sp>
              <p:nvSpPr>
                <p:cNvPr id="2080" name="Google Shape;2080;p14"/>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4"/>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4"/>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4"/>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4"/>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4"/>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4"/>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4"/>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4"/>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4"/>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4"/>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4"/>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4"/>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4"/>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4"/>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4"/>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14"/>
              <p:cNvGrpSpPr/>
              <p:nvPr/>
            </p:nvGrpSpPr>
            <p:grpSpPr>
              <a:xfrm>
                <a:off x="2034975" y="2998245"/>
                <a:ext cx="455062" cy="615718"/>
                <a:chOff x="3884400" y="2760120"/>
                <a:chExt cx="455062" cy="615718"/>
              </a:xfrm>
            </p:grpSpPr>
            <p:sp>
              <p:nvSpPr>
                <p:cNvPr id="2097" name="Google Shape;2097;p14"/>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4"/>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4"/>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4"/>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4"/>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4"/>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4"/>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4"/>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4"/>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4"/>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4"/>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4"/>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4"/>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4"/>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4"/>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4"/>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13" name="Google Shape;2113;p14"/>
            <p:cNvGrpSpPr/>
            <p:nvPr/>
          </p:nvGrpSpPr>
          <p:grpSpPr>
            <a:xfrm flipH="1" rot="-809281">
              <a:off x="8776879" y="4593581"/>
              <a:ext cx="310901" cy="904388"/>
              <a:chOff x="3585600" y="2574720"/>
              <a:chExt cx="290642" cy="844651"/>
            </a:xfrm>
          </p:grpSpPr>
          <p:sp>
            <p:nvSpPr>
              <p:cNvPr id="2114" name="Google Shape;2114;p14"/>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4"/>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4"/>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4"/>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4"/>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4"/>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4"/>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4"/>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4"/>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4"/>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14"/>
            <p:cNvGrpSpPr/>
            <p:nvPr/>
          </p:nvGrpSpPr>
          <p:grpSpPr>
            <a:xfrm rot="2215446">
              <a:off x="146297" y="3430582"/>
              <a:ext cx="466336" cy="244636"/>
              <a:chOff x="2912760" y="5583240"/>
              <a:chExt cx="1102969" cy="580092"/>
            </a:xfrm>
          </p:grpSpPr>
          <p:sp>
            <p:nvSpPr>
              <p:cNvPr id="2125" name="Google Shape;2125;p14"/>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4"/>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127" name="Shape 2127"/>
        <p:cNvGrpSpPr/>
        <p:nvPr/>
      </p:nvGrpSpPr>
      <p:grpSpPr>
        <a:xfrm>
          <a:off x="0" y="0"/>
          <a:ext cx="0" cy="0"/>
          <a:chOff x="0" y="0"/>
          <a:chExt cx="0" cy="0"/>
        </a:xfrm>
      </p:grpSpPr>
      <p:sp>
        <p:nvSpPr>
          <p:cNvPr id="2128" name="Google Shape;2128;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2129" name="Google Shape;2129;p15"/>
          <p:cNvGrpSpPr/>
          <p:nvPr/>
        </p:nvGrpSpPr>
        <p:grpSpPr>
          <a:xfrm>
            <a:off x="-155997" y="-456746"/>
            <a:ext cx="9615050" cy="6046738"/>
            <a:chOff x="-155997" y="-456746"/>
            <a:chExt cx="9615050" cy="6046738"/>
          </a:xfrm>
        </p:grpSpPr>
        <p:grpSp>
          <p:nvGrpSpPr>
            <p:cNvPr id="2130" name="Google Shape;2130;p15"/>
            <p:cNvGrpSpPr/>
            <p:nvPr/>
          </p:nvGrpSpPr>
          <p:grpSpPr>
            <a:xfrm>
              <a:off x="-155997" y="-456746"/>
              <a:ext cx="3061850" cy="2484545"/>
              <a:chOff x="-155997" y="-456746"/>
              <a:chExt cx="3061850" cy="2484545"/>
            </a:xfrm>
          </p:grpSpPr>
          <p:grpSp>
            <p:nvGrpSpPr>
              <p:cNvPr id="2131" name="Google Shape;2131;p15"/>
              <p:cNvGrpSpPr/>
              <p:nvPr/>
            </p:nvGrpSpPr>
            <p:grpSpPr>
              <a:xfrm rot="1879817">
                <a:off x="56445" y="1108526"/>
                <a:ext cx="310893" cy="904372"/>
                <a:chOff x="3585600" y="2574720"/>
                <a:chExt cx="290642" cy="844651"/>
              </a:xfrm>
            </p:grpSpPr>
            <p:sp>
              <p:nvSpPr>
                <p:cNvPr id="2132" name="Google Shape;2132;p15"/>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5"/>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5"/>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5"/>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5"/>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5"/>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5"/>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5"/>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5"/>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5"/>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15"/>
              <p:cNvGrpSpPr/>
              <p:nvPr/>
            </p:nvGrpSpPr>
            <p:grpSpPr>
              <a:xfrm flipH="1" rot="5400000">
                <a:off x="-8327" y="65128"/>
                <a:ext cx="1024113" cy="755531"/>
                <a:chOff x="8589600" y="3435480"/>
                <a:chExt cx="822779" cy="602978"/>
              </a:xfrm>
            </p:grpSpPr>
            <p:sp>
              <p:nvSpPr>
                <p:cNvPr id="2143" name="Google Shape;2143;p15"/>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5"/>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15"/>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5"/>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15"/>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15"/>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15"/>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5"/>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5"/>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5"/>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5"/>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5"/>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15"/>
              <p:cNvGrpSpPr/>
              <p:nvPr/>
            </p:nvGrpSpPr>
            <p:grpSpPr>
              <a:xfrm flipH="1" rot="-7279817">
                <a:off x="2283320" y="-402324"/>
                <a:ext cx="310893" cy="904372"/>
                <a:chOff x="3585600" y="2574720"/>
                <a:chExt cx="290642" cy="844651"/>
              </a:xfrm>
            </p:grpSpPr>
            <p:sp>
              <p:nvSpPr>
                <p:cNvPr id="2156" name="Google Shape;2156;p15"/>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5"/>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5"/>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5"/>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5"/>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5"/>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5"/>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5"/>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5"/>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5"/>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15"/>
              <p:cNvGrpSpPr/>
              <p:nvPr/>
            </p:nvGrpSpPr>
            <p:grpSpPr>
              <a:xfrm rot="10800000">
                <a:off x="1066519" y="-456746"/>
                <a:ext cx="996273" cy="941181"/>
                <a:chOff x="1966680" y="4295520"/>
                <a:chExt cx="1185475" cy="1119920"/>
              </a:xfrm>
            </p:grpSpPr>
            <p:sp>
              <p:nvSpPr>
                <p:cNvPr id="2167" name="Google Shape;2167;p15"/>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5"/>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5"/>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5"/>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5"/>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5"/>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5"/>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5"/>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5"/>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5"/>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5"/>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5"/>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5"/>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5"/>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5"/>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5"/>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83" name="Google Shape;2183;p15"/>
            <p:cNvGrpSpPr/>
            <p:nvPr/>
          </p:nvGrpSpPr>
          <p:grpSpPr>
            <a:xfrm rot="10800000">
              <a:off x="6397203" y="3105448"/>
              <a:ext cx="3061850" cy="2484545"/>
              <a:chOff x="-155997" y="-456746"/>
              <a:chExt cx="3061850" cy="2484545"/>
            </a:xfrm>
          </p:grpSpPr>
          <p:grpSp>
            <p:nvGrpSpPr>
              <p:cNvPr id="2184" name="Google Shape;2184;p15"/>
              <p:cNvGrpSpPr/>
              <p:nvPr/>
            </p:nvGrpSpPr>
            <p:grpSpPr>
              <a:xfrm rot="1879817">
                <a:off x="56445" y="1108526"/>
                <a:ext cx="310893" cy="904372"/>
                <a:chOff x="3585600" y="2574720"/>
                <a:chExt cx="290642" cy="844651"/>
              </a:xfrm>
            </p:grpSpPr>
            <p:sp>
              <p:nvSpPr>
                <p:cNvPr id="2185" name="Google Shape;2185;p15"/>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5"/>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5"/>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5"/>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5"/>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5"/>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5"/>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5"/>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5"/>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5"/>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15"/>
              <p:cNvGrpSpPr/>
              <p:nvPr/>
            </p:nvGrpSpPr>
            <p:grpSpPr>
              <a:xfrm flipH="1" rot="5400000">
                <a:off x="-8327" y="65128"/>
                <a:ext cx="1024113" cy="755531"/>
                <a:chOff x="8589600" y="3435480"/>
                <a:chExt cx="822779" cy="602978"/>
              </a:xfrm>
            </p:grpSpPr>
            <p:sp>
              <p:nvSpPr>
                <p:cNvPr id="2196" name="Google Shape;2196;p15"/>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5"/>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5"/>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5"/>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5"/>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5"/>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5"/>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5"/>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5"/>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5"/>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5"/>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5"/>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15"/>
              <p:cNvGrpSpPr/>
              <p:nvPr/>
            </p:nvGrpSpPr>
            <p:grpSpPr>
              <a:xfrm flipH="1" rot="-7279817">
                <a:off x="2283320" y="-402324"/>
                <a:ext cx="310893" cy="904372"/>
                <a:chOff x="3585600" y="2574720"/>
                <a:chExt cx="290642" cy="844651"/>
              </a:xfrm>
            </p:grpSpPr>
            <p:sp>
              <p:nvSpPr>
                <p:cNvPr id="2209" name="Google Shape;2209;p15"/>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5"/>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5"/>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5"/>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5"/>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5"/>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5"/>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5"/>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5"/>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5"/>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15"/>
              <p:cNvGrpSpPr/>
              <p:nvPr/>
            </p:nvGrpSpPr>
            <p:grpSpPr>
              <a:xfrm rot="10800000">
                <a:off x="1066519" y="-456746"/>
                <a:ext cx="996273" cy="941181"/>
                <a:chOff x="1966680" y="4295520"/>
                <a:chExt cx="1185475" cy="1119920"/>
              </a:xfrm>
            </p:grpSpPr>
            <p:sp>
              <p:nvSpPr>
                <p:cNvPr id="2220" name="Google Shape;2220;p15"/>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5"/>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5"/>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5"/>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5"/>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5"/>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5"/>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5"/>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5"/>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5"/>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5"/>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5"/>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5"/>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5"/>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5"/>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5"/>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36" name="Google Shape;2236;p15"/>
          <p:cNvGrpSpPr/>
          <p:nvPr/>
        </p:nvGrpSpPr>
        <p:grpSpPr>
          <a:xfrm>
            <a:off x="113068" y="82675"/>
            <a:ext cx="8810513" cy="4865422"/>
            <a:chOff x="113068" y="82675"/>
            <a:chExt cx="8810513" cy="4865422"/>
          </a:xfrm>
        </p:grpSpPr>
        <p:grpSp>
          <p:nvGrpSpPr>
            <p:cNvPr id="2237" name="Google Shape;2237;p15"/>
            <p:cNvGrpSpPr/>
            <p:nvPr/>
          </p:nvGrpSpPr>
          <p:grpSpPr>
            <a:xfrm>
              <a:off x="113068" y="82675"/>
              <a:ext cx="2566675" cy="2004055"/>
              <a:chOff x="113068" y="82675"/>
              <a:chExt cx="2566675" cy="2004055"/>
            </a:xfrm>
          </p:grpSpPr>
          <p:sp>
            <p:nvSpPr>
              <p:cNvPr id="2238" name="Google Shape;2238;p15"/>
              <p:cNvSpPr/>
              <p:nvPr/>
            </p:nvSpPr>
            <p:spPr>
              <a:xfrm>
                <a:off x="172168" y="19952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39" name="Google Shape;2239;p15"/>
              <p:cNvSpPr/>
              <p:nvPr/>
            </p:nvSpPr>
            <p:spPr>
              <a:xfrm>
                <a:off x="354500" y="19482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0" name="Google Shape;2240;p15"/>
              <p:cNvSpPr/>
              <p:nvPr/>
            </p:nvSpPr>
            <p:spPr>
              <a:xfrm>
                <a:off x="113068" y="1887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1" name="Google Shape;2241;p15"/>
              <p:cNvSpPr/>
              <p:nvPr/>
            </p:nvSpPr>
            <p:spPr>
              <a:xfrm>
                <a:off x="150875" y="11402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2" name="Google Shape;2242;p15"/>
              <p:cNvSpPr/>
              <p:nvPr/>
            </p:nvSpPr>
            <p:spPr>
              <a:xfrm>
                <a:off x="2588243" y="2951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3" name="Google Shape;2243;p15"/>
              <p:cNvSpPr/>
              <p:nvPr/>
            </p:nvSpPr>
            <p:spPr>
              <a:xfrm>
                <a:off x="2009875" y="826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2244" name="Google Shape;2244;p15"/>
            <p:cNvGrpSpPr/>
            <p:nvPr/>
          </p:nvGrpSpPr>
          <p:grpSpPr>
            <a:xfrm rot="10800000">
              <a:off x="6394713" y="2867842"/>
              <a:ext cx="2528868" cy="2080255"/>
              <a:chOff x="227075" y="82675"/>
              <a:chExt cx="2528868" cy="2080255"/>
            </a:xfrm>
          </p:grpSpPr>
          <p:sp>
            <p:nvSpPr>
              <p:cNvPr id="2245" name="Google Shape;2245;p15"/>
              <p:cNvSpPr/>
              <p:nvPr/>
            </p:nvSpPr>
            <p:spPr>
              <a:xfrm>
                <a:off x="324568" y="20714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6" name="Google Shape;2246;p15"/>
              <p:cNvSpPr/>
              <p:nvPr/>
            </p:nvSpPr>
            <p:spPr>
              <a:xfrm>
                <a:off x="430700" y="19482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7" name="Google Shape;2247;p15"/>
              <p:cNvSpPr/>
              <p:nvPr/>
            </p:nvSpPr>
            <p:spPr>
              <a:xfrm>
                <a:off x="494068" y="12555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8" name="Google Shape;2248;p15"/>
              <p:cNvSpPr/>
              <p:nvPr/>
            </p:nvSpPr>
            <p:spPr>
              <a:xfrm>
                <a:off x="227075" y="9116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49" name="Google Shape;2249;p15"/>
              <p:cNvSpPr/>
              <p:nvPr/>
            </p:nvSpPr>
            <p:spPr>
              <a:xfrm>
                <a:off x="2664443" y="1427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250" name="Google Shape;2250;p15"/>
              <p:cNvSpPr/>
              <p:nvPr/>
            </p:nvSpPr>
            <p:spPr>
              <a:xfrm>
                <a:off x="1857475" y="826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251" name="Shape 2251"/>
        <p:cNvGrpSpPr/>
        <p:nvPr/>
      </p:nvGrpSpPr>
      <p:grpSpPr>
        <a:xfrm>
          <a:off x="0" y="0"/>
          <a:ext cx="0" cy="0"/>
          <a:chOff x="0" y="0"/>
          <a:chExt cx="0" cy="0"/>
        </a:xfrm>
      </p:grpSpPr>
      <p:sp>
        <p:nvSpPr>
          <p:cNvPr id="2252" name="Google Shape;2252;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grpSp>
        <p:nvGrpSpPr>
          <p:cNvPr id="2253" name="Google Shape;2253;p16"/>
          <p:cNvGrpSpPr/>
          <p:nvPr/>
        </p:nvGrpSpPr>
        <p:grpSpPr>
          <a:xfrm>
            <a:off x="-732088" y="36984"/>
            <a:ext cx="10665059" cy="5775811"/>
            <a:chOff x="-732088" y="36984"/>
            <a:chExt cx="10665059" cy="5775811"/>
          </a:xfrm>
        </p:grpSpPr>
        <p:grpSp>
          <p:nvGrpSpPr>
            <p:cNvPr id="2254" name="Google Shape;2254;p16"/>
            <p:cNvGrpSpPr/>
            <p:nvPr/>
          </p:nvGrpSpPr>
          <p:grpSpPr>
            <a:xfrm>
              <a:off x="-732088" y="36984"/>
              <a:ext cx="2458848" cy="5775811"/>
              <a:chOff x="-732088" y="36984"/>
              <a:chExt cx="2458848" cy="5775811"/>
            </a:xfrm>
          </p:grpSpPr>
          <p:grpSp>
            <p:nvGrpSpPr>
              <p:cNvPr id="2255" name="Google Shape;2255;p16"/>
              <p:cNvGrpSpPr/>
              <p:nvPr/>
            </p:nvGrpSpPr>
            <p:grpSpPr>
              <a:xfrm rot="-7184261">
                <a:off x="343844" y="4539819"/>
                <a:ext cx="1298453" cy="948175"/>
                <a:chOff x="8589600" y="3435480"/>
                <a:chExt cx="822779" cy="602978"/>
              </a:xfrm>
            </p:grpSpPr>
            <p:sp>
              <p:nvSpPr>
                <p:cNvPr id="2256" name="Google Shape;2256;p16"/>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6"/>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6"/>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6"/>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6"/>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6"/>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6"/>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6"/>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6"/>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6"/>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6"/>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6"/>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16"/>
              <p:cNvGrpSpPr/>
              <p:nvPr/>
            </p:nvGrpSpPr>
            <p:grpSpPr>
              <a:xfrm rot="6209281">
                <a:off x="130394" y="4673731"/>
                <a:ext cx="310901" cy="904388"/>
                <a:chOff x="3585600" y="2574720"/>
                <a:chExt cx="290642" cy="844651"/>
              </a:xfrm>
            </p:grpSpPr>
            <p:sp>
              <p:nvSpPr>
                <p:cNvPr id="2269" name="Google Shape;2269;p16"/>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6"/>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6"/>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6"/>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6"/>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6"/>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6"/>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6"/>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6"/>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6"/>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16"/>
              <p:cNvGrpSpPr/>
              <p:nvPr/>
            </p:nvGrpSpPr>
            <p:grpSpPr>
              <a:xfrm rot="1509673">
                <a:off x="-12847" y="60175"/>
                <a:ext cx="310899" cy="904354"/>
                <a:chOff x="3585600" y="2574720"/>
                <a:chExt cx="290642" cy="844651"/>
              </a:xfrm>
            </p:grpSpPr>
            <p:sp>
              <p:nvSpPr>
                <p:cNvPr id="2280" name="Google Shape;2280;p16"/>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6"/>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6"/>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6"/>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6"/>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6"/>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6"/>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6"/>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6"/>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6"/>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 name="Google Shape;2290;p16"/>
              <p:cNvGrpSpPr/>
              <p:nvPr/>
            </p:nvGrpSpPr>
            <p:grpSpPr>
              <a:xfrm rot="9015686">
                <a:off x="-571299" y="1131851"/>
                <a:ext cx="1387158" cy="1016585"/>
                <a:chOff x="8589600" y="3435480"/>
                <a:chExt cx="822779" cy="602978"/>
              </a:xfrm>
            </p:grpSpPr>
            <p:sp>
              <p:nvSpPr>
                <p:cNvPr id="2291" name="Google Shape;2291;p16"/>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6"/>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6"/>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6"/>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6"/>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6"/>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6"/>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6"/>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6"/>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6"/>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6"/>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6"/>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 name="Google Shape;2303;p16"/>
              <p:cNvGrpSpPr/>
              <p:nvPr/>
            </p:nvGrpSpPr>
            <p:grpSpPr>
              <a:xfrm flipH="1" rot="1052749">
                <a:off x="-59474" y="3048003"/>
                <a:ext cx="619182" cy="962425"/>
                <a:chOff x="2034975" y="2853165"/>
                <a:chExt cx="490060" cy="761724"/>
              </a:xfrm>
            </p:grpSpPr>
            <p:grpSp>
              <p:nvGrpSpPr>
                <p:cNvPr id="2304" name="Google Shape;2304;p16"/>
                <p:cNvGrpSpPr/>
                <p:nvPr/>
              </p:nvGrpSpPr>
              <p:grpSpPr>
                <a:xfrm>
                  <a:off x="2298855" y="2853165"/>
                  <a:ext cx="226180" cy="761724"/>
                  <a:chOff x="4148280" y="2615040"/>
                  <a:chExt cx="226180" cy="761724"/>
                </a:xfrm>
              </p:grpSpPr>
              <p:sp>
                <p:nvSpPr>
                  <p:cNvPr id="2305" name="Google Shape;2305;p16"/>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6"/>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6"/>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6"/>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6"/>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6"/>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6"/>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6"/>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6"/>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6"/>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6"/>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6"/>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6"/>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6"/>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6"/>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6"/>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16"/>
                <p:cNvGrpSpPr/>
                <p:nvPr/>
              </p:nvGrpSpPr>
              <p:grpSpPr>
                <a:xfrm>
                  <a:off x="2034975" y="2998245"/>
                  <a:ext cx="455062" cy="615718"/>
                  <a:chOff x="3884400" y="2760120"/>
                  <a:chExt cx="455062" cy="615718"/>
                </a:xfrm>
              </p:grpSpPr>
              <p:sp>
                <p:nvSpPr>
                  <p:cNvPr id="2322" name="Google Shape;2322;p16"/>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6"/>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6"/>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6"/>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6"/>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6"/>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6"/>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6"/>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6"/>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6"/>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6"/>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6"/>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6"/>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6"/>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6"/>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6"/>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8" name="Google Shape;2338;p16"/>
              <p:cNvGrpSpPr/>
              <p:nvPr/>
            </p:nvGrpSpPr>
            <p:grpSpPr>
              <a:xfrm flipH="1" rot="-5400000">
                <a:off x="-390599" y="3813018"/>
                <a:ext cx="1118218" cy="1048395"/>
                <a:chOff x="7853400" y="3861360"/>
                <a:chExt cx="725033" cy="679761"/>
              </a:xfrm>
            </p:grpSpPr>
            <p:sp>
              <p:nvSpPr>
                <p:cNvPr id="2339" name="Google Shape;2339;p16"/>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6"/>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6"/>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6"/>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6"/>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6"/>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6"/>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6"/>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6"/>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6"/>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16"/>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6"/>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16"/>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16"/>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16"/>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4" name="Google Shape;2354;p16"/>
                <p:cNvGrpSpPr/>
                <p:nvPr/>
              </p:nvGrpSpPr>
              <p:grpSpPr>
                <a:xfrm>
                  <a:off x="8168760" y="4152600"/>
                  <a:ext cx="97197" cy="101167"/>
                  <a:chOff x="8168760" y="4152600"/>
                  <a:chExt cx="97197" cy="101167"/>
                </a:xfrm>
              </p:grpSpPr>
              <p:sp>
                <p:nvSpPr>
                  <p:cNvPr id="2355" name="Google Shape;2355;p16"/>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6"/>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6"/>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6"/>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6"/>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6"/>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6"/>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6"/>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6"/>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6"/>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6"/>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6"/>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6"/>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6"/>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369" name="Google Shape;2369;p16"/>
            <p:cNvGrpSpPr/>
            <p:nvPr/>
          </p:nvGrpSpPr>
          <p:grpSpPr>
            <a:xfrm>
              <a:off x="7474123" y="36984"/>
              <a:ext cx="2458848" cy="5775811"/>
              <a:chOff x="7474123" y="36984"/>
              <a:chExt cx="2458848" cy="5775811"/>
            </a:xfrm>
          </p:grpSpPr>
          <p:grpSp>
            <p:nvGrpSpPr>
              <p:cNvPr id="2370" name="Google Shape;2370;p16"/>
              <p:cNvGrpSpPr/>
              <p:nvPr/>
            </p:nvGrpSpPr>
            <p:grpSpPr>
              <a:xfrm flipH="1" rot="7184261">
                <a:off x="7558585" y="4539819"/>
                <a:ext cx="1298453" cy="948175"/>
                <a:chOff x="8589600" y="3435480"/>
                <a:chExt cx="822779" cy="602978"/>
              </a:xfrm>
            </p:grpSpPr>
            <p:sp>
              <p:nvSpPr>
                <p:cNvPr id="2371" name="Google Shape;2371;p16"/>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6"/>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6"/>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6"/>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6"/>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6"/>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6"/>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6"/>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6"/>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6"/>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6"/>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6"/>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16"/>
              <p:cNvGrpSpPr/>
              <p:nvPr/>
            </p:nvGrpSpPr>
            <p:grpSpPr>
              <a:xfrm flipH="1" rot="-6209281">
                <a:off x="8759588" y="4673731"/>
                <a:ext cx="310901" cy="904388"/>
                <a:chOff x="3585600" y="2574720"/>
                <a:chExt cx="290642" cy="844651"/>
              </a:xfrm>
            </p:grpSpPr>
            <p:sp>
              <p:nvSpPr>
                <p:cNvPr id="2384" name="Google Shape;2384;p16"/>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6"/>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6"/>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6"/>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6"/>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6"/>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6"/>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6"/>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6"/>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6"/>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16"/>
              <p:cNvGrpSpPr/>
              <p:nvPr/>
            </p:nvGrpSpPr>
            <p:grpSpPr>
              <a:xfrm flipH="1" rot="-1509673">
                <a:off x="8902830" y="60175"/>
                <a:ext cx="310899" cy="904354"/>
                <a:chOff x="3585600" y="2574720"/>
                <a:chExt cx="290642" cy="844651"/>
              </a:xfrm>
            </p:grpSpPr>
            <p:sp>
              <p:nvSpPr>
                <p:cNvPr id="2395" name="Google Shape;2395;p16"/>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6"/>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6"/>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6"/>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6"/>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6"/>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6"/>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6"/>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6"/>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6"/>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16"/>
              <p:cNvGrpSpPr/>
              <p:nvPr/>
            </p:nvGrpSpPr>
            <p:grpSpPr>
              <a:xfrm flipH="1" rot="-9015686">
                <a:off x="8385024" y="1131851"/>
                <a:ext cx="1387158" cy="1016585"/>
                <a:chOff x="8589600" y="3435480"/>
                <a:chExt cx="822779" cy="602978"/>
              </a:xfrm>
            </p:grpSpPr>
            <p:sp>
              <p:nvSpPr>
                <p:cNvPr id="2406" name="Google Shape;2406;p16"/>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6"/>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6"/>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6"/>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6"/>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6"/>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6"/>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6"/>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6"/>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6"/>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6"/>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6"/>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16"/>
              <p:cNvGrpSpPr/>
              <p:nvPr/>
            </p:nvGrpSpPr>
            <p:grpSpPr>
              <a:xfrm rot="-1052749">
                <a:off x="8641174" y="3048003"/>
                <a:ext cx="619182" cy="962425"/>
                <a:chOff x="2034975" y="2853165"/>
                <a:chExt cx="490060" cy="761724"/>
              </a:xfrm>
            </p:grpSpPr>
            <p:grpSp>
              <p:nvGrpSpPr>
                <p:cNvPr id="2419" name="Google Shape;2419;p16"/>
                <p:cNvGrpSpPr/>
                <p:nvPr/>
              </p:nvGrpSpPr>
              <p:grpSpPr>
                <a:xfrm>
                  <a:off x="2298855" y="2853165"/>
                  <a:ext cx="226180" cy="761724"/>
                  <a:chOff x="4148280" y="2615040"/>
                  <a:chExt cx="226180" cy="761724"/>
                </a:xfrm>
              </p:grpSpPr>
              <p:sp>
                <p:nvSpPr>
                  <p:cNvPr id="2420" name="Google Shape;2420;p16"/>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6"/>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6"/>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6"/>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6"/>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6"/>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6"/>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6"/>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6"/>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6"/>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6"/>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6"/>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6"/>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6"/>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6"/>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6"/>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 name="Google Shape;2436;p16"/>
                <p:cNvGrpSpPr/>
                <p:nvPr/>
              </p:nvGrpSpPr>
              <p:grpSpPr>
                <a:xfrm>
                  <a:off x="2034975" y="2998245"/>
                  <a:ext cx="455062" cy="615718"/>
                  <a:chOff x="3884400" y="2760120"/>
                  <a:chExt cx="455062" cy="615718"/>
                </a:xfrm>
              </p:grpSpPr>
              <p:sp>
                <p:nvSpPr>
                  <p:cNvPr id="2437" name="Google Shape;2437;p16"/>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6"/>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6"/>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6"/>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6"/>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6"/>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6"/>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6"/>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6"/>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6"/>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6"/>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6"/>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6"/>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6"/>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6"/>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6"/>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3" name="Google Shape;2453;p16"/>
              <p:cNvGrpSpPr/>
              <p:nvPr/>
            </p:nvGrpSpPr>
            <p:grpSpPr>
              <a:xfrm rot="5400000">
                <a:off x="8397064" y="3813018"/>
                <a:ext cx="1118218" cy="1048395"/>
                <a:chOff x="7853400" y="3861360"/>
                <a:chExt cx="725033" cy="679761"/>
              </a:xfrm>
            </p:grpSpPr>
            <p:sp>
              <p:nvSpPr>
                <p:cNvPr id="2454" name="Google Shape;2454;p16"/>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6"/>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6"/>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6"/>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6"/>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6"/>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6"/>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6"/>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6"/>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6"/>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6"/>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6"/>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6"/>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6"/>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6"/>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9" name="Google Shape;2469;p16"/>
                <p:cNvGrpSpPr/>
                <p:nvPr/>
              </p:nvGrpSpPr>
              <p:grpSpPr>
                <a:xfrm>
                  <a:off x="8168760" y="4152600"/>
                  <a:ext cx="97197" cy="101167"/>
                  <a:chOff x="8168760" y="4152600"/>
                  <a:chExt cx="97197" cy="101167"/>
                </a:xfrm>
              </p:grpSpPr>
              <p:sp>
                <p:nvSpPr>
                  <p:cNvPr id="2470" name="Google Shape;2470;p16"/>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6"/>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6"/>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6"/>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6"/>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6"/>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6"/>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6"/>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6"/>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6"/>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6"/>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6"/>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6"/>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6"/>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2484" name="Google Shape;2484;p16"/>
          <p:cNvGrpSpPr/>
          <p:nvPr/>
        </p:nvGrpSpPr>
        <p:grpSpPr>
          <a:xfrm>
            <a:off x="432096" y="648068"/>
            <a:ext cx="8452503" cy="4335375"/>
            <a:chOff x="432096" y="571868"/>
            <a:chExt cx="8452503" cy="4335375"/>
          </a:xfrm>
        </p:grpSpPr>
        <p:grpSp>
          <p:nvGrpSpPr>
            <p:cNvPr id="2485" name="Google Shape;2485;p16"/>
            <p:cNvGrpSpPr/>
            <p:nvPr/>
          </p:nvGrpSpPr>
          <p:grpSpPr>
            <a:xfrm>
              <a:off x="432096" y="571868"/>
              <a:ext cx="1576075" cy="4335375"/>
              <a:chOff x="432096" y="571868"/>
              <a:chExt cx="1576075" cy="4335375"/>
            </a:xfrm>
          </p:grpSpPr>
          <p:sp>
            <p:nvSpPr>
              <p:cNvPr id="2486" name="Google Shape;2486;p16"/>
              <p:cNvSpPr/>
              <p:nvPr/>
            </p:nvSpPr>
            <p:spPr>
              <a:xfrm flipH="1" rot="-5400000">
                <a:off x="432096" y="295541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87" name="Google Shape;2487;p16"/>
              <p:cNvSpPr/>
              <p:nvPr/>
            </p:nvSpPr>
            <p:spPr>
              <a:xfrm flipH="1" rot="-5400000">
                <a:off x="544883" y="203521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88" name="Google Shape;2488;p16"/>
              <p:cNvSpPr/>
              <p:nvPr/>
            </p:nvSpPr>
            <p:spPr>
              <a:xfrm flipH="1" rot="-5400000">
                <a:off x="435671" y="57186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89" name="Google Shape;2489;p16"/>
              <p:cNvSpPr/>
              <p:nvPr/>
            </p:nvSpPr>
            <p:spPr>
              <a:xfrm flipH="1" rot="-5400000">
                <a:off x="1916671" y="4815743"/>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90" name="Google Shape;2490;p16"/>
              <p:cNvSpPr/>
              <p:nvPr/>
            </p:nvSpPr>
            <p:spPr>
              <a:xfrm flipH="1" rot="-5400000">
                <a:off x="433021" y="229951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2491" name="Google Shape;2491;p16"/>
            <p:cNvGrpSpPr/>
            <p:nvPr/>
          </p:nvGrpSpPr>
          <p:grpSpPr>
            <a:xfrm flipH="1">
              <a:off x="7192712" y="571868"/>
              <a:ext cx="1691888" cy="4335375"/>
              <a:chOff x="316283" y="571868"/>
              <a:chExt cx="1691888" cy="4335375"/>
            </a:xfrm>
          </p:grpSpPr>
          <p:sp>
            <p:nvSpPr>
              <p:cNvPr id="2492" name="Google Shape;2492;p16"/>
              <p:cNvSpPr/>
              <p:nvPr/>
            </p:nvSpPr>
            <p:spPr>
              <a:xfrm flipH="1" rot="-5400000">
                <a:off x="432096" y="303161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93" name="Google Shape;2493;p16"/>
              <p:cNvSpPr/>
              <p:nvPr/>
            </p:nvSpPr>
            <p:spPr>
              <a:xfrm flipH="1" rot="-5400000">
                <a:off x="316283" y="249241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94" name="Google Shape;2494;p16"/>
              <p:cNvSpPr/>
              <p:nvPr/>
            </p:nvSpPr>
            <p:spPr>
              <a:xfrm flipH="1" rot="-5400000">
                <a:off x="435671" y="57186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95" name="Google Shape;2495;p16"/>
              <p:cNvSpPr/>
              <p:nvPr/>
            </p:nvSpPr>
            <p:spPr>
              <a:xfrm flipH="1" rot="-5400000">
                <a:off x="1916671" y="4815743"/>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496" name="Google Shape;2496;p16"/>
              <p:cNvSpPr/>
              <p:nvPr/>
            </p:nvSpPr>
            <p:spPr>
              <a:xfrm flipH="1" rot="-5400000">
                <a:off x="585421" y="199471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497" name="Shape 2497"/>
        <p:cNvGrpSpPr/>
        <p:nvPr/>
      </p:nvGrpSpPr>
      <p:grpSpPr>
        <a:xfrm>
          <a:off x="0" y="0"/>
          <a:ext cx="0" cy="0"/>
          <a:chOff x="0" y="0"/>
          <a:chExt cx="0" cy="0"/>
        </a:xfrm>
      </p:grpSpPr>
      <p:sp>
        <p:nvSpPr>
          <p:cNvPr id="2498" name="Google Shape;2498;p17"/>
          <p:cNvSpPr txBox="1"/>
          <p:nvPr>
            <p:ph idx="1" type="subTitle"/>
          </p:nvPr>
        </p:nvSpPr>
        <p:spPr>
          <a:xfrm>
            <a:off x="1015250" y="2304288"/>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99" name="Google Shape;2499;p17"/>
          <p:cNvSpPr txBox="1"/>
          <p:nvPr>
            <p:ph idx="2" type="subTitle"/>
          </p:nvPr>
        </p:nvSpPr>
        <p:spPr>
          <a:xfrm>
            <a:off x="3251100" y="3701851"/>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00" name="Google Shape;2500;p17"/>
          <p:cNvSpPr txBox="1"/>
          <p:nvPr>
            <p:ph idx="3" type="subTitle"/>
          </p:nvPr>
        </p:nvSpPr>
        <p:spPr>
          <a:xfrm>
            <a:off x="5486950" y="2304288"/>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01" name="Google Shape;2501;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ctr">
              <a:spcBef>
                <a:spcPts val="0"/>
              </a:spcBef>
              <a:spcAft>
                <a:spcPts val="0"/>
              </a:spcAft>
              <a:buSzPts val="3600"/>
              <a:buNone/>
              <a:defRPr/>
            </a:lvl2pPr>
            <a:lvl3pPr lvl="2" rtl="0" algn="ctr">
              <a:spcBef>
                <a:spcPts val="0"/>
              </a:spcBef>
              <a:spcAft>
                <a:spcPts val="0"/>
              </a:spcAft>
              <a:buSzPts val="3600"/>
              <a:buNone/>
              <a:defRPr/>
            </a:lvl3pPr>
            <a:lvl4pPr lvl="3" rtl="0" algn="ctr">
              <a:spcBef>
                <a:spcPts val="0"/>
              </a:spcBef>
              <a:spcAft>
                <a:spcPts val="0"/>
              </a:spcAft>
              <a:buSzPts val="3600"/>
              <a:buNone/>
              <a:defRPr/>
            </a:lvl4pPr>
            <a:lvl5pPr lvl="4" rtl="0" algn="ctr">
              <a:spcBef>
                <a:spcPts val="0"/>
              </a:spcBef>
              <a:spcAft>
                <a:spcPts val="0"/>
              </a:spcAft>
              <a:buSzPts val="3600"/>
              <a:buNone/>
              <a:defRPr/>
            </a:lvl5pPr>
            <a:lvl6pPr lvl="5" rtl="0" algn="ctr">
              <a:spcBef>
                <a:spcPts val="0"/>
              </a:spcBef>
              <a:spcAft>
                <a:spcPts val="0"/>
              </a:spcAft>
              <a:buSzPts val="3600"/>
              <a:buNone/>
              <a:defRPr/>
            </a:lvl6pPr>
            <a:lvl7pPr lvl="6" rtl="0" algn="ctr">
              <a:spcBef>
                <a:spcPts val="0"/>
              </a:spcBef>
              <a:spcAft>
                <a:spcPts val="0"/>
              </a:spcAft>
              <a:buSzPts val="3600"/>
              <a:buNone/>
              <a:defRPr/>
            </a:lvl7pPr>
            <a:lvl8pPr lvl="7" rtl="0" algn="ctr">
              <a:spcBef>
                <a:spcPts val="0"/>
              </a:spcBef>
              <a:spcAft>
                <a:spcPts val="0"/>
              </a:spcAft>
              <a:buSzPts val="3600"/>
              <a:buNone/>
              <a:defRPr/>
            </a:lvl8pPr>
            <a:lvl9pPr lvl="8" rtl="0" algn="ctr">
              <a:spcBef>
                <a:spcPts val="0"/>
              </a:spcBef>
              <a:spcAft>
                <a:spcPts val="0"/>
              </a:spcAft>
              <a:buSzPts val="3600"/>
              <a:buNone/>
              <a:defRPr/>
            </a:lvl9pPr>
          </a:lstStyle>
          <a:p/>
        </p:txBody>
      </p:sp>
      <p:sp>
        <p:nvSpPr>
          <p:cNvPr id="2502" name="Google Shape;2502;p17"/>
          <p:cNvSpPr txBox="1"/>
          <p:nvPr>
            <p:ph idx="4" type="subTitle"/>
          </p:nvPr>
        </p:nvSpPr>
        <p:spPr>
          <a:xfrm>
            <a:off x="1015250" y="1938528"/>
            <a:ext cx="26418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503" name="Google Shape;2503;p17"/>
          <p:cNvSpPr txBox="1"/>
          <p:nvPr>
            <p:ph idx="5" type="subTitle"/>
          </p:nvPr>
        </p:nvSpPr>
        <p:spPr>
          <a:xfrm>
            <a:off x="5486950" y="1938528"/>
            <a:ext cx="26418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504" name="Google Shape;2504;p17"/>
          <p:cNvSpPr txBox="1"/>
          <p:nvPr>
            <p:ph idx="6" type="subTitle"/>
          </p:nvPr>
        </p:nvSpPr>
        <p:spPr>
          <a:xfrm>
            <a:off x="3251100" y="3331125"/>
            <a:ext cx="2641800" cy="42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grpSp>
        <p:nvGrpSpPr>
          <p:cNvPr id="2505" name="Google Shape;2505;p17"/>
          <p:cNvGrpSpPr/>
          <p:nvPr/>
        </p:nvGrpSpPr>
        <p:grpSpPr>
          <a:xfrm>
            <a:off x="-268684" y="-32130"/>
            <a:ext cx="9654805" cy="5736844"/>
            <a:chOff x="-268684" y="-32130"/>
            <a:chExt cx="9654805" cy="5736844"/>
          </a:xfrm>
        </p:grpSpPr>
        <p:grpSp>
          <p:nvGrpSpPr>
            <p:cNvPr id="2506" name="Google Shape;2506;p17"/>
            <p:cNvGrpSpPr/>
            <p:nvPr/>
          </p:nvGrpSpPr>
          <p:grpSpPr>
            <a:xfrm>
              <a:off x="-268684" y="-32130"/>
              <a:ext cx="1718070" cy="5736844"/>
              <a:chOff x="-268684" y="-32130"/>
              <a:chExt cx="1718070" cy="5736844"/>
            </a:xfrm>
          </p:grpSpPr>
          <p:grpSp>
            <p:nvGrpSpPr>
              <p:cNvPr id="2507" name="Google Shape;2507;p17"/>
              <p:cNvGrpSpPr/>
              <p:nvPr/>
            </p:nvGrpSpPr>
            <p:grpSpPr>
              <a:xfrm rot="477410">
                <a:off x="-103862" y="3261569"/>
                <a:ext cx="1072595" cy="2019044"/>
                <a:chOff x="8193600" y="4707000"/>
                <a:chExt cx="714515" cy="1344996"/>
              </a:xfrm>
            </p:grpSpPr>
            <p:sp>
              <p:nvSpPr>
                <p:cNvPr id="2508" name="Google Shape;2508;p17"/>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7"/>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7"/>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7"/>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7"/>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3" name="Google Shape;2513;p17"/>
                <p:cNvGrpSpPr/>
                <p:nvPr/>
              </p:nvGrpSpPr>
              <p:grpSpPr>
                <a:xfrm>
                  <a:off x="8403840" y="4707000"/>
                  <a:ext cx="504275" cy="608300"/>
                  <a:chOff x="8403840" y="4707000"/>
                  <a:chExt cx="504275" cy="608300"/>
                </a:xfrm>
              </p:grpSpPr>
              <p:sp>
                <p:nvSpPr>
                  <p:cNvPr id="2514" name="Google Shape;2514;p17"/>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7"/>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7"/>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7"/>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7"/>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7"/>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7"/>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7"/>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7"/>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3" name="Google Shape;2523;p17"/>
              <p:cNvGrpSpPr/>
              <p:nvPr/>
            </p:nvGrpSpPr>
            <p:grpSpPr>
              <a:xfrm flipH="1">
                <a:off x="-268684" y="2283355"/>
                <a:ext cx="834927" cy="761110"/>
                <a:chOff x="4399920" y="3221280"/>
                <a:chExt cx="834927" cy="761110"/>
              </a:xfrm>
            </p:grpSpPr>
            <p:sp>
              <p:nvSpPr>
                <p:cNvPr id="2524" name="Google Shape;2524;p17"/>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7"/>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7"/>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7"/>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7"/>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7"/>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7"/>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7"/>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7"/>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7"/>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7"/>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7"/>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7"/>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7"/>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7"/>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7"/>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17"/>
              <p:cNvGrpSpPr/>
              <p:nvPr/>
            </p:nvGrpSpPr>
            <p:grpSpPr>
              <a:xfrm flipH="1">
                <a:off x="566248" y="4332011"/>
                <a:ext cx="883138" cy="1372703"/>
                <a:chOff x="2034975" y="2853165"/>
                <a:chExt cx="490060" cy="761724"/>
              </a:xfrm>
            </p:grpSpPr>
            <p:grpSp>
              <p:nvGrpSpPr>
                <p:cNvPr id="2541" name="Google Shape;2541;p17"/>
                <p:cNvGrpSpPr/>
                <p:nvPr/>
              </p:nvGrpSpPr>
              <p:grpSpPr>
                <a:xfrm>
                  <a:off x="2298855" y="2853165"/>
                  <a:ext cx="226180" cy="761724"/>
                  <a:chOff x="4148280" y="2615040"/>
                  <a:chExt cx="226180" cy="761724"/>
                </a:xfrm>
              </p:grpSpPr>
              <p:sp>
                <p:nvSpPr>
                  <p:cNvPr id="2542" name="Google Shape;2542;p17"/>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7"/>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7"/>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7"/>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7"/>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7"/>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7"/>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7"/>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7"/>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7"/>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7"/>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7"/>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7"/>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7"/>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7"/>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7"/>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17"/>
                <p:cNvGrpSpPr/>
                <p:nvPr/>
              </p:nvGrpSpPr>
              <p:grpSpPr>
                <a:xfrm>
                  <a:off x="2034975" y="2998245"/>
                  <a:ext cx="455062" cy="615718"/>
                  <a:chOff x="3884400" y="2760120"/>
                  <a:chExt cx="455062" cy="615718"/>
                </a:xfrm>
              </p:grpSpPr>
              <p:sp>
                <p:nvSpPr>
                  <p:cNvPr id="2559" name="Google Shape;2559;p17"/>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7"/>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7"/>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7"/>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7"/>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7"/>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7"/>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7"/>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7"/>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7"/>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7"/>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7"/>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7"/>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7"/>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7"/>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7"/>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75" name="Google Shape;2575;p17"/>
              <p:cNvGrpSpPr/>
              <p:nvPr/>
            </p:nvGrpSpPr>
            <p:grpSpPr>
              <a:xfrm rot="2471226">
                <a:off x="231556" y="-44297"/>
                <a:ext cx="401767" cy="1167597"/>
                <a:chOff x="3585600" y="2574720"/>
                <a:chExt cx="290642" cy="844651"/>
              </a:xfrm>
            </p:grpSpPr>
            <p:sp>
              <p:nvSpPr>
                <p:cNvPr id="2576" name="Google Shape;2576;p17"/>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7"/>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7"/>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7"/>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7"/>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7"/>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7"/>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7"/>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7"/>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7"/>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86" name="Google Shape;2586;p17"/>
            <p:cNvGrpSpPr/>
            <p:nvPr/>
          </p:nvGrpSpPr>
          <p:grpSpPr>
            <a:xfrm flipH="1">
              <a:off x="7668050" y="-32130"/>
              <a:ext cx="1718070" cy="5736844"/>
              <a:chOff x="-268684" y="-32130"/>
              <a:chExt cx="1718070" cy="5736844"/>
            </a:xfrm>
          </p:grpSpPr>
          <p:grpSp>
            <p:nvGrpSpPr>
              <p:cNvPr id="2587" name="Google Shape;2587;p17"/>
              <p:cNvGrpSpPr/>
              <p:nvPr/>
            </p:nvGrpSpPr>
            <p:grpSpPr>
              <a:xfrm rot="477410">
                <a:off x="-103862" y="3261569"/>
                <a:ext cx="1072595" cy="2019044"/>
                <a:chOff x="8193600" y="4707000"/>
                <a:chExt cx="714515" cy="1344996"/>
              </a:xfrm>
            </p:grpSpPr>
            <p:sp>
              <p:nvSpPr>
                <p:cNvPr id="2588" name="Google Shape;2588;p17"/>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7"/>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7"/>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7"/>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7"/>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3" name="Google Shape;2593;p17"/>
                <p:cNvGrpSpPr/>
                <p:nvPr/>
              </p:nvGrpSpPr>
              <p:grpSpPr>
                <a:xfrm>
                  <a:off x="8403840" y="4707000"/>
                  <a:ext cx="504275" cy="608300"/>
                  <a:chOff x="8403840" y="4707000"/>
                  <a:chExt cx="504275" cy="608300"/>
                </a:xfrm>
              </p:grpSpPr>
              <p:sp>
                <p:nvSpPr>
                  <p:cNvPr id="2594" name="Google Shape;2594;p17"/>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7"/>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7"/>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7"/>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7"/>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7"/>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7"/>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7"/>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7"/>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03" name="Google Shape;2603;p17"/>
              <p:cNvGrpSpPr/>
              <p:nvPr/>
            </p:nvGrpSpPr>
            <p:grpSpPr>
              <a:xfrm flipH="1">
                <a:off x="-268684" y="2283355"/>
                <a:ext cx="834927" cy="761110"/>
                <a:chOff x="4399920" y="3221280"/>
                <a:chExt cx="834927" cy="761110"/>
              </a:xfrm>
            </p:grpSpPr>
            <p:sp>
              <p:nvSpPr>
                <p:cNvPr id="2604" name="Google Shape;2604;p17"/>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7"/>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7"/>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7"/>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7"/>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7"/>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7"/>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7"/>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7"/>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7"/>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7"/>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7"/>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7"/>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7"/>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7"/>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7"/>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17"/>
              <p:cNvGrpSpPr/>
              <p:nvPr/>
            </p:nvGrpSpPr>
            <p:grpSpPr>
              <a:xfrm flipH="1">
                <a:off x="566248" y="4332011"/>
                <a:ext cx="883138" cy="1372703"/>
                <a:chOff x="2034975" y="2853165"/>
                <a:chExt cx="490060" cy="761724"/>
              </a:xfrm>
            </p:grpSpPr>
            <p:grpSp>
              <p:nvGrpSpPr>
                <p:cNvPr id="2621" name="Google Shape;2621;p17"/>
                <p:cNvGrpSpPr/>
                <p:nvPr/>
              </p:nvGrpSpPr>
              <p:grpSpPr>
                <a:xfrm>
                  <a:off x="2298855" y="2853165"/>
                  <a:ext cx="226180" cy="761724"/>
                  <a:chOff x="4148280" y="2615040"/>
                  <a:chExt cx="226180" cy="761724"/>
                </a:xfrm>
              </p:grpSpPr>
              <p:sp>
                <p:nvSpPr>
                  <p:cNvPr id="2622" name="Google Shape;2622;p17"/>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7"/>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7"/>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7"/>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7"/>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7"/>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7"/>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7"/>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7"/>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7"/>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7"/>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7"/>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7"/>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7"/>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7"/>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7"/>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17"/>
                <p:cNvGrpSpPr/>
                <p:nvPr/>
              </p:nvGrpSpPr>
              <p:grpSpPr>
                <a:xfrm>
                  <a:off x="2034975" y="2998245"/>
                  <a:ext cx="455062" cy="615718"/>
                  <a:chOff x="3884400" y="2760120"/>
                  <a:chExt cx="455062" cy="615718"/>
                </a:xfrm>
              </p:grpSpPr>
              <p:sp>
                <p:nvSpPr>
                  <p:cNvPr id="2639" name="Google Shape;2639;p17"/>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7"/>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7"/>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7"/>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7"/>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7"/>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7"/>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7"/>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7"/>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7"/>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7"/>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7"/>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7"/>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7"/>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7"/>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7"/>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55" name="Google Shape;2655;p17"/>
              <p:cNvGrpSpPr/>
              <p:nvPr/>
            </p:nvGrpSpPr>
            <p:grpSpPr>
              <a:xfrm rot="2471226">
                <a:off x="231556" y="-44297"/>
                <a:ext cx="401767" cy="1167597"/>
                <a:chOff x="3585600" y="2574720"/>
                <a:chExt cx="290642" cy="844651"/>
              </a:xfrm>
            </p:grpSpPr>
            <p:sp>
              <p:nvSpPr>
                <p:cNvPr id="2656" name="Google Shape;2656;p17"/>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7"/>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7"/>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7"/>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7"/>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7"/>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7"/>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7"/>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7"/>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7"/>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666" name="Google Shape;2666;p17"/>
          <p:cNvGrpSpPr/>
          <p:nvPr/>
        </p:nvGrpSpPr>
        <p:grpSpPr>
          <a:xfrm>
            <a:off x="71446" y="220644"/>
            <a:ext cx="8974545" cy="4691275"/>
            <a:chOff x="71446" y="220644"/>
            <a:chExt cx="8974545" cy="4691275"/>
          </a:xfrm>
        </p:grpSpPr>
        <p:grpSp>
          <p:nvGrpSpPr>
            <p:cNvPr id="2667" name="Google Shape;2667;p17"/>
            <p:cNvGrpSpPr/>
            <p:nvPr/>
          </p:nvGrpSpPr>
          <p:grpSpPr>
            <a:xfrm rot="10800000">
              <a:off x="71446" y="220644"/>
              <a:ext cx="1484925" cy="4691275"/>
              <a:chOff x="7513208" y="140150"/>
              <a:chExt cx="1484925" cy="4691275"/>
            </a:xfrm>
          </p:grpSpPr>
          <p:sp>
            <p:nvSpPr>
              <p:cNvPr id="2668" name="Google Shape;2668;p17"/>
              <p:cNvSpPr/>
              <p:nvPr/>
            </p:nvSpPr>
            <p:spPr>
              <a:xfrm flipH="1">
                <a:off x="8723458" y="38803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69" name="Google Shape;2669;p17"/>
              <p:cNvSpPr/>
              <p:nvPr/>
            </p:nvSpPr>
            <p:spPr>
              <a:xfrm flipH="1">
                <a:off x="8592333" y="3806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0" name="Google Shape;2670;p17"/>
              <p:cNvSpPr/>
              <p:nvPr/>
            </p:nvSpPr>
            <p:spPr>
              <a:xfrm flipH="1">
                <a:off x="81000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1" name="Google Shape;2671;p17"/>
              <p:cNvSpPr/>
              <p:nvPr/>
            </p:nvSpPr>
            <p:spPr>
              <a:xfrm flipH="1">
                <a:off x="75132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2" name="Google Shape;2672;p17"/>
              <p:cNvSpPr/>
              <p:nvPr/>
            </p:nvSpPr>
            <p:spPr>
              <a:xfrm flipH="1">
                <a:off x="8906633" y="1576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3" name="Google Shape;2673;p17"/>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2674" name="Google Shape;2674;p17"/>
            <p:cNvGrpSpPr/>
            <p:nvPr/>
          </p:nvGrpSpPr>
          <p:grpSpPr>
            <a:xfrm flipH="1" rot="10800000">
              <a:off x="7408666" y="220644"/>
              <a:ext cx="1637325" cy="4691275"/>
              <a:chOff x="7360808" y="140150"/>
              <a:chExt cx="1637325" cy="4691275"/>
            </a:xfrm>
          </p:grpSpPr>
          <p:sp>
            <p:nvSpPr>
              <p:cNvPr id="2675" name="Google Shape;2675;p17"/>
              <p:cNvSpPr/>
              <p:nvPr/>
            </p:nvSpPr>
            <p:spPr>
              <a:xfrm flipH="1">
                <a:off x="8723458" y="38803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6" name="Google Shape;2676;p17"/>
              <p:cNvSpPr/>
              <p:nvPr/>
            </p:nvSpPr>
            <p:spPr>
              <a:xfrm flipH="1">
                <a:off x="8592333" y="3806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7" name="Google Shape;2677;p17"/>
              <p:cNvSpPr/>
              <p:nvPr/>
            </p:nvSpPr>
            <p:spPr>
              <a:xfrm flipH="1">
                <a:off x="77952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8" name="Google Shape;2678;p17"/>
              <p:cNvSpPr/>
              <p:nvPr/>
            </p:nvSpPr>
            <p:spPr>
              <a:xfrm flipH="1">
                <a:off x="73608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79" name="Google Shape;2679;p17"/>
              <p:cNvSpPr/>
              <p:nvPr/>
            </p:nvSpPr>
            <p:spPr>
              <a:xfrm flipH="1">
                <a:off x="8906633" y="1576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80" name="Google Shape;2680;p17"/>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2681" name="Shape 2681"/>
        <p:cNvGrpSpPr/>
        <p:nvPr/>
      </p:nvGrpSpPr>
      <p:grpSpPr>
        <a:xfrm>
          <a:off x="0" y="0"/>
          <a:ext cx="0" cy="0"/>
          <a:chOff x="0" y="0"/>
          <a:chExt cx="0" cy="0"/>
        </a:xfrm>
      </p:grpSpPr>
      <p:sp>
        <p:nvSpPr>
          <p:cNvPr id="2682" name="Google Shape;2682;p18"/>
          <p:cNvSpPr txBox="1"/>
          <p:nvPr>
            <p:ph idx="1" type="subTitle"/>
          </p:nvPr>
        </p:nvSpPr>
        <p:spPr>
          <a:xfrm>
            <a:off x="1595547" y="2255200"/>
            <a:ext cx="2671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3" name="Google Shape;2683;p18"/>
          <p:cNvSpPr txBox="1"/>
          <p:nvPr>
            <p:ph idx="2" type="subTitle"/>
          </p:nvPr>
        </p:nvSpPr>
        <p:spPr>
          <a:xfrm>
            <a:off x="4879617" y="2255200"/>
            <a:ext cx="2671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4" name="Google Shape;2684;p18"/>
          <p:cNvSpPr txBox="1"/>
          <p:nvPr>
            <p:ph idx="3" type="subTitle"/>
          </p:nvPr>
        </p:nvSpPr>
        <p:spPr>
          <a:xfrm>
            <a:off x="1592583" y="3898750"/>
            <a:ext cx="2671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85" name="Google Shape;2685;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686" name="Google Shape;2686;p18"/>
          <p:cNvSpPr txBox="1"/>
          <p:nvPr>
            <p:ph hasCustomPrompt="1" idx="4" type="title"/>
          </p:nvPr>
        </p:nvSpPr>
        <p:spPr>
          <a:xfrm>
            <a:off x="2593556" y="1211298"/>
            <a:ext cx="675000" cy="733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87" name="Google Shape;2687;p18"/>
          <p:cNvSpPr txBox="1"/>
          <p:nvPr>
            <p:ph hasCustomPrompt="1" idx="5" type="title"/>
          </p:nvPr>
        </p:nvSpPr>
        <p:spPr>
          <a:xfrm>
            <a:off x="2592095" y="2856948"/>
            <a:ext cx="673800" cy="731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88" name="Google Shape;2688;p18"/>
          <p:cNvSpPr txBox="1"/>
          <p:nvPr>
            <p:ph hasCustomPrompt="1" idx="6" type="title"/>
          </p:nvPr>
        </p:nvSpPr>
        <p:spPr>
          <a:xfrm>
            <a:off x="5878699" y="1213398"/>
            <a:ext cx="673800" cy="731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89" name="Google Shape;2689;p18"/>
          <p:cNvSpPr txBox="1"/>
          <p:nvPr>
            <p:ph idx="7" type="subTitle"/>
          </p:nvPr>
        </p:nvSpPr>
        <p:spPr>
          <a:xfrm>
            <a:off x="1595441" y="1998377"/>
            <a:ext cx="26718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690" name="Google Shape;2690;p18"/>
          <p:cNvSpPr txBox="1"/>
          <p:nvPr>
            <p:ph idx="8" type="subTitle"/>
          </p:nvPr>
        </p:nvSpPr>
        <p:spPr>
          <a:xfrm>
            <a:off x="1598536" y="3641927"/>
            <a:ext cx="26718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691" name="Google Shape;2691;p18"/>
          <p:cNvSpPr txBox="1"/>
          <p:nvPr>
            <p:ph idx="9" type="subTitle"/>
          </p:nvPr>
        </p:nvSpPr>
        <p:spPr>
          <a:xfrm>
            <a:off x="4879617" y="1998377"/>
            <a:ext cx="26718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grpSp>
        <p:nvGrpSpPr>
          <p:cNvPr id="2692" name="Google Shape;2692;p18"/>
          <p:cNvGrpSpPr/>
          <p:nvPr/>
        </p:nvGrpSpPr>
        <p:grpSpPr>
          <a:xfrm>
            <a:off x="530777" y="191655"/>
            <a:ext cx="8449022" cy="4802250"/>
            <a:chOff x="530777" y="191655"/>
            <a:chExt cx="8449022" cy="4802250"/>
          </a:xfrm>
        </p:grpSpPr>
        <p:sp>
          <p:nvSpPr>
            <p:cNvPr id="2693" name="Google Shape;2693;p18"/>
            <p:cNvSpPr/>
            <p:nvPr/>
          </p:nvSpPr>
          <p:spPr>
            <a:xfrm rot="10800000">
              <a:off x="8946199" y="1417291"/>
              <a:ext cx="33600" cy="3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2694" name="Google Shape;2694;p18"/>
            <p:cNvGrpSpPr/>
            <p:nvPr/>
          </p:nvGrpSpPr>
          <p:grpSpPr>
            <a:xfrm>
              <a:off x="8666402" y="350818"/>
              <a:ext cx="123871" cy="149141"/>
              <a:chOff x="8678777" y="224793"/>
              <a:chExt cx="123871" cy="149141"/>
            </a:xfrm>
          </p:grpSpPr>
          <p:sp>
            <p:nvSpPr>
              <p:cNvPr id="2695" name="Google Shape;2695;p18"/>
              <p:cNvSpPr/>
              <p:nvPr/>
            </p:nvSpPr>
            <p:spPr>
              <a:xfrm rot="10800000">
                <a:off x="8678777" y="306434"/>
                <a:ext cx="67500" cy="67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96" name="Google Shape;2696;p18"/>
              <p:cNvSpPr/>
              <p:nvPr/>
            </p:nvSpPr>
            <p:spPr>
              <a:xfrm rot="10800000">
                <a:off x="8769049" y="224793"/>
                <a:ext cx="33600" cy="3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2697" name="Google Shape;2697;p18"/>
            <p:cNvGrpSpPr/>
            <p:nvPr/>
          </p:nvGrpSpPr>
          <p:grpSpPr>
            <a:xfrm>
              <a:off x="530777" y="1092668"/>
              <a:ext cx="123871" cy="149141"/>
              <a:chOff x="8678777" y="224793"/>
              <a:chExt cx="123871" cy="149141"/>
            </a:xfrm>
          </p:grpSpPr>
          <p:sp>
            <p:nvSpPr>
              <p:cNvPr id="2698" name="Google Shape;2698;p18"/>
              <p:cNvSpPr/>
              <p:nvPr/>
            </p:nvSpPr>
            <p:spPr>
              <a:xfrm rot="10800000">
                <a:off x="8678777" y="306434"/>
                <a:ext cx="67500" cy="67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699" name="Google Shape;2699;p18"/>
              <p:cNvSpPr/>
              <p:nvPr/>
            </p:nvSpPr>
            <p:spPr>
              <a:xfrm rot="10800000">
                <a:off x="8769049" y="224793"/>
                <a:ext cx="33600" cy="3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
          <p:nvSpPr>
            <p:cNvPr id="2700" name="Google Shape;2700;p18"/>
            <p:cNvSpPr/>
            <p:nvPr/>
          </p:nvSpPr>
          <p:spPr>
            <a:xfrm>
              <a:off x="8186393" y="4902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01" name="Google Shape;2701;p18"/>
            <p:cNvSpPr/>
            <p:nvPr/>
          </p:nvSpPr>
          <p:spPr>
            <a:xfrm>
              <a:off x="8786068" y="41187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2702" name="Google Shape;2702;p18"/>
            <p:cNvSpPr/>
            <p:nvPr/>
          </p:nvSpPr>
          <p:spPr>
            <a:xfrm>
              <a:off x="1509743" y="1916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
        <p:nvSpPr>
          <p:cNvPr id="2703" name="Google Shape;2703;p18"/>
          <p:cNvSpPr txBox="1"/>
          <p:nvPr>
            <p:ph idx="13" type="subTitle"/>
          </p:nvPr>
        </p:nvSpPr>
        <p:spPr>
          <a:xfrm>
            <a:off x="4879617" y="3898750"/>
            <a:ext cx="26718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04" name="Google Shape;2704;p18"/>
          <p:cNvSpPr txBox="1"/>
          <p:nvPr>
            <p:ph hasCustomPrompt="1" idx="14" type="title"/>
          </p:nvPr>
        </p:nvSpPr>
        <p:spPr>
          <a:xfrm>
            <a:off x="5878699" y="2856948"/>
            <a:ext cx="673800" cy="731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05" name="Google Shape;2705;p18"/>
          <p:cNvSpPr txBox="1"/>
          <p:nvPr>
            <p:ph idx="15" type="subTitle"/>
          </p:nvPr>
        </p:nvSpPr>
        <p:spPr>
          <a:xfrm>
            <a:off x="4879617" y="3641927"/>
            <a:ext cx="26718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grpSp>
        <p:nvGrpSpPr>
          <p:cNvPr id="2706" name="Google Shape;2706;p18"/>
          <p:cNvGrpSpPr/>
          <p:nvPr/>
        </p:nvGrpSpPr>
        <p:grpSpPr>
          <a:xfrm>
            <a:off x="-636708" y="-777718"/>
            <a:ext cx="10093361" cy="6557666"/>
            <a:chOff x="-636708" y="-777718"/>
            <a:chExt cx="10093361" cy="6557666"/>
          </a:xfrm>
        </p:grpSpPr>
        <p:grpSp>
          <p:nvGrpSpPr>
            <p:cNvPr id="2707" name="Google Shape;2707;p18"/>
            <p:cNvGrpSpPr/>
            <p:nvPr/>
          </p:nvGrpSpPr>
          <p:grpSpPr>
            <a:xfrm rot="1877061">
              <a:off x="273943" y="4262607"/>
              <a:ext cx="401750" cy="1167547"/>
              <a:chOff x="3585600" y="2574720"/>
              <a:chExt cx="290642" cy="844651"/>
            </a:xfrm>
          </p:grpSpPr>
          <p:sp>
            <p:nvSpPr>
              <p:cNvPr id="2708" name="Google Shape;2708;p18"/>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8"/>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8"/>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8"/>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8"/>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8"/>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8"/>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8"/>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8"/>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8"/>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18"/>
            <p:cNvGrpSpPr/>
            <p:nvPr/>
          </p:nvGrpSpPr>
          <p:grpSpPr>
            <a:xfrm>
              <a:off x="-636708" y="-777718"/>
              <a:ext cx="10093361" cy="6557666"/>
              <a:chOff x="-636708" y="-777718"/>
              <a:chExt cx="10093361" cy="6557666"/>
            </a:xfrm>
          </p:grpSpPr>
          <p:grpSp>
            <p:nvGrpSpPr>
              <p:cNvPr id="2719" name="Google Shape;2719;p18"/>
              <p:cNvGrpSpPr/>
              <p:nvPr/>
            </p:nvGrpSpPr>
            <p:grpSpPr>
              <a:xfrm flipH="1" rot="8584121">
                <a:off x="360923" y="3275427"/>
                <a:ext cx="555654" cy="292239"/>
                <a:chOff x="2912760" y="5583240"/>
                <a:chExt cx="1102969" cy="580092"/>
              </a:xfrm>
            </p:grpSpPr>
            <p:sp>
              <p:nvSpPr>
                <p:cNvPr id="2720" name="Google Shape;2720;p18"/>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8"/>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18"/>
              <p:cNvGrpSpPr/>
              <p:nvPr/>
            </p:nvGrpSpPr>
            <p:grpSpPr>
              <a:xfrm rot="10800000">
                <a:off x="-636708" y="3650062"/>
                <a:ext cx="1265023" cy="927078"/>
                <a:chOff x="8589600" y="3435480"/>
                <a:chExt cx="822779" cy="602978"/>
              </a:xfrm>
            </p:grpSpPr>
            <p:sp>
              <p:nvSpPr>
                <p:cNvPr id="2723" name="Google Shape;2723;p18"/>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8"/>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8"/>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8"/>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8"/>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8"/>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8"/>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8"/>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8"/>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8"/>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8"/>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8"/>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18"/>
              <p:cNvGrpSpPr/>
              <p:nvPr/>
            </p:nvGrpSpPr>
            <p:grpSpPr>
              <a:xfrm flipH="1">
                <a:off x="-392305" y="350818"/>
                <a:ext cx="834927" cy="761110"/>
                <a:chOff x="4399920" y="3221280"/>
                <a:chExt cx="834927" cy="761110"/>
              </a:xfrm>
            </p:grpSpPr>
            <p:sp>
              <p:nvSpPr>
                <p:cNvPr id="2736" name="Google Shape;2736;p18"/>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8"/>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8"/>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8"/>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8"/>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8"/>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8"/>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8"/>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8"/>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8"/>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8"/>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8"/>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8"/>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8"/>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8"/>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8"/>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 name="Google Shape;2752;p18"/>
              <p:cNvGrpSpPr/>
              <p:nvPr/>
            </p:nvGrpSpPr>
            <p:grpSpPr>
              <a:xfrm rot="10800000">
                <a:off x="442628" y="-752669"/>
                <a:ext cx="883138" cy="1372703"/>
                <a:chOff x="2034975" y="2853165"/>
                <a:chExt cx="490060" cy="761724"/>
              </a:xfrm>
            </p:grpSpPr>
            <p:grpSp>
              <p:nvGrpSpPr>
                <p:cNvPr id="2753" name="Google Shape;2753;p18"/>
                <p:cNvGrpSpPr/>
                <p:nvPr/>
              </p:nvGrpSpPr>
              <p:grpSpPr>
                <a:xfrm>
                  <a:off x="2298855" y="2853165"/>
                  <a:ext cx="226180" cy="761724"/>
                  <a:chOff x="4148280" y="2615040"/>
                  <a:chExt cx="226180" cy="761724"/>
                </a:xfrm>
              </p:grpSpPr>
              <p:sp>
                <p:nvSpPr>
                  <p:cNvPr id="2754" name="Google Shape;2754;p18"/>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8"/>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8"/>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8"/>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8"/>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8"/>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8"/>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8"/>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8"/>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8"/>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8"/>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8"/>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8"/>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8"/>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8"/>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8"/>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 name="Google Shape;2770;p18"/>
                <p:cNvGrpSpPr/>
                <p:nvPr/>
              </p:nvGrpSpPr>
              <p:grpSpPr>
                <a:xfrm>
                  <a:off x="2034975" y="2998245"/>
                  <a:ext cx="455062" cy="615718"/>
                  <a:chOff x="3884400" y="2760120"/>
                  <a:chExt cx="455062" cy="615718"/>
                </a:xfrm>
              </p:grpSpPr>
              <p:sp>
                <p:nvSpPr>
                  <p:cNvPr id="2771" name="Google Shape;2771;p18"/>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8"/>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8"/>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8"/>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8"/>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8"/>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8"/>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8"/>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8"/>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8"/>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8"/>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8"/>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8"/>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8"/>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8"/>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8"/>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87" name="Google Shape;2787;p18"/>
              <p:cNvGrpSpPr/>
              <p:nvPr/>
            </p:nvGrpSpPr>
            <p:grpSpPr>
              <a:xfrm flipH="1">
                <a:off x="7397305" y="4431619"/>
                <a:ext cx="740128" cy="927091"/>
                <a:chOff x="6832440" y="4075560"/>
                <a:chExt cx="601143" cy="752998"/>
              </a:xfrm>
            </p:grpSpPr>
            <p:sp>
              <p:nvSpPr>
                <p:cNvPr id="2788" name="Google Shape;2788;p18"/>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8"/>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8"/>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8"/>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8"/>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8"/>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8"/>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8"/>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8"/>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8"/>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8"/>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8"/>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8"/>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8"/>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2" name="Google Shape;2802;p18"/>
                <p:cNvGrpSpPr/>
                <p:nvPr/>
              </p:nvGrpSpPr>
              <p:grpSpPr>
                <a:xfrm>
                  <a:off x="6880320" y="4104360"/>
                  <a:ext cx="528542" cy="540344"/>
                  <a:chOff x="6880320" y="4104360"/>
                  <a:chExt cx="528542" cy="540344"/>
                </a:xfrm>
              </p:grpSpPr>
              <p:sp>
                <p:nvSpPr>
                  <p:cNvPr id="2803" name="Google Shape;2803;p18"/>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8"/>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8"/>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8"/>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8"/>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8"/>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8"/>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0" name="Google Shape;2810;p18"/>
              <p:cNvGrpSpPr/>
              <p:nvPr/>
            </p:nvGrpSpPr>
            <p:grpSpPr>
              <a:xfrm flipH="1" rot="-1950770">
                <a:off x="8514813" y="4262568"/>
                <a:ext cx="401770" cy="1167608"/>
                <a:chOff x="3585600" y="2574720"/>
                <a:chExt cx="290642" cy="844651"/>
              </a:xfrm>
            </p:grpSpPr>
            <p:sp>
              <p:nvSpPr>
                <p:cNvPr id="2811" name="Google Shape;2811;p18"/>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8"/>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8"/>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8"/>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8"/>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8"/>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8"/>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8"/>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8"/>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8"/>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1" name="Google Shape;2821;p18"/>
              <p:cNvGrpSpPr/>
              <p:nvPr/>
            </p:nvGrpSpPr>
            <p:grpSpPr>
              <a:xfrm rot="1877061">
                <a:off x="6626528" y="4592970"/>
                <a:ext cx="401750" cy="1167547"/>
                <a:chOff x="3585600" y="2574720"/>
                <a:chExt cx="290642" cy="844651"/>
              </a:xfrm>
            </p:grpSpPr>
            <p:sp>
              <p:nvSpPr>
                <p:cNvPr id="2822" name="Google Shape;2822;p18"/>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8"/>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8"/>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8"/>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8"/>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8"/>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8"/>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8"/>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8"/>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8"/>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18"/>
              <p:cNvGrpSpPr/>
              <p:nvPr/>
            </p:nvGrpSpPr>
            <p:grpSpPr>
              <a:xfrm>
                <a:off x="8621725" y="604293"/>
                <a:ext cx="834927" cy="761110"/>
                <a:chOff x="4399920" y="3221280"/>
                <a:chExt cx="834927" cy="761110"/>
              </a:xfrm>
            </p:grpSpPr>
            <p:sp>
              <p:nvSpPr>
                <p:cNvPr id="2833" name="Google Shape;2833;p18"/>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8"/>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8"/>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8"/>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8"/>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8"/>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8"/>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8"/>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8"/>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8"/>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8"/>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8"/>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8"/>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8"/>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8"/>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8"/>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9" name="Google Shape;2849;p18"/>
              <p:cNvGrpSpPr/>
              <p:nvPr/>
            </p:nvGrpSpPr>
            <p:grpSpPr>
              <a:xfrm flipH="1" rot="7749620">
                <a:off x="7606651" y="-688260"/>
                <a:ext cx="883128" cy="1372687"/>
                <a:chOff x="2034975" y="2853165"/>
                <a:chExt cx="490060" cy="761724"/>
              </a:xfrm>
            </p:grpSpPr>
            <p:grpSp>
              <p:nvGrpSpPr>
                <p:cNvPr id="2850" name="Google Shape;2850;p18"/>
                <p:cNvGrpSpPr/>
                <p:nvPr/>
              </p:nvGrpSpPr>
              <p:grpSpPr>
                <a:xfrm>
                  <a:off x="2298855" y="2853165"/>
                  <a:ext cx="226180" cy="761724"/>
                  <a:chOff x="4148280" y="2615040"/>
                  <a:chExt cx="226180" cy="761724"/>
                </a:xfrm>
              </p:grpSpPr>
              <p:sp>
                <p:nvSpPr>
                  <p:cNvPr id="2851" name="Google Shape;2851;p18"/>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8"/>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8"/>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8"/>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8"/>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8"/>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8"/>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8"/>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8"/>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8"/>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8"/>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8"/>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8"/>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8"/>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8"/>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8"/>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7" name="Google Shape;2867;p18"/>
                <p:cNvGrpSpPr/>
                <p:nvPr/>
              </p:nvGrpSpPr>
              <p:grpSpPr>
                <a:xfrm>
                  <a:off x="2034975" y="2998245"/>
                  <a:ext cx="455062" cy="615718"/>
                  <a:chOff x="3884400" y="2760120"/>
                  <a:chExt cx="455062" cy="615718"/>
                </a:xfrm>
              </p:grpSpPr>
              <p:sp>
                <p:nvSpPr>
                  <p:cNvPr id="2868" name="Google Shape;2868;p18"/>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8"/>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8"/>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8"/>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8"/>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8"/>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8"/>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8"/>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8"/>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8"/>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8"/>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8"/>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8"/>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8"/>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8"/>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8"/>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84" name="Google Shape;2884;p18"/>
              <p:cNvGrpSpPr/>
              <p:nvPr/>
            </p:nvGrpSpPr>
            <p:grpSpPr>
              <a:xfrm flipH="1" rot="10800000">
                <a:off x="-246607" y="1710146"/>
                <a:ext cx="1260139" cy="1535935"/>
                <a:chOff x="2873160" y="2980080"/>
                <a:chExt cx="893051" cy="1088505"/>
              </a:xfrm>
            </p:grpSpPr>
            <p:sp>
              <p:nvSpPr>
                <p:cNvPr id="2885" name="Google Shape;2885;p18"/>
                <p:cNvSpPr/>
                <p:nvPr/>
              </p:nvSpPr>
              <p:spPr>
                <a:xfrm>
                  <a:off x="2985480" y="3080520"/>
                  <a:ext cx="180587" cy="489444"/>
                </a:xfrm>
                <a:custGeom>
                  <a:rect b="b" l="l" r="r" t="t"/>
                  <a:pathLst>
                    <a:path extrusionOk="0" h="493143" w="209985">
                      <a:moveTo>
                        <a:pt x="172419" y="448272"/>
                      </a:moveTo>
                      <a:cubicBezTo>
                        <a:pt x="169711" y="461450"/>
                        <a:pt x="165694" y="475561"/>
                        <a:pt x="154894" y="483584"/>
                      </a:cubicBezTo>
                      <a:cubicBezTo>
                        <a:pt x="142012" y="493143"/>
                        <a:pt x="123041" y="490492"/>
                        <a:pt x="109908" y="481262"/>
                      </a:cubicBezTo>
                      <a:cubicBezTo>
                        <a:pt x="96787" y="472033"/>
                        <a:pt x="88366" y="457603"/>
                        <a:pt x="81276" y="443219"/>
                      </a:cubicBezTo>
                      <a:cubicBezTo>
                        <a:pt x="17172" y="307136"/>
                        <a:pt x="22760" y="146109"/>
                        <a:pt x="0" y="0"/>
                      </a:cubicBezTo>
                      <a:cubicBezTo>
                        <a:pt x="116463" y="127866"/>
                        <a:pt x="209985" y="265417"/>
                        <a:pt x="172419" y="448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8"/>
                <p:cNvSpPr/>
                <p:nvPr/>
              </p:nvSpPr>
              <p:spPr>
                <a:xfrm>
                  <a:off x="3024360" y="3123360"/>
                  <a:ext cx="98039" cy="393157"/>
                </a:xfrm>
                <a:custGeom>
                  <a:rect b="b" l="l" r="r" t="t"/>
                  <a:pathLst>
                    <a:path extrusionOk="0" h="396128" w="99280">
                      <a:moveTo>
                        <a:pt x="90806" y="389750"/>
                      </a:moveTo>
                      <a:cubicBezTo>
                        <a:pt x="73520" y="260416"/>
                        <a:pt x="26247" y="131617"/>
                        <a:pt x="73" y="4092"/>
                      </a:cubicBezTo>
                      <a:cubicBezTo>
                        <a:pt x="-724" y="200"/>
                        <a:pt x="5228" y="-1746"/>
                        <a:pt x="6753" y="2044"/>
                      </a:cubicBezTo>
                      <a:cubicBezTo>
                        <a:pt x="33314" y="63143"/>
                        <a:pt x="47744" y="128282"/>
                        <a:pt x="61298" y="193183"/>
                      </a:cubicBezTo>
                      <a:cubicBezTo>
                        <a:pt x="74214" y="258254"/>
                        <a:pt x="85981" y="323405"/>
                        <a:pt x="97702" y="388601"/>
                      </a:cubicBezTo>
                      <a:cubicBezTo>
                        <a:pt x="98556" y="392994"/>
                        <a:pt x="91455" y="394382"/>
                        <a:pt x="90806" y="389750"/>
                      </a:cubicBezTo>
                      <a:lnTo>
                        <a:pt x="90806" y="389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8"/>
                <p:cNvSpPr/>
                <p:nvPr/>
              </p:nvSpPr>
              <p:spPr>
                <a:xfrm>
                  <a:off x="3049200" y="3145320"/>
                  <a:ext cx="419837" cy="288429"/>
                </a:xfrm>
                <a:custGeom>
                  <a:rect b="b" l="l" r="r" t="t"/>
                  <a:pathLst>
                    <a:path extrusionOk="0" h="292080" w="424078">
                      <a:moveTo>
                        <a:pt x="371195" y="284092"/>
                      </a:moveTo>
                      <a:cubicBezTo>
                        <a:pt x="384418" y="288507"/>
                        <a:pt x="400305" y="292080"/>
                        <a:pt x="411195" y="283386"/>
                      </a:cubicBezTo>
                      <a:cubicBezTo>
                        <a:pt x="424078" y="273098"/>
                        <a:pt x="421255" y="252705"/>
                        <a:pt x="414462" y="237684"/>
                      </a:cubicBezTo>
                      <a:cubicBezTo>
                        <a:pt x="390632" y="184949"/>
                        <a:pt x="336872" y="153187"/>
                        <a:pt x="285480" y="126580"/>
                      </a:cubicBezTo>
                      <a:cubicBezTo>
                        <a:pt x="192983" y="78693"/>
                        <a:pt x="97595" y="36393"/>
                        <a:pt x="0" y="0"/>
                      </a:cubicBezTo>
                      <a:cubicBezTo>
                        <a:pt x="25742" y="9559"/>
                        <a:pt x="61543" y="66494"/>
                        <a:pt x="79797" y="87570"/>
                      </a:cubicBezTo>
                      <a:cubicBezTo>
                        <a:pt x="104799" y="116452"/>
                        <a:pt x="130427" y="143275"/>
                        <a:pt x="160197" y="167605"/>
                      </a:cubicBezTo>
                      <a:cubicBezTo>
                        <a:pt x="222730" y="218713"/>
                        <a:pt x="294550" y="258532"/>
                        <a:pt x="371183" y="2840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8"/>
                <p:cNvSpPr/>
                <p:nvPr/>
              </p:nvSpPr>
              <p:spPr>
                <a:xfrm>
                  <a:off x="2873160" y="2980080"/>
                  <a:ext cx="580949" cy="844124"/>
                </a:xfrm>
                <a:custGeom>
                  <a:rect b="b" l="l" r="r" t="t"/>
                  <a:pathLst>
                    <a:path extrusionOk="0" h="852651" w="588303">
                      <a:moveTo>
                        <a:pt x="565050" y="837728"/>
                      </a:moveTo>
                      <a:cubicBezTo>
                        <a:pt x="464086" y="503894"/>
                        <a:pt x="245794" y="253954"/>
                        <a:pt x="2329" y="14245"/>
                      </a:cubicBezTo>
                      <a:cubicBezTo>
                        <a:pt x="-4306" y="7712"/>
                        <a:pt x="4514" y="-4146"/>
                        <a:pt x="12787" y="1465"/>
                      </a:cubicBezTo>
                      <a:cubicBezTo>
                        <a:pt x="227119" y="144557"/>
                        <a:pt x="374479" y="367880"/>
                        <a:pt x="485036" y="596368"/>
                      </a:cubicBezTo>
                      <a:cubicBezTo>
                        <a:pt x="521828" y="673070"/>
                        <a:pt x="553305" y="752138"/>
                        <a:pt x="580754" y="832618"/>
                      </a:cubicBezTo>
                      <a:cubicBezTo>
                        <a:pt x="583997" y="842667"/>
                        <a:pt x="568691" y="848505"/>
                        <a:pt x="565050" y="837716"/>
                      </a:cubicBezTo>
                      <a:lnTo>
                        <a:pt x="565050" y="8377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8"/>
                <p:cNvSpPr/>
                <p:nvPr/>
              </p:nvSpPr>
              <p:spPr>
                <a:xfrm>
                  <a:off x="3015000" y="3494160"/>
                  <a:ext cx="751211" cy="574425"/>
                </a:xfrm>
                <a:custGeom>
                  <a:rect b="b" l="l" r="r" t="t"/>
                  <a:pathLst>
                    <a:path extrusionOk="0" h="578766" w="754986">
                      <a:moveTo>
                        <a:pt x="518591" y="412504"/>
                      </a:moveTo>
                      <a:cubicBezTo>
                        <a:pt x="615196" y="342904"/>
                        <a:pt x="694082" y="248927"/>
                        <a:pt x="745896" y="141727"/>
                      </a:cubicBezTo>
                      <a:cubicBezTo>
                        <a:pt x="750129" y="132964"/>
                        <a:pt x="754237" y="122802"/>
                        <a:pt x="750505" y="113823"/>
                      </a:cubicBezTo>
                      <a:cubicBezTo>
                        <a:pt x="746237" y="103559"/>
                        <a:pt x="732922" y="99598"/>
                        <a:pt x="722145" y="102341"/>
                      </a:cubicBezTo>
                      <a:cubicBezTo>
                        <a:pt x="711369" y="105083"/>
                        <a:pt x="702629" y="112765"/>
                        <a:pt x="694526" y="120401"/>
                      </a:cubicBezTo>
                      <a:cubicBezTo>
                        <a:pt x="638263" y="173421"/>
                        <a:pt x="590945" y="235897"/>
                        <a:pt x="555132" y="304405"/>
                      </a:cubicBezTo>
                      <a:cubicBezTo>
                        <a:pt x="592811" y="218087"/>
                        <a:pt x="612169" y="123826"/>
                        <a:pt x="611566" y="29645"/>
                      </a:cubicBezTo>
                      <a:cubicBezTo>
                        <a:pt x="611509" y="20199"/>
                        <a:pt x="610632" y="9457"/>
                        <a:pt x="603235" y="3596"/>
                      </a:cubicBezTo>
                      <a:cubicBezTo>
                        <a:pt x="595759" y="-2321"/>
                        <a:pt x="584299" y="-398"/>
                        <a:pt x="576777" y="5462"/>
                      </a:cubicBezTo>
                      <a:cubicBezTo>
                        <a:pt x="569255" y="11312"/>
                        <a:pt x="564771" y="20165"/>
                        <a:pt x="560674" y="28769"/>
                      </a:cubicBezTo>
                      <a:cubicBezTo>
                        <a:pt x="517509" y="119445"/>
                        <a:pt x="489970" y="217530"/>
                        <a:pt x="479637" y="317424"/>
                      </a:cubicBezTo>
                      <a:cubicBezTo>
                        <a:pt x="481742" y="236648"/>
                        <a:pt x="476974" y="155690"/>
                        <a:pt x="465389" y="75723"/>
                      </a:cubicBezTo>
                      <a:cubicBezTo>
                        <a:pt x="462145" y="53293"/>
                        <a:pt x="457571" y="29361"/>
                        <a:pt x="441457" y="13428"/>
                      </a:cubicBezTo>
                      <a:cubicBezTo>
                        <a:pt x="438634" y="10640"/>
                        <a:pt x="435277" y="8057"/>
                        <a:pt x="431340" y="7625"/>
                      </a:cubicBezTo>
                      <a:cubicBezTo>
                        <a:pt x="427493" y="7203"/>
                        <a:pt x="423727" y="8899"/>
                        <a:pt x="420403" y="10902"/>
                      </a:cubicBezTo>
                      <a:cubicBezTo>
                        <a:pt x="388244" y="30259"/>
                        <a:pt x="383430" y="74369"/>
                        <a:pt x="384579" y="111877"/>
                      </a:cubicBezTo>
                      <a:cubicBezTo>
                        <a:pt x="386935" y="189057"/>
                        <a:pt x="399498" y="265918"/>
                        <a:pt x="421837" y="339831"/>
                      </a:cubicBezTo>
                      <a:cubicBezTo>
                        <a:pt x="397814" y="242793"/>
                        <a:pt x="346843" y="143696"/>
                        <a:pt x="291593" y="60383"/>
                      </a:cubicBezTo>
                      <a:cubicBezTo>
                        <a:pt x="285607" y="51347"/>
                        <a:pt x="276696" y="41264"/>
                        <a:pt x="266136" y="43677"/>
                      </a:cubicBezTo>
                      <a:cubicBezTo>
                        <a:pt x="253777" y="46499"/>
                        <a:pt x="251671" y="63091"/>
                        <a:pt x="252969" y="75700"/>
                      </a:cubicBezTo>
                      <a:cubicBezTo>
                        <a:pt x="263734" y="179714"/>
                        <a:pt x="321169" y="273098"/>
                        <a:pt x="386377" y="354853"/>
                      </a:cubicBezTo>
                      <a:cubicBezTo>
                        <a:pt x="321682" y="286425"/>
                        <a:pt x="243205" y="231288"/>
                        <a:pt x="160938" y="185449"/>
                      </a:cubicBezTo>
                      <a:cubicBezTo>
                        <a:pt x="150753" y="179771"/>
                        <a:pt x="138827" y="174138"/>
                        <a:pt x="127891" y="178178"/>
                      </a:cubicBezTo>
                      <a:cubicBezTo>
                        <a:pt x="115304" y="182821"/>
                        <a:pt x="110217" y="198991"/>
                        <a:pt x="113609" y="211976"/>
                      </a:cubicBezTo>
                      <a:cubicBezTo>
                        <a:pt x="117000" y="224961"/>
                        <a:pt x="126582" y="235305"/>
                        <a:pt x="136141" y="244728"/>
                      </a:cubicBezTo>
                      <a:cubicBezTo>
                        <a:pt x="200666" y="308342"/>
                        <a:pt x="278881" y="355979"/>
                        <a:pt x="356322" y="403013"/>
                      </a:cubicBezTo>
                      <a:cubicBezTo>
                        <a:pt x="278608" y="368076"/>
                        <a:pt x="198413" y="338647"/>
                        <a:pt x="116545" y="315045"/>
                      </a:cubicBezTo>
                      <a:cubicBezTo>
                        <a:pt x="94615" y="308718"/>
                        <a:pt x="71742" y="302766"/>
                        <a:pt x="49220" y="306453"/>
                      </a:cubicBezTo>
                      <a:cubicBezTo>
                        <a:pt x="40014" y="307956"/>
                        <a:pt x="29681" y="312564"/>
                        <a:pt x="27871" y="321714"/>
                      </a:cubicBezTo>
                      <a:cubicBezTo>
                        <a:pt x="26779" y="327245"/>
                        <a:pt x="29214" y="332832"/>
                        <a:pt x="32002" y="337737"/>
                      </a:cubicBezTo>
                      <a:cubicBezTo>
                        <a:pt x="53795" y="375997"/>
                        <a:pt x="97381" y="395309"/>
                        <a:pt x="138064" y="412140"/>
                      </a:cubicBezTo>
                      <a:cubicBezTo>
                        <a:pt x="188831" y="433148"/>
                        <a:pt x="239597" y="454144"/>
                        <a:pt x="290364" y="475151"/>
                      </a:cubicBezTo>
                      <a:cubicBezTo>
                        <a:pt x="199005" y="461928"/>
                        <a:pt x="103799" y="476562"/>
                        <a:pt x="20622" y="516620"/>
                      </a:cubicBezTo>
                      <a:cubicBezTo>
                        <a:pt x="11518" y="521002"/>
                        <a:pt x="1458" y="527169"/>
                        <a:pt x="138" y="537184"/>
                      </a:cubicBezTo>
                      <a:cubicBezTo>
                        <a:pt x="-749" y="543887"/>
                        <a:pt x="2756" y="550476"/>
                        <a:pt x="7262" y="555517"/>
                      </a:cubicBezTo>
                      <a:cubicBezTo>
                        <a:pt x="25425" y="575876"/>
                        <a:pt x="56652" y="576445"/>
                        <a:pt x="83838" y="574146"/>
                      </a:cubicBezTo>
                      <a:cubicBezTo>
                        <a:pt x="244206" y="560558"/>
                        <a:pt x="388016" y="506594"/>
                        <a:pt x="518591" y="4125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0" name="Google Shape;2890;p18"/>
                <p:cNvGrpSpPr/>
                <p:nvPr/>
              </p:nvGrpSpPr>
              <p:grpSpPr>
                <a:xfrm>
                  <a:off x="3041280" y="3534840"/>
                  <a:ext cx="694645" cy="515195"/>
                  <a:chOff x="3041280" y="3534840"/>
                  <a:chExt cx="694645" cy="515195"/>
                </a:xfrm>
              </p:grpSpPr>
              <p:sp>
                <p:nvSpPr>
                  <p:cNvPr id="2891" name="Google Shape;2891;p18"/>
                  <p:cNvSpPr/>
                  <p:nvPr/>
                </p:nvSpPr>
                <p:spPr>
                  <a:xfrm>
                    <a:off x="3519360" y="3621240"/>
                    <a:ext cx="216565" cy="285384"/>
                  </a:xfrm>
                  <a:custGeom>
                    <a:rect b="b" l="l" r="r" t="t"/>
                    <a:pathLst>
                      <a:path extrusionOk="0" h="288996" w="219863">
                        <a:moveTo>
                          <a:pt x="1193" y="278918"/>
                        </a:moveTo>
                        <a:cubicBezTo>
                          <a:pt x="90151" y="202023"/>
                          <a:pt x="147006" y="99000"/>
                          <a:pt x="209869" y="1495"/>
                        </a:cubicBezTo>
                        <a:cubicBezTo>
                          <a:pt x="211997" y="-1816"/>
                          <a:pt x="217551" y="881"/>
                          <a:pt x="216117" y="4636"/>
                        </a:cubicBezTo>
                        <a:cubicBezTo>
                          <a:pt x="174546" y="115341"/>
                          <a:pt x="88512" y="202444"/>
                          <a:pt x="5939" y="284051"/>
                        </a:cubicBezTo>
                        <a:cubicBezTo>
                          <a:pt x="2707" y="287180"/>
                          <a:pt x="-2312" y="282003"/>
                          <a:pt x="1193" y="278918"/>
                        </a:cubicBezTo>
                        <a:lnTo>
                          <a:pt x="1193" y="2789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8"/>
                  <p:cNvSpPr/>
                  <p:nvPr/>
                </p:nvSpPr>
                <p:spPr>
                  <a:xfrm>
                    <a:off x="3433680" y="3540240"/>
                    <a:ext cx="57890" cy="376614"/>
                  </a:xfrm>
                  <a:custGeom>
                    <a:rect b="b" l="l" r="r" t="t"/>
                    <a:pathLst>
                      <a:path extrusionOk="0" h="397482" w="65412">
                        <a:moveTo>
                          <a:pt x="51027" y="373733"/>
                        </a:moveTo>
                        <a:cubicBezTo>
                          <a:pt x="33092" y="282010"/>
                          <a:pt x="12847" y="190242"/>
                          <a:pt x="3538" y="97039"/>
                        </a:cubicBezTo>
                        <a:cubicBezTo>
                          <a:pt x="2798" y="89631"/>
                          <a:pt x="-6488" y="-19151"/>
                          <a:pt x="8397" y="2960"/>
                        </a:cubicBezTo>
                        <a:cubicBezTo>
                          <a:pt x="13985" y="33789"/>
                          <a:pt x="17046" y="64617"/>
                          <a:pt x="19822" y="95525"/>
                        </a:cubicBezTo>
                        <a:cubicBezTo>
                          <a:pt x="27606" y="185553"/>
                          <a:pt x="36574" y="284696"/>
                          <a:pt x="57843" y="372254"/>
                        </a:cubicBezTo>
                        <a:cubicBezTo>
                          <a:pt x="58924" y="376613"/>
                          <a:pt x="51880" y="378331"/>
                          <a:pt x="51015" y="373733"/>
                        </a:cubicBezTo>
                        <a:lnTo>
                          <a:pt x="51015" y="3737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8"/>
                  <p:cNvSpPr/>
                  <p:nvPr/>
                </p:nvSpPr>
                <p:spPr>
                  <a:xfrm>
                    <a:off x="3291480" y="3565080"/>
                    <a:ext cx="177040" cy="360688"/>
                  </a:xfrm>
                  <a:custGeom>
                    <a:rect b="b" l="l" r="r" t="t"/>
                    <a:pathLst>
                      <a:path extrusionOk="0" h="365254" w="179736">
                        <a:moveTo>
                          <a:pt x="170189" y="358891"/>
                        </a:moveTo>
                        <a:cubicBezTo>
                          <a:pt x="146962" y="297587"/>
                          <a:pt x="110477" y="242416"/>
                          <a:pt x="81504" y="183615"/>
                        </a:cubicBezTo>
                        <a:cubicBezTo>
                          <a:pt x="52303" y="124724"/>
                          <a:pt x="25070" y="65661"/>
                          <a:pt x="284" y="4823"/>
                        </a:cubicBezTo>
                        <a:cubicBezTo>
                          <a:pt x="-1297" y="1170"/>
                          <a:pt x="4131" y="-1936"/>
                          <a:pt x="6407" y="1466"/>
                        </a:cubicBezTo>
                        <a:cubicBezTo>
                          <a:pt x="44576" y="55533"/>
                          <a:pt x="66744" y="118259"/>
                          <a:pt x="92804" y="178369"/>
                        </a:cubicBezTo>
                        <a:cubicBezTo>
                          <a:pt x="117647" y="239116"/>
                          <a:pt x="151742" y="295481"/>
                          <a:pt x="176687" y="356364"/>
                        </a:cubicBezTo>
                        <a:cubicBezTo>
                          <a:pt x="178439" y="360507"/>
                          <a:pt x="171759" y="363318"/>
                          <a:pt x="170177" y="358902"/>
                        </a:cubicBezTo>
                        <a:lnTo>
                          <a:pt x="170177" y="358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8"/>
                  <p:cNvSpPr/>
                  <p:nvPr/>
                </p:nvSpPr>
                <p:spPr>
                  <a:xfrm>
                    <a:off x="3150720" y="3714480"/>
                    <a:ext cx="305421" cy="221216"/>
                  </a:xfrm>
                  <a:custGeom>
                    <a:rect b="b" l="l" r="r" t="t"/>
                    <a:pathLst>
                      <a:path extrusionOk="0" h="224585" w="309287">
                        <a:moveTo>
                          <a:pt x="299410" y="219976"/>
                        </a:moveTo>
                        <a:cubicBezTo>
                          <a:pt x="208506" y="137073"/>
                          <a:pt x="96390" y="83450"/>
                          <a:pt x="1207" y="6248"/>
                        </a:cubicBezTo>
                        <a:cubicBezTo>
                          <a:pt x="-1854" y="3755"/>
                          <a:pt x="1457" y="-1479"/>
                          <a:pt x="5031" y="398"/>
                        </a:cubicBezTo>
                        <a:cubicBezTo>
                          <a:pt x="60338" y="27642"/>
                          <a:pt x="110068" y="63888"/>
                          <a:pt x="159390" y="100497"/>
                        </a:cubicBezTo>
                        <a:cubicBezTo>
                          <a:pt x="208335" y="137642"/>
                          <a:pt x="256666" y="175458"/>
                          <a:pt x="303939" y="214662"/>
                        </a:cubicBezTo>
                        <a:cubicBezTo>
                          <a:pt x="307433" y="217484"/>
                          <a:pt x="302881" y="223106"/>
                          <a:pt x="299398" y="219976"/>
                        </a:cubicBezTo>
                        <a:lnTo>
                          <a:pt x="299398" y="2199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8"/>
                  <p:cNvSpPr/>
                  <p:nvPr/>
                </p:nvSpPr>
                <p:spPr>
                  <a:xfrm>
                    <a:off x="3075480" y="3822120"/>
                    <a:ext cx="358064" cy="131184"/>
                  </a:xfrm>
                  <a:custGeom>
                    <a:rect b="b" l="l" r="r" t="t"/>
                    <a:pathLst>
                      <a:path extrusionOk="0" h="132509" w="360770">
                        <a:moveTo>
                          <a:pt x="353723" y="130642"/>
                        </a:moveTo>
                        <a:cubicBezTo>
                          <a:pt x="265813" y="99256"/>
                          <a:pt x="176377" y="72774"/>
                          <a:pt x="88181" y="42321"/>
                        </a:cubicBezTo>
                        <a:cubicBezTo>
                          <a:pt x="58878" y="31999"/>
                          <a:pt x="29870" y="20824"/>
                          <a:pt x="1932" y="6668"/>
                        </a:cubicBezTo>
                        <a:cubicBezTo>
                          <a:pt x="202" y="5791"/>
                          <a:pt x="-503" y="3675"/>
                          <a:pt x="384" y="1933"/>
                        </a:cubicBezTo>
                        <a:cubicBezTo>
                          <a:pt x="1124" y="477"/>
                          <a:pt x="2751" y="-251"/>
                          <a:pt x="4276" y="78"/>
                        </a:cubicBezTo>
                        <a:cubicBezTo>
                          <a:pt x="65239" y="13814"/>
                          <a:pt x="122788" y="37541"/>
                          <a:pt x="180838" y="59960"/>
                        </a:cubicBezTo>
                        <a:cubicBezTo>
                          <a:pt x="238512" y="82948"/>
                          <a:pt x="296596" y="105230"/>
                          <a:pt x="355760" y="123962"/>
                        </a:cubicBezTo>
                        <a:cubicBezTo>
                          <a:pt x="360267" y="125134"/>
                          <a:pt x="358367" y="132258"/>
                          <a:pt x="353723" y="130642"/>
                        </a:cubicBezTo>
                        <a:lnTo>
                          <a:pt x="353723" y="1306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8"/>
                  <p:cNvSpPr/>
                  <p:nvPr/>
                </p:nvSpPr>
                <p:spPr>
                  <a:xfrm>
                    <a:off x="3041280" y="3966480"/>
                    <a:ext cx="380112" cy="83555"/>
                  </a:xfrm>
                  <a:custGeom>
                    <a:rect b="b" l="l" r="r" t="t"/>
                    <a:pathLst>
                      <a:path extrusionOk="0" h="84827" w="383952">
                        <a:moveTo>
                          <a:pt x="377489" y="6972"/>
                        </a:moveTo>
                        <a:cubicBezTo>
                          <a:pt x="322386" y="10113"/>
                          <a:pt x="244797" y="34432"/>
                          <a:pt x="190844" y="48407"/>
                        </a:cubicBezTo>
                        <a:cubicBezTo>
                          <a:pt x="129734" y="64123"/>
                          <a:pt x="67507" y="78530"/>
                          <a:pt x="4257" y="81591"/>
                        </a:cubicBezTo>
                        <a:cubicBezTo>
                          <a:pt x="-989" y="82001"/>
                          <a:pt x="-1638" y="73671"/>
                          <a:pt x="3722" y="73398"/>
                        </a:cubicBezTo>
                        <a:cubicBezTo>
                          <a:pt x="5725" y="73125"/>
                          <a:pt x="7466" y="75105"/>
                          <a:pt x="8798" y="76288"/>
                        </a:cubicBezTo>
                        <a:cubicBezTo>
                          <a:pt x="9230" y="76675"/>
                          <a:pt x="9867" y="77199"/>
                          <a:pt x="10220" y="78644"/>
                        </a:cubicBezTo>
                        <a:cubicBezTo>
                          <a:pt x="10505" y="82900"/>
                          <a:pt x="6522" y="84414"/>
                          <a:pt x="3335" y="83002"/>
                        </a:cubicBezTo>
                        <a:cubicBezTo>
                          <a:pt x="1" y="81523"/>
                          <a:pt x="570" y="76072"/>
                          <a:pt x="3176" y="74536"/>
                        </a:cubicBezTo>
                        <a:cubicBezTo>
                          <a:pt x="4849" y="72988"/>
                          <a:pt x="10027" y="72112"/>
                          <a:pt x="12087" y="71486"/>
                        </a:cubicBezTo>
                        <a:cubicBezTo>
                          <a:pt x="19222" y="69460"/>
                          <a:pt x="39547" y="64874"/>
                          <a:pt x="47092" y="63167"/>
                        </a:cubicBezTo>
                        <a:cubicBezTo>
                          <a:pt x="120277" y="47998"/>
                          <a:pt x="209314" y="33636"/>
                          <a:pt x="281908" y="16407"/>
                        </a:cubicBezTo>
                        <a:cubicBezTo>
                          <a:pt x="313191" y="9453"/>
                          <a:pt x="344794" y="3365"/>
                          <a:pt x="376863" y="19"/>
                        </a:cubicBezTo>
                        <a:cubicBezTo>
                          <a:pt x="381210" y="-413"/>
                          <a:pt x="382314" y="6585"/>
                          <a:pt x="377466" y="6984"/>
                        </a:cubicBezTo>
                        <a:lnTo>
                          <a:pt x="377466" y="69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8"/>
                  <p:cNvSpPr/>
                  <p:nvPr/>
                </p:nvSpPr>
                <p:spPr>
                  <a:xfrm>
                    <a:off x="3499200" y="3534840"/>
                    <a:ext cx="105581" cy="371605"/>
                  </a:xfrm>
                  <a:custGeom>
                    <a:rect b="b" l="l" r="r" t="t"/>
                    <a:pathLst>
                      <a:path extrusionOk="0" h="375359" w="107189">
                        <a:moveTo>
                          <a:pt x="199" y="367559"/>
                        </a:moveTo>
                        <a:cubicBezTo>
                          <a:pt x="39847" y="247591"/>
                          <a:pt x="60388" y="122626"/>
                          <a:pt x="98648" y="2316"/>
                        </a:cubicBezTo>
                        <a:cubicBezTo>
                          <a:pt x="99820" y="-1473"/>
                          <a:pt x="105931" y="-335"/>
                          <a:pt x="105498" y="3716"/>
                        </a:cubicBezTo>
                        <a:cubicBezTo>
                          <a:pt x="99990" y="67137"/>
                          <a:pt x="80713" y="127861"/>
                          <a:pt x="62300" y="188380"/>
                        </a:cubicBezTo>
                        <a:cubicBezTo>
                          <a:pt x="43170" y="248638"/>
                          <a:pt x="24108" y="308827"/>
                          <a:pt x="6890" y="369562"/>
                        </a:cubicBezTo>
                        <a:cubicBezTo>
                          <a:pt x="5730" y="373886"/>
                          <a:pt x="-1258" y="372009"/>
                          <a:pt x="199" y="367571"/>
                        </a:cubicBezTo>
                        <a:lnTo>
                          <a:pt x="199" y="3675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8" name="Google Shape;2898;p18"/>
                <p:cNvSpPr/>
                <p:nvPr/>
              </p:nvSpPr>
              <p:spPr>
                <a:xfrm>
                  <a:off x="3408840" y="3892320"/>
                  <a:ext cx="135498" cy="96512"/>
                </a:xfrm>
                <a:custGeom>
                  <a:rect b="b" l="l" r="r" t="t"/>
                  <a:pathLst>
                    <a:path extrusionOk="0" h="109362" w="146484">
                      <a:moveTo>
                        <a:pt x="134113" y="3595"/>
                      </a:moveTo>
                      <a:cubicBezTo>
                        <a:pt x="127364" y="-6476"/>
                        <a:pt x="92120" y="5336"/>
                        <a:pt x="55397" y="29974"/>
                      </a:cubicBezTo>
                      <a:cubicBezTo>
                        <a:pt x="18673" y="54612"/>
                        <a:pt x="-5623" y="82744"/>
                        <a:pt x="1125" y="92815"/>
                      </a:cubicBezTo>
                      <a:cubicBezTo>
                        <a:pt x="7874" y="102886"/>
                        <a:pt x="43118" y="91074"/>
                        <a:pt x="79841" y="66436"/>
                      </a:cubicBezTo>
                      <a:cubicBezTo>
                        <a:pt x="116565" y="41798"/>
                        <a:pt x="140861" y="13667"/>
                        <a:pt x="134113" y="3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8"/>
                <p:cNvSpPr/>
                <p:nvPr/>
              </p:nvSpPr>
              <p:spPr>
                <a:xfrm>
                  <a:off x="3089520" y="3197880"/>
                  <a:ext cx="331478" cy="181536"/>
                </a:xfrm>
                <a:custGeom>
                  <a:rect b="b" l="l" r="r" t="t"/>
                  <a:pathLst>
                    <a:path extrusionOk="0" h="205706" w="365265">
                      <a:moveTo>
                        <a:pt x="326254" y="180780"/>
                      </a:moveTo>
                      <a:cubicBezTo>
                        <a:pt x="245934" y="135203"/>
                        <a:pt x="161858" y="96613"/>
                        <a:pt x="80320" y="53312"/>
                      </a:cubicBezTo>
                      <a:cubicBezTo>
                        <a:pt x="-31694" y="-6217"/>
                        <a:pt x="-24183" y="-22593"/>
                        <a:pt x="88092" y="38916"/>
                      </a:cubicBezTo>
                      <a:cubicBezTo>
                        <a:pt x="169027" y="83333"/>
                        <a:pt x="247402" y="132472"/>
                        <a:pt x="329566" y="174635"/>
                      </a:cubicBezTo>
                      <a:cubicBezTo>
                        <a:pt x="333571" y="176660"/>
                        <a:pt x="330294" y="183113"/>
                        <a:pt x="326243" y="180780"/>
                      </a:cubicBezTo>
                      <a:lnTo>
                        <a:pt x="326243" y="1807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18"/>
              <p:cNvGrpSpPr/>
              <p:nvPr/>
            </p:nvGrpSpPr>
            <p:grpSpPr>
              <a:xfrm rot="10800000">
                <a:off x="8265823" y="1804520"/>
                <a:ext cx="1009752" cy="1900748"/>
                <a:chOff x="8193600" y="4707000"/>
                <a:chExt cx="714515" cy="1344996"/>
              </a:xfrm>
            </p:grpSpPr>
            <p:sp>
              <p:nvSpPr>
                <p:cNvPr id="2901" name="Google Shape;2901;p18"/>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8"/>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8"/>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8"/>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8"/>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6" name="Google Shape;2906;p18"/>
                <p:cNvGrpSpPr/>
                <p:nvPr/>
              </p:nvGrpSpPr>
              <p:grpSpPr>
                <a:xfrm>
                  <a:off x="8403840" y="4707000"/>
                  <a:ext cx="504275" cy="608300"/>
                  <a:chOff x="8403840" y="4707000"/>
                  <a:chExt cx="504275" cy="608300"/>
                </a:xfrm>
              </p:grpSpPr>
              <p:sp>
                <p:nvSpPr>
                  <p:cNvPr id="2907" name="Google Shape;2907;p18"/>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18"/>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18"/>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8"/>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8"/>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18"/>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18"/>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8"/>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8"/>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916" name="Shape 2916"/>
        <p:cNvGrpSpPr/>
        <p:nvPr/>
      </p:nvGrpSpPr>
      <p:grpSpPr>
        <a:xfrm>
          <a:off x="0" y="0"/>
          <a:ext cx="0" cy="0"/>
          <a:chOff x="0" y="0"/>
          <a:chExt cx="0" cy="0"/>
        </a:xfrm>
      </p:grpSpPr>
      <p:sp>
        <p:nvSpPr>
          <p:cNvPr id="2917" name="Google Shape;2917;p19"/>
          <p:cNvSpPr txBox="1"/>
          <p:nvPr>
            <p:ph idx="1" type="subTitle"/>
          </p:nvPr>
        </p:nvSpPr>
        <p:spPr>
          <a:xfrm>
            <a:off x="845831" y="1676875"/>
            <a:ext cx="2296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18" name="Google Shape;2918;p19"/>
          <p:cNvSpPr txBox="1"/>
          <p:nvPr>
            <p:ph idx="2" type="subTitle"/>
          </p:nvPr>
        </p:nvSpPr>
        <p:spPr>
          <a:xfrm>
            <a:off x="3423595" y="2136350"/>
            <a:ext cx="2296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19" name="Google Shape;2919;p19"/>
          <p:cNvSpPr txBox="1"/>
          <p:nvPr>
            <p:ph idx="3" type="subTitle"/>
          </p:nvPr>
        </p:nvSpPr>
        <p:spPr>
          <a:xfrm>
            <a:off x="845831" y="3034075"/>
            <a:ext cx="2296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20" name="Google Shape;2920;p19"/>
          <p:cNvSpPr txBox="1"/>
          <p:nvPr>
            <p:ph idx="4" type="subTitle"/>
          </p:nvPr>
        </p:nvSpPr>
        <p:spPr>
          <a:xfrm>
            <a:off x="3423595" y="3493550"/>
            <a:ext cx="2296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21" name="Google Shape;2921;p19"/>
          <p:cNvSpPr txBox="1"/>
          <p:nvPr>
            <p:ph idx="5" type="subTitle"/>
          </p:nvPr>
        </p:nvSpPr>
        <p:spPr>
          <a:xfrm>
            <a:off x="6001364" y="1676875"/>
            <a:ext cx="2296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22" name="Google Shape;2922;p19"/>
          <p:cNvSpPr txBox="1"/>
          <p:nvPr>
            <p:ph idx="6" type="subTitle"/>
          </p:nvPr>
        </p:nvSpPr>
        <p:spPr>
          <a:xfrm>
            <a:off x="6001364" y="3034075"/>
            <a:ext cx="22968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23" name="Google Shape;2923;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2924" name="Google Shape;2924;p19"/>
          <p:cNvSpPr txBox="1"/>
          <p:nvPr>
            <p:ph idx="7" type="subTitle"/>
          </p:nvPr>
        </p:nvSpPr>
        <p:spPr>
          <a:xfrm>
            <a:off x="845831" y="1361225"/>
            <a:ext cx="22968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925" name="Google Shape;2925;p19"/>
          <p:cNvSpPr txBox="1"/>
          <p:nvPr>
            <p:ph idx="8" type="subTitle"/>
          </p:nvPr>
        </p:nvSpPr>
        <p:spPr>
          <a:xfrm>
            <a:off x="3423595" y="1820700"/>
            <a:ext cx="22968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926" name="Google Shape;2926;p19"/>
          <p:cNvSpPr txBox="1"/>
          <p:nvPr>
            <p:ph idx="9" type="subTitle"/>
          </p:nvPr>
        </p:nvSpPr>
        <p:spPr>
          <a:xfrm>
            <a:off x="6001364" y="1361225"/>
            <a:ext cx="22968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927" name="Google Shape;2927;p19"/>
          <p:cNvSpPr txBox="1"/>
          <p:nvPr>
            <p:ph idx="13" type="subTitle"/>
          </p:nvPr>
        </p:nvSpPr>
        <p:spPr>
          <a:xfrm>
            <a:off x="845831" y="2718475"/>
            <a:ext cx="22968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928" name="Google Shape;2928;p19"/>
          <p:cNvSpPr txBox="1"/>
          <p:nvPr>
            <p:ph idx="14" type="subTitle"/>
          </p:nvPr>
        </p:nvSpPr>
        <p:spPr>
          <a:xfrm>
            <a:off x="3423600" y="3177950"/>
            <a:ext cx="22968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sp>
        <p:nvSpPr>
          <p:cNvPr id="2929" name="Google Shape;2929;p19"/>
          <p:cNvSpPr txBox="1"/>
          <p:nvPr>
            <p:ph idx="15" type="subTitle"/>
          </p:nvPr>
        </p:nvSpPr>
        <p:spPr>
          <a:xfrm>
            <a:off x="6001369" y="2718475"/>
            <a:ext cx="22968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900">
                <a:latin typeface="Nunito ExtraBold"/>
                <a:ea typeface="Nunito ExtraBold"/>
                <a:cs typeface="Nunito ExtraBold"/>
                <a:sym typeface="Nunito ExtraBold"/>
              </a:defRPr>
            </a:lvl1pPr>
            <a:lvl2pPr lvl="1" rtl="0" algn="ctr">
              <a:lnSpc>
                <a:spcPct val="100000"/>
              </a:lnSpc>
              <a:spcBef>
                <a:spcPts val="0"/>
              </a:spcBef>
              <a:spcAft>
                <a:spcPts val="0"/>
              </a:spcAft>
              <a:buSzPts val="2400"/>
              <a:buNone/>
              <a:defRPr b="1" sz="2400"/>
            </a:lvl2pPr>
            <a:lvl3pPr lvl="2" rtl="0" algn="ctr">
              <a:lnSpc>
                <a:spcPct val="100000"/>
              </a:lnSpc>
              <a:spcBef>
                <a:spcPts val="0"/>
              </a:spcBef>
              <a:spcAft>
                <a:spcPts val="0"/>
              </a:spcAft>
              <a:buSzPts val="2400"/>
              <a:buNone/>
              <a:defRPr b="1" sz="2400"/>
            </a:lvl3pPr>
            <a:lvl4pPr lvl="3" rtl="0" algn="ctr">
              <a:lnSpc>
                <a:spcPct val="100000"/>
              </a:lnSpc>
              <a:spcBef>
                <a:spcPts val="0"/>
              </a:spcBef>
              <a:spcAft>
                <a:spcPts val="0"/>
              </a:spcAft>
              <a:buSzPts val="2400"/>
              <a:buNone/>
              <a:defRPr b="1" sz="2400"/>
            </a:lvl4pPr>
            <a:lvl5pPr lvl="4" rtl="0" algn="ctr">
              <a:lnSpc>
                <a:spcPct val="100000"/>
              </a:lnSpc>
              <a:spcBef>
                <a:spcPts val="0"/>
              </a:spcBef>
              <a:spcAft>
                <a:spcPts val="0"/>
              </a:spcAft>
              <a:buSzPts val="2400"/>
              <a:buNone/>
              <a:defRPr b="1" sz="2400"/>
            </a:lvl5pPr>
            <a:lvl6pPr lvl="5" rtl="0" algn="ctr">
              <a:lnSpc>
                <a:spcPct val="100000"/>
              </a:lnSpc>
              <a:spcBef>
                <a:spcPts val="0"/>
              </a:spcBef>
              <a:spcAft>
                <a:spcPts val="0"/>
              </a:spcAft>
              <a:buSzPts val="2400"/>
              <a:buNone/>
              <a:defRPr b="1" sz="2400"/>
            </a:lvl6pPr>
            <a:lvl7pPr lvl="6" rtl="0" algn="ctr">
              <a:lnSpc>
                <a:spcPct val="100000"/>
              </a:lnSpc>
              <a:spcBef>
                <a:spcPts val="0"/>
              </a:spcBef>
              <a:spcAft>
                <a:spcPts val="0"/>
              </a:spcAft>
              <a:buSzPts val="2400"/>
              <a:buNone/>
              <a:defRPr b="1" sz="2400"/>
            </a:lvl7pPr>
            <a:lvl8pPr lvl="7" rtl="0" algn="ctr">
              <a:lnSpc>
                <a:spcPct val="100000"/>
              </a:lnSpc>
              <a:spcBef>
                <a:spcPts val="0"/>
              </a:spcBef>
              <a:spcAft>
                <a:spcPts val="0"/>
              </a:spcAft>
              <a:buSzPts val="2400"/>
              <a:buNone/>
              <a:defRPr b="1" sz="2400"/>
            </a:lvl8pPr>
            <a:lvl9pPr lvl="8" rtl="0" algn="ctr">
              <a:lnSpc>
                <a:spcPct val="100000"/>
              </a:lnSpc>
              <a:spcBef>
                <a:spcPts val="0"/>
              </a:spcBef>
              <a:spcAft>
                <a:spcPts val="0"/>
              </a:spcAft>
              <a:buSzPts val="2400"/>
              <a:buNone/>
              <a:defRPr b="1" sz="2400"/>
            </a:lvl9pPr>
          </a:lstStyle>
          <a:p/>
        </p:txBody>
      </p:sp>
      <p:grpSp>
        <p:nvGrpSpPr>
          <p:cNvPr id="2930" name="Google Shape;2930;p19"/>
          <p:cNvGrpSpPr/>
          <p:nvPr/>
        </p:nvGrpSpPr>
        <p:grpSpPr>
          <a:xfrm>
            <a:off x="-272384" y="-417706"/>
            <a:ext cx="9698692" cy="6198405"/>
            <a:chOff x="-272384" y="-417706"/>
            <a:chExt cx="9698692" cy="6198405"/>
          </a:xfrm>
        </p:grpSpPr>
        <p:grpSp>
          <p:nvGrpSpPr>
            <p:cNvPr id="2931" name="Google Shape;2931;p19"/>
            <p:cNvGrpSpPr/>
            <p:nvPr/>
          </p:nvGrpSpPr>
          <p:grpSpPr>
            <a:xfrm>
              <a:off x="2829845" y="4518368"/>
              <a:ext cx="791330" cy="1003430"/>
              <a:chOff x="2000520" y="3811680"/>
              <a:chExt cx="791330" cy="1003430"/>
            </a:xfrm>
          </p:grpSpPr>
          <p:sp>
            <p:nvSpPr>
              <p:cNvPr id="2932" name="Google Shape;2932;p19"/>
              <p:cNvSpPr/>
              <p:nvPr/>
            </p:nvSpPr>
            <p:spPr>
              <a:xfrm>
                <a:off x="2034000" y="4337640"/>
                <a:ext cx="334327" cy="345775"/>
              </a:xfrm>
              <a:custGeom>
                <a:rect b="b" l="l" r="r" t="t"/>
                <a:pathLst>
                  <a:path extrusionOk="0" h="348388" w="335165">
                    <a:moveTo>
                      <a:pt x="279050" y="4617"/>
                    </a:moveTo>
                    <a:cubicBezTo>
                      <a:pt x="290783" y="782"/>
                      <a:pt x="303870" y="-2427"/>
                      <a:pt x="315170" y="2534"/>
                    </a:cubicBezTo>
                    <a:cubicBezTo>
                      <a:pt x="328656" y="8463"/>
                      <a:pt x="335165" y="24794"/>
                      <a:pt x="333777" y="39451"/>
                    </a:cubicBezTo>
                    <a:cubicBezTo>
                      <a:pt x="332389" y="54120"/>
                      <a:pt x="324707" y="67389"/>
                      <a:pt x="316456" y="79589"/>
                    </a:cubicBezTo>
                    <a:cubicBezTo>
                      <a:pt x="237103" y="192581"/>
                      <a:pt x="106153" y="261362"/>
                      <a:pt x="0" y="345961"/>
                    </a:cubicBezTo>
                    <a:cubicBezTo>
                      <a:pt x="49003" y="194948"/>
                      <a:pt x="116145" y="57819"/>
                      <a:pt x="279039" y="46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9"/>
              <p:cNvSpPr/>
              <p:nvPr/>
            </p:nvSpPr>
            <p:spPr>
              <a:xfrm>
                <a:off x="2048400" y="4377600"/>
                <a:ext cx="273214" cy="253936"/>
              </a:xfrm>
              <a:custGeom>
                <a:rect b="b" l="l" r="r" t="t"/>
                <a:pathLst>
                  <a:path extrusionOk="0" h="257803" w="276672">
                    <a:moveTo>
                      <a:pt x="271599" y="5736"/>
                    </a:moveTo>
                    <a:cubicBezTo>
                      <a:pt x="176439" y="78443"/>
                      <a:pt x="95060" y="174547"/>
                      <a:pt x="5340" y="253468"/>
                    </a:cubicBezTo>
                    <a:cubicBezTo>
                      <a:pt x="2597" y="255869"/>
                      <a:pt x="-1659" y="252023"/>
                      <a:pt x="674" y="249075"/>
                    </a:cubicBezTo>
                    <a:cubicBezTo>
                      <a:pt x="37306" y="200118"/>
                      <a:pt x="82690" y="158979"/>
                      <a:pt x="128278" y="118660"/>
                    </a:cubicBezTo>
                    <a:cubicBezTo>
                      <a:pt x="169019" y="83712"/>
                      <a:pt x="226705" y="34448"/>
                      <a:pt x="267548" y="774"/>
                    </a:cubicBezTo>
                    <a:cubicBezTo>
                      <a:pt x="270677" y="-1934"/>
                      <a:pt x="275013" y="3130"/>
                      <a:pt x="271599" y="5747"/>
                    </a:cubicBezTo>
                    <a:lnTo>
                      <a:pt x="271599" y="5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9"/>
              <p:cNvSpPr/>
              <p:nvPr/>
            </p:nvSpPr>
            <p:spPr>
              <a:xfrm>
                <a:off x="2027160" y="4145040"/>
                <a:ext cx="98942" cy="457715"/>
              </a:xfrm>
              <a:custGeom>
                <a:rect b="b" l="l" r="r" t="t"/>
                <a:pathLst>
                  <a:path extrusionOk="0" h="462338" w="104150">
                    <a:moveTo>
                      <a:pt x="87336" y="33034"/>
                    </a:moveTo>
                    <a:cubicBezTo>
                      <a:pt x="84844" y="20482"/>
                      <a:pt x="80462" y="6188"/>
                      <a:pt x="68581" y="1455"/>
                    </a:cubicBezTo>
                    <a:cubicBezTo>
                      <a:pt x="54527" y="-4145"/>
                      <a:pt x="39540" y="7383"/>
                      <a:pt x="30652" y="19628"/>
                    </a:cubicBezTo>
                    <a:cubicBezTo>
                      <a:pt x="-564" y="62611"/>
                      <a:pt x="-1440" y="119921"/>
                      <a:pt x="711" y="172997"/>
                    </a:cubicBezTo>
                    <a:cubicBezTo>
                      <a:pt x="4580" y="268533"/>
                      <a:pt x="14242" y="363829"/>
                      <a:pt x="29605" y="458193"/>
                    </a:cubicBezTo>
                    <a:cubicBezTo>
                      <a:pt x="25519" y="433327"/>
                      <a:pt x="54641" y="378874"/>
                      <a:pt x="63142" y="354737"/>
                    </a:cubicBezTo>
                    <a:cubicBezTo>
                      <a:pt x="74795" y="321666"/>
                      <a:pt x="84536" y="289028"/>
                      <a:pt x="90397" y="254228"/>
                    </a:cubicBezTo>
                    <a:cubicBezTo>
                      <a:pt x="102710" y="181123"/>
                      <a:pt x="101800" y="105741"/>
                      <a:pt x="87336" y="330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9"/>
              <p:cNvSpPr/>
              <p:nvPr/>
            </p:nvSpPr>
            <p:spPr>
              <a:xfrm>
                <a:off x="2000520" y="3974760"/>
                <a:ext cx="418046" cy="840350"/>
              </a:xfrm>
              <a:custGeom>
                <a:rect b="b" l="l" r="r" t="t"/>
                <a:pathLst>
                  <a:path extrusionOk="0" h="848838" w="423338">
                    <a:moveTo>
                      <a:pt x="415705" y="12706"/>
                    </a:moveTo>
                    <a:cubicBezTo>
                      <a:pt x="198847" y="239009"/>
                      <a:pt x="92853" y="538350"/>
                      <a:pt x="14979" y="835893"/>
                    </a:cubicBezTo>
                    <a:cubicBezTo>
                      <a:pt x="12760" y="844189"/>
                      <a:pt x="-668" y="842482"/>
                      <a:pt x="26" y="833355"/>
                    </a:cubicBezTo>
                    <a:cubicBezTo>
                      <a:pt x="25551" y="518913"/>
                      <a:pt x="202727" y="235914"/>
                      <a:pt x="404496" y="2498"/>
                    </a:cubicBezTo>
                    <a:cubicBezTo>
                      <a:pt x="410960" y="-4649"/>
                      <a:pt x="422670" y="5047"/>
                      <a:pt x="415705" y="12706"/>
                    </a:cubicBezTo>
                    <a:lnTo>
                      <a:pt x="415705" y="127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9"/>
              <p:cNvSpPr/>
              <p:nvPr/>
            </p:nvSpPr>
            <p:spPr>
              <a:xfrm>
                <a:off x="2078640" y="3811680"/>
                <a:ext cx="713210" cy="493345"/>
              </a:xfrm>
              <a:custGeom>
                <a:rect b="b" l="l" r="r" t="t"/>
                <a:pathLst>
                  <a:path extrusionOk="0" h="500858" w="720414">
                    <a:moveTo>
                      <a:pt x="364726" y="59617"/>
                    </a:moveTo>
                    <a:cubicBezTo>
                      <a:pt x="265298" y="14245"/>
                      <a:pt x="154479" y="-5932"/>
                      <a:pt x="45436" y="1510"/>
                    </a:cubicBezTo>
                    <a:cubicBezTo>
                      <a:pt x="36525" y="2113"/>
                      <a:pt x="26556" y="3456"/>
                      <a:pt x="21094" y="10523"/>
                    </a:cubicBezTo>
                    <a:cubicBezTo>
                      <a:pt x="14846" y="18603"/>
                      <a:pt x="17748" y="31007"/>
                      <a:pt x="24838" y="38359"/>
                    </a:cubicBezTo>
                    <a:cubicBezTo>
                      <a:pt x="31928" y="45710"/>
                      <a:pt x="42033" y="49181"/>
                      <a:pt x="51797" y="52163"/>
                    </a:cubicBezTo>
                    <a:cubicBezTo>
                      <a:pt x="119656" y="72909"/>
                      <a:pt x="190998" y="82240"/>
                      <a:pt x="261907" y="79634"/>
                    </a:cubicBezTo>
                    <a:cubicBezTo>
                      <a:pt x="175942" y="88841"/>
                      <a:pt x="91969" y="116267"/>
                      <a:pt x="17145" y="159590"/>
                    </a:cubicBezTo>
                    <a:cubicBezTo>
                      <a:pt x="9645" y="163938"/>
                      <a:pt x="1475" y="169514"/>
                      <a:pt x="166" y="178083"/>
                    </a:cubicBezTo>
                    <a:cubicBezTo>
                      <a:pt x="-1154" y="186732"/>
                      <a:pt x="5594" y="194994"/>
                      <a:pt x="13685" y="198328"/>
                    </a:cubicBezTo>
                    <a:cubicBezTo>
                      <a:pt x="21777" y="201663"/>
                      <a:pt x="30869" y="201219"/>
                      <a:pt x="39586" y="200570"/>
                    </a:cubicBezTo>
                    <a:cubicBezTo>
                      <a:pt x="131514" y="193753"/>
                      <a:pt x="222259" y="171107"/>
                      <a:pt x="306608" y="133917"/>
                    </a:cubicBezTo>
                    <a:cubicBezTo>
                      <a:pt x="241241" y="168967"/>
                      <a:pt x="178855" y="209594"/>
                      <a:pt x="120362" y="255194"/>
                    </a:cubicBezTo>
                    <a:cubicBezTo>
                      <a:pt x="103952" y="267986"/>
                      <a:pt x="86950" y="282518"/>
                      <a:pt x="81579" y="302604"/>
                    </a:cubicBezTo>
                    <a:cubicBezTo>
                      <a:pt x="80634" y="306120"/>
                      <a:pt x="80111" y="309966"/>
                      <a:pt x="81556" y="313312"/>
                    </a:cubicBezTo>
                    <a:cubicBezTo>
                      <a:pt x="82967" y="316578"/>
                      <a:pt x="86040" y="318809"/>
                      <a:pt x="89135" y="320538"/>
                    </a:cubicBezTo>
                    <a:cubicBezTo>
                      <a:pt x="119190" y="337381"/>
                      <a:pt x="156551" y="321153"/>
                      <a:pt x="185945" y="303184"/>
                    </a:cubicBezTo>
                    <a:cubicBezTo>
                      <a:pt x="246419" y="266210"/>
                      <a:pt x="301988" y="221236"/>
                      <a:pt x="350762" y="169810"/>
                    </a:cubicBezTo>
                    <a:cubicBezTo>
                      <a:pt x="284314" y="233094"/>
                      <a:pt x="228461" y="318797"/>
                      <a:pt x="187163" y="400745"/>
                    </a:cubicBezTo>
                    <a:cubicBezTo>
                      <a:pt x="182691" y="409633"/>
                      <a:pt x="178696" y="421320"/>
                      <a:pt x="185422" y="428638"/>
                    </a:cubicBezTo>
                    <a:cubicBezTo>
                      <a:pt x="193297" y="437207"/>
                      <a:pt x="207476" y="431346"/>
                      <a:pt x="216944" y="424575"/>
                    </a:cubicBezTo>
                    <a:cubicBezTo>
                      <a:pt x="294989" y="368688"/>
                      <a:pt x="343331" y="280435"/>
                      <a:pt x="378871" y="191261"/>
                    </a:cubicBezTo>
                    <a:cubicBezTo>
                      <a:pt x="353721" y="273971"/>
                      <a:pt x="345448" y="361621"/>
                      <a:pt x="346313" y="448063"/>
                    </a:cubicBezTo>
                    <a:cubicBezTo>
                      <a:pt x="346415" y="458760"/>
                      <a:pt x="347348" y="470835"/>
                      <a:pt x="355542" y="477720"/>
                    </a:cubicBezTo>
                    <a:cubicBezTo>
                      <a:pt x="364976" y="485652"/>
                      <a:pt x="380180" y="482352"/>
                      <a:pt x="388988" y="473737"/>
                    </a:cubicBezTo>
                    <a:cubicBezTo>
                      <a:pt x="397796" y="465122"/>
                      <a:pt x="401700" y="452786"/>
                      <a:pt x="404863" y="440883"/>
                    </a:cubicBezTo>
                    <a:cubicBezTo>
                      <a:pt x="426246" y="360505"/>
                      <a:pt x="428659" y="276475"/>
                      <a:pt x="430946" y="193332"/>
                    </a:cubicBezTo>
                    <a:cubicBezTo>
                      <a:pt x="438423" y="271183"/>
                      <a:pt x="451430" y="348511"/>
                      <a:pt x="469843" y="424529"/>
                    </a:cubicBezTo>
                    <a:cubicBezTo>
                      <a:pt x="474771" y="444888"/>
                      <a:pt x="480427" y="465839"/>
                      <a:pt x="493605" y="482124"/>
                    </a:cubicBezTo>
                    <a:cubicBezTo>
                      <a:pt x="498988" y="488781"/>
                      <a:pt x="507363" y="494926"/>
                      <a:pt x="515489" y="492207"/>
                    </a:cubicBezTo>
                    <a:cubicBezTo>
                      <a:pt x="520394" y="490568"/>
                      <a:pt x="523751" y="486073"/>
                      <a:pt x="526379" y="481623"/>
                    </a:cubicBezTo>
                    <a:cubicBezTo>
                      <a:pt x="546977" y="446846"/>
                      <a:pt x="542550" y="403317"/>
                      <a:pt x="537475" y="363214"/>
                    </a:cubicBezTo>
                    <a:cubicBezTo>
                      <a:pt x="531136" y="313187"/>
                      <a:pt x="524798" y="263149"/>
                      <a:pt x="518459" y="213122"/>
                    </a:cubicBezTo>
                    <a:cubicBezTo>
                      <a:pt x="549458" y="291986"/>
                      <a:pt x="604424" y="361245"/>
                      <a:pt x="674195" y="409348"/>
                    </a:cubicBezTo>
                    <a:cubicBezTo>
                      <a:pt x="681831" y="414617"/>
                      <a:pt x="691322" y="419829"/>
                      <a:pt x="699902" y="416336"/>
                    </a:cubicBezTo>
                    <a:cubicBezTo>
                      <a:pt x="705649" y="413991"/>
                      <a:pt x="709314" y="408210"/>
                      <a:pt x="711283" y="402315"/>
                    </a:cubicBezTo>
                    <a:cubicBezTo>
                      <a:pt x="719260" y="378577"/>
                      <a:pt x="705513" y="353415"/>
                      <a:pt x="691310" y="332784"/>
                    </a:cubicBezTo>
                    <a:cubicBezTo>
                      <a:pt x="607553" y="211085"/>
                      <a:pt x="499113" y="120955"/>
                      <a:pt x="364714" y="596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7" name="Google Shape;2937;p19"/>
              <p:cNvGrpSpPr/>
              <p:nvPr/>
            </p:nvGrpSpPr>
            <p:grpSpPr>
              <a:xfrm>
                <a:off x="2115720" y="3832200"/>
                <a:ext cx="664121" cy="441539"/>
                <a:chOff x="2115720" y="3832200"/>
                <a:chExt cx="664121" cy="441539"/>
              </a:xfrm>
            </p:grpSpPr>
            <p:sp>
              <p:nvSpPr>
                <p:cNvPr id="2938" name="Google Shape;2938;p19"/>
                <p:cNvSpPr/>
                <p:nvPr/>
              </p:nvSpPr>
              <p:spPr>
                <a:xfrm>
                  <a:off x="2125440" y="3832200"/>
                  <a:ext cx="323593" cy="52253"/>
                </a:xfrm>
                <a:custGeom>
                  <a:rect b="b" l="l" r="r" t="t"/>
                  <a:pathLst>
                    <a:path extrusionOk="0" h="62021" w="326038">
                      <a:moveTo>
                        <a:pt x="319004" y="51999"/>
                      </a:moveTo>
                      <a:cubicBezTo>
                        <a:pt x="217255" y="16198"/>
                        <a:pt x="109224" y="17461"/>
                        <a:pt x="2900" y="11771"/>
                      </a:cubicBezTo>
                      <a:cubicBezTo>
                        <a:pt x="-707" y="11577"/>
                        <a:pt x="-1094" y="5933"/>
                        <a:pt x="2559" y="5364"/>
                      </a:cubicBezTo>
                      <a:cubicBezTo>
                        <a:pt x="82834" y="-8588"/>
                        <a:pt x="164702" y="7082"/>
                        <a:pt x="243065" y="24892"/>
                      </a:cubicBezTo>
                      <a:cubicBezTo>
                        <a:pt x="269330" y="30730"/>
                        <a:pt x="295140" y="38320"/>
                        <a:pt x="320938" y="45888"/>
                      </a:cubicBezTo>
                      <a:cubicBezTo>
                        <a:pt x="324944" y="47015"/>
                        <a:pt x="323078" y="53433"/>
                        <a:pt x="319004" y="51999"/>
                      </a:cubicBezTo>
                      <a:lnTo>
                        <a:pt x="319004" y="51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9"/>
                <p:cNvSpPr/>
                <p:nvPr/>
              </p:nvSpPr>
              <p:spPr>
                <a:xfrm>
                  <a:off x="2194560" y="3900960"/>
                  <a:ext cx="278552" cy="212917"/>
                </a:xfrm>
                <a:custGeom>
                  <a:rect b="b" l="l" r="r" t="t"/>
                  <a:pathLst>
                    <a:path extrusionOk="0" h="232062" w="290158">
                      <a:moveTo>
                        <a:pt x="277205" y="5648"/>
                      </a:moveTo>
                      <a:cubicBezTo>
                        <a:pt x="212294" y="61843"/>
                        <a:pt x="148212" y="119472"/>
                        <a:pt x="78168" y="169339"/>
                      </a:cubicBezTo>
                      <a:cubicBezTo>
                        <a:pt x="72387" y="173413"/>
                        <a:pt x="-9652" y="230063"/>
                        <a:pt x="943" y="208247"/>
                      </a:cubicBezTo>
                      <a:cubicBezTo>
                        <a:pt x="22986" y="189766"/>
                        <a:pt x="46179" y="173311"/>
                        <a:pt x="69553" y="157037"/>
                      </a:cubicBezTo>
                      <a:cubicBezTo>
                        <a:pt x="110897" y="128029"/>
                        <a:pt x="169448" y="88222"/>
                        <a:pt x="208003" y="56654"/>
                      </a:cubicBezTo>
                      <a:cubicBezTo>
                        <a:pt x="230012" y="38514"/>
                        <a:pt x="252067" y="20374"/>
                        <a:pt x="272915" y="880"/>
                      </a:cubicBezTo>
                      <a:cubicBezTo>
                        <a:pt x="275897" y="-1999"/>
                        <a:pt x="280506" y="2872"/>
                        <a:pt x="277205" y="5648"/>
                      </a:cubicBezTo>
                      <a:lnTo>
                        <a:pt x="277205" y="564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9"/>
                <p:cNvSpPr/>
                <p:nvPr/>
              </p:nvSpPr>
              <p:spPr>
                <a:xfrm>
                  <a:off x="2279160" y="3915000"/>
                  <a:ext cx="211806" cy="303172"/>
                </a:xfrm>
                <a:custGeom>
                  <a:rect b="b" l="l" r="r" t="t"/>
                  <a:pathLst>
                    <a:path extrusionOk="0" h="305463" w="213945">
                      <a:moveTo>
                        <a:pt x="210823" y="5264"/>
                      </a:moveTo>
                      <a:cubicBezTo>
                        <a:pt x="155516" y="76287"/>
                        <a:pt x="114969" y="158428"/>
                        <a:pt x="59730" y="229770"/>
                      </a:cubicBezTo>
                      <a:cubicBezTo>
                        <a:pt x="42182" y="254134"/>
                        <a:pt x="24577" y="278169"/>
                        <a:pt x="5766" y="301749"/>
                      </a:cubicBezTo>
                      <a:cubicBezTo>
                        <a:pt x="4662" y="303148"/>
                        <a:pt x="2625" y="303387"/>
                        <a:pt x="1225" y="302284"/>
                      </a:cubicBezTo>
                      <a:cubicBezTo>
                        <a:pt x="30" y="301339"/>
                        <a:pt x="-311" y="299711"/>
                        <a:pt x="292" y="298391"/>
                      </a:cubicBezTo>
                      <a:cubicBezTo>
                        <a:pt x="26056" y="243369"/>
                        <a:pt x="65989" y="197166"/>
                        <a:pt x="102052" y="149051"/>
                      </a:cubicBezTo>
                      <a:cubicBezTo>
                        <a:pt x="139231" y="101642"/>
                        <a:pt x="168478" y="48691"/>
                        <a:pt x="205838" y="1224"/>
                      </a:cubicBezTo>
                      <a:cubicBezTo>
                        <a:pt x="208342" y="-2076"/>
                        <a:pt x="213634" y="1987"/>
                        <a:pt x="210823" y="5264"/>
                      </a:cubicBezTo>
                      <a:lnTo>
                        <a:pt x="210823" y="5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9"/>
                <p:cNvSpPr/>
                <p:nvPr/>
              </p:nvSpPr>
              <p:spPr>
                <a:xfrm>
                  <a:off x="2461320" y="3921120"/>
                  <a:ext cx="42159" cy="341269"/>
                </a:xfrm>
                <a:custGeom>
                  <a:rect b="b" l="l" r="r" t="t"/>
                  <a:pathLst>
                    <a:path extrusionOk="0" h="343848" w="45577">
                      <a:moveTo>
                        <a:pt x="42184" y="3778"/>
                      </a:moveTo>
                      <a:cubicBezTo>
                        <a:pt x="17807" y="112162"/>
                        <a:pt x="25284" y="229479"/>
                        <a:pt x="7372" y="338750"/>
                      </a:cubicBezTo>
                      <a:cubicBezTo>
                        <a:pt x="6780" y="342323"/>
                        <a:pt x="1102" y="342073"/>
                        <a:pt x="965" y="338352"/>
                      </a:cubicBezTo>
                      <a:cubicBezTo>
                        <a:pt x="-2460" y="281861"/>
                        <a:pt x="3821" y="225723"/>
                        <a:pt x="10581" y="169745"/>
                      </a:cubicBezTo>
                      <a:cubicBezTo>
                        <a:pt x="17944" y="113835"/>
                        <a:pt x="25944" y="58073"/>
                        <a:pt x="35879" y="2572"/>
                      </a:cubicBezTo>
                      <a:cubicBezTo>
                        <a:pt x="36528" y="-1525"/>
                        <a:pt x="43117" y="-432"/>
                        <a:pt x="42184" y="3767"/>
                      </a:cubicBezTo>
                      <a:lnTo>
                        <a:pt x="42184" y="37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9"/>
                <p:cNvSpPr/>
                <p:nvPr/>
              </p:nvSpPr>
              <p:spPr>
                <a:xfrm>
                  <a:off x="2521440" y="3930840"/>
                  <a:ext cx="67745" cy="342899"/>
                </a:xfrm>
                <a:custGeom>
                  <a:rect b="b" l="l" r="r" t="t"/>
                  <a:pathLst>
                    <a:path extrusionOk="0" h="344622" w="68429">
                      <a:moveTo>
                        <a:pt x="6380" y="2604"/>
                      </a:moveTo>
                      <a:cubicBezTo>
                        <a:pt x="21504" y="86930"/>
                        <a:pt x="40805" y="170346"/>
                        <a:pt x="56714" y="254501"/>
                      </a:cubicBezTo>
                      <a:cubicBezTo>
                        <a:pt x="61812" y="282564"/>
                        <a:pt x="66091" y="310775"/>
                        <a:pt x="67514" y="339487"/>
                      </a:cubicBezTo>
                      <a:cubicBezTo>
                        <a:pt x="67605" y="341274"/>
                        <a:pt x="66228" y="342788"/>
                        <a:pt x="64441" y="342879"/>
                      </a:cubicBezTo>
                      <a:cubicBezTo>
                        <a:pt x="62939" y="342958"/>
                        <a:pt x="61630" y="341991"/>
                        <a:pt x="61198" y="340614"/>
                      </a:cubicBezTo>
                      <a:cubicBezTo>
                        <a:pt x="44423" y="285762"/>
                        <a:pt x="37174" y="229078"/>
                        <a:pt x="28651" y="172599"/>
                      </a:cubicBezTo>
                      <a:cubicBezTo>
                        <a:pt x="20787" y="116074"/>
                        <a:pt x="11899" y="59595"/>
                        <a:pt x="87" y="3787"/>
                      </a:cubicBezTo>
                      <a:cubicBezTo>
                        <a:pt x="-824" y="-264"/>
                        <a:pt x="5720" y="-1664"/>
                        <a:pt x="6391" y="2592"/>
                      </a:cubicBezTo>
                      <a:lnTo>
                        <a:pt x="6391" y="2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9"/>
                <p:cNvSpPr/>
                <p:nvPr/>
              </p:nvSpPr>
              <p:spPr>
                <a:xfrm>
                  <a:off x="2543040" y="3930480"/>
                  <a:ext cx="236801" cy="271168"/>
                </a:xfrm>
                <a:custGeom>
                  <a:rect b="b" l="l" r="r" t="t"/>
                  <a:pathLst>
                    <a:path extrusionOk="0" h="274601" w="242873">
                      <a:moveTo>
                        <a:pt x="5887" y="1446"/>
                      </a:moveTo>
                      <a:cubicBezTo>
                        <a:pt x="69979" y="90950"/>
                        <a:pt x="162522" y="156886"/>
                        <a:pt x="224282" y="248700"/>
                      </a:cubicBezTo>
                      <a:cubicBezTo>
                        <a:pt x="224282" y="248700"/>
                        <a:pt x="235115" y="265110"/>
                        <a:pt x="235115" y="265110"/>
                      </a:cubicBezTo>
                      <a:cubicBezTo>
                        <a:pt x="236265" y="266851"/>
                        <a:pt x="235787" y="269184"/>
                        <a:pt x="234046" y="270334"/>
                      </a:cubicBezTo>
                      <a:cubicBezTo>
                        <a:pt x="229949" y="272405"/>
                        <a:pt x="226990" y="268945"/>
                        <a:pt x="228822" y="263904"/>
                      </a:cubicBezTo>
                      <a:cubicBezTo>
                        <a:pt x="231292" y="256143"/>
                        <a:pt x="241067" y="265030"/>
                        <a:pt x="234444" y="269002"/>
                      </a:cubicBezTo>
                      <a:cubicBezTo>
                        <a:pt x="231952" y="270368"/>
                        <a:pt x="229243" y="269184"/>
                        <a:pt x="227650" y="267728"/>
                      </a:cubicBezTo>
                      <a:cubicBezTo>
                        <a:pt x="193339" y="233326"/>
                        <a:pt x="147489" y="176494"/>
                        <a:pt x="115363" y="139167"/>
                      </a:cubicBezTo>
                      <a:cubicBezTo>
                        <a:pt x="77616" y="94102"/>
                        <a:pt x="34861" y="53236"/>
                        <a:pt x="618" y="5099"/>
                      </a:cubicBezTo>
                      <a:cubicBezTo>
                        <a:pt x="-1806" y="1799"/>
                        <a:pt x="3520" y="-2196"/>
                        <a:pt x="5898" y="1446"/>
                      </a:cubicBezTo>
                      <a:lnTo>
                        <a:pt x="5898" y="1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19"/>
                <p:cNvSpPr/>
                <p:nvPr/>
              </p:nvSpPr>
              <p:spPr>
                <a:xfrm>
                  <a:off x="2115720" y="3893760"/>
                  <a:ext cx="342200" cy="94032"/>
                </a:xfrm>
                <a:custGeom>
                  <a:rect b="b" l="l" r="r" t="t"/>
                  <a:pathLst>
                    <a:path extrusionOk="0" h="95707" w="345657">
                      <a:moveTo>
                        <a:pt x="339818" y="6378"/>
                      </a:moveTo>
                      <a:cubicBezTo>
                        <a:pt x="226166" y="29468"/>
                        <a:pt x="117122" y="69685"/>
                        <a:pt x="3811" y="93970"/>
                      </a:cubicBezTo>
                      <a:cubicBezTo>
                        <a:pt x="260" y="94756"/>
                        <a:pt x="-1617" y="89362"/>
                        <a:pt x="1808" y="87871"/>
                      </a:cubicBezTo>
                      <a:cubicBezTo>
                        <a:pt x="54885" y="63415"/>
                        <a:pt x="112081" y="51181"/>
                        <a:pt x="168697" y="38333"/>
                      </a:cubicBezTo>
                      <a:cubicBezTo>
                        <a:pt x="218689" y="27500"/>
                        <a:pt x="289393" y="12261"/>
                        <a:pt x="338362" y="119"/>
                      </a:cubicBezTo>
                      <a:cubicBezTo>
                        <a:pt x="342367" y="-951"/>
                        <a:pt x="344040" y="5513"/>
                        <a:pt x="339818" y="6367"/>
                      </a:cubicBezTo>
                      <a:lnTo>
                        <a:pt x="339818" y="63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5" name="Google Shape;2945;p19"/>
              <p:cNvSpPr/>
              <p:nvPr/>
            </p:nvSpPr>
            <p:spPr>
              <a:xfrm>
                <a:off x="2430000" y="3863880"/>
                <a:ext cx="132687" cy="74945"/>
              </a:xfrm>
              <a:custGeom>
                <a:rect b="b" l="l" r="r" t="t"/>
                <a:pathLst>
                  <a:path extrusionOk="0" h="85407" w="141533">
                    <a:moveTo>
                      <a:pt x="618" y="4653"/>
                    </a:moveTo>
                    <a:cubicBezTo>
                      <a:pt x="-4343" y="14610"/>
                      <a:pt x="21102" y="37348"/>
                      <a:pt x="57450" y="55431"/>
                    </a:cubicBezTo>
                    <a:cubicBezTo>
                      <a:pt x="93798" y="73513"/>
                      <a:pt x="127278" y="80091"/>
                      <a:pt x="132229" y="70122"/>
                    </a:cubicBezTo>
                    <a:cubicBezTo>
                      <a:pt x="137190" y="60165"/>
                      <a:pt x="111744" y="37427"/>
                      <a:pt x="75397" y="19345"/>
                    </a:cubicBezTo>
                    <a:cubicBezTo>
                      <a:pt x="39049" y="1262"/>
                      <a:pt x="5569" y="-5316"/>
                      <a:pt x="618" y="46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9"/>
              <p:cNvSpPr/>
              <p:nvPr/>
            </p:nvSpPr>
            <p:spPr>
              <a:xfrm>
                <a:off x="2069640" y="4202280"/>
                <a:ext cx="16571" cy="345311"/>
              </a:xfrm>
              <a:custGeom>
                <a:rect b="b" l="l" r="r" t="t"/>
                <a:pathLst>
                  <a:path extrusionOk="0" h="347046" w="23340">
                    <a:moveTo>
                      <a:pt x="6425" y="3099"/>
                    </a:moveTo>
                    <a:cubicBezTo>
                      <a:pt x="5469" y="116171"/>
                      <a:pt x="23028" y="229004"/>
                      <a:pt x="14288" y="341986"/>
                    </a:cubicBezTo>
                    <a:cubicBezTo>
                      <a:pt x="13992" y="345593"/>
                      <a:pt x="8314" y="345832"/>
                      <a:pt x="7870" y="342134"/>
                    </a:cubicBezTo>
                    <a:cubicBezTo>
                      <a:pt x="-312" y="285905"/>
                      <a:pt x="1201" y="229334"/>
                      <a:pt x="1417" y="172753"/>
                    </a:cubicBezTo>
                    <a:cubicBezTo>
                      <a:pt x="2248" y="116240"/>
                      <a:pt x="1941" y="59726"/>
                      <a:pt x="6" y="3247"/>
                    </a:cubicBezTo>
                    <a:cubicBezTo>
                      <a:pt x="-233" y="-895"/>
                      <a:pt x="6459" y="-1214"/>
                      <a:pt x="6413" y="3099"/>
                    </a:cubicBezTo>
                    <a:lnTo>
                      <a:pt x="6413" y="30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19"/>
            <p:cNvGrpSpPr/>
            <p:nvPr/>
          </p:nvGrpSpPr>
          <p:grpSpPr>
            <a:xfrm flipH="1">
              <a:off x="5522845" y="4518368"/>
              <a:ext cx="791330" cy="1003430"/>
              <a:chOff x="2000520" y="3811680"/>
              <a:chExt cx="791330" cy="1003430"/>
            </a:xfrm>
          </p:grpSpPr>
          <p:sp>
            <p:nvSpPr>
              <p:cNvPr id="2948" name="Google Shape;2948;p19"/>
              <p:cNvSpPr/>
              <p:nvPr/>
            </p:nvSpPr>
            <p:spPr>
              <a:xfrm>
                <a:off x="2034000" y="4337640"/>
                <a:ext cx="334327" cy="345775"/>
              </a:xfrm>
              <a:custGeom>
                <a:rect b="b" l="l" r="r" t="t"/>
                <a:pathLst>
                  <a:path extrusionOk="0" h="348388" w="335165">
                    <a:moveTo>
                      <a:pt x="279050" y="4617"/>
                    </a:moveTo>
                    <a:cubicBezTo>
                      <a:pt x="290783" y="782"/>
                      <a:pt x="303870" y="-2427"/>
                      <a:pt x="315170" y="2534"/>
                    </a:cubicBezTo>
                    <a:cubicBezTo>
                      <a:pt x="328656" y="8463"/>
                      <a:pt x="335165" y="24794"/>
                      <a:pt x="333777" y="39451"/>
                    </a:cubicBezTo>
                    <a:cubicBezTo>
                      <a:pt x="332389" y="54120"/>
                      <a:pt x="324707" y="67389"/>
                      <a:pt x="316456" y="79589"/>
                    </a:cubicBezTo>
                    <a:cubicBezTo>
                      <a:pt x="237103" y="192581"/>
                      <a:pt x="106153" y="261362"/>
                      <a:pt x="0" y="345961"/>
                    </a:cubicBezTo>
                    <a:cubicBezTo>
                      <a:pt x="49003" y="194948"/>
                      <a:pt x="116145" y="57819"/>
                      <a:pt x="279039" y="46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9"/>
              <p:cNvSpPr/>
              <p:nvPr/>
            </p:nvSpPr>
            <p:spPr>
              <a:xfrm>
                <a:off x="2048400" y="4377600"/>
                <a:ext cx="273214" cy="253936"/>
              </a:xfrm>
              <a:custGeom>
                <a:rect b="b" l="l" r="r" t="t"/>
                <a:pathLst>
                  <a:path extrusionOk="0" h="257803" w="276672">
                    <a:moveTo>
                      <a:pt x="271599" y="5736"/>
                    </a:moveTo>
                    <a:cubicBezTo>
                      <a:pt x="176439" y="78443"/>
                      <a:pt x="95060" y="174547"/>
                      <a:pt x="5340" y="253468"/>
                    </a:cubicBezTo>
                    <a:cubicBezTo>
                      <a:pt x="2597" y="255869"/>
                      <a:pt x="-1659" y="252023"/>
                      <a:pt x="674" y="249075"/>
                    </a:cubicBezTo>
                    <a:cubicBezTo>
                      <a:pt x="37306" y="200118"/>
                      <a:pt x="82690" y="158979"/>
                      <a:pt x="128278" y="118660"/>
                    </a:cubicBezTo>
                    <a:cubicBezTo>
                      <a:pt x="169019" y="83712"/>
                      <a:pt x="226705" y="34448"/>
                      <a:pt x="267548" y="774"/>
                    </a:cubicBezTo>
                    <a:cubicBezTo>
                      <a:pt x="270677" y="-1934"/>
                      <a:pt x="275013" y="3130"/>
                      <a:pt x="271599" y="5747"/>
                    </a:cubicBezTo>
                    <a:lnTo>
                      <a:pt x="271599" y="5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9"/>
              <p:cNvSpPr/>
              <p:nvPr/>
            </p:nvSpPr>
            <p:spPr>
              <a:xfrm>
                <a:off x="2027160" y="4145040"/>
                <a:ext cx="98942" cy="457715"/>
              </a:xfrm>
              <a:custGeom>
                <a:rect b="b" l="l" r="r" t="t"/>
                <a:pathLst>
                  <a:path extrusionOk="0" h="462338" w="104150">
                    <a:moveTo>
                      <a:pt x="87336" y="33034"/>
                    </a:moveTo>
                    <a:cubicBezTo>
                      <a:pt x="84844" y="20482"/>
                      <a:pt x="80462" y="6188"/>
                      <a:pt x="68581" y="1455"/>
                    </a:cubicBezTo>
                    <a:cubicBezTo>
                      <a:pt x="54527" y="-4145"/>
                      <a:pt x="39540" y="7383"/>
                      <a:pt x="30652" y="19628"/>
                    </a:cubicBezTo>
                    <a:cubicBezTo>
                      <a:pt x="-564" y="62611"/>
                      <a:pt x="-1440" y="119921"/>
                      <a:pt x="711" y="172997"/>
                    </a:cubicBezTo>
                    <a:cubicBezTo>
                      <a:pt x="4580" y="268533"/>
                      <a:pt x="14242" y="363829"/>
                      <a:pt x="29605" y="458193"/>
                    </a:cubicBezTo>
                    <a:cubicBezTo>
                      <a:pt x="25519" y="433327"/>
                      <a:pt x="54641" y="378874"/>
                      <a:pt x="63142" y="354737"/>
                    </a:cubicBezTo>
                    <a:cubicBezTo>
                      <a:pt x="74795" y="321666"/>
                      <a:pt x="84536" y="289028"/>
                      <a:pt x="90397" y="254228"/>
                    </a:cubicBezTo>
                    <a:cubicBezTo>
                      <a:pt x="102710" y="181123"/>
                      <a:pt x="101800" y="105741"/>
                      <a:pt x="87336" y="330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9"/>
              <p:cNvSpPr/>
              <p:nvPr/>
            </p:nvSpPr>
            <p:spPr>
              <a:xfrm>
                <a:off x="2000520" y="3974760"/>
                <a:ext cx="418046" cy="840350"/>
              </a:xfrm>
              <a:custGeom>
                <a:rect b="b" l="l" r="r" t="t"/>
                <a:pathLst>
                  <a:path extrusionOk="0" h="848838" w="423338">
                    <a:moveTo>
                      <a:pt x="415705" y="12706"/>
                    </a:moveTo>
                    <a:cubicBezTo>
                      <a:pt x="198847" y="239009"/>
                      <a:pt x="92853" y="538350"/>
                      <a:pt x="14979" y="835893"/>
                    </a:cubicBezTo>
                    <a:cubicBezTo>
                      <a:pt x="12760" y="844189"/>
                      <a:pt x="-668" y="842482"/>
                      <a:pt x="26" y="833355"/>
                    </a:cubicBezTo>
                    <a:cubicBezTo>
                      <a:pt x="25551" y="518913"/>
                      <a:pt x="202727" y="235914"/>
                      <a:pt x="404496" y="2498"/>
                    </a:cubicBezTo>
                    <a:cubicBezTo>
                      <a:pt x="410960" y="-4649"/>
                      <a:pt x="422670" y="5047"/>
                      <a:pt x="415705" y="12706"/>
                    </a:cubicBezTo>
                    <a:lnTo>
                      <a:pt x="415705" y="127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9"/>
              <p:cNvSpPr/>
              <p:nvPr/>
            </p:nvSpPr>
            <p:spPr>
              <a:xfrm>
                <a:off x="2078640" y="3811680"/>
                <a:ext cx="713210" cy="493345"/>
              </a:xfrm>
              <a:custGeom>
                <a:rect b="b" l="l" r="r" t="t"/>
                <a:pathLst>
                  <a:path extrusionOk="0" h="500858" w="720414">
                    <a:moveTo>
                      <a:pt x="364726" y="59617"/>
                    </a:moveTo>
                    <a:cubicBezTo>
                      <a:pt x="265298" y="14245"/>
                      <a:pt x="154479" y="-5932"/>
                      <a:pt x="45436" y="1510"/>
                    </a:cubicBezTo>
                    <a:cubicBezTo>
                      <a:pt x="36525" y="2113"/>
                      <a:pt x="26556" y="3456"/>
                      <a:pt x="21094" y="10523"/>
                    </a:cubicBezTo>
                    <a:cubicBezTo>
                      <a:pt x="14846" y="18603"/>
                      <a:pt x="17748" y="31007"/>
                      <a:pt x="24838" y="38359"/>
                    </a:cubicBezTo>
                    <a:cubicBezTo>
                      <a:pt x="31928" y="45710"/>
                      <a:pt x="42033" y="49181"/>
                      <a:pt x="51797" y="52163"/>
                    </a:cubicBezTo>
                    <a:cubicBezTo>
                      <a:pt x="119656" y="72909"/>
                      <a:pt x="190998" y="82240"/>
                      <a:pt x="261907" y="79634"/>
                    </a:cubicBezTo>
                    <a:cubicBezTo>
                      <a:pt x="175942" y="88841"/>
                      <a:pt x="91969" y="116267"/>
                      <a:pt x="17145" y="159590"/>
                    </a:cubicBezTo>
                    <a:cubicBezTo>
                      <a:pt x="9645" y="163938"/>
                      <a:pt x="1475" y="169514"/>
                      <a:pt x="166" y="178083"/>
                    </a:cubicBezTo>
                    <a:cubicBezTo>
                      <a:pt x="-1154" y="186732"/>
                      <a:pt x="5594" y="194994"/>
                      <a:pt x="13685" y="198328"/>
                    </a:cubicBezTo>
                    <a:cubicBezTo>
                      <a:pt x="21777" y="201663"/>
                      <a:pt x="30869" y="201219"/>
                      <a:pt x="39586" y="200570"/>
                    </a:cubicBezTo>
                    <a:cubicBezTo>
                      <a:pt x="131514" y="193753"/>
                      <a:pt x="222259" y="171107"/>
                      <a:pt x="306608" y="133917"/>
                    </a:cubicBezTo>
                    <a:cubicBezTo>
                      <a:pt x="241241" y="168967"/>
                      <a:pt x="178855" y="209594"/>
                      <a:pt x="120362" y="255194"/>
                    </a:cubicBezTo>
                    <a:cubicBezTo>
                      <a:pt x="103952" y="267986"/>
                      <a:pt x="86950" y="282518"/>
                      <a:pt x="81579" y="302604"/>
                    </a:cubicBezTo>
                    <a:cubicBezTo>
                      <a:pt x="80634" y="306120"/>
                      <a:pt x="80111" y="309966"/>
                      <a:pt x="81556" y="313312"/>
                    </a:cubicBezTo>
                    <a:cubicBezTo>
                      <a:pt x="82967" y="316578"/>
                      <a:pt x="86040" y="318809"/>
                      <a:pt x="89135" y="320538"/>
                    </a:cubicBezTo>
                    <a:cubicBezTo>
                      <a:pt x="119190" y="337381"/>
                      <a:pt x="156551" y="321153"/>
                      <a:pt x="185945" y="303184"/>
                    </a:cubicBezTo>
                    <a:cubicBezTo>
                      <a:pt x="246419" y="266210"/>
                      <a:pt x="301988" y="221236"/>
                      <a:pt x="350762" y="169810"/>
                    </a:cubicBezTo>
                    <a:cubicBezTo>
                      <a:pt x="284314" y="233094"/>
                      <a:pt x="228461" y="318797"/>
                      <a:pt x="187163" y="400745"/>
                    </a:cubicBezTo>
                    <a:cubicBezTo>
                      <a:pt x="182691" y="409633"/>
                      <a:pt x="178696" y="421320"/>
                      <a:pt x="185422" y="428638"/>
                    </a:cubicBezTo>
                    <a:cubicBezTo>
                      <a:pt x="193297" y="437207"/>
                      <a:pt x="207476" y="431346"/>
                      <a:pt x="216944" y="424575"/>
                    </a:cubicBezTo>
                    <a:cubicBezTo>
                      <a:pt x="294989" y="368688"/>
                      <a:pt x="343331" y="280435"/>
                      <a:pt x="378871" y="191261"/>
                    </a:cubicBezTo>
                    <a:cubicBezTo>
                      <a:pt x="353721" y="273971"/>
                      <a:pt x="345448" y="361621"/>
                      <a:pt x="346313" y="448063"/>
                    </a:cubicBezTo>
                    <a:cubicBezTo>
                      <a:pt x="346415" y="458760"/>
                      <a:pt x="347348" y="470835"/>
                      <a:pt x="355542" y="477720"/>
                    </a:cubicBezTo>
                    <a:cubicBezTo>
                      <a:pt x="364976" y="485652"/>
                      <a:pt x="380180" y="482352"/>
                      <a:pt x="388988" y="473737"/>
                    </a:cubicBezTo>
                    <a:cubicBezTo>
                      <a:pt x="397796" y="465122"/>
                      <a:pt x="401700" y="452786"/>
                      <a:pt x="404863" y="440883"/>
                    </a:cubicBezTo>
                    <a:cubicBezTo>
                      <a:pt x="426246" y="360505"/>
                      <a:pt x="428659" y="276475"/>
                      <a:pt x="430946" y="193332"/>
                    </a:cubicBezTo>
                    <a:cubicBezTo>
                      <a:pt x="438423" y="271183"/>
                      <a:pt x="451430" y="348511"/>
                      <a:pt x="469843" y="424529"/>
                    </a:cubicBezTo>
                    <a:cubicBezTo>
                      <a:pt x="474771" y="444888"/>
                      <a:pt x="480427" y="465839"/>
                      <a:pt x="493605" y="482124"/>
                    </a:cubicBezTo>
                    <a:cubicBezTo>
                      <a:pt x="498988" y="488781"/>
                      <a:pt x="507363" y="494926"/>
                      <a:pt x="515489" y="492207"/>
                    </a:cubicBezTo>
                    <a:cubicBezTo>
                      <a:pt x="520394" y="490568"/>
                      <a:pt x="523751" y="486073"/>
                      <a:pt x="526379" y="481623"/>
                    </a:cubicBezTo>
                    <a:cubicBezTo>
                      <a:pt x="546977" y="446846"/>
                      <a:pt x="542550" y="403317"/>
                      <a:pt x="537475" y="363214"/>
                    </a:cubicBezTo>
                    <a:cubicBezTo>
                      <a:pt x="531136" y="313187"/>
                      <a:pt x="524798" y="263149"/>
                      <a:pt x="518459" y="213122"/>
                    </a:cubicBezTo>
                    <a:cubicBezTo>
                      <a:pt x="549458" y="291986"/>
                      <a:pt x="604424" y="361245"/>
                      <a:pt x="674195" y="409348"/>
                    </a:cubicBezTo>
                    <a:cubicBezTo>
                      <a:pt x="681831" y="414617"/>
                      <a:pt x="691322" y="419829"/>
                      <a:pt x="699902" y="416336"/>
                    </a:cubicBezTo>
                    <a:cubicBezTo>
                      <a:pt x="705649" y="413991"/>
                      <a:pt x="709314" y="408210"/>
                      <a:pt x="711283" y="402315"/>
                    </a:cubicBezTo>
                    <a:cubicBezTo>
                      <a:pt x="719260" y="378577"/>
                      <a:pt x="705513" y="353415"/>
                      <a:pt x="691310" y="332784"/>
                    </a:cubicBezTo>
                    <a:cubicBezTo>
                      <a:pt x="607553" y="211085"/>
                      <a:pt x="499113" y="120955"/>
                      <a:pt x="364714" y="596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3" name="Google Shape;2953;p19"/>
              <p:cNvGrpSpPr/>
              <p:nvPr/>
            </p:nvGrpSpPr>
            <p:grpSpPr>
              <a:xfrm>
                <a:off x="2115720" y="3832200"/>
                <a:ext cx="664121" cy="441539"/>
                <a:chOff x="2115720" y="3832200"/>
                <a:chExt cx="664121" cy="441539"/>
              </a:xfrm>
            </p:grpSpPr>
            <p:sp>
              <p:nvSpPr>
                <p:cNvPr id="2954" name="Google Shape;2954;p19"/>
                <p:cNvSpPr/>
                <p:nvPr/>
              </p:nvSpPr>
              <p:spPr>
                <a:xfrm>
                  <a:off x="2125440" y="3832200"/>
                  <a:ext cx="323593" cy="52253"/>
                </a:xfrm>
                <a:custGeom>
                  <a:rect b="b" l="l" r="r" t="t"/>
                  <a:pathLst>
                    <a:path extrusionOk="0" h="62021" w="326038">
                      <a:moveTo>
                        <a:pt x="319004" y="51999"/>
                      </a:moveTo>
                      <a:cubicBezTo>
                        <a:pt x="217255" y="16198"/>
                        <a:pt x="109224" y="17461"/>
                        <a:pt x="2900" y="11771"/>
                      </a:cubicBezTo>
                      <a:cubicBezTo>
                        <a:pt x="-707" y="11577"/>
                        <a:pt x="-1094" y="5933"/>
                        <a:pt x="2559" y="5364"/>
                      </a:cubicBezTo>
                      <a:cubicBezTo>
                        <a:pt x="82834" y="-8588"/>
                        <a:pt x="164702" y="7082"/>
                        <a:pt x="243065" y="24892"/>
                      </a:cubicBezTo>
                      <a:cubicBezTo>
                        <a:pt x="269330" y="30730"/>
                        <a:pt x="295140" y="38320"/>
                        <a:pt x="320938" y="45888"/>
                      </a:cubicBezTo>
                      <a:cubicBezTo>
                        <a:pt x="324944" y="47015"/>
                        <a:pt x="323078" y="53433"/>
                        <a:pt x="319004" y="51999"/>
                      </a:cubicBezTo>
                      <a:lnTo>
                        <a:pt x="319004" y="51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9"/>
                <p:cNvSpPr/>
                <p:nvPr/>
              </p:nvSpPr>
              <p:spPr>
                <a:xfrm>
                  <a:off x="2194560" y="3900960"/>
                  <a:ext cx="278552" cy="212917"/>
                </a:xfrm>
                <a:custGeom>
                  <a:rect b="b" l="l" r="r" t="t"/>
                  <a:pathLst>
                    <a:path extrusionOk="0" h="232062" w="290158">
                      <a:moveTo>
                        <a:pt x="277205" y="5648"/>
                      </a:moveTo>
                      <a:cubicBezTo>
                        <a:pt x="212294" y="61843"/>
                        <a:pt x="148212" y="119472"/>
                        <a:pt x="78168" y="169339"/>
                      </a:cubicBezTo>
                      <a:cubicBezTo>
                        <a:pt x="72387" y="173413"/>
                        <a:pt x="-9652" y="230063"/>
                        <a:pt x="943" y="208247"/>
                      </a:cubicBezTo>
                      <a:cubicBezTo>
                        <a:pt x="22986" y="189766"/>
                        <a:pt x="46179" y="173311"/>
                        <a:pt x="69553" y="157037"/>
                      </a:cubicBezTo>
                      <a:cubicBezTo>
                        <a:pt x="110897" y="128029"/>
                        <a:pt x="169448" y="88222"/>
                        <a:pt x="208003" y="56654"/>
                      </a:cubicBezTo>
                      <a:cubicBezTo>
                        <a:pt x="230012" y="38514"/>
                        <a:pt x="252067" y="20374"/>
                        <a:pt x="272915" y="880"/>
                      </a:cubicBezTo>
                      <a:cubicBezTo>
                        <a:pt x="275897" y="-1999"/>
                        <a:pt x="280506" y="2872"/>
                        <a:pt x="277205" y="5648"/>
                      </a:cubicBezTo>
                      <a:lnTo>
                        <a:pt x="277205" y="564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9"/>
                <p:cNvSpPr/>
                <p:nvPr/>
              </p:nvSpPr>
              <p:spPr>
                <a:xfrm>
                  <a:off x="2279160" y="3915000"/>
                  <a:ext cx="211806" cy="303172"/>
                </a:xfrm>
                <a:custGeom>
                  <a:rect b="b" l="l" r="r" t="t"/>
                  <a:pathLst>
                    <a:path extrusionOk="0" h="305463" w="213945">
                      <a:moveTo>
                        <a:pt x="210823" y="5264"/>
                      </a:moveTo>
                      <a:cubicBezTo>
                        <a:pt x="155516" y="76287"/>
                        <a:pt x="114969" y="158428"/>
                        <a:pt x="59730" y="229770"/>
                      </a:cubicBezTo>
                      <a:cubicBezTo>
                        <a:pt x="42182" y="254134"/>
                        <a:pt x="24577" y="278169"/>
                        <a:pt x="5766" y="301749"/>
                      </a:cubicBezTo>
                      <a:cubicBezTo>
                        <a:pt x="4662" y="303148"/>
                        <a:pt x="2625" y="303387"/>
                        <a:pt x="1225" y="302284"/>
                      </a:cubicBezTo>
                      <a:cubicBezTo>
                        <a:pt x="30" y="301339"/>
                        <a:pt x="-311" y="299711"/>
                        <a:pt x="292" y="298391"/>
                      </a:cubicBezTo>
                      <a:cubicBezTo>
                        <a:pt x="26056" y="243369"/>
                        <a:pt x="65989" y="197166"/>
                        <a:pt x="102052" y="149051"/>
                      </a:cubicBezTo>
                      <a:cubicBezTo>
                        <a:pt x="139231" y="101642"/>
                        <a:pt x="168478" y="48691"/>
                        <a:pt x="205838" y="1224"/>
                      </a:cubicBezTo>
                      <a:cubicBezTo>
                        <a:pt x="208342" y="-2076"/>
                        <a:pt x="213634" y="1987"/>
                        <a:pt x="210823" y="5264"/>
                      </a:cubicBezTo>
                      <a:lnTo>
                        <a:pt x="210823" y="5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9"/>
                <p:cNvSpPr/>
                <p:nvPr/>
              </p:nvSpPr>
              <p:spPr>
                <a:xfrm>
                  <a:off x="2461320" y="3921120"/>
                  <a:ext cx="42159" cy="341269"/>
                </a:xfrm>
                <a:custGeom>
                  <a:rect b="b" l="l" r="r" t="t"/>
                  <a:pathLst>
                    <a:path extrusionOk="0" h="343848" w="45577">
                      <a:moveTo>
                        <a:pt x="42184" y="3778"/>
                      </a:moveTo>
                      <a:cubicBezTo>
                        <a:pt x="17807" y="112162"/>
                        <a:pt x="25284" y="229479"/>
                        <a:pt x="7372" y="338750"/>
                      </a:cubicBezTo>
                      <a:cubicBezTo>
                        <a:pt x="6780" y="342323"/>
                        <a:pt x="1102" y="342073"/>
                        <a:pt x="965" y="338352"/>
                      </a:cubicBezTo>
                      <a:cubicBezTo>
                        <a:pt x="-2460" y="281861"/>
                        <a:pt x="3821" y="225723"/>
                        <a:pt x="10581" y="169745"/>
                      </a:cubicBezTo>
                      <a:cubicBezTo>
                        <a:pt x="17944" y="113835"/>
                        <a:pt x="25944" y="58073"/>
                        <a:pt x="35879" y="2572"/>
                      </a:cubicBezTo>
                      <a:cubicBezTo>
                        <a:pt x="36528" y="-1525"/>
                        <a:pt x="43117" y="-432"/>
                        <a:pt x="42184" y="3767"/>
                      </a:cubicBezTo>
                      <a:lnTo>
                        <a:pt x="42184" y="37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9"/>
                <p:cNvSpPr/>
                <p:nvPr/>
              </p:nvSpPr>
              <p:spPr>
                <a:xfrm>
                  <a:off x="2521440" y="3930840"/>
                  <a:ext cx="67745" cy="342899"/>
                </a:xfrm>
                <a:custGeom>
                  <a:rect b="b" l="l" r="r" t="t"/>
                  <a:pathLst>
                    <a:path extrusionOk="0" h="344622" w="68429">
                      <a:moveTo>
                        <a:pt x="6380" y="2604"/>
                      </a:moveTo>
                      <a:cubicBezTo>
                        <a:pt x="21504" y="86930"/>
                        <a:pt x="40805" y="170346"/>
                        <a:pt x="56714" y="254501"/>
                      </a:cubicBezTo>
                      <a:cubicBezTo>
                        <a:pt x="61812" y="282564"/>
                        <a:pt x="66091" y="310775"/>
                        <a:pt x="67514" y="339487"/>
                      </a:cubicBezTo>
                      <a:cubicBezTo>
                        <a:pt x="67605" y="341274"/>
                        <a:pt x="66228" y="342788"/>
                        <a:pt x="64441" y="342879"/>
                      </a:cubicBezTo>
                      <a:cubicBezTo>
                        <a:pt x="62939" y="342958"/>
                        <a:pt x="61630" y="341991"/>
                        <a:pt x="61198" y="340614"/>
                      </a:cubicBezTo>
                      <a:cubicBezTo>
                        <a:pt x="44423" y="285762"/>
                        <a:pt x="37174" y="229078"/>
                        <a:pt x="28651" y="172599"/>
                      </a:cubicBezTo>
                      <a:cubicBezTo>
                        <a:pt x="20787" y="116074"/>
                        <a:pt x="11899" y="59595"/>
                        <a:pt x="87" y="3787"/>
                      </a:cubicBezTo>
                      <a:cubicBezTo>
                        <a:pt x="-824" y="-264"/>
                        <a:pt x="5720" y="-1664"/>
                        <a:pt x="6391" y="2592"/>
                      </a:cubicBezTo>
                      <a:lnTo>
                        <a:pt x="6391" y="2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9"/>
                <p:cNvSpPr/>
                <p:nvPr/>
              </p:nvSpPr>
              <p:spPr>
                <a:xfrm>
                  <a:off x="2543040" y="3930480"/>
                  <a:ext cx="236801" cy="271168"/>
                </a:xfrm>
                <a:custGeom>
                  <a:rect b="b" l="l" r="r" t="t"/>
                  <a:pathLst>
                    <a:path extrusionOk="0" h="274601" w="242873">
                      <a:moveTo>
                        <a:pt x="5887" y="1446"/>
                      </a:moveTo>
                      <a:cubicBezTo>
                        <a:pt x="69979" y="90950"/>
                        <a:pt x="162522" y="156886"/>
                        <a:pt x="224282" y="248700"/>
                      </a:cubicBezTo>
                      <a:cubicBezTo>
                        <a:pt x="224282" y="248700"/>
                        <a:pt x="235115" y="265110"/>
                        <a:pt x="235115" y="265110"/>
                      </a:cubicBezTo>
                      <a:cubicBezTo>
                        <a:pt x="236265" y="266851"/>
                        <a:pt x="235787" y="269184"/>
                        <a:pt x="234046" y="270334"/>
                      </a:cubicBezTo>
                      <a:cubicBezTo>
                        <a:pt x="229949" y="272405"/>
                        <a:pt x="226990" y="268945"/>
                        <a:pt x="228822" y="263904"/>
                      </a:cubicBezTo>
                      <a:cubicBezTo>
                        <a:pt x="231292" y="256143"/>
                        <a:pt x="241067" y="265030"/>
                        <a:pt x="234444" y="269002"/>
                      </a:cubicBezTo>
                      <a:cubicBezTo>
                        <a:pt x="231952" y="270368"/>
                        <a:pt x="229243" y="269184"/>
                        <a:pt x="227650" y="267728"/>
                      </a:cubicBezTo>
                      <a:cubicBezTo>
                        <a:pt x="193339" y="233326"/>
                        <a:pt x="147489" y="176494"/>
                        <a:pt x="115363" y="139167"/>
                      </a:cubicBezTo>
                      <a:cubicBezTo>
                        <a:pt x="77616" y="94102"/>
                        <a:pt x="34861" y="53236"/>
                        <a:pt x="618" y="5099"/>
                      </a:cubicBezTo>
                      <a:cubicBezTo>
                        <a:pt x="-1806" y="1799"/>
                        <a:pt x="3520" y="-2196"/>
                        <a:pt x="5898" y="1446"/>
                      </a:cubicBezTo>
                      <a:lnTo>
                        <a:pt x="5898" y="1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9"/>
                <p:cNvSpPr/>
                <p:nvPr/>
              </p:nvSpPr>
              <p:spPr>
                <a:xfrm>
                  <a:off x="2115720" y="3893760"/>
                  <a:ext cx="342200" cy="94032"/>
                </a:xfrm>
                <a:custGeom>
                  <a:rect b="b" l="l" r="r" t="t"/>
                  <a:pathLst>
                    <a:path extrusionOk="0" h="95707" w="345657">
                      <a:moveTo>
                        <a:pt x="339818" y="6378"/>
                      </a:moveTo>
                      <a:cubicBezTo>
                        <a:pt x="226166" y="29468"/>
                        <a:pt x="117122" y="69685"/>
                        <a:pt x="3811" y="93970"/>
                      </a:cubicBezTo>
                      <a:cubicBezTo>
                        <a:pt x="260" y="94756"/>
                        <a:pt x="-1617" y="89362"/>
                        <a:pt x="1808" y="87871"/>
                      </a:cubicBezTo>
                      <a:cubicBezTo>
                        <a:pt x="54885" y="63415"/>
                        <a:pt x="112081" y="51181"/>
                        <a:pt x="168697" y="38333"/>
                      </a:cubicBezTo>
                      <a:cubicBezTo>
                        <a:pt x="218689" y="27500"/>
                        <a:pt x="289393" y="12261"/>
                        <a:pt x="338362" y="119"/>
                      </a:cubicBezTo>
                      <a:cubicBezTo>
                        <a:pt x="342367" y="-951"/>
                        <a:pt x="344040" y="5513"/>
                        <a:pt x="339818" y="6367"/>
                      </a:cubicBezTo>
                      <a:lnTo>
                        <a:pt x="339818" y="63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1" name="Google Shape;2961;p19"/>
              <p:cNvSpPr/>
              <p:nvPr/>
            </p:nvSpPr>
            <p:spPr>
              <a:xfrm>
                <a:off x="2430000" y="3863880"/>
                <a:ext cx="132687" cy="74945"/>
              </a:xfrm>
              <a:custGeom>
                <a:rect b="b" l="l" r="r" t="t"/>
                <a:pathLst>
                  <a:path extrusionOk="0" h="85407" w="141533">
                    <a:moveTo>
                      <a:pt x="618" y="4653"/>
                    </a:moveTo>
                    <a:cubicBezTo>
                      <a:pt x="-4343" y="14610"/>
                      <a:pt x="21102" y="37348"/>
                      <a:pt x="57450" y="55431"/>
                    </a:cubicBezTo>
                    <a:cubicBezTo>
                      <a:pt x="93798" y="73513"/>
                      <a:pt x="127278" y="80091"/>
                      <a:pt x="132229" y="70122"/>
                    </a:cubicBezTo>
                    <a:cubicBezTo>
                      <a:pt x="137190" y="60165"/>
                      <a:pt x="111744" y="37427"/>
                      <a:pt x="75397" y="19345"/>
                    </a:cubicBezTo>
                    <a:cubicBezTo>
                      <a:pt x="39049" y="1262"/>
                      <a:pt x="5569" y="-5316"/>
                      <a:pt x="618" y="46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9"/>
              <p:cNvSpPr/>
              <p:nvPr/>
            </p:nvSpPr>
            <p:spPr>
              <a:xfrm>
                <a:off x="2069640" y="4202280"/>
                <a:ext cx="16571" cy="345311"/>
              </a:xfrm>
              <a:custGeom>
                <a:rect b="b" l="l" r="r" t="t"/>
                <a:pathLst>
                  <a:path extrusionOk="0" h="347046" w="23340">
                    <a:moveTo>
                      <a:pt x="6425" y="3099"/>
                    </a:moveTo>
                    <a:cubicBezTo>
                      <a:pt x="5469" y="116171"/>
                      <a:pt x="23028" y="229004"/>
                      <a:pt x="14288" y="341986"/>
                    </a:cubicBezTo>
                    <a:cubicBezTo>
                      <a:pt x="13992" y="345593"/>
                      <a:pt x="8314" y="345832"/>
                      <a:pt x="7870" y="342134"/>
                    </a:cubicBezTo>
                    <a:cubicBezTo>
                      <a:pt x="-312" y="285905"/>
                      <a:pt x="1201" y="229334"/>
                      <a:pt x="1417" y="172753"/>
                    </a:cubicBezTo>
                    <a:cubicBezTo>
                      <a:pt x="2248" y="116240"/>
                      <a:pt x="1941" y="59726"/>
                      <a:pt x="6" y="3247"/>
                    </a:cubicBezTo>
                    <a:cubicBezTo>
                      <a:pt x="-233" y="-895"/>
                      <a:pt x="6459" y="-1214"/>
                      <a:pt x="6413" y="3099"/>
                    </a:cubicBezTo>
                    <a:lnTo>
                      <a:pt x="6413" y="30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19"/>
            <p:cNvGrpSpPr/>
            <p:nvPr/>
          </p:nvGrpSpPr>
          <p:grpSpPr>
            <a:xfrm flipH="1" rot="7857600">
              <a:off x="772367" y="-310433"/>
              <a:ext cx="561206" cy="872309"/>
              <a:chOff x="2034975" y="2853165"/>
              <a:chExt cx="490060" cy="761724"/>
            </a:xfrm>
          </p:grpSpPr>
          <p:grpSp>
            <p:nvGrpSpPr>
              <p:cNvPr id="2964" name="Google Shape;2964;p19"/>
              <p:cNvGrpSpPr/>
              <p:nvPr/>
            </p:nvGrpSpPr>
            <p:grpSpPr>
              <a:xfrm>
                <a:off x="2298855" y="2853165"/>
                <a:ext cx="226180" cy="761724"/>
                <a:chOff x="4148280" y="2615040"/>
                <a:chExt cx="226180" cy="761724"/>
              </a:xfrm>
            </p:grpSpPr>
            <p:sp>
              <p:nvSpPr>
                <p:cNvPr id="2965" name="Google Shape;2965;p19"/>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9"/>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9"/>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9"/>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9"/>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9"/>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9"/>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9"/>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9"/>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9"/>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9"/>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9"/>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9"/>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9"/>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9"/>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9"/>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19"/>
              <p:cNvGrpSpPr/>
              <p:nvPr/>
            </p:nvGrpSpPr>
            <p:grpSpPr>
              <a:xfrm>
                <a:off x="2034975" y="2998245"/>
                <a:ext cx="455062" cy="615718"/>
                <a:chOff x="3884400" y="2760120"/>
                <a:chExt cx="455062" cy="615718"/>
              </a:xfrm>
            </p:grpSpPr>
            <p:sp>
              <p:nvSpPr>
                <p:cNvPr id="2982" name="Google Shape;2982;p19"/>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9"/>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9"/>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9"/>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9"/>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9"/>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9"/>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9"/>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9"/>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9"/>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9"/>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9"/>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9"/>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9"/>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9"/>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9"/>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98" name="Google Shape;2998;p19"/>
            <p:cNvGrpSpPr/>
            <p:nvPr/>
          </p:nvGrpSpPr>
          <p:grpSpPr>
            <a:xfrm flipH="1" rot="-2942424">
              <a:off x="-88145" y="-198670"/>
              <a:ext cx="1013566" cy="950278"/>
              <a:chOff x="7853400" y="3861360"/>
              <a:chExt cx="725033" cy="679761"/>
            </a:xfrm>
          </p:grpSpPr>
          <p:sp>
            <p:nvSpPr>
              <p:cNvPr id="2999" name="Google Shape;2999;p19"/>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9"/>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9"/>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9"/>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9"/>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9"/>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19"/>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19"/>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19"/>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9"/>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9"/>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9"/>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9"/>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9"/>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9"/>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4" name="Google Shape;3014;p19"/>
              <p:cNvGrpSpPr/>
              <p:nvPr/>
            </p:nvGrpSpPr>
            <p:grpSpPr>
              <a:xfrm>
                <a:off x="8168760" y="4152600"/>
                <a:ext cx="97197" cy="101167"/>
                <a:chOff x="8168760" y="4152600"/>
                <a:chExt cx="97197" cy="101167"/>
              </a:xfrm>
            </p:grpSpPr>
            <p:sp>
              <p:nvSpPr>
                <p:cNvPr id="3015" name="Google Shape;3015;p19"/>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9"/>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9"/>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9"/>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9"/>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9"/>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9"/>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9"/>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9"/>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9"/>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9"/>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9"/>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9"/>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9"/>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29" name="Google Shape;3029;p19"/>
            <p:cNvGrpSpPr/>
            <p:nvPr/>
          </p:nvGrpSpPr>
          <p:grpSpPr>
            <a:xfrm rot="10800000">
              <a:off x="-234893" y="853043"/>
              <a:ext cx="834927" cy="761110"/>
              <a:chOff x="4399920" y="3221280"/>
              <a:chExt cx="834927" cy="761110"/>
            </a:xfrm>
          </p:grpSpPr>
          <p:sp>
            <p:nvSpPr>
              <p:cNvPr id="3030" name="Google Shape;3030;p19"/>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9"/>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9"/>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9"/>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9"/>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9"/>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9"/>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9"/>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9"/>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9"/>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9"/>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9"/>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9"/>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9"/>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9"/>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9"/>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19"/>
            <p:cNvGrpSpPr/>
            <p:nvPr/>
          </p:nvGrpSpPr>
          <p:grpSpPr>
            <a:xfrm rot="809281">
              <a:off x="6441606" y="4542156"/>
              <a:ext cx="310901" cy="904388"/>
              <a:chOff x="3585600" y="2574720"/>
              <a:chExt cx="290642" cy="844651"/>
            </a:xfrm>
          </p:grpSpPr>
          <p:sp>
            <p:nvSpPr>
              <p:cNvPr id="3047" name="Google Shape;3047;p19"/>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9"/>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9"/>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9"/>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9"/>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9"/>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9"/>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9"/>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9"/>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9"/>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7" name="Google Shape;3057;p19"/>
            <p:cNvGrpSpPr/>
            <p:nvPr/>
          </p:nvGrpSpPr>
          <p:grpSpPr>
            <a:xfrm rot="10800000">
              <a:off x="6939682" y="4338879"/>
              <a:ext cx="1387123" cy="1016560"/>
              <a:chOff x="8589600" y="3435480"/>
              <a:chExt cx="822779" cy="602978"/>
            </a:xfrm>
          </p:grpSpPr>
          <p:sp>
            <p:nvSpPr>
              <p:cNvPr id="3058" name="Google Shape;3058;p19"/>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9"/>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9"/>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9"/>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9"/>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9"/>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9"/>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9"/>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9"/>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9"/>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9"/>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9"/>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0" name="Google Shape;3070;p19"/>
            <p:cNvGrpSpPr/>
            <p:nvPr/>
          </p:nvGrpSpPr>
          <p:grpSpPr>
            <a:xfrm flipH="1" rot="-809281">
              <a:off x="2414881" y="4542156"/>
              <a:ext cx="310901" cy="904388"/>
              <a:chOff x="3585600" y="2574720"/>
              <a:chExt cx="290642" cy="844651"/>
            </a:xfrm>
          </p:grpSpPr>
          <p:sp>
            <p:nvSpPr>
              <p:cNvPr id="3071" name="Google Shape;3071;p19"/>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9"/>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9"/>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9"/>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9"/>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9"/>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9"/>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9"/>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9"/>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9"/>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19"/>
            <p:cNvGrpSpPr/>
            <p:nvPr/>
          </p:nvGrpSpPr>
          <p:grpSpPr>
            <a:xfrm flipH="1" rot="10800000">
              <a:off x="4164145" y="4593849"/>
              <a:ext cx="815747" cy="1186850"/>
              <a:chOff x="3887810" y="-978791"/>
              <a:chExt cx="1306241" cy="1900481"/>
            </a:xfrm>
          </p:grpSpPr>
          <p:grpSp>
            <p:nvGrpSpPr>
              <p:cNvPr id="3082" name="Google Shape;3082;p19"/>
              <p:cNvGrpSpPr/>
              <p:nvPr/>
            </p:nvGrpSpPr>
            <p:grpSpPr>
              <a:xfrm flipH="1" rot="10800000">
                <a:off x="4321671" y="-978791"/>
                <a:ext cx="872381" cy="1900481"/>
                <a:chOff x="3534120" y="5131440"/>
                <a:chExt cx="547634" cy="1193095"/>
              </a:xfrm>
            </p:grpSpPr>
            <p:sp>
              <p:nvSpPr>
                <p:cNvPr id="3083" name="Google Shape;3083;p19"/>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9"/>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9"/>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9"/>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9"/>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9"/>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9"/>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19"/>
              <p:cNvGrpSpPr/>
              <p:nvPr/>
            </p:nvGrpSpPr>
            <p:grpSpPr>
              <a:xfrm flipH="1" rot="10800000">
                <a:off x="3887810" y="-826559"/>
                <a:ext cx="1124335" cy="1563600"/>
                <a:chOff x="3254484" y="5247360"/>
                <a:chExt cx="705797" cy="981606"/>
              </a:xfrm>
            </p:grpSpPr>
            <p:sp>
              <p:nvSpPr>
                <p:cNvPr id="3091" name="Google Shape;3091;p19"/>
                <p:cNvSpPr/>
                <p:nvPr/>
              </p:nvSpPr>
              <p:spPr>
                <a:xfrm>
                  <a:off x="3254484"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9"/>
                <p:cNvSpPr/>
                <p:nvPr/>
              </p:nvSpPr>
              <p:spPr>
                <a:xfrm>
                  <a:off x="3441324"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9"/>
                <p:cNvSpPr/>
                <p:nvPr/>
              </p:nvSpPr>
              <p:spPr>
                <a:xfrm>
                  <a:off x="3383724"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4" name="Google Shape;3094;p19"/>
            <p:cNvGrpSpPr/>
            <p:nvPr/>
          </p:nvGrpSpPr>
          <p:grpSpPr>
            <a:xfrm flipH="1" rot="10800000">
              <a:off x="817257" y="4338879"/>
              <a:ext cx="1387123" cy="1016560"/>
              <a:chOff x="8589600" y="3435480"/>
              <a:chExt cx="822779" cy="602978"/>
            </a:xfrm>
          </p:grpSpPr>
          <p:sp>
            <p:nvSpPr>
              <p:cNvPr id="3095" name="Google Shape;3095;p19"/>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9"/>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9"/>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9"/>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9"/>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9"/>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9"/>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9"/>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9"/>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9"/>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9"/>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9"/>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19"/>
            <p:cNvGrpSpPr/>
            <p:nvPr/>
          </p:nvGrpSpPr>
          <p:grpSpPr>
            <a:xfrm rot="-7857600">
              <a:off x="7820352" y="-310433"/>
              <a:ext cx="561206" cy="872309"/>
              <a:chOff x="2034975" y="2853165"/>
              <a:chExt cx="490060" cy="761724"/>
            </a:xfrm>
          </p:grpSpPr>
          <p:grpSp>
            <p:nvGrpSpPr>
              <p:cNvPr id="3108" name="Google Shape;3108;p19"/>
              <p:cNvGrpSpPr/>
              <p:nvPr/>
            </p:nvGrpSpPr>
            <p:grpSpPr>
              <a:xfrm>
                <a:off x="2298855" y="2853165"/>
                <a:ext cx="226180" cy="761724"/>
                <a:chOff x="4148280" y="2615040"/>
                <a:chExt cx="226180" cy="761724"/>
              </a:xfrm>
            </p:grpSpPr>
            <p:sp>
              <p:nvSpPr>
                <p:cNvPr id="3109" name="Google Shape;3109;p19"/>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9"/>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9"/>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9"/>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9"/>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9"/>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9"/>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9"/>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9"/>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9"/>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9"/>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9"/>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9"/>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9"/>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9"/>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9"/>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19"/>
              <p:cNvGrpSpPr/>
              <p:nvPr/>
            </p:nvGrpSpPr>
            <p:grpSpPr>
              <a:xfrm>
                <a:off x="2034975" y="2998245"/>
                <a:ext cx="455062" cy="615718"/>
                <a:chOff x="3884400" y="2760120"/>
                <a:chExt cx="455062" cy="615718"/>
              </a:xfrm>
            </p:grpSpPr>
            <p:sp>
              <p:nvSpPr>
                <p:cNvPr id="3126" name="Google Shape;3126;p19"/>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9"/>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9"/>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9"/>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9"/>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9"/>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9"/>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9"/>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9"/>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9"/>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9"/>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9"/>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9"/>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9"/>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9"/>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9"/>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2" name="Google Shape;3142;p19"/>
            <p:cNvGrpSpPr/>
            <p:nvPr/>
          </p:nvGrpSpPr>
          <p:grpSpPr>
            <a:xfrm rot="2942424">
              <a:off x="8228503" y="-198670"/>
              <a:ext cx="1013566" cy="950278"/>
              <a:chOff x="7853400" y="3861360"/>
              <a:chExt cx="725033" cy="679761"/>
            </a:xfrm>
          </p:grpSpPr>
          <p:sp>
            <p:nvSpPr>
              <p:cNvPr id="3143" name="Google Shape;3143;p19"/>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9"/>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9"/>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9"/>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9"/>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9"/>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9"/>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9"/>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9"/>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9"/>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9"/>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9"/>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9"/>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9"/>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9"/>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8" name="Google Shape;3158;p19"/>
              <p:cNvGrpSpPr/>
              <p:nvPr/>
            </p:nvGrpSpPr>
            <p:grpSpPr>
              <a:xfrm>
                <a:off x="8168760" y="4152600"/>
                <a:ext cx="97197" cy="101167"/>
                <a:chOff x="8168760" y="4152600"/>
                <a:chExt cx="97197" cy="101167"/>
              </a:xfrm>
            </p:grpSpPr>
            <p:sp>
              <p:nvSpPr>
                <p:cNvPr id="3159" name="Google Shape;3159;p19"/>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9"/>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9"/>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9"/>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9"/>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9"/>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9"/>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9"/>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9"/>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9"/>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9"/>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9"/>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9"/>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9"/>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3" name="Google Shape;3173;p19"/>
            <p:cNvGrpSpPr/>
            <p:nvPr/>
          </p:nvGrpSpPr>
          <p:grpSpPr>
            <a:xfrm flipH="1" rot="10800000">
              <a:off x="8553889" y="853043"/>
              <a:ext cx="834927" cy="761110"/>
              <a:chOff x="4399920" y="3221280"/>
              <a:chExt cx="834927" cy="761110"/>
            </a:xfrm>
          </p:grpSpPr>
          <p:sp>
            <p:nvSpPr>
              <p:cNvPr id="3174" name="Google Shape;3174;p19"/>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9"/>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9"/>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9"/>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9"/>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9"/>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9"/>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9"/>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9"/>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9"/>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9"/>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9"/>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9"/>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9"/>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9"/>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9"/>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0" name="Google Shape;3190;p19"/>
          <p:cNvGrpSpPr/>
          <p:nvPr/>
        </p:nvGrpSpPr>
        <p:grpSpPr>
          <a:xfrm>
            <a:off x="430277" y="83485"/>
            <a:ext cx="8533940" cy="4845700"/>
            <a:chOff x="430277" y="83485"/>
            <a:chExt cx="8533940" cy="4845700"/>
          </a:xfrm>
        </p:grpSpPr>
        <p:sp>
          <p:nvSpPr>
            <p:cNvPr id="3191" name="Google Shape;3191;p19"/>
            <p:cNvSpPr/>
            <p:nvPr/>
          </p:nvSpPr>
          <p:spPr>
            <a:xfrm flipH="1" rot="-2946390">
              <a:off x="1589579" y="100513"/>
              <a:ext cx="82944" cy="82944"/>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2" name="Google Shape;3192;p19"/>
            <p:cNvSpPr/>
            <p:nvPr/>
          </p:nvSpPr>
          <p:spPr>
            <a:xfrm flipH="1" rot="-2947656">
              <a:off x="1792711" y="236187"/>
              <a:ext cx="41261" cy="41261"/>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3" name="Google Shape;3193;p19"/>
            <p:cNvSpPr/>
            <p:nvPr/>
          </p:nvSpPr>
          <p:spPr>
            <a:xfrm>
              <a:off x="430277" y="17683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4" name="Google Shape;3194;p19"/>
            <p:cNvSpPr/>
            <p:nvPr/>
          </p:nvSpPr>
          <p:spPr>
            <a:xfrm>
              <a:off x="7392527" y="217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5" name="Google Shape;3195;p19"/>
            <p:cNvSpPr/>
            <p:nvPr/>
          </p:nvSpPr>
          <p:spPr>
            <a:xfrm flipH="1" rot="-2946390">
              <a:off x="8819854" y="1817138"/>
              <a:ext cx="82944" cy="82944"/>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6" name="Google Shape;3196;p19"/>
            <p:cNvSpPr/>
            <p:nvPr/>
          </p:nvSpPr>
          <p:spPr>
            <a:xfrm flipH="1" rot="-2947656">
              <a:off x="8793236" y="784987"/>
              <a:ext cx="41261" cy="41261"/>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7" name="Google Shape;3197;p19"/>
            <p:cNvSpPr/>
            <p:nvPr/>
          </p:nvSpPr>
          <p:spPr>
            <a:xfrm flipH="1" rot="-2947656">
              <a:off x="8914486" y="2048512"/>
              <a:ext cx="41261" cy="41261"/>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8" name="Google Shape;3198;p19"/>
            <p:cNvSpPr/>
            <p:nvPr/>
          </p:nvSpPr>
          <p:spPr>
            <a:xfrm flipH="1" rot="-2946390">
              <a:off x="5182404" y="4822838"/>
              <a:ext cx="82944" cy="82944"/>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199" name="Google Shape;3199;p19"/>
            <p:cNvSpPr/>
            <p:nvPr/>
          </p:nvSpPr>
          <p:spPr>
            <a:xfrm flipH="1" rot="-2947656">
              <a:off x="8486536" y="4779062"/>
              <a:ext cx="41261" cy="41261"/>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00" name="Google Shape;3200;p19"/>
            <p:cNvSpPr/>
            <p:nvPr/>
          </p:nvSpPr>
          <p:spPr>
            <a:xfrm flipH="1" rot="-2947656">
              <a:off x="675961" y="4735112"/>
              <a:ext cx="41261" cy="41261"/>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01" name="Google Shape;3201;p19"/>
            <p:cNvSpPr/>
            <p:nvPr/>
          </p:nvSpPr>
          <p:spPr>
            <a:xfrm flipH="1" rot="-2946390">
              <a:off x="2074579" y="4778163"/>
              <a:ext cx="82944" cy="82944"/>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02" name="Google Shape;3202;p19"/>
            <p:cNvSpPr/>
            <p:nvPr/>
          </p:nvSpPr>
          <p:spPr>
            <a:xfrm flipH="1" rot="-2946390">
              <a:off x="511104" y="4829213"/>
              <a:ext cx="82944" cy="82944"/>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3203" name="Shape 3203"/>
        <p:cNvGrpSpPr/>
        <p:nvPr/>
      </p:nvGrpSpPr>
      <p:grpSpPr>
        <a:xfrm>
          <a:off x="0" y="0"/>
          <a:ext cx="0" cy="0"/>
          <a:chOff x="0" y="0"/>
          <a:chExt cx="0" cy="0"/>
        </a:xfrm>
      </p:grpSpPr>
      <p:sp>
        <p:nvSpPr>
          <p:cNvPr id="3204" name="Google Shape;3204;p20"/>
          <p:cNvSpPr txBox="1"/>
          <p:nvPr>
            <p:ph hasCustomPrompt="1" type="title"/>
          </p:nvPr>
        </p:nvSpPr>
        <p:spPr>
          <a:xfrm>
            <a:off x="2314650" y="1000201"/>
            <a:ext cx="45147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05" name="Google Shape;3205;p20"/>
          <p:cNvSpPr txBox="1"/>
          <p:nvPr>
            <p:ph idx="1" type="subTitle"/>
          </p:nvPr>
        </p:nvSpPr>
        <p:spPr>
          <a:xfrm>
            <a:off x="2314650" y="1755082"/>
            <a:ext cx="45147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06" name="Google Shape;3206;p20"/>
          <p:cNvSpPr txBox="1"/>
          <p:nvPr>
            <p:ph hasCustomPrompt="1" idx="2" type="title"/>
          </p:nvPr>
        </p:nvSpPr>
        <p:spPr>
          <a:xfrm>
            <a:off x="2314650" y="3079196"/>
            <a:ext cx="45147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3207" name="Google Shape;3207;p20"/>
          <p:cNvSpPr txBox="1"/>
          <p:nvPr>
            <p:ph idx="3" type="subTitle"/>
          </p:nvPr>
        </p:nvSpPr>
        <p:spPr>
          <a:xfrm>
            <a:off x="2314650" y="3833999"/>
            <a:ext cx="45147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208" name="Google Shape;3208;p20"/>
          <p:cNvGrpSpPr/>
          <p:nvPr/>
        </p:nvGrpSpPr>
        <p:grpSpPr>
          <a:xfrm>
            <a:off x="177295" y="196238"/>
            <a:ext cx="8789409" cy="4785692"/>
            <a:chOff x="152391" y="196238"/>
            <a:chExt cx="8789409" cy="4785692"/>
          </a:xfrm>
        </p:grpSpPr>
        <p:grpSp>
          <p:nvGrpSpPr>
            <p:cNvPr id="3209" name="Google Shape;3209;p20"/>
            <p:cNvGrpSpPr/>
            <p:nvPr/>
          </p:nvGrpSpPr>
          <p:grpSpPr>
            <a:xfrm>
              <a:off x="152391" y="196238"/>
              <a:ext cx="2652725" cy="4785692"/>
              <a:chOff x="152391" y="196238"/>
              <a:chExt cx="2652725" cy="4785692"/>
            </a:xfrm>
          </p:grpSpPr>
          <p:sp>
            <p:nvSpPr>
              <p:cNvPr id="3210" name="Google Shape;3210;p20"/>
              <p:cNvSpPr/>
              <p:nvPr/>
            </p:nvSpPr>
            <p:spPr>
              <a:xfrm>
                <a:off x="394175" y="3404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1" name="Google Shape;3211;p20"/>
              <p:cNvSpPr/>
              <p:nvPr/>
            </p:nvSpPr>
            <p:spPr>
              <a:xfrm>
                <a:off x="204793" y="32220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2" name="Google Shape;3212;p20"/>
              <p:cNvSpPr/>
              <p:nvPr/>
            </p:nvSpPr>
            <p:spPr>
              <a:xfrm>
                <a:off x="1614093" y="49363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3" name="Google Shape;3213;p20"/>
              <p:cNvSpPr/>
              <p:nvPr/>
            </p:nvSpPr>
            <p:spPr>
              <a:xfrm rot="10800000">
                <a:off x="1177108" y="3414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4" name="Google Shape;3214;p20"/>
              <p:cNvSpPr/>
              <p:nvPr/>
            </p:nvSpPr>
            <p:spPr>
              <a:xfrm rot="10800000">
                <a:off x="2495016" y="19623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5" name="Google Shape;3215;p20"/>
              <p:cNvSpPr/>
              <p:nvPr/>
            </p:nvSpPr>
            <p:spPr>
              <a:xfrm rot="10800000">
                <a:off x="2759516" y="28773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6" name="Google Shape;3216;p20"/>
              <p:cNvSpPr/>
              <p:nvPr/>
            </p:nvSpPr>
            <p:spPr>
              <a:xfrm rot="10800000">
                <a:off x="152391" y="463063"/>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17" name="Google Shape;3217;p20"/>
              <p:cNvSpPr/>
              <p:nvPr/>
            </p:nvSpPr>
            <p:spPr>
              <a:xfrm rot="10800000">
                <a:off x="1332966" y="480248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3218" name="Google Shape;3218;p20"/>
            <p:cNvGrpSpPr/>
            <p:nvPr/>
          </p:nvGrpSpPr>
          <p:grpSpPr>
            <a:xfrm flipH="1">
              <a:off x="6289075" y="196238"/>
              <a:ext cx="2652725" cy="4785692"/>
              <a:chOff x="152391" y="196238"/>
              <a:chExt cx="2652725" cy="4785692"/>
            </a:xfrm>
          </p:grpSpPr>
          <p:sp>
            <p:nvSpPr>
              <p:cNvPr id="3219" name="Google Shape;3219;p20"/>
              <p:cNvSpPr/>
              <p:nvPr/>
            </p:nvSpPr>
            <p:spPr>
              <a:xfrm>
                <a:off x="394175" y="3404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0" name="Google Shape;3220;p20"/>
              <p:cNvSpPr/>
              <p:nvPr/>
            </p:nvSpPr>
            <p:spPr>
              <a:xfrm>
                <a:off x="204793" y="32220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1" name="Google Shape;3221;p20"/>
              <p:cNvSpPr/>
              <p:nvPr/>
            </p:nvSpPr>
            <p:spPr>
              <a:xfrm>
                <a:off x="1614093" y="49363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2" name="Google Shape;3222;p20"/>
              <p:cNvSpPr/>
              <p:nvPr/>
            </p:nvSpPr>
            <p:spPr>
              <a:xfrm rot="10800000">
                <a:off x="1177108" y="3414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3" name="Google Shape;3223;p20"/>
              <p:cNvSpPr/>
              <p:nvPr/>
            </p:nvSpPr>
            <p:spPr>
              <a:xfrm rot="10800000">
                <a:off x="2495016" y="19623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4" name="Google Shape;3224;p20"/>
              <p:cNvSpPr/>
              <p:nvPr/>
            </p:nvSpPr>
            <p:spPr>
              <a:xfrm rot="10800000">
                <a:off x="2759516" y="28773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5" name="Google Shape;3225;p20"/>
              <p:cNvSpPr/>
              <p:nvPr/>
            </p:nvSpPr>
            <p:spPr>
              <a:xfrm rot="10800000">
                <a:off x="152391" y="463063"/>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226" name="Google Shape;3226;p20"/>
              <p:cNvSpPr/>
              <p:nvPr/>
            </p:nvSpPr>
            <p:spPr>
              <a:xfrm rot="10800000">
                <a:off x="1332966" y="480248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grpSp>
        <p:nvGrpSpPr>
          <p:cNvPr id="3227" name="Google Shape;3227;p20"/>
          <p:cNvGrpSpPr/>
          <p:nvPr/>
        </p:nvGrpSpPr>
        <p:grpSpPr>
          <a:xfrm>
            <a:off x="-230420" y="-561639"/>
            <a:ext cx="9604841" cy="6228347"/>
            <a:chOff x="-255325" y="-561639"/>
            <a:chExt cx="9604841" cy="6228347"/>
          </a:xfrm>
        </p:grpSpPr>
        <p:grpSp>
          <p:nvGrpSpPr>
            <p:cNvPr id="3228" name="Google Shape;3228;p20"/>
            <p:cNvGrpSpPr/>
            <p:nvPr/>
          </p:nvGrpSpPr>
          <p:grpSpPr>
            <a:xfrm>
              <a:off x="-255325" y="-561639"/>
              <a:ext cx="2666053" cy="6228347"/>
              <a:chOff x="-255325" y="-561639"/>
              <a:chExt cx="2666053" cy="6228347"/>
            </a:xfrm>
          </p:grpSpPr>
          <p:grpSp>
            <p:nvGrpSpPr>
              <p:cNvPr id="3229" name="Google Shape;3229;p20"/>
              <p:cNvGrpSpPr/>
              <p:nvPr/>
            </p:nvGrpSpPr>
            <p:grpSpPr>
              <a:xfrm flipH="1" rot="-7932148">
                <a:off x="208319" y="4387592"/>
                <a:ext cx="749756" cy="1197978"/>
                <a:chOff x="4009828" y="-978791"/>
                <a:chExt cx="1184223" cy="1900481"/>
              </a:xfrm>
            </p:grpSpPr>
            <p:grpSp>
              <p:nvGrpSpPr>
                <p:cNvPr id="3230" name="Google Shape;3230;p20"/>
                <p:cNvGrpSpPr/>
                <p:nvPr/>
              </p:nvGrpSpPr>
              <p:grpSpPr>
                <a:xfrm flipH="1" rot="10800000">
                  <a:off x="4321671" y="-978791"/>
                  <a:ext cx="872381" cy="1900481"/>
                  <a:chOff x="3534120" y="5131440"/>
                  <a:chExt cx="547634" cy="1193095"/>
                </a:xfrm>
              </p:grpSpPr>
              <p:sp>
                <p:nvSpPr>
                  <p:cNvPr id="3231" name="Google Shape;3231;p20"/>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0"/>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20"/>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20"/>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0"/>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0"/>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0"/>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20"/>
                <p:cNvGrpSpPr/>
                <p:nvPr/>
              </p:nvGrpSpPr>
              <p:grpSpPr>
                <a:xfrm flipH="1" rot="10800000">
                  <a:off x="4009828" y="-826559"/>
                  <a:ext cx="1124335" cy="1563600"/>
                  <a:chOff x="3331080" y="5247360"/>
                  <a:chExt cx="705797" cy="981606"/>
                </a:xfrm>
              </p:grpSpPr>
              <p:sp>
                <p:nvSpPr>
                  <p:cNvPr id="3239" name="Google Shape;3239;p20"/>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0"/>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20"/>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2" name="Google Shape;3242;p20"/>
              <p:cNvGrpSpPr/>
              <p:nvPr/>
            </p:nvGrpSpPr>
            <p:grpSpPr>
              <a:xfrm flipH="1">
                <a:off x="1277679" y="-206570"/>
                <a:ext cx="1133049" cy="830360"/>
                <a:chOff x="8589600" y="3435480"/>
                <a:chExt cx="822779" cy="602978"/>
              </a:xfrm>
            </p:grpSpPr>
            <p:sp>
              <p:nvSpPr>
                <p:cNvPr id="3243" name="Google Shape;3243;p20"/>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20"/>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20"/>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20"/>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0"/>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20"/>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20"/>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0"/>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20"/>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20"/>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20"/>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0"/>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20"/>
              <p:cNvGrpSpPr/>
              <p:nvPr/>
            </p:nvGrpSpPr>
            <p:grpSpPr>
              <a:xfrm flipH="1" rot="-5400000">
                <a:off x="-406669" y="4080180"/>
                <a:ext cx="1133049" cy="830360"/>
                <a:chOff x="8589600" y="3435480"/>
                <a:chExt cx="822779" cy="602978"/>
              </a:xfrm>
            </p:grpSpPr>
            <p:sp>
              <p:nvSpPr>
                <p:cNvPr id="3256" name="Google Shape;3256;p20"/>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0"/>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20"/>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20"/>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20"/>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0"/>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0"/>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0"/>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0"/>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20"/>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20"/>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20"/>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20"/>
              <p:cNvGrpSpPr/>
              <p:nvPr/>
            </p:nvGrpSpPr>
            <p:grpSpPr>
              <a:xfrm flipH="1" rot="-9467563">
                <a:off x="128903" y="1857222"/>
                <a:ext cx="649242" cy="809500"/>
                <a:chOff x="6832440" y="4075560"/>
                <a:chExt cx="601143" cy="752998"/>
              </a:xfrm>
            </p:grpSpPr>
            <p:sp>
              <p:nvSpPr>
                <p:cNvPr id="3269" name="Google Shape;3269;p20"/>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0"/>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0"/>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20"/>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20"/>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20"/>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20"/>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20"/>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20"/>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20"/>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0"/>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20"/>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20"/>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20"/>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3" name="Google Shape;3283;p20"/>
                <p:cNvGrpSpPr/>
                <p:nvPr/>
              </p:nvGrpSpPr>
              <p:grpSpPr>
                <a:xfrm>
                  <a:off x="6880320" y="4104360"/>
                  <a:ext cx="528542" cy="540344"/>
                  <a:chOff x="6880320" y="4104360"/>
                  <a:chExt cx="528542" cy="540344"/>
                </a:xfrm>
              </p:grpSpPr>
              <p:sp>
                <p:nvSpPr>
                  <p:cNvPr id="3284" name="Google Shape;3284;p20"/>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0"/>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0"/>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0"/>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20"/>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20"/>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0"/>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1" name="Google Shape;3291;p20"/>
              <p:cNvGrpSpPr/>
              <p:nvPr/>
            </p:nvGrpSpPr>
            <p:grpSpPr>
              <a:xfrm flipH="1" rot="10800000">
                <a:off x="204803" y="-561639"/>
                <a:ext cx="1577024" cy="2462353"/>
                <a:chOff x="6196320" y="1820160"/>
                <a:chExt cx="918370" cy="1433935"/>
              </a:xfrm>
            </p:grpSpPr>
            <p:sp>
              <p:nvSpPr>
                <p:cNvPr id="3292" name="Google Shape;3292;p20"/>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0"/>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0"/>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20"/>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6" name="Google Shape;3296;p20"/>
                <p:cNvGrpSpPr/>
                <p:nvPr/>
              </p:nvGrpSpPr>
              <p:grpSpPr>
                <a:xfrm>
                  <a:off x="6519240" y="1850760"/>
                  <a:ext cx="561018" cy="558793"/>
                  <a:chOff x="6519240" y="1850760"/>
                  <a:chExt cx="561018" cy="558793"/>
                </a:xfrm>
              </p:grpSpPr>
              <p:sp>
                <p:nvSpPr>
                  <p:cNvPr id="3297" name="Google Shape;3297;p20"/>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0"/>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0"/>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0"/>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0"/>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0"/>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20"/>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20"/>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0"/>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6" name="Google Shape;3306;p20"/>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20"/>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20"/>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9" name="Google Shape;3309;p20"/>
                <p:cNvGrpSpPr/>
                <p:nvPr/>
              </p:nvGrpSpPr>
              <p:grpSpPr>
                <a:xfrm>
                  <a:off x="6836400" y="1914120"/>
                  <a:ext cx="128895" cy="117720"/>
                  <a:chOff x="6836400" y="1914120"/>
                  <a:chExt cx="128895" cy="117720"/>
                </a:xfrm>
              </p:grpSpPr>
              <p:sp>
                <p:nvSpPr>
                  <p:cNvPr id="3310" name="Google Shape;3310;p20"/>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20"/>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0"/>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20"/>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20"/>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20"/>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20"/>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0"/>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20"/>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319" name="Google Shape;3319;p20"/>
            <p:cNvGrpSpPr/>
            <p:nvPr/>
          </p:nvGrpSpPr>
          <p:grpSpPr>
            <a:xfrm flipH="1">
              <a:off x="6683463" y="-561639"/>
              <a:ext cx="2666053" cy="6228347"/>
              <a:chOff x="-255325" y="-561639"/>
              <a:chExt cx="2666053" cy="6228347"/>
            </a:xfrm>
          </p:grpSpPr>
          <p:grpSp>
            <p:nvGrpSpPr>
              <p:cNvPr id="3320" name="Google Shape;3320;p20"/>
              <p:cNvGrpSpPr/>
              <p:nvPr/>
            </p:nvGrpSpPr>
            <p:grpSpPr>
              <a:xfrm flipH="1" rot="-7932148">
                <a:off x="208319" y="4387592"/>
                <a:ext cx="749756" cy="1197978"/>
                <a:chOff x="4009828" y="-978791"/>
                <a:chExt cx="1184223" cy="1900481"/>
              </a:xfrm>
            </p:grpSpPr>
            <p:grpSp>
              <p:nvGrpSpPr>
                <p:cNvPr id="3321" name="Google Shape;3321;p20"/>
                <p:cNvGrpSpPr/>
                <p:nvPr/>
              </p:nvGrpSpPr>
              <p:grpSpPr>
                <a:xfrm flipH="1" rot="10800000">
                  <a:off x="4321671" y="-978791"/>
                  <a:ext cx="872381" cy="1900481"/>
                  <a:chOff x="3534120" y="5131440"/>
                  <a:chExt cx="547634" cy="1193095"/>
                </a:xfrm>
              </p:grpSpPr>
              <p:sp>
                <p:nvSpPr>
                  <p:cNvPr id="3322" name="Google Shape;3322;p20"/>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20"/>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20"/>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20"/>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20"/>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20"/>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20"/>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20"/>
                <p:cNvGrpSpPr/>
                <p:nvPr/>
              </p:nvGrpSpPr>
              <p:grpSpPr>
                <a:xfrm flipH="1" rot="10800000">
                  <a:off x="4009828" y="-826559"/>
                  <a:ext cx="1124335" cy="1563600"/>
                  <a:chOff x="3331080" y="5247360"/>
                  <a:chExt cx="705797" cy="981606"/>
                </a:xfrm>
              </p:grpSpPr>
              <p:sp>
                <p:nvSpPr>
                  <p:cNvPr id="3330" name="Google Shape;3330;p20"/>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20"/>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20"/>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3" name="Google Shape;3333;p20"/>
              <p:cNvGrpSpPr/>
              <p:nvPr/>
            </p:nvGrpSpPr>
            <p:grpSpPr>
              <a:xfrm flipH="1">
                <a:off x="1277679" y="-206570"/>
                <a:ext cx="1133049" cy="830360"/>
                <a:chOff x="8589600" y="3435480"/>
                <a:chExt cx="822779" cy="602978"/>
              </a:xfrm>
            </p:grpSpPr>
            <p:sp>
              <p:nvSpPr>
                <p:cNvPr id="3334" name="Google Shape;3334;p20"/>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20"/>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20"/>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0"/>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20"/>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20"/>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0"/>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20"/>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20"/>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20"/>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20"/>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20"/>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20"/>
              <p:cNvGrpSpPr/>
              <p:nvPr/>
            </p:nvGrpSpPr>
            <p:grpSpPr>
              <a:xfrm flipH="1" rot="-5400000">
                <a:off x="-406669" y="4080180"/>
                <a:ext cx="1133049" cy="830360"/>
                <a:chOff x="8589600" y="3435480"/>
                <a:chExt cx="822779" cy="602978"/>
              </a:xfrm>
            </p:grpSpPr>
            <p:sp>
              <p:nvSpPr>
                <p:cNvPr id="3347" name="Google Shape;3347;p20"/>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20"/>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20"/>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20"/>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20"/>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20"/>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20"/>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20"/>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20"/>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20"/>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20"/>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20"/>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9" name="Google Shape;3359;p20"/>
              <p:cNvGrpSpPr/>
              <p:nvPr/>
            </p:nvGrpSpPr>
            <p:grpSpPr>
              <a:xfrm flipH="1" rot="-9467563">
                <a:off x="128903" y="1857222"/>
                <a:ext cx="649242" cy="809500"/>
                <a:chOff x="6832440" y="4075560"/>
                <a:chExt cx="601143" cy="752998"/>
              </a:xfrm>
            </p:grpSpPr>
            <p:sp>
              <p:nvSpPr>
                <p:cNvPr id="3360" name="Google Shape;3360;p20"/>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20"/>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20"/>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20"/>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20"/>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20"/>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20"/>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20"/>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20"/>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20"/>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20"/>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20"/>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20"/>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20"/>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4" name="Google Shape;3374;p20"/>
                <p:cNvGrpSpPr/>
                <p:nvPr/>
              </p:nvGrpSpPr>
              <p:grpSpPr>
                <a:xfrm>
                  <a:off x="6880320" y="4104360"/>
                  <a:ext cx="528542" cy="540344"/>
                  <a:chOff x="6880320" y="4104360"/>
                  <a:chExt cx="528542" cy="540344"/>
                </a:xfrm>
              </p:grpSpPr>
              <p:sp>
                <p:nvSpPr>
                  <p:cNvPr id="3375" name="Google Shape;3375;p20"/>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20"/>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20"/>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20"/>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20"/>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20"/>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20"/>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2" name="Google Shape;3382;p20"/>
              <p:cNvGrpSpPr/>
              <p:nvPr/>
            </p:nvGrpSpPr>
            <p:grpSpPr>
              <a:xfrm flipH="1" rot="10800000">
                <a:off x="204803" y="-561639"/>
                <a:ext cx="1577024" cy="2462353"/>
                <a:chOff x="6196320" y="1820160"/>
                <a:chExt cx="918370" cy="1433935"/>
              </a:xfrm>
            </p:grpSpPr>
            <p:sp>
              <p:nvSpPr>
                <p:cNvPr id="3383" name="Google Shape;3383;p20"/>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20"/>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20"/>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20"/>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7" name="Google Shape;3387;p20"/>
                <p:cNvGrpSpPr/>
                <p:nvPr/>
              </p:nvGrpSpPr>
              <p:grpSpPr>
                <a:xfrm>
                  <a:off x="6519240" y="1850760"/>
                  <a:ext cx="561018" cy="558793"/>
                  <a:chOff x="6519240" y="1850760"/>
                  <a:chExt cx="561018" cy="558793"/>
                </a:xfrm>
              </p:grpSpPr>
              <p:sp>
                <p:nvSpPr>
                  <p:cNvPr id="3388" name="Google Shape;3388;p20"/>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20"/>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20"/>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20"/>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20"/>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20"/>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20"/>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20"/>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20"/>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7" name="Google Shape;3397;p20"/>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20"/>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20"/>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0" name="Google Shape;3400;p20"/>
                <p:cNvGrpSpPr/>
                <p:nvPr/>
              </p:nvGrpSpPr>
              <p:grpSpPr>
                <a:xfrm>
                  <a:off x="6836400" y="1914120"/>
                  <a:ext cx="128895" cy="117720"/>
                  <a:chOff x="6836400" y="1914120"/>
                  <a:chExt cx="128895" cy="117720"/>
                </a:xfrm>
              </p:grpSpPr>
              <p:sp>
                <p:nvSpPr>
                  <p:cNvPr id="3401" name="Google Shape;3401;p20"/>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20"/>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20"/>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20"/>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20"/>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20"/>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20"/>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20"/>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20"/>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410" name="Shape 3410"/>
        <p:cNvGrpSpPr/>
        <p:nvPr/>
      </p:nvGrpSpPr>
      <p:grpSpPr>
        <a:xfrm>
          <a:off x="0" y="0"/>
          <a:ext cx="0" cy="0"/>
          <a:chOff x="0" y="0"/>
          <a:chExt cx="0" cy="0"/>
        </a:xfrm>
      </p:grpSpPr>
      <p:sp>
        <p:nvSpPr>
          <p:cNvPr id="3411" name="Google Shape;3411;p21"/>
          <p:cNvSpPr txBox="1"/>
          <p:nvPr>
            <p:ph type="title"/>
          </p:nvPr>
        </p:nvSpPr>
        <p:spPr>
          <a:xfrm>
            <a:off x="2347938" y="768600"/>
            <a:ext cx="4448100" cy="91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6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p:txBody>
      </p:sp>
      <p:sp>
        <p:nvSpPr>
          <p:cNvPr id="3412" name="Google Shape;3412;p21"/>
          <p:cNvSpPr txBox="1"/>
          <p:nvPr>
            <p:ph idx="1" type="subTitle"/>
          </p:nvPr>
        </p:nvSpPr>
        <p:spPr>
          <a:xfrm>
            <a:off x="2347900" y="1627387"/>
            <a:ext cx="4448100" cy="106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413" name="Google Shape;3413;p21"/>
          <p:cNvSpPr txBox="1"/>
          <p:nvPr/>
        </p:nvSpPr>
        <p:spPr>
          <a:xfrm>
            <a:off x="2099100" y="4149101"/>
            <a:ext cx="4945800" cy="4575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100">
                <a:solidFill>
                  <a:schemeClr val="dk1"/>
                </a:solidFill>
                <a:latin typeface="Nunito"/>
                <a:ea typeface="Nunito"/>
                <a:cs typeface="Nunito"/>
                <a:sym typeface="Nunito"/>
              </a:rPr>
              <a:t>CREDITS:</a:t>
            </a:r>
            <a:r>
              <a:rPr lang="en" sz="1100">
                <a:solidFill>
                  <a:schemeClr val="dk1"/>
                </a:solidFill>
                <a:latin typeface="Nunito"/>
                <a:ea typeface="Nunito"/>
                <a:cs typeface="Nunito"/>
                <a:sym typeface="Nunito"/>
              </a:rPr>
              <a:t> This presentation template was created by </a:t>
            </a:r>
            <a:r>
              <a:rPr b="1" lang="en" sz="1100" u="sng">
                <a:solidFill>
                  <a:schemeClr val="hlink"/>
                </a:solidFill>
                <a:latin typeface="Nunito"/>
                <a:ea typeface="Nunito"/>
                <a:cs typeface="Nunito"/>
                <a:sym typeface="Nunito"/>
                <a:hlinkClick r:id="rId2"/>
              </a:rPr>
              <a:t>Slidesgo</a:t>
            </a:r>
            <a:r>
              <a:rPr lang="en" sz="1100">
                <a:solidFill>
                  <a:schemeClr val="dk1"/>
                </a:solidFill>
                <a:latin typeface="Nunito"/>
                <a:ea typeface="Nunito"/>
                <a:cs typeface="Nunito"/>
                <a:sym typeface="Nunito"/>
              </a:rPr>
              <a:t>, and includes icons by </a:t>
            </a:r>
            <a:r>
              <a:rPr b="1" lang="en" sz="1100" u="sng">
                <a:solidFill>
                  <a:schemeClr val="hlink"/>
                </a:solidFill>
                <a:latin typeface="Nunito"/>
                <a:ea typeface="Nunito"/>
                <a:cs typeface="Nunito"/>
                <a:sym typeface="Nunito"/>
                <a:hlinkClick r:id="rId3"/>
              </a:rPr>
              <a:t>Flaticon</a:t>
            </a:r>
            <a:r>
              <a:rPr lang="en" sz="1100">
                <a:solidFill>
                  <a:schemeClr val="dk1"/>
                </a:solidFill>
                <a:latin typeface="Nunito"/>
                <a:ea typeface="Nunito"/>
                <a:cs typeface="Nunito"/>
                <a:sym typeface="Nunito"/>
              </a:rPr>
              <a:t>, and infographics &amp; images by </a:t>
            </a:r>
            <a:r>
              <a:rPr b="1" lang="en" sz="1100" u="sng">
                <a:solidFill>
                  <a:schemeClr val="hlink"/>
                </a:solidFill>
                <a:latin typeface="Nunito"/>
                <a:ea typeface="Nunito"/>
                <a:cs typeface="Nunito"/>
                <a:sym typeface="Nunito"/>
                <a:hlinkClick r:id="rId4"/>
              </a:rPr>
              <a:t>Freepik</a:t>
            </a:r>
            <a:r>
              <a:rPr lang="en" sz="1100" u="sng">
                <a:solidFill>
                  <a:schemeClr val="dk1"/>
                </a:solidFill>
                <a:latin typeface="Nunito"/>
                <a:ea typeface="Nunito"/>
                <a:cs typeface="Nunito"/>
                <a:sym typeface="Nunito"/>
              </a:rPr>
              <a:t> </a:t>
            </a:r>
            <a:endParaRPr b="1" sz="1100" u="sng">
              <a:solidFill>
                <a:schemeClr val="dk1"/>
              </a:solidFill>
              <a:latin typeface="Nunito"/>
              <a:ea typeface="Nunito"/>
              <a:cs typeface="Nunito"/>
              <a:sym typeface="Nunito"/>
            </a:endParaRPr>
          </a:p>
        </p:txBody>
      </p:sp>
      <p:grpSp>
        <p:nvGrpSpPr>
          <p:cNvPr id="3414" name="Google Shape;3414;p21"/>
          <p:cNvGrpSpPr/>
          <p:nvPr/>
        </p:nvGrpSpPr>
        <p:grpSpPr>
          <a:xfrm flipH="1">
            <a:off x="166821" y="131055"/>
            <a:ext cx="8735933" cy="4907995"/>
            <a:chOff x="166825" y="131055"/>
            <a:chExt cx="8735933" cy="4907995"/>
          </a:xfrm>
        </p:grpSpPr>
        <p:sp>
          <p:nvSpPr>
            <p:cNvPr id="3415" name="Google Shape;3415;p21"/>
            <p:cNvSpPr/>
            <p:nvPr/>
          </p:nvSpPr>
          <p:spPr>
            <a:xfrm>
              <a:off x="178425" y="34231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16" name="Google Shape;3416;p21"/>
            <p:cNvSpPr/>
            <p:nvPr/>
          </p:nvSpPr>
          <p:spPr>
            <a:xfrm>
              <a:off x="939575" y="48713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17" name="Google Shape;3417;p21"/>
            <p:cNvSpPr/>
            <p:nvPr/>
          </p:nvSpPr>
          <p:spPr>
            <a:xfrm>
              <a:off x="279250" y="35782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18" name="Google Shape;3418;p21"/>
            <p:cNvSpPr/>
            <p:nvPr/>
          </p:nvSpPr>
          <p:spPr>
            <a:xfrm>
              <a:off x="923975" y="4709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19" name="Google Shape;3419;p21"/>
            <p:cNvSpPr/>
            <p:nvPr/>
          </p:nvSpPr>
          <p:spPr>
            <a:xfrm>
              <a:off x="2120375" y="2925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0" name="Google Shape;3420;p21"/>
            <p:cNvSpPr/>
            <p:nvPr/>
          </p:nvSpPr>
          <p:spPr>
            <a:xfrm>
              <a:off x="376250"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1" name="Google Shape;3421;p21"/>
            <p:cNvSpPr/>
            <p:nvPr/>
          </p:nvSpPr>
          <p:spPr>
            <a:xfrm>
              <a:off x="166825"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2" name="Google Shape;3422;p21"/>
            <p:cNvSpPr/>
            <p:nvPr/>
          </p:nvSpPr>
          <p:spPr>
            <a:xfrm>
              <a:off x="3588693" y="1310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3" name="Google Shape;3423;p21"/>
            <p:cNvSpPr/>
            <p:nvPr/>
          </p:nvSpPr>
          <p:spPr>
            <a:xfrm>
              <a:off x="3512143" y="2879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4" name="Google Shape;3424;p21"/>
            <p:cNvSpPr/>
            <p:nvPr/>
          </p:nvSpPr>
          <p:spPr>
            <a:xfrm flipH="1">
              <a:off x="8799658" y="39565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5" name="Google Shape;3425;p21"/>
            <p:cNvSpPr/>
            <p:nvPr/>
          </p:nvSpPr>
          <p:spPr>
            <a:xfrm flipH="1">
              <a:off x="8038508" y="49475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6" name="Google Shape;3426;p21"/>
            <p:cNvSpPr/>
            <p:nvPr/>
          </p:nvSpPr>
          <p:spPr>
            <a:xfrm flipH="1">
              <a:off x="8744733" y="4111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7" name="Google Shape;3427;p21"/>
            <p:cNvSpPr/>
            <p:nvPr/>
          </p:nvSpPr>
          <p:spPr>
            <a:xfrm flipH="1">
              <a:off x="81000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8" name="Google Shape;3428;p21"/>
            <p:cNvSpPr/>
            <p:nvPr/>
          </p:nvSpPr>
          <p:spPr>
            <a:xfrm flipH="1">
              <a:off x="6903608" y="2925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29" name="Google Shape;3429;p21"/>
            <p:cNvSpPr/>
            <p:nvPr/>
          </p:nvSpPr>
          <p:spPr>
            <a:xfrm flipH="1">
              <a:off x="8601833"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30" name="Google Shape;3430;p21"/>
            <p:cNvSpPr/>
            <p:nvPr/>
          </p:nvSpPr>
          <p:spPr>
            <a:xfrm flipH="1">
              <a:off x="8857158"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31" name="Google Shape;3431;p21"/>
            <p:cNvSpPr/>
            <p:nvPr/>
          </p:nvSpPr>
          <p:spPr>
            <a:xfrm flipH="1">
              <a:off x="5389391" y="1310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432" name="Google Shape;3432;p21"/>
            <p:cNvSpPr/>
            <p:nvPr/>
          </p:nvSpPr>
          <p:spPr>
            <a:xfrm flipH="1">
              <a:off x="5511841" y="2879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3433" name="Google Shape;3433;p21"/>
          <p:cNvGrpSpPr/>
          <p:nvPr/>
        </p:nvGrpSpPr>
        <p:grpSpPr>
          <a:xfrm>
            <a:off x="-305759" y="-969897"/>
            <a:ext cx="9909931" cy="6434174"/>
            <a:chOff x="-305759" y="-969897"/>
            <a:chExt cx="9909931" cy="6434174"/>
          </a:xfrm>
        </p:grpSpPr>
        <p:grpSp>
          <p:nvGrpSpPr>
            <p:cNvPr id="3434" name="Google Shape;3434;p21"/>
            <p:cNvGrpSpPr/>
            <p:nvPr/>
          </p:nvGrpSpPr>
          <p:grpSpPr>
            <a:xfrm rot="10800000">
              <a:off x="8427669" y="2107611"/>
              <a:ext cx="827834" cy="1036954"/>
              <a:chOff x="6832440" y="4075560"/>
              <a:chExt cx="601143" cy="752998"/>
            </a:xfrm>
          </p:grpSpPr>
          <p:sp>
            <p:nvSpPr>
              <p:cNvPr id="3435" name="Google Shape;3435;p21"/>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21"/>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21"/>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21"/>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21"/>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21"/>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21"/>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21"/>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21"/>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21"/>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21"/>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21"/>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21"/>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21"/>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9" name="Google Shape;3449;p21"/>
              <p:cNvGrpSpPr/>
              <p:nvPr/>
            </p:nvGrpSpPr>
            <p:grpSpPr>
              <a:xfrm>
                <a:off x="6880320" y="4104360"/>
                <a:ext cx="528542" cy="540344"/>
                <a:chOff x="6880320" y="4104360"/>
                <a:chExt cx="528542" cy="540344"/>
              </a:xfrm>
            </p:grpSpPr>
            <p:sp>
              <p:nvSpPr>
                <p:cNvPr id="3450" name="Google Shape;3450;p21"/>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21"/>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21"/>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21"/>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21"/>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21"/>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21"/>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57" name="Google Shape;3457;p21"/>
            <p:cNvGrpSpPr/>
            <p:nvPr/>
          </p:nvGrpSpPr>
          <p:grpSpPr>
            <a:xfrm flipH="1" rot="-9372277">
              <a:off x="8382010" y="3924501"/>
              <a:ext cx="1071106" cy="974521"/>
              <a:chOff x="4401043" y="3221280"/>
              <a:chExt cx="833805" cy="758564"/>
            </a:xfrm>
          </p:grpSpPr>
          <p:sp>
            <p:nvSpPr>
              <p:cNvPr id="3458" name="Google Shape;3458;p21"/>
              <p:cNvSpPr/>
              <p:nvPr/>
            </p:nvSpPr>
            <p:spPr>
              <a:xfrm>
                <a:off x="4443163" y="3668374"/>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21"/>
              <p:cNvSpPr/>
              <p:nvPr/>
            </p:nvSpPr>
            <p:spPr>
              <a:xfrm>
                <a:off x="4401043" y="3539494"/>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21"/>
              <p:cNvSpPr/>
              <p:nvPr/>
            </p:nvSpPr>
            <p:spPr>
              <a:xfrm>
                <a:off x="4460803" y="3408094"/>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2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2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21"/>
              <p:cNvSpPr/>
              <p:nvPr/>
            </p:nvSpPr>
            <p:spPr>
              <a:xfrm>
                <a:off x="4587883" y="3299014"/>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2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2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2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2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2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2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2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2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2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2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21"/>
            <p:cNvGrpSpPr/>
            <p:nvPr/>
          </p:nvGrpSpPr>
          <p:grpSpPr>
            <a:xfrm flipH="1" rot="10800000">
              <a:off x="7083138" y="-415544"/>
              <a:ext cx="883138" cy="1372703"/>
              <a:chOff x="2034975" y="2853165"/>
              <a:chExt cx="490060" cy="761724"/>
            </a:xfrm>
          </p:grpSpPr>
          <p:grpSp>
            <p:nvGrpSpPr>
              <p:cNvPr id="3475" name="Google Shape;3475;p21"/>
              <p:cNvGrpSpPr/>
              <p:nvPr/>
            </p:nvGrpSpPr>
            <p:grpSpPr>
              <a:xfrm>
                <a:off x="2298855" y="2853165"/>
                <a:ext cx="226180" cy="761724"/>
                <a:chOff x="4148280" y="2615040"/>
                <a:chExt cx="226180" cy="761724"/>
              </a:xfrm>
            </p:grpSpPr>
            <p:sp>
              <p:nvSpPr>
                <p:cNvPr id="3476" name="Google Shape;3476;p21"/>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21"/>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21"/>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21"/>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21"/>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21"/>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21"/>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21"/>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21"/>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21"/>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21"/>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21"/>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21"/>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21"/>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21"/>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21"/>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2" name="Google Shape;3492;p21"/>
              <p:cNvGrpSpPr/>
              <p:nvPr/>
            </p:nvGrpSpPr>
            <p:grpSpPr>
              <a:xfrm>
                <a:off x="2034975" y="2998245"/>
                <a:ext cx="455062" cy="615718"/>
                <a:chOff x="3884400" y="2760120"/>
                <a:chExt cx="455062" cy="615718"/>
              </a:xfrm>
            </p:grpSpPr>
            <p:sp>
              <p:nvSpPr>
                <p:cNvPr id="3493" name="Google Shape;3493;p21"/>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21"/>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21"/>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21"/>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21"/>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21"/>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21"/>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21"/>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21"/>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21"/>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21"/>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21"/>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21"/>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21"/>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21"/>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21"/>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9" name="Google Shape;3509;p21"/>
            <p:cNvGrpSpPr/>
            <p:nvPr/>
          </p:nvGrpSpPr>
          <p:grpSpPr>
            <a:xfrm flipH="1" rot="-8303578">
              <a:off x="8797900" y="807832"/>
              <a:ext cx="401767" cy="1167597"/>
              <a:chOff x="3585600" y="2574720"/>
              <a:chExt cx="290642" cy="844651"/>
            </a:xfrm>
          </p:grpSpPr>
          <p:sp>
            <p:nvSpPr>
              <p:cNvPr id="3510" name="Google Shape;3510;p21"/>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21"/>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21"/>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21"/>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21"/>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21"/>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21"/>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21"/>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21"/>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21"/>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21"/>
            <p:cNvGrpSpPr/>
            <p:nvPr/>
          </p:nvGrpSpPr>
          <p:grpSpPr>
            <a:xfrm flipH="1" rot="-1877061">
              <a:off x="7290598" y="4243882"/>
              <a:ext cx="401750" cy="1167547"/>
              <a:chOff x="3585600" y="2574720"/>
              <a:chExt cx="290642" cy="844651"/>
            </a:xfrm>
          </p:grpSpPr>
          <p:sp>
            <p:nvSpPr>
              <p:cNvPr id="3521" name="Google Shape;3521;p21"/>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21"/>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21"/>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21"/>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21"/>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21"/>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21"/>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21"/>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21"/>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21"/>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1" name="Google Shape;3531;p21"/>
            <p:cNvGrpSpPr/>
            <p:nvPr/>
          </p:nvGrpSpPr>
          <p:grpSpPr>
            <a:xfrm rot="10800000">
              <a:off x="7740568" y="-340651"/>
              <a:ext cx="1634770" cy="1544370"/>
              <a:chOff x="1966680" y="4295520"/>
              <a:chExt cx="1185475" cy="1119920"/>
            </a:xfrm>
          </p:grpSpPr>
          <p:sp>
            <p:nvSpPr>
              <p:cNvPr id="3532" name="Google Shape;3532;p21"/>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21"/>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21"/>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21"/>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21"/>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21"/>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21"/>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21"/>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21"/>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21"/>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21"/>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21"/>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21"/>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21"/>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21"/>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21"/>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21"/>
            <p:cNvGrpSpPr/>
            <p:nvPr/>
          </p:nvGrpSpPr>
          <p:grpSpPr>
            <a:xfrm>
              <a:off x="-185604" y="2906661"/>
              <a:ext cx="827834" cy="1036954"/>
              <a:chOff x="6832440" y="4075560"/>
              <a:chExt cx="601143" cy="752998"/>
            </a:xfrm>
          </p:grpSpPr>
          <p:sp>
            <p:nvSpPr>
              <p:cNvPr id="3549" name="Google Shape;3549;p21"/>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21"/>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21"/>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21"/>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21"/>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21"/>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21"/>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21"/>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21"/>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21"/>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21"/>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21"/>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21"/>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21"/>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3" name="Google Shape;3563;p21"/>
              <p:cNvGrpSpPr/>
              <p:nvPr/>
            </p:nvGrpSpPr>
            <p:grpSpPr>
              <a:xfrm>
                <a:off x="6880320" y="4104360"/>
                <a:ext cx="528542" cy="540344"/>
                <a:chOff x="6880320" y="4104360"/>
                <a:chExt cx="528542" cy="540344"/>
              </a:xfrm>
            </p:grpSpPr>
            <p:sp>
              <p:nvSpPr>
                <p:cNvPr id="3564" name="Google Shape;3564;p21"/>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21"/>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21"/>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21"/>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21"/>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21"/>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21"/>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1" name="Google Shape;3571;p21"/>
            <p:cNvGrpSpPr/>
            <p:nvPr/>
          </p:nvGrpSpPr>
          <p:grpSpPr>
            <a:xfrm flipH="1" rot="10800000">
              <a:off x="13956" y="-969897"/>
              <a:ext cx="1072558" cy="2018973"/>
              <a:chOff x="8193600" y="4707000"/>
              <a:chExt cx="714515" cy="1344996"/>
            </a:xfrm>
          </p:grpSpPr>
          <p:sp>
            <p:nvSpPr>
              <p:cNvPr id="3572" name="Google Shape;3572;p21"/>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21"/>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21"/>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21"/>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21"/>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7" name="Google Shape;3577;p21"/>
              <p:cNvGrpSpPr/>
              <p:nvPr/>
            </p:nvGrpSpPr>
            <p:grpSpPr>
              <a:xfrm>
                <a:off x="8403840" y="4707000"/>
                <a:ext cx="504275" cy="608300"/>
                <a:chOff x="8403840" y="4707000"/>
                <a:chExt cx="504275" cy="608300"/>
              </a:xfrm>
            </p:grpSpPr>
            <p:sp>
              <p:nvSpPr>
                <p:cNvPr id="3578" name="Google Shape;3578;p21"/>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21"/>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21"/>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21"/>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21"/>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21"/>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21"/>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21"/>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21"/>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7" name="Google Shape;3587;p21"/>
            <p:cNvGrpSpPr/>
            <p:nvPr/>
          </p:nvGrpSpPr>
          <p:grpSpPr>
            <a:xfrm flipH="1">
              <a:off x="-305759" y="1107180"/>
              <a:ext cx="834927" cy="761110"/>
              <a:chOff x="4399920" y="3221280"/>
              <a:chExt cx="834927" cy="761110"/>
            </a:xfrm>
          </p:grpSpPr>
          <p:sp>
            <p:nvSpPr>
              <p:cNvPr id="3588" name="Google Shape;3588;p21"/>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21"/>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21"/>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2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2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21"/>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2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2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2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2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2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2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2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2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2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2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21"/>
            <p:cNvGrpSpPr/>
            <p:nvPr/>
          </p:nvGrpSpPr>
          <p:grpSpPr>
            <a:xfrm rot="10800000">
              <a:off x="1103298" y="-415544"/>
              <a:ext cx="883138" cy="1372703"/>
              <a:chOff x="2034975" y="2853165"/>
              <a:chExt cx="490060" cy="761724"/>
            </a:xfrm>
          </p:grpSpPr>
          <p:grpSp>
            <p:nvGrpSpPr>
              <p:cNvPr id="3605" name="Google Shape;3605;p21"/>
              <p:cNvGrpSpPr/>
              <p:nvPr/>
            </p:nvGrpSpPr>
            <p:grpSpPr>
              <a:xfrm>
                <a:off x="2298855" y="2853165"/>
                <a:ext cx="226180" cy="761724"/>
                <a:chOff x="4148280" y="2615040"/>
                <a:chExt cx="226180" cy="761724"/>
              </a:xfrm>
            </p:grpSpPr>
            <p:sp>
              <p:nvSpPr>
                <p:cNvPr id="3606" name="Google Shape;3606;p21"/>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21"/>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21"/>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21"/>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21"/>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21"/>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21"/>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21"/>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21"/>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21"/>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21"/>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21"/>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21"/>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21"/>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21"/>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21"/>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21"/>
              <p:cNvGrpSpPr/>
              <p:nvPr/>
            </p:nvGrpSpPr>
            <p:grpSpPr>
              <a:xfrm>
                <a:off x="2034975" y="2998245"/>
                <a:ext cx="455062" cy="615718"/>
                <a:chOff x="3884400" y="2760120"/>
                <a:chExt cx="455062" cy="615718"/>
              </a:xfrm>
            </p:grpSpPr>
            <p:sp>
              <p:nvSpPr>
                <p:cNvPr id="3623" name="Google Shape;3623;p21"/>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21"/>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21"/>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21"/>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21"/>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21"/>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21"/>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21"/>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21"/>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21"/>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21"/>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21"/>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21"/>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21"/>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21"/>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21"/>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9" name="Google Shape;3639;p21"/>
            <p:cNvGrpSpPr/>
            <p:nvPr/>
          </p:nvGrpSpPr>
          <p:grpSpPr>
            <a:xfrm>
              <a:off x="-22319" y="4224438"/>
              <a:ext cx="401754" cy="1167562"/>
              <a:chOff x="3585600" y="2574720"/>
              <a:chExt cx="290642" cy="844651"/>
            </a:xfrm>
          </p:grpSpPr>
          <p:sp>
            <p:nvSpPr>
              <p:cNvPr id="3640" name="Google Shape;3640;p21"/>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21"/>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21"/>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21"/>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21"/>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21"/>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21"/>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21"/>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21"/>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21"/>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0" name="Google Shape;3650;p21"/>
            <p:cNvGrpSpPr/>
            <p:nvPr/>
          </p:nvGrpSpPr>
          <p:grpSpPr>
            <a:xfrm flipH="1">
              <a:off x="2157591" y="-259170"/>
              <a:ext cx="834927" cy="761110"/>
              <a:chOff x="4399920" y="3221280"/>
              <a:chExt cx="834927" cy="761110"/>
            </a:xfrm>
          </p:grpSpPr>
          <p:sp>
            <p:nvSpPr>
              <p:cNvPr id="3651" name="Google Shape;3651;p21"/>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21"/>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21"/>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21"/>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21"/>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21"/>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21"/>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21"/>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21"/>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21"/>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21"/>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21"/>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21"/>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21"/>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21"/>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21"/>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21"/>
            <p:cNvGrpSpPr/>
            <p:nvPr/>
          </p:nvGrpSpPr>
          <p:grpSpPr>
            <a:xfrm flipH="1" rot="-6732838">
              <a:off x="6199382" y="-396278"/>
              <a:ext cx="401753" cy="1167558"/>
              <a:chOff x="3585600" y="2574720"/>
              <a:chExt cx="290642" cy="844651"/>
            </a:xfrm>
          </p:grpSpPr>
          <p:sp>
            <p:nvSpPr>
              <p:cNvPr id="3668" name="Google Shape;3668;p21"/>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21"/>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21"/>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21"/>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21"/>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21"/>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21"/>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21"/>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21"/>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21"/>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21"/>
            <p:cNvGrpSpPr/>
            <p:nvPr/>
          </p:nvGrpSpPr>
          <p:grpSpPr>
            <a:xfrm>
              <a:off x="1270642" y="4528178"/>
              <a:ext cx="998442" cy="936099"/>
              <a:chOff x="7853400" y="3861360"/>
              <a:chExt cx="725033" cy="679761"/>
            </a:xfrm>
          </p:grpSpPr>
          <p:sp>
            <p:nvSpPr>
              <p:cNvPr id="3679" name="Google Shape;3679;p21"/>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21"/>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21"/>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21"/>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21"/>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21"/>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21"/>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21"/>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21"/>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21"/>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21"/>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21"/>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21"/>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21"/>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21"/>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4" name="Google Shape;3694;p21"/>
              <p:cNvGrpSpPr/>
              <p:nvPr/>
            </p:nvGrpSpPr>
            <p:grpSpPr>
              <a:xfrm>
                <a:off x="8168760" y="4152600"/>
                <a:ext cx="97197" cy="101167"/>
                <a:chOff x="8168760" y="4152600"/>
                <a:chExt cx="97197" cy="101167"/>
              </a:xfrm>
            </p:grpSpPr>
            <p:sp>
              <p:nvSpPr>
                <p:cNvPr id="3695" name="Google Shape;3695;p21"/>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21"/>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21"/>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21"/>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21"/>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21"/>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21"/>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21"/>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21"/>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21"/>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21"/>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21"/>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21"/>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21"/>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09" name="Google Shape;3709;p21"/>
            <p:cNvGrpSpPr/>
            <p:nvPr/>
          </p:nvGrpSpPr>
          <p:grpSpPr>
            <a:xfrm>
              <a:off x="4121640" y="-569302"/>
              <a:ext cx="932654" cy="973217"/>
              <a:chOff x="4274214" y="-493115"/>
              <a:chExt cx="839548" cy="877879"/>
            </a:xfrm>
          </p:grpSpPr>
          <p:grpSp>
            <p:nvGrpSpPr>
              <p:cNvPr id="3710" name="Google Shape;3710;p21"/>
              <p:cNvGrpSpPr/>
              <p:nvPr/>
            </p:nvGrpSpPr>
            <p:grpSpPr>
              <a:xfrm flipH="1" rot="10800000">
                <a:off x="4709608" y="-493115"/>
                <a:ext cx="404154" cy="877879"/>
                <a:chOff x="3534120" y="5131440"/>
                <a:chExt cx="547634" cy="1193095"/>
              </a:xfrm>
            </p:grpSpPr>
            <p:sp>
              <p:nvSpPr>
                <p:cNvPr id="3711" name="Google Shape;3711;p21"/>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21"/>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21"/>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21"/>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21"/>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21"/>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21"/>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21"/>
              <p:cNvGrpSpPr/>
              <p:nvPr/>
            </p:nvGrpSpPr>
            <p:grpSpPr>
              <a:xfrm flipH="1" rot="10800000">
                <a:off x="4274214" y="-340970"/>
                <a:ext cx="520878" cy="722266"/>
                <a:chOff x="3331080" y="5247360"/>
                <a:chExt cx="705797" cy="981606"/>
              </a:xfrm>
            </p:grpSpPr>
            <p:sp>
              <p:nvSpPr>
                <p:cNvPr id="3719" name="Google Shape;3719;p21"/>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21"/>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21"/>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722" name="Shape 3722"/>
        <p:cNvGrpSpPr/>
        <p:nvPr/>
      </p:nvGrpSpPr>
      <p:grpSpPr>
        <a:xfrm>
          <a:off x="0" y="0"/>
          <a:ext cx="0" cy="0"/>
          <a:chOff x="0" y="0"/>
          <a:chExt cx="0" cy="0"/>
        </a:xfrm>
      </p:grpSpPr>
      <p:grpSp>
        <p:nvGrpSpPr>
          <p:cNvPr id="3723" name="Google Shape;3723;p22"/>
          <p:cNvGrpSpPr/>
          <p:nvPr/>
        </p:nvGrpSpPr>
        <p:grpSpPr>
          <a:xfrm>
            <a:off x="-268684" y="-489330"/>
            <a:ext cx="9654805" cy="5736844"/>
            <a:chOff x="-268684" y="-489330"/>
            <a:chExt cx="9654805" cy="5736844"/>
          </a:xfrm>
        </p:grpSpPr>
        <p:grpSp>
          <p:nvGrpSpPr>
            <p:cNvPr id="3724" name="Google Shape;3724;p22"/>
            <p:cNvGrpSpPr/>
            <p:nvPr/>
          </p:nvGrpSpPr>
          <p:grpSpPr>
            <a:xfrm flipH="1" rot="10800000">
              <a:off x="-268684" y="-489330"/>
              <a:ext cx="1718070" cy="5736844"/>
              <a:chOff x="-268684" y="-32130"/>
              <a:chExt cx="1718070" cy="5736844"/>
            </a:xfrm>
          </p:grpSpPr>
          <p:grpSp>
            <p:nvGrpSpPr>
              <p:cNvPr id="3725" name="Google Shape;3725;p22"/>
              <p:cNvGrpSpPr/>
              <p:nvPr/>
            </p:nvGrpSpPr>
            <p:grpSpPr>
              <a:xfrm rot="477410">
                <a:off x="-103862" y="3261569"/>
                <a:ext cx="1072595" cy="2019044"/>
                <a:chOff x="8193600" y="4707000"/>
                <a:chExt cx="714515" cy="1344996"/>
              </a:xfrm>
            </p:grpSpPr>
            <p:sp>
              <p:nvSpPr>
                <p:cNvPr id="3726" name="Google Shape;3726;p22"/>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22"/>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22"/>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22"/>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22"/>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1" name="Google Shape;3731;p22"/>
                <p:cNvGrpSpPr/>
                <p:nvPr/>
              </p:nvGrpSpPr>
              <p:grpSpPr>
                <a:xfrm>
                  <a:off x="8403840" y="4707000"/>
                  <a:ext cx="504275" cy="608300"/>
                  <a:chOff x="8403840" y="4707000"/>
                  <a:chExt cx="504275" cy="608300"/>
                </a:xfrm>
              </p:grpSpPr>
              <p:sp>
                <p:nvSpPr>
                  <p:cNvPr id="3732" name="Google Shape;3732;p22"/>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22"/>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22"/>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22"/>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22"/>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22"/>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22"/>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22"/>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22"/>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1" name="Google Shape;3741;p22"/>
              <p:cNvGrpSpPr/>
              <p:nvPr/>
            </p:nvGrpSpPr>
            <p:grpSpPr>
              <a:xfrm flipH="1">
                <a:off x="-268684" y="2283355"/>
                <a:ext cx="834927" cy="761110"/>
                <a:chOff x="4399920" y="3221280"/>
                <a:chExt cx="834927" cy="761110"/>
              </a:xfrm>
            </p:grpSpPr>
            <p:sp>
              <p:nvSpPr>
                <p:cNvPr id="3742" name="Google Shape;3742;p22"/>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22"/>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22"/>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22"/>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22"/>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22"/>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22"/>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22"/>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22"/>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22"/>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22"/>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22"/>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22"/>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22"/>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22"/>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22"/>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8" name="Google Shape;3758;p22"/>
              <p:cNvGrpSpPr/>
              <p:nvPr/>
            </p:nvGrpSpPr>
            <p:grpSpPr>
              <a:xfrm flipH="1">
                <a:off x="566248" y="4332011"/>
                <a:ext cx="883138" cy="1372703"/>
                <a:chOff x="2034975" y="2853165"/>
                <a:chExt cx="490060" cy="761724"/>
              </a:xfrm>
            </p:grpSpPr>
            <p:grpSp>
              <p:nvGrpSpPr>
                <p:cNvPr id="3759" name="Google Shape;3759;p22"/>
                <p:cNvGrpSpPr/>
                <p:nvPr/>
              </p:nvGrpSpPr>
              <p:grpSpPr>
                <a:xfrm>
                  <a:off x="2298855" y="2853165"/>
                  <a:ext cx="226180" cy="761724"/>
                  <a:chOff x="4148280" y="2615040"/>
                  <a:chExt cx="226180" cy="761724"/>
                </a:xfrm>
              </p:grpSpPr>
              <p:sp>
                <p:nvSpPr>
                  <p:cNvPr id="3760" name="Google Shape;3760;p22"/>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22"/>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22"/>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22"/>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22"/>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22"/>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22"/>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22"/>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22"/>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22"/>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22"/>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22"/>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22"/>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22"/>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22"/>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22"/>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6" name="Google Shape;3776;p22"/>
                <p:cNvGrpSpPr/>
                <p:nvPr/>
              </p:nvGrpSpPr>
              <p:grpSpPr>
                <a:xfrm>
                  <a:off x="2034975" y="2998245"/>
                  <a:ext cx="455062" cy="615718"/>
                  <a:chOff x="3884400" y="2760120"/>
                  <a:chExt cx="455062" cy="615718"/>
                </a:xfrm>
              </p:grpSpPr>
              <p:sp>
                <p:nvSpPr>
                  <p:cNvPr id="3777" name="Google Shape;3777;p22"/>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22"/>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22"/>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22"/>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22"/>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22"/>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22"/>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22"/>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22"/>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22"/>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22"/>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22"/>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22"/>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22"/>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22"/>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22"/>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3" name="Google Shape;3793;p22"/>
              <p:cNvGrpSpPr/>
              <p:nvPr/>
            </p:nvGrpSpPr>
            <p:grpSpPr>
              <a:xfrm rot="2471226">
                <a:off x="231556" y="-44297"/>
                <a:ext cx="401767" cy="1167597"/>
                <a:chOff x="3585600" y="2574720"/>
                <a:chExt cx="290642" cy="844651"/>
              </a:xfrm>
            </p:grpSpPr>
            <p:sp>
              <p:nvSpPr>
                <p:cNvPr id="3794" name="Google Shape;3794;p2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2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2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2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2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2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2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2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2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2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4" name="Google Shape;3804;p22"/>
            <p:cNvGrpSpPr/>
            <p:nvPr/>
          </p:nvGrpSpPr>
          <p:grpSpPr>
            <a:xfrm rot="10800000">
              <a:off x="7668050" y="-489330"/>
              <a:ext cx="1718070" cy="5736844"/>
              <a:chOff x="-268684" y="-32130"/>
              <a:chExt cx="1718070" cy="5736844"/>
            </a:xfrm>
          </p:grpSpPr>
          <p:grpSp>
            <p:nvGrpSpPr>
              <p:cNvPr id="3805" name="Google Shape;3805;p22"/>
              <p:cNvGrpSpPr/>
              <p:nvPr/>
            </p:nvGrpSpPr>
            <p:grpSpPr>
              <a:xfrm rot="477410">
                <a:off x="-103862" y="3261569"/>
                <a:ext cx="1072595" cy="2019044"/>
                <a:chOff x="8193600" y="4707000"/>
                <a:chExt cx="714515" cy="1344996"/>
              </a:xfrm>
            </p:grpSpPr>
            <p:sp>
              <p:nvSpPr>
                <p:cNvPr id="3806" name="Google Shape;3806;p22"/>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22"/>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22"/>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22"/>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22"/>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1" name="Google Shape;3811;p22"/>
                <p:cNvGrpSpPr/>
                <p:nvPr/>
              </p:nvGrpSpPr>
              <p:grpSpPr>
                <a:xfrm>
                  <a:off x="8403840" y="4707000"/>
                  <a:ext cx="504275" cy="608300"/>
                  <a:chOff x="8403840" y="4707000"/>
                  <a:chExt cx="504275" cy="608300"/>
                </a:xfrm>
              </p:grpSpPr>
              <p:sp>
                <p:nvSpPr>
                  <p:cNvPr id="3812" name="Google Shape;3812;p22"/>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22"/>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22"/>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22"/>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22"/>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22"/>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22"/>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22"/>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22"/>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1" name="Google Shape;3821;p22"/>
              <p:cNvGrpSpPr/>
              <p:nvPr/>
            </p:nvGrpSpPr>
            <p:grpSpPr>
              <a:xfrm flipH="1">
                <a:off x="-268684" y="2283355"/>
                <a:ext cx="834927" cy="761110"/>
                <a:chOff x="4399920" y="3221280"/>
                <a:chExt cx="834927" cy="761110"/>
              </a:xfrm>
            </p:grpSpPr>
            <p:sp>
              <p:nvSpPr>
                <p:cNvPr id="3822" name="Google Shape;3822;p22"/>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22"/>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22"/>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22"/>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22"/>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22"/>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22"/>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22"/>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22"/>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22"/>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22"/>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22"/>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22"/>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22"/>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22"/>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22"/>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22"/>
              <p:cNvGrpSpPr/>
              <p:nvPr/>
            </p:nvGrpSpPr>
            <p:grpSpPr>
              <a:xfrm flipH="1">
                <a:off x="566248" y="4332011"/>
                <a:ext cx="883138" cy="1372703"/>
                <a:chOff x="2034975" y="2853165"/>
                <a:chExt cx="490060" cy="761724"/>
              </a:xfrm>
            </p:grpSpPr>
            <p:grpSp>
              <p:nvGrpSpPr>
                <p:cNvPr id="3839" name="Google Shape;3839;p22"/>
                <p:cNvGrpSpPr/>
                <p:nvPr/>
              </p:nvGrpSpPr>
              <p:grpSpPr>
                <a:xfrm>
                  <a:off x="2298855" y="2853165"/>
                  <a:ext cx="226180" cy="761724"/>
                  <a:chOff x="4148280" y="2615040"/>
                  <a:chExt cx="226180" cy="761724"/>
                </a:xfrm>
              </p:grpSpPr>
              <p:sp>
                <p:nvSpPr>
                  <p:cNvPr id="3840" name="Google Shape;3840;p22"/>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22"/>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22"/>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22"/>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22"/>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22"/>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22"/>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22"/>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22"/>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22"/>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22"/>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22"/>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22"/>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22"/>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22"/>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22"/>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22"/>
                <p:cNvGrpSpPr/>
                <p:nvPr/>
              </p:nvGrpSpPr>
              <p:grpSpPr>
                <a:xfrm>
                  <a:off x="2034975" y="2998245"/>
                  <a:ext cx="455062" cy="615718"/>
                  <a:chOff x="3884400" y="2760120"/>
                  <a:chExt cx="455062" cy="615718"/>
                </a:xfrm>
              </p:grpSpPr>
              <p:sp>
                <p:nvSpPr>
                  <p:cNvPr id="3857" name="Google Shape;3857;p22"/>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22"/>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22"/>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22"/>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22"/>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22"/>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22"/>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22"/>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22"/>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22"/>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22"/>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22"/>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22"/>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22"/>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22"/>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22"/>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3" name="Google Shape;3873;p22"/>
              <p:cNvGrpSpPr/>
              <p:nvPr/>
            </p:nvGrpSpPr>
            <p:grpSpPr>
              <a:xfrm rot="2471226">
                <a:off x="231556" y="-44297"/>
                <a:ext cx="401767" cy="1167597"/>
                <a:chOff x="3585600" y="2574720"/>
                <a:chExt cx="290642" cy="844651"/>
              </a:xfrm>
            </p:grpSpPr>
            <p:sp>
              <p:nvSpPr>
                <p:cNvPr id="3874" name="Google Shape;3874;p2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2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2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2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2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2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2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2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2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2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84" name="Google Shape;3884;p22"/>
          <p:cNvGrpSpPr/>
          <p:nvPr/>
        </p:nvGrpSpPr>
        <p:grpSpPr>
          <a:xfrm flipH="1" rot="10800000">
            <a:off x="71446" y="144444"/>
            <a:ext cx="8974545" cy="4691275"/>
            <a:chOff x="71446" y="220644"/>
            <a:chExt cx="8974545" cy="4691275"/>
          </a:xfrm>
        </p:grpSpPr>
        <p:grpSp>
          <p:nvGrpSpPr>
            <p:cNvPr id="3885" name="Google Shape;3885;p22"/>
            <p:cNvGrpSpPr/>
            <p:nvPr/>
          </p:nvGrpSpPr>
          <p:grpSpPr>
            <a:xfrm rot="10800000">
              <a:off x="71446" y="220644"/>
              <a:ext cx="1484925" cy="4691275"/>
              <a:chOff x="7513208" y="140150"/>
              <a:chExt cx="1484925" cy="4691275"/>
            </a:xfrm>
          </p:grpSpPr>
          <p:sp>
            <p:nvSpPr>
              <p:cNvPr id="3886" name="Google Shape;3886;p22"/>
              <p:cNvSpPr/>
              <p:nvPr/>
            </p:nvSpPr>
            <p:spPr>
              <a:xfrm flipH="1">
                <a:off x="8723458" y="38803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87" name="Google Shape;3887;p22"/>
              <p:cNvSpPr/>
              <p:nvPr/>
            </p:nvSpPr>
            <p:spPr>
              <a:xfrm flipH="1">
                <a:off x="8592333" y="3806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88" name="Google Shape;3888;p22"/>
              <p:cNvSpPr/>
              <p:nvPr/>
            </p:nvSpPr>
            <p:spPr>
              <a:xfrm flipH="1">
                <a:off x="81000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89" name="Google Shape;3889;p22"/>
              <p:cNvSpPr/>
              <p:nvPr/>
            </p:nvSpPr>
            <p:spPr>
              <a:xfrm flipH="1">
                <a:off x="75132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0" name="Google Shape;3890;p22"/>
              <p:cNvSpPr/>
              <p:nvPr/>
            </p:nvSpPr>
            <p:spPr>
              <a:xfrm flipH="1">
                <a:off x="8906633" y="1576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1" name="Google Shape;3891;p22"/>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3892" name="Google Shape;3892;p22"/>
            <p:cNvGrpSpPr/>
            <p:nvPr/>
          </p:nvGrpSpPr>
          <p:grpSpPr>
            <a:xfrm flipH="1" rot="10800000">
              <a:off x="7408666" y="220644"/>
              <a:ext cx="1637325" cy="4691275"/>
              <a:chOff x="7360808" y="140150"/>
              <a:chExt cx="1637325" cy="4691275"/>
            </a:xfrm>
          </p:grpSpPr>
          <p:sp>
            <p:nvSpPr>
              <p:cNvPr id="3893" name="Google Shape;3893;p22"/>
              <p:cNvSpPr/>
              <p:nvPr/>
            </p:nvSpPr>
            <p:spPr>
              <a:xfrm flipH="1">
                <a:off x="8723458" y="38803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4" name="Google Shape;3894;p22"/>
              <p:cNvSpPr/>
              <p:nvPr/>
            </p:nvSpPr>
            <p:spPr>
              <a:xfrm flipH="1">
                <a:off x="8592333" y="3806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5" name="Google Shape;3895;p22"/>
              <p:cNvSpPr/>
              <p:nvPr/>
            </p:nvSpPr>
            <p:spPr>
              <a:xfrm flipH="1">
                <a:off x="7795208"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6" name="Google Shape;3896;p22"/>
              <p:cNvSpPr/>
              <p:nvPr/>
            </p:nvSpPr>
            <p:spPr>
              <a:xfrm flipH="1">
                <a:off x="7360808" y="1401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7" name="Google Shape;3897;p22"/>
              <p:cNvSpPr/>
              <p:nvPr/>
            </p:nvSpPr>
            <p:spPr>
              <a:xfrm flipH="1">
                <a:off x="8906633" y="15767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3898" name="Google Shape;3898;p22"/>
              <p:cNvSpPr/>
              <p:nvPr/>
            </p:nvSpPr>
            <p:spPr>
              <a:xfrm flipH="1">
                <a:off x="8704758" y="28247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899" name="Shape 3899"/>
        <p:cNvGrpSpPr/>
        <p:nvPr/>
      </p:nvGrpSpPr>
      <p:grpSpPr>
        <a:xfrm>
          <a:off x="0" y="0"/>
          <a:ext cx="0" cy="0"/>
          <a:chOff x="0" y="0"/>
          <a:chExt cx="0" cy="0"/>
        </a:xfrm>
      </p:grpSpPr>
      <p:grpSp>
        <p:nvGrpSpPr>
          <p:cNvPr id="3900" name="Google Shape;3900;p23"/>
          <p:cNvGrpSpPr/>
          <p:nvPr/>
        </p:nvGrpSpPr>
        <p:grpSpPr>
          <a:xfrm>
            <a:off x="-218228" y="2191193"/>
            <a:ext cx="9566361" cy="3792407"/>
            <a:chOff x="-243754" y="2191193"/>
            <a:chExt cx="9566361" cy="3792407"/>
          </a:xfrm>
        </p:grpSpPr>
        <p:grpSp>
          <p:nvGrpSpPr>
            <p:cNvPr id="3901" name="Google Shape;3901;p23"/>
            <p:cNvGrpSpPr/>
            <p:nvPr/>
          </p:nvGrpSpPr>
          <p:grpSpPr>
            <a:xfrm>
              <a:off x="179404" y="4135953"/>
              <a:ext cx="998442" cy="936099"/>
              <a:chOff x="7853400" y="3861360"/>
              <a:chExt cx="725033" cy="679761"/>
            </a:xfrm>
          </p:grpSpPr>
          <p:sp>
            <p:nvSpPr>
              <p:cNvPr id="3902" name="Google Shape;3902;p23"/>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23"/>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23"/>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23"/>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23"/>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23"/>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23"/>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23"/>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23"/>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23"/>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23"/>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23"/>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23"/>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23"/>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23"/>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7" name="Google Shape;3917;p23"/>
              <p:cNvGrpSpPr/>
              <p:nvPr/>
            </p:nvGrpSpPr>
            <p:grpSpPr>
              <a:xfrm>
                <a:off x="8168760" y="4152600"/>
                <a:ext cx="97197" cy="101167"/>
                <a:chOff x="8168760" y="4152600"/>
                <a:chExt cx="97197" cy="101167"/>
              </a:xfrm>
            </p:grpSpPr>
            <p:sp>
              <p:nvSpPr>
                <p:cNvPr id="3918" name="Google Shape;3918;p23"/>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23"/>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23"/>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23"/>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23"/>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23"/>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23"/>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23"/>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23"/>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23"/>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23"/>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23"/>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23"/>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23"/>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2" name="Google Shape;3932;p23"/>
            <p:cNvGrpSpPr/>
            <p:nvPr/>
          </p:nvGrpSpPr>
          <p:grpSpPr>
            <a:xfrm rot="10800000">
              <a:off x="-243754" y="3087640"/>
              <a:ext cx="1349193" cy="988763"/>
              <a:chOff x="8589600" y="3435480"/>
              <a:chExt cx="822779" cy="602978"/>
            </a:xfrm>
          </p:grpSpPr>
          <p:sp>
            <p:nvSpPr>
              <p:cNvPr id="3933" name="Google Shape;3933;p23"/>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23"/>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23"/>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23"/>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23"/>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23"/>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23"/>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23"/>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23"/>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23"/>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23"/>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23"/>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23"/>
            <p:cNvGrpSpPr/>
            <p:nvPr/>
          </p:nvGrpSpPr>
          <p:grpSpPr>
            <a:xfrm flipH="1">
              <a:off x="2161124" y="4424625"/>
              <a:ext cx="998451" cy="1558974"/>
              <a:chOff x="6196320" y="1820160"/>
              <a:chExt cx="918370" cy="1433935"/>
            </a:xfrm>
          </p:grpSpPr>
          <p:sp>
            <p:nvSpPr>
              <p:cNvPr id="3946" name="Google Shape;3946;p23"/>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23"/>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23"/>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23"/>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0" name="Google Shape;3950;p23"/>
              <p:cNvGrpSpPr/>
              <p:nvPr/>
            </p:nvGrpSpPr>
            <p:grpSpPr>
              <a:xfrm>
                <a:off x="6519240" y="1850760"/>
                <a:ext cx="561018" cy="558793"/>
                <a:chOff x="6519240" y="1850760"/>
                <a:chExt cx="561018" cy="558793"/>
              </a:xfrm>
            </p:grpSpPr>
            <p:sp>
              <p:nvSpPr>
                <p:cNvPr id="3951" name="Google Shape;3951;p23"/>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23"/>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23"/>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23"/>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23"/>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23"/>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23"/>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23"/>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23"/>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0" name="Google Shape;3960;p23"/>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23"/>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23"/>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3" name="Google Shape;3963;p23"/>
              <p:cNvGrpSpPr/>
              <p:nvPr/>
            </p:nvGrpSpPr>
            <p:grpSpPr>
              <a:xfrm>
                <a:off x="6836400" y="1914120"/>
                <a:ext cx="128895" cy="117720"/>
                <a:chOff x="6836400" y="1914120"/>
                <a:chExt cx="128895" cy="117720"/>
              </a:xfrm>
            </p:grpSpPr>
            <p:sp>
              <p:nvSpPr>
                <p:cNvPr id="3964" name="Google Shape;3964;p23"/>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23"/>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23"/>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23"/>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23"/>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23"/>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23"/>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23"/>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23"/>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3" name="Google Shape;3973;p23"/>
            <p:cNvGrpSpPr/>
            <p:nvPr/>
          </p:nvGrpSpPr>
          <p:grpSpPr>
            <a:xfrm rot="2942388">
              <a:off x="3123037" y="4135947"/>
              <a:ext cx="846029" cy="1315023"/>
              <a:chOff x="2034975" y="2853165"/>
              <a:chExt cx="490060" cy="761724"/>
            </a:xfrm>
          </p:grpSpPr>
          <p:grpSp>
            <p:nvGrpSpPr>
              <p:cNvPr id="3974" name="Google Shape;3974;p23"/>
              <p:cNvGrpSpPr/>
              <p:nvPr/>
            </p:nvGrpSpPr>
            <p:grpSpPr>
              <a:xfrm>
                <a:off x="2298855" y="2853165"/>
                <a:ext cx="226180" cy="761724"/>
                <a:chOff x="4148280" y="2615040"/>
                <a:chExt cx="226180" cy="761724"/>
              </a:xfrm>
            </p:grpSpPr>
            <p:sp>
              <p:nvSpPr>
                <p:cNvPr id="3975" name="Google Shape;3975;p23"/>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23"/>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23"/>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23"/>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23"/>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23"/>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23"/>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23"/>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23"/>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23"/>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23"/>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23"/>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23"/>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23"/>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23"/>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23"/>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1" name="Google Shape;3991;p23"/>
              <p:cNvGrpSpPr/>
              <p:nvPr/>
            </p:nvGrpSpPr>
            <p:grpSpPr>
              <a:xfrm>
                <a:off x="2034975" y="2998245"/>
                <a:ext cx="455062" cy="615718"/>
                <a:chOff x="3884400" y="2760120"/>
                <a:chExt cx="455062" cy="615718"/>
              </a:xfrm>
            </p:grpSpPr>
            <p:sp>
              <p:nvSpPr>
                <p:cNvPr id="3992" name="Google Shape;3992;p23"/>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23"/>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23"/>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23"/>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23"/>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23"/>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23"/>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23"/>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23"/>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23"/>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23"/>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23"/>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23"/>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23"/>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23"/>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23"/>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8" name="Google Shape;4008;p23"/>
            <p:cNvGrpSpPr/>
            <p:nvPr/>
          </p:nvGrpSpPr>
          <p:grpSpPr>
            <a:xfrm rot="10800000">
              <a:off x="-94493" y="2191193"/>
              <a:ext cx="834927" cy="761110"/>
              <a:chOff x="4399920" y="3221280"/>
              <a:chExt cx="834927" cy="761110"/>
            </a:xfrm>
          </p:grpSpPr>
          <p:sp>
            <p:nvSpPr>
              <p:cNvPr id="4009" name="Google Shape;4009;p23"/>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23"/>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23"/>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23"/>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23"/>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23"/>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23"/>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23"/>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23"/>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23"/>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23"/>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23"/>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23"/>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23"/>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23"/>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23"/>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23"/>
            <p:cNvGrpSpPr/>
            <p:nvPr/>
          </p:nvGrpSpPr>
          <p:grpSpPr>
            <a:xfrm flipH="1" rot="-809320">
              <a:off x="1663550" y="4196436"/>
              <a:ext cx="375431" cy="1092087"/>
              <a:chOff x="3585600" y="2574720"/>
              <a:chExt cx="290642" cy="844651"/>
            </a:xfrm>
          </p:grpSpPr>
          <p:sp>
            <p:nvSpPr>
              <p:cNvPr id="4026" name="Google Shape;4026;p23"/>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23"/>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23"/>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23"/>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23"/>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23"/>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23"/>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23"/>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23"/>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23"/>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 name="Google Shape;4036;p23"/>
            <p:cNvGrpSpPr/>
            <p:nvPr/>
          </p:nvGrpSpPr>
          <p:grpSpPr>
            <a:xfrm flipH="1">
              <a:off x="7901006" y="4135953"/>
              <a:ext cx="998442" cy="936099"/>
              <a:chOff x="7853400" y="3861360"/>
              <a:chExt cx="725033" cy="679761"/>
            </a:xfrm>
          </p:grpSpPr>
          <p:sp>
            <p:nvSpPr>
              <p:cNvPr id="4037" name="Google Shape;4037;p23"/>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23"/>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23"/>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23"/>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23"/>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23"/>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23"/>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23"/>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23"/>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23"/>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23"/>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23"/>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23"/>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23"/>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23"/>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2" name="Google Shape;4052;p23"/>
              <p:cNvGrpSpPr/>
              <p:nvPr/>
            </p:nvGrpSpPr>
            <p:grpSpPr>
              <a:xfrm>
                <a:off x="8168760" y="4152600"/>
                <a:ext cx="97197" cy="101167"/>
                <a:chOff x="8168760" y="4152600"/>
                <a:chExt cx="97197" cy="101167"/>
              </a:xfrm>
            </p:grpSpPr>
            <p:sp>
              <p:nvSpPr>
                <p:cNvPr id="4053" name="Google Shape;4053;p23"/>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23"/>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23"/>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23"/>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23"/>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23"/>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23"/>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23"/>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23"/>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23"/>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23"/>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23"/>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23"/>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23"/>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7" name="Google Shape;4067;p23"/>
            <p:cNvGrpSpPr/>
            <p:nvPr/>
          </p:nvGrpSpPr>
          <p:grpSpPr>
            <a:xfrm flipH="1" rot="10800000">
              <a:off x="7973414" y="3087640"/>
              <a:ext cx="1349193" cy="988763"/>
              <a:chOff x="8589600" y="3435480"/>
              <a:chExt cx="822779" cy="602978"/>
            </a:xfrm>
          </p:grpSpPr>
          <p:sp>
            <p:nvSpPr>
              <p:cNvPr id="4068" name="Google Shape;4068;p23"/>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23"/>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23"/>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23"/>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23"/>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23"/>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23"/>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23"/>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23"/>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23"/>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23"/>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23"/>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23"/>
            <p:cNvGrpSpPr/>
            <p:nvPr/>
          </p:nvGrpSpPr>
          <p:grpSpPr>
            <a:xfrm flipH="1" rot="10800000">
              <a:off x="8338418" y="2191193"/>
              <a:ext cx="834927" cy="761110"/>
              <a:chOff x="4399920" y="3221280"/>
              <a:chExt cx="834927" cy="761110"/>
            </a:xfrm>
          </p:grpSpPr>
          <p:sp>
            <p:nvSpPr>
              <p:cNvPr id="4081" name="Google Shape;4081;p23"/>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23"/>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23"/>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23"/>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23"/>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23"/>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23"/>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23"/>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23"/>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23"/>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23"/>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23"/>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23"/>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23"/>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23"/>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3"/>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7" name="Google Shape;4097;p23"/>
            <p:cNvGrpSpPr/>
            <p:nvPr/>
          </p:nvGrpSpPr>
          <p:grpSpPr>
            <a:xfrm rot="809320">
              <a:off x="7039871" y="4196436"/>
              <a:ext cx="375431" cy="1092087"/>
              <a:chOff x="3585600" y="2574720"/>
              <a:chExt cx="290642" cy="844651"/>
            </a:xfrm>
          </p:grpSpPr>
          <p:sp>
            <p:nvSpPr>
              <p:cNvPr id="4098" name="Google Shape;4098;p23"/>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23"/>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23"/>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23"/>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23"/>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23"/>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23"/>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23"/>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23"/>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23"/>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23"/>
            <p:cNvGrpSpPr/>
            <p:nvPr/>
          </p:nvGrpSpPr>
          <p:grpSpPr>
            <a:xfrm>
              <a:off x="5514781" y="4424625"/>
              <a:ext cx="998451" cy="1558974"/>
              <a:chOff x="6196320" y="1820160"/>
              <a:chExt cx="918370" cy="1433935"/>
            </a:xfrm>
          </p:grpSpPr>
          <p:sp>
            <p:nvSpPr>
              <p:cNvPr id="4109" name="Google Shape;4109;p23"/>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23"/>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23"/>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23"/>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3" name="Google Shape;4113;p23"/>
              <p:cNvGrpSpPr/>
              <p:nvPr/>
            </p:nvGrpSpPr>
            <p:grpSpPr>
              <a:xfrm>
                <a:off x="6519240" y="1850760"/>
                <a:ext cx="561018" cy="558793"/>
                <a:chOff x="6519240" y="1850760"/>
                <a:chExt cx="561018" cy="558793"/>
              </a:xfrm>
            </p:grpSpPr>
            <p:sp>
              <p:nvSpPr>
                <p:cNvPr id="4114" name="Google Shape;4114;p23"/>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23"/>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23"/>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23"/>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23"/>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23"/>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23"/>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23"/>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23"/>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3" name="Google Shape;4123;p23"/>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23"/>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23"/>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6" name="Google Shape;4126;p23"/>
              <p:cNvGrpSpPr/>
              <p:nvPr/>
            </p:nvGrpSpPr>
            <p:grpSpPr>
              <a:xfrm>
                <a:off x="6836400" y="1914120"/>
                <a:ext cx="128895" cy="117720"/>
                <a:chOff x="6836400" y="1914120"/>
                <a:chExt cx="128895" cy="117720"/>
              </a:xfrm>
            </p:grpSpPr>
            <p:sp>
              <p:nvSpPr>
                <p:cNvPr id="4127" name="Google Shape;4127;p23"/>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23"/>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23"/>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23"/>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23"/>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23"/>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23"/>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23"/>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23"/>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36" name="Google Shape;4136;p23"/>
            <p:cNvGrpSpPr/>
            <p:nvPr/>
          </p:nvGrpSpPr>
          <p:grpSpPr>
            <a:xfrm flipH="1" rot="-2942388">
              <a:off x="4705290" y="4135947"/>
              <a:ext cx="846029" cy="1315023"/>
              <a:chOff x="2034975" y="2853165"/>
              <a:chExt cx="490060" cy="761724"/>
            </a:xfrm>
          </p:grpSpPr>
          <p:grpSp>
            <p:nvGrpSpPr>
              <p:cNvPr id="4137" name="Google Shape;4137;p23"/>
              <p:cNvGrpSpPr/>
              <p:nvPr/>
            </p:nvGrpSpPr>
            <p:grpSpPr>
              <a:xfrm>
                <a:off x="2298855" y="2853165"/>
                <a:ext cx="226180" cy="761724"/>
                <a:chOff x="4148280" y="2615040"/>
                <a:chExt cx="226180" cy="761724"/>
              </a:xfrm>
            </p:grpSpPr>
            <p:sp>
              <p:nvSpPr>
                <p:cNvPr id="4138" name="Google Shape;4138;p23"/>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3"/>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23"/>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23"/>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23"/>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23"/>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23"/>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23"/>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23"/>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23"/>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23"/>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23"/>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23"/>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23"/>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23"/>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23"/>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23"/>
              <p:cNvGrpSpPr/>
              <p:nvPr/>
            </p:nvGrpSpPr>
            <p:grpSpPr>
              <a:xfrm>
                <a:off x="2034975" y="2998245"/>
                <a:ext cx="455062" cy="615718"/>
                <a:chOff x="3884400" y="2760120"/>
                <a:chExt cx="455062" cy="615718"/>
              </a:xfrm>
            </p:grpSpPr>
            <p:sp>
              <p:nvSpPr>
                <p:cNvPr id="4155" name="Google Shape;4155;p23"/>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23"/>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23"/>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23"/>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23"/>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23"/>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23"/>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23"/>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23"/>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23"/>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23"/>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23"/>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23"/>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23"/>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23"/>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23"/>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71" name="Google Shape;4171;p23"/>
          <p:cNvGrpSpPr/>
          <p:nvPr/>
        </p:nvGrpSpPr>
        <p:grpSpPr>
          <a:xfrm>
            <a:off x="102221" y="2033900"/>
            <a:ext cx="8916708" cy="3005150"/>
            <a:chOff x="102221" y="2033900"/>
            <a:chExt cx="8916708" cy="3005150"/>
          </a:xfrm>
        </p:grpSpPr>
        <p:sp>
          <p:nvSpPr>
            <p:cNvPr id="4172" name="Google Shape;4172;p23"/>
            <p:cNvSpPr/>
            <p:nvPr/>
          </p:nvSpPr>
          <p:spPr>
            <a:xfrm flipH="1">
              <a:off x="8875854" y="31183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3" name="Google Shape;4173;p23"/>
            <p:cNvSpPr/>
            <p:nvPr/>
          </p:nvSpPr>
          <p:spPr>
            <a:xfrm flipH="1">
              <a:off x="7657504" y="48713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4" name="Google Shape;4174;p23"/>
            <p:cNvSpPr/>
            <p:nvPr/>
          </p:nvSpPr>
          <p:spPr>
            <a:xfrm flipH="1">
              <a:off x="8973329" y="4187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5" name="Google Shape;4175;p23"/>
            <p:cNvSpPr/>
            <p:nvPr/>
          </p:nvSpPr>
          <p:spPr>
            <a:xfrm flipH="1">
              <a:off x="7795204"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6" name="Google Shape;4176;p23"/>
            <p:cNvSpPr/>
            <p:nvPr/>
          </p:nvSpPr>
          <p:spPr>
            <a:xfrm flipH="1">
              <a:off x="8601829"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7" name="Google Shape;4177;p23"/>
            <p:cNvSpPr/>
            <p:nvPr/>
          </p:nvSpPr>
          <p:spPr>
            <a:xfrm flipH="1">
              <a:off x="8857154"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8" name="Google Shape;4178;p23"/>
            <p:cNvSpPr/>
            <p:nvPr/>
          </p:nvSpPr>
          <p:spPr>
            <a:xfrm>
              <a:off x="102221" y="418512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79" name="Google Shape;4179;p23"/>
            <p:cNvSpPr/>
            <p:nvPr/>
          </p:nvSpPr>
          <p:spPr>
            <a:xfrm>
              <a:off x="1320571" y="494755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80" name="Google Shape;4180;p23"/>
            <p:cNvSpPr/>
            <p:nvPr/>
          </p:nvSpPr>
          <p:spPr>
            <a:xfrm>
              <a:off x="279246" y="41116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81" name="Google Shape;4181;p23"/>
            <p:cNvSpPr/>
            <p:nvPr/>
          </p:nvSpPr>
          <p:spPr>
            <a:xfrm>
              <a:off x="1228771" y="47858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82" name="Google Shape;4182;p23"/>
            <p:cNvSpPr/>
            <p:nvPr/>
          </p:nvSpPr>
          <p:spPr>
            <a:xfrm>
              <a:off x="376246" y="203390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183" name="Google Shape;4183;p23"/>
            <p:cNvSpPr/>
            <p:nvPr/>
          </p:nvSpPr>
          <p:spPr>
            <a:xfrm>
              <a:off x="166821" y="221517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187" name="Shape 418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188" name="Shape 4188"/>
        <p:cNvGrpSpPr/>
        <p:nvPr/>
      </p:nvGrpSpPr>
      <p:grpSpPr>
        <a:xfrm>
          <a:off x="0" y="0"/>
          <a:ext cx="0" cy="0"/>
          <a:chOff x="0" y="0"/>
          <a:chExt cx="0" cy="0"/>
        </a:xfrm>
      </p:grpSpPr>
      <p:sp>
        <p:nvSpPr>
          <p:cNvPr id="4189" name="Google Shape;4189;p2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1pPr>
            <a:lvl2pPr lvl="1"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2pPr>
            <a:lvl3pPr lvl="2"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3pPr>
            <a:lvl4pPr lvl="3"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4pPr>
            <a:lvl5pPr lvl="4"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5pPr>
            <a:lvl6pPr lvl="5"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6pPr>
            <a:lvl7pPr lvl="6"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7pPr>
            <a:lvl8pPr lvl="7"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8pPr>
            <a:lvl9pPr lvl="8" rtl="0" algn="ctr">
              <a:spcBef>
                <a:spcPts val="0"/>
              </a:spcBef>
              <a:spcAft>
                <a:spcPts val="0"/>
              </a:spcAft>
              <a:buClr>
                <a:schemeClr val="dk1"/>
              </a:buClr>
              <a:buSzPts val="3600"/>
              <a:buFont typeface="Send Flowers"/>
              <a:buNone/>
              <a:defRPr b="1" sz="3600">
                <a:solidFill>
                  <a:schemeClr val="dk1"/>
                </a:solidFill>
                <a:latin typeface="Send Flowers"/>
                <a:ea typeface="Send Flowers"/>
                <a:cs typeface="Send Flowers"/>
                <a:sym typeface="Send Flower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Nunito"/>
              <a:buChar char="●"/>
              <a:defRPr>
                <a:solidFill>
                  <a:schemeClr val="dk1"/>
                </a:solidFill>
                <a:latin typeface="Nunito"/>
                <a:ea typeface="Nunito"/>
                <a:cs typeface="Nunito"/>
                <a:sym typeface="Nunito"/>
              </a:defRPr>
            </a:lvl1pPr>
            <a:lvl2pPr indent="-317500" lvl="1" marL="9144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2pPr>
            <a:lvl3pPr indent="-317500" lvl="2" marL="13716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3pPr>
            <a:lvl4pPr indent="-317500" lvl="3" marL="18288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4pPr>
            <a:lvl5pPr indent="-317500" lvl="4" marL="22860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5pPr>
            <a:lvl6pPr indent="-317500" lvl="5" marL="27432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6pPr>
            <a:lvl7pPr indent="-317500" lvl="6" marL="32004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7pPr>
            <a:lvl8pPr indent="-317500" lvl="7" marL="36576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8pPr>
            <a:lvl9pPr indent="-317500" lvl="8" marL="4114800">
              <a:lnSpc>
                <a:spcPct val="100000"/>
              </a:lnSpc>
              <a:spcBef>
                <a:spcPts val="0"/>
              </a:spcBef>
              <a:spcAft>
                <a:spcPts val="0"/>
              </a:spcAft>
              <a:buClr>
                <a:schemeClr val="dk1"/>
              </a:buClr>
              <a:buSzPts val="1400"/>
              <a:buFont typeface="Nunito"/>
              <a:buChar char="■"/>
              <a:defRPr>
                <a:solidFill>
                  <a:schemeClr val="dk1"/>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184" name="Shape 4184"/>
        <p:cNvGrpSpPr/>
        <p:nvPr/>
      </p:nvGrpSpPr>
      <p:grpSpPr>
        <a:xfrm>
          <a:off x="0" y="0"/>
          <a:ext cx="0" cy="0"/>
          <a:chOff x="0" y="0"/>
          <a:chExt cx="0" cy="0"/>
        </a:xfrm>
      </p:grpSpPr>
      <p:sp>
        <p:nvSpPr>
          <p:cNvPr id="4185" name="Google Shape;4185;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186" name="Google Shape;4186;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E4kp-bMibbDjUzCQK7MuayeqwU49yUEHjR6xkrg09eE/copy#gid=0" TargetMode="External"/><Relationship Id="rId5"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xml"/><Relationship Id="rId3" Type="http://schemas.openxmlformats.org/officeDocument/2006/relationships/hyperlink" Target="https://www.freepik.com/free-vector/flat-floral-spring-background_37193533.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www.freepik.com/free-photo/top-view-beautiful-red-colored-flowers_15365250.htm/?utm_source=slidesgo_template&amp;utm_medium=referral-link&amp;utm_campaign=sg_resources&amp;utm_content=freepik" TargetMode="External"/><Relationship Id="rId4" Type="http://schemas.openxmlformats.org/officeDocument/2006/relationships/hyperlink" Target="https://www.freepik.com/free-photo/flat-lay-colorful-flowers-with-copy-space_15365190.htm/?utm_source=slidesgo_template&amp;utm_medium=referral-link&amp;utm_campaign=sg_resources&amp;utm_content=freepik" TargetMode="External"/><Relationship Id="rId5" Type="http://schemas.openxmlformats.org/officeDocument/2006/relationships/hyperlink" Target="https://www.freepik.com/free-vector/flat-floral-spring-instagram-stories-collection_37193264.htm/?utm_source=slidesgo_template&amp;utm_medium=referral-link&amp;utm_campaign=sg_resources&amp;utm_content=freepik" TargetMode="External"/><Relationship Id="rId6" Type="http://schemas.openxmlformats.org/officeDocument/2006/relationships/hyperlink" Target="https://www.freepik.com/free-vector/flat-floral-spring-instagram-posts-collection_37193277.htm/?utm_source=slidesgo_template&amp;utm_medium=referral-link&amp;utm_campaign=sg_resources&amp;utm_content=freepik" TargetMode="External"/><Relationship Id="rId7" Type="http://schemas.openxmlformats.org/officeDocument/2006/relationships/hyperlink" Target="https://www.freepik.com/free-vector/flat-floral-spring-background_37193535.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s://fonts.google.com/specimen/Send+Flowers" TargetMode="External"/><Relationship Id="rId4" Type="http://schemas.openxmlformats.org/officeDocument/2006/relationships/hyperlink" Target="https://fonts.google.com/specimen/Nunito"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3.png"/><Relationship Id="rId14" Type="http://schemas.openxmlformats.org/officeDocument/2006/relationships/image" Target="../media/image5.png"/><Relationship Id="rId17" Type="http://schemas.openxmlformats.org/officeDocument/2006/relationships/image" Target="../media/image6.png"/><Relationship Id="rId16" Type="http://schemas.openxmlformats.org/officeDocument/2006/relationships/image" Target="../media/image2.png"/><Relationship Id="rId5"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3" name="Shape 4193"/>
        <p:cNvGrpSpPr/>
        <p:nvPr/>
      </p:nvGrpSpPr>
      <p:grpSpPr>
        <a:xfrm>
          <a:off x="0" y="0"/>
          <a:ext cx="0" cy="0"/>
          <a:chOff x="0" y="0"/>
          <a:chExt cx="0" cy="0"/>
        </a:xfrm>
      </p:grpSpPr>
      <p:sp>
        <p:nvSpPr>
          <p:cNvPr id="4194" name="Google Shape;4194;p27"/>
          <p:cNvSpPr txBox="1"/>
          <p:nvPr>
            <p:ph type="ctrTitle"/>
          </p:nvPr>
        </p:nvSpPr>
        <p:spPr>
          <a:xfrm>
            <a:off x="2584700" y="1391438"/>
            <a:ext cx="3974700" cy="1951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Floral </a:t>
            </a:r>
            <a:r>
              <a:rPr lang="en">
                <a:solidFill>
                  <a:schemeClr val="dk2"/>
                </a:solidFill>
              </a:rPr>
              <a:t>Pattern</a:t>
            </a:r>
            <a:endParaRPr>
              <a:solidFill>
                <a:schemeClr val="dk2"/>
              </a:solidFill>
            </a:endParaRPr>
          </a:p>
        </p:txBody>
      </p:sp>
      <p:sp>
        <p:nvSpPr>
          <p:cNvPr id="4195" name="Google Shape;4195;p27"/>
          <p:cNvSpPr txBox="1"/>
          <p:nvPr>
            <p:ph idx="1" type="subTitle"/>
          </p:nvPr>
        </p:nvSpPr>
        <p:spPr>
          <a:xfrm>
            <a:off x="2584700" y="3358462"/>
            <a:ext cx="3974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4196" name="Google Shape;4196;p27"/>
          <p:cNvGrpSpPr/>
          <p:nvPr/>
        </p:nvGrpSpPr>
        <p:grpSpPr>
          <a:xfrm>
            <a:off x="361792" y="2919950"/>
            <a:ext cx="1484486" cy="1852552"/>
            <a:chOff x="361792" y="2919950"/>
            <a:chExt cx="1484486" cy="1852552"/>
          </a:xfrm>
        </p:grpSpPr>
        <p:grpSp>
          <p:nvGrpSpPr>
            <p:cNvPr id="4197" name="Google Shape;4197;p27"/>
            <p:cNvGrpSpPr/>
            <p:nvPr/>
          </p:nvGrpSpPr>
          <p:grpSpPr>
            <a:xfrm>
              <a:off x="361792" y="3836403"/>
              <a:ext cx="998442" cy="936099"/>
              <a:chOff x="7853400" y="3861360"/>
              <a:chExt cx="725033" cy="679761"/>
            </a:xfrm>
          </p:grpSpPr>
          <p:sp>
            <p:nvSpPr>
              <p:cNvPr id="4198" name="Google Shape;4198;p27"/>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27"/>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27"/>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27"/>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27"/>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27"/>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27"/>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27"/>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27"/>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27"/>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27"/>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27"/>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27"/>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27"/>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27"/>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3" name="Google Shape;4213;p27"/>
              <p:cNvGrpSpPr/>
              <p:nvPr/>
            </p:nvGrpSpPr>
            <p:grpSpPr>
              <a:xfrm>
                <a:off x="8168760" y="4152600"/>
                <a:ext cx="97197" cy="101167"/>
                <a:chOff x="8168760" y="4152600"/>
                <a:chExt cx="97197" cy="101167"/>
              </a:xfrm>
            </p:grpSpPr>
            <p:sp>
              <p:nvSpPr>
                <p:cNvPr id="4214" name="Google Shape;4214;p27"/>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27"/>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27"/>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27"/>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27"/>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27"/>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27"/>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27"/>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27"/>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27"/>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27"/>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27"/>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27"/>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27"/>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8" name="Google Shape;4228;p27"/>
            <p:cNvGrpSpPr/>
            <p:nvPr/>
          </p:nvGrpSpPr>
          <p:grpSpPr>
            <a:xfrm rot="10800000">
              <a:off x="713229" y="2929780"/>
              <a:ext cx="1133049" cy="830360"/>
              <a:chOff x="8589600" y="3435480"/>
              <a:chExt cx="822779" cy="602978"/>
            </a:xfrm>
          </p:grpSpPr>
          <p:sp>
            <p:nvSpPr>
              <p:cNvPr id="4229" name="Google Shape;4229;p27"/>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27"/>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27"/>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27"/>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27"/>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27"/>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27"/>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27"/>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27"/>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27"/>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27"/>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27"/>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27"/>
            <p:cNvSpPr/>
            <p:nvPr/>
          </p:nvSpPr>
          <p:spPr>
            <a:xfrm>
              <a:off x="834500" y="2919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242" name="Google Shape;4242;p27"/>
            <p:cNvSpPr/>
            <p:nvPr/>
          </p:nvSpPr>
          <p:spPr>
            <a:xfrm>
              <a:off x="1462043" y="38650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243" name="Google Shape;4243;p27"/>
            <p:cNvSpPr/>
            <p:nvPr/>
          </p:nvSpPr>
          <p:spPr>
            <a:xfrm>
              <a:off x="1385493" y="40219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4244" name="Google Shape;4244;p27"/>
          <p:cNvGrpSpPr/>
          <p:nvPr/>
        </p:nvGrpSpPr>
        <p:grpSpPr>
          <a:xfrm>
            <a:off x="6232172" y="2919950"/>
            <a:ext cx="2475619" cy="2510893"/>
            <a:chOff x="6232172" y="2919950"/>
            <a:chExt cx="2475619" cy="2510893"/>
          </a:xfrm>
        </p:grpSpPr>
        <p:grpSp>
          <p:nvGrpSpPr>
            <p:cNvPr id="4245" name="Google Shape;4245;p27"/>
            <p:cNvGrpSpPr/>
            <p:nvPr/>
          </p:nvGrpSpPr>
          <p:grpSpPr>
            <a:xfrm flipH="1">
              <a:off x="7709349" y="3836403"/>
              <a:ext cx="998442" cy="936099"/>
              <a:chOff x="7853400" y="3861360"/>
              <a:chExt cx="725033" cy="679761"/>
            </a:xfrm>
          </p:grpSpPr>
          <p:sp>
            <p:nvSpPr>
              <p:cNvPr id="4246" name="Google Shape;4246;p27"/>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27"/>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27"/>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27"/>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27"/>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27"/>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27"/>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27"/>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27"/>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27"/>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27"/>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27"/>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27"/>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27"/>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27"/>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27"/>
              <p:cNvGrpSpPr/>
              <p:nvPr/>
            </p:nvGrpSpPr>
            <p:grpSpPr>
              <a:xfrm>
                <a:off x="8168760" y="4152600"/>
                <a:ext cx="97197" cy="101167"/>
                <a:chOff x="8168760" y="4152600"/>
                <a:chExt cx="97197" cy="101167"/>
              </a:xfrm>
            </p:grpSpPr>
            <p:sp>
              <p:nvSpPr>
                <p:cNvPr id="4262" name="Google Shape;4262;p27"/>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27"/>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27"/>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27"/>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27"/>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27"/>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27"/>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27"/>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27"/>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27"/>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27"/>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27"/>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27"/>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27"/>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6" name="Google Shape;4276;p27"/>
            <p:cNvGrpSpPr/>
            <p:nvPr/>
          </p:nvGrpSpPr>
          <p:grpSpPr>
            <a:xfrm flipH="1" rot="10800000">
              <a:off x="7223306" y="2929780"/>
              <a:ext cx="1133049" cy="830360"/>
              <a:chOff x="8589600" y="3435480"/>
              <a:chExt cx="822779" cy="602978"/>
            </a:xfrm>
          </p:grpSpPr>
          <p:sp>
            <p:nvSpPr>
              <p:cNvPr id="4277" name="Google Shape;4277;p27"/>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27"/>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27"/>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27"/>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27"/>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27"/>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27"/>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27"/>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27"/>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27"/>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27"/>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27"/>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9" name="Google Shape;4289;p27"/>
            <p:cNvSpPr/>
            <p:nvPr/>
          </p:nvSpPr>
          <p:spPr>
            <a:xfrm flipH="1">
              <a:off x="8189483" y="2919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290" name="Google Shape;4290;p27"/>
            <p:cNvSpPr/>
            <p:nvPr/>
          </p:nvSpPr>
          <p:spPr>
            <a:xfrm flipH="1">
              <a:off x="7516041" y="38650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291" name="Google Shape;4291;p27"/>
            <p:cNvSpPr/>
            <p:nvPr/>
          </p:nvSpPr>
          <p:spPr>
            <a:xfrm flipH="1">
              <a:off x="7638491" y="40219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292" name="Google Shape;4292;p27"/>
            <p:cNvGrpSpPr/>
            <p:nvPr/>
          </p:nvGrpSpPr>
          <p:grpSpPr>
            <a:xfrm flipH="1">
              <a:off x="6232172" y="3886474"/>
              <a:ext cx="1634770" cy="1544370"/>
              <a:chOff x="1966680" y="4295520"/>
              <a:chExt cx="1185475" cy="1119920"/>
            </a:xfrm>
          </p:grpSpPr>
          <p:sp>
            <p:nvSpPr>
              <p:cNvPr id="4293" name="Google Shape;4293;p27"/>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27"/>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27"/>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27"/>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27"/>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27"/>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27"/>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27"/>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27"/>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27"/>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27"/>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27"/>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27"/>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27"/>
              <p:cNvSpPr/>
              <p:nvPr/>
            </p:nvSpPr>
            <p:spPr>
              <a:xfrm>
                <a:off x="2414957" y="4730915"/>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27"/>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27"/>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9" name="Google Shape;4309;p27"/>
          <p:cNvGrpSpPr/>
          <p:nvPr/>
        </p:nvGrpSpPr>
        <p:grpSpPr>
          <a:xfrm>
            <a:off x="4009828" y="-808166"/>
            <a:ext cx="1184223" cy="1900481"/>
            <a:chOff x="4009828" y="-978791"/>
            <a:chExt cx="1184223" cy="1900481"/>
          </a:xfrm>
        </p:grpSpPr>
        <p:grpSp>
          <p:nvGrpSpPr>
            <p:cNvPr id="4310" name="Google Shape;4310;p27"/>
            <p:cNvGrpSpPr/>
            <p:nvPr/>
          </p:nvGrpSpPr>
          <p:grpSpPr>
            <a:xfrm flipH="1" rot="10800000">
              <a:off x="4321671" y="-978791"/>
              <a:ext cx="872381" cy="1900481"/>
              <a:chOff x="3534120" y="5131440"/>
              <a:chExt cx="547634" cy="1193095"/>
            </a:xfrm>
          </p:grpSpPr>
          <p:sp>
            <p:nvSpPr>
              <p:cNvPr id="4311" name="Google Shape;4311;p27"/>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27"/>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27"/>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27"/>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27"/>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27"/>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27"/>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27"/>
            <p:cNvGrpSpPr/>
            <p:nvPr/>
          </p:nvGrpSpPr>
          <p:grpSpPr>
            <a:xfrm flipH="1" rot="10800000">
              <a:off x="4009828" y="-826559"/>
              <a:ext cx="1124335" cy="1563600"/>
              <a:chOff x="3331080" y="5247360"/>
              <a:chExt cx="705797" cy="981606"/>
            </a:xfrm>
          </p:grpSpPr>
          <p:sp>
            <p:nvSpPr>
              <p:cNvPr id="4319" name="Google Shape;4319;p27"/>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27"/>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27"/>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2" name="Google Shape;4322;p27"/>
          <p:cNvGrpSpPr/>
          <p:nvPr/>
        </p:nvGrpSpPr>
        <p:grpSpPr>
          <a:xfrm>
            <a:off x="641907" y="-776480"/>
            <a:ext cx="2749793" cy="3018927"/>
            <a:chOff x="641908" y="-776480"/>
            <a:chExt cx="2749793" cy="3018927"/>
          </a:xfrm>
        </p:grpSpPr>
        <p:grpSp>
          <p:nvGrpSpPr>
            <p:cNvPr id="4323" name="Google Shape;4323;p27"/>
            <p:cNvGrpSpPr/>
            <p:nvPr/>
          </p:nvGrpSpPr>
          <p:grpSpPr>
            <a:xfrm flipH="1" rot="10800000">
              <a:off x="641908" y="1239018"/>
              <a:ext cx="791330" cy="1003430"/>
              <a:chOff x="2000520" y="3811680"/>
              <a:chExt cx="791330" cy="1003430"/>
            </a:xfrm>
          </p:grpSpPr>
          <p:sp>
            <p:nvSpPr>
              <p:cNvPr id="4324" name="Google Shape;4324;p27"/>
              <p:cNvSpPr/>
              <p:nvPr/>
            </p:nvSpPr>
            <p:spPr>
              <a:xfrm>
                <a:off x="2034000" y="4337640"/>
                <a:ext cx="334327" cy="345775"/>
              </a:xfrm>
              <a:custGeom>
                <a:rect b="b" l="l" r="r" t="t"/>
                <a:pathLst>
                  <a:path extrusionOk="0" h="348388" w="335165">
                    <a:moveTo>
                      <a:pt x="279050" y="4617"/>
                    </a:moveTo>
                    <a:cubicBezTo>
                      <a:pt x="290783" y="782"/>
                      <a:pt x="303870" y="-2427"/>
                      <a:pt x="315170" y="2534"/>
                    </a:cubicBezTo>
                    <a:cubicBezTo>
                      <a:pt x="328656" y="8463"/>
                      <a:pt x="335165" y="24794"/>
                      <a:pt x="333777" y="39451"/>
                    </a:cubicBezTo>
                    <a:cubicBezTo>
                      <a:pt x="332389" y="54120"/>
                      <a:pt x="324707" y="67389"/>
                      <a:pt x="316456" y="79589"/>
                    </a:cubicBezTo>
                    <a:cubicBezTo>
                      <a:pt x="237103" y="192581"/>
                      <a:pt x="106153" y="261362"/>
                      <a:pt x="0" y="345961"/>
                    </a:cubicBezTo>
                    <a:cubicBezTo>
                      <a:pt x="49003" y="194948"/>
                      <a:pt x="116145" y="57819"/>
                      <a:pt x="279039" y="46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27"/>
              <p:cNvSpPr/>
              <p:nvPr/>
            </p:nvSpPr>
            <p:spPr>
              <a:xfrm>
                <a:off x="2048400" y="4377600"/>
                <a:ext cx="273214" cy="253936"/>
              </a:xfrm>
              <a:custGeom>
                <a:rect b="b" l="l" r="r" t="t"/>
                <a:pathLst>
                  <a:path extrusionOk="0" h="257803" w="276672">
                    <a:moveTo>
                      <a:pt x="271599" y="5736"/>
                    </a:moveTo>
                    <a:cubicBezTo>
                      <a:pt x="176439" y="78443"/>
                      <a:pt x="95060" y="174547"/>
                      <a:pt x="5340" y="253468"/>
                    </a:cubicBezTo>
                    <a:cubicBezTo>
                      <a:pt x="2597" y="255869"/>
                      <a:pt x="-1659" y="252023"/>
                      <a:pt x="674" y="249075"/>
                    </a:cubicBezTo>
                    <a:cubicBezTo>
                      <a:pt x="37306" y="200118"/>
                      <a:pt x="82690" y="158979"/>
                      <a:pt x="128278" y="118660"/>
                    </a:cubicBezTo>
                    <a:cubicBezTo>
                      <a:pt x="169019" y="83712"/>
                      <a:pt x="226705" y="34448"/>
                      <a:pt x="267548" y="774"/>
                    </a:cubicBezTo>
                    <a:cubicBezTo>
                      <a:pt x="270677" y="-1934"/>
                      <a:pt x="275013" y="3130"/>
                      <a:pt x="271599" y="5747"/>
                    </a:cubicBezTo>
                    <a:lnTo>
                      <a:pt x="271599" y="5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27"/>
              <p:cNvSpPr/>
              <p:nvPr/>
            </p:nvSpPr>
            <p:spPr>
              <a:xfrm>
                <a:off x="2027160" y="4145040"/>
                <a:ext cx="98942" cy="457715"/>
              </a:xfrm>
              <a:custGeom>
                <a:rect b="b" l="l" r="r" t="t"/>
                <a:pathLst>
                  <a:path extrusionOk="0" h="462338" w="104150">
                    <a:moveTo>
                      <a:pt x="87336" y="33034"/>
                    </a:moveTo>
                    <a:cubicBezTo>
                      <a:pt x="84844" y="20482"/>
                      <a:pt x="80462" y="6188"/>
                      <a:pt x="68581" y="1455"/>
                    </a:cubicBezTo>
                    <a:cubicBezTo>
                      <a:pt x="54527" y="-4145"/>
                      <a:pt x="39540" y="7383"/>
                      <a:pt x="30652" y="19628"/>
                    </a:cubicBezTo>
                    <a:cubicBezTo>
                      <a:pt x="-564" y="62611"/>
                      <a:pt x="-1440" y="119921"/>
                      <a:pt x="711" y="172997"/>
                    </a:cubicBezTo>
                    <a:cubicBezTo>
                      <a:pt x="4580" y="268533"/>
                      <a:pt x="14242" y="363829"/>
                      <a:pt x="29605" y="458193"/>
                    </a:cubicBezTo>
                    <a:cubicBezTo>
                      <a:pt x="25519" y="433327"/>
                      <a:pt x="54641" y="378874"/>
                      <a:pt x="63142" y="354737"/>
                    </a:cubicBezTo>
                    <a:cubicBezTo>
                      <a:pt x="74795" y="321666"/>
                      <a:pt x="84536" y="289028"/>
                      <a:pt x="90397" y="254228"/>
                    </a:cubicBezTo>
                    <a:cubicBezTo>
                      <a:pt x="102710" y="181123"/>
                      <a:pt x="101800" y="105741"/>
                      <a:pt x="87336" y="330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27"/>
              <p:cNvSpPr/>
              <p:nvPr/>
            </p:nvSpPr>
            <p:spPr>
              <a:xfrm>
                <a:off x="2000520" y="3974760"/>
                <a:ext cx="418046" cy="840350"/>
              </a:xfrm>
              <a:custGeom>
                <a:rect b="b" l="l" r="r" t="t"/>
                <a:pathLst>
                  <a:path extrusionOk="0" h="848838" w="423338">
                    <a:moveTo>
                      <a:pt x="415705" y="12706"/>
                    </a:moveTo>
                    <a:cubicBezTo>
                      <a:pt x="198847" y="239009"/>
                      <a:pt x="92853" y="538350"/>
                      <a:pt x="14979" y="835893"/>
                    </a:cubicBezTo>
                    <a:cubicBezTo>
                      <a:pt x="12760" y="844189"/>
                      <a:pt x="-668" y="842482"/>
                      <a:pt x="26" y="833355"/>
                    </a:cubicBezTo>
                    <a:cubicBezTo>
                      <a:pt x="25551" y="518913"/>
                      <a:pt x="202727" y="235914"/>
                      <a:pt x="404496" y="2498"/>
                    </a:cubicBezTo>
                    <a:cubicBezTo>
                      <a:pt x="410960" y="-4649"/>
                      <a:pt x="422670" y="5047"/>
                      <a:pt x="415705" y="12706"/>
                    </a:cubicBezTo>
                    <a:lnTo>
                      <a:pt x="415705" y="127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27"/>
              <p:cNvSpPr/>
              <p:nvPr/>
            </p:nvSpPr>
            <p:spPr>
              <a:xfrm>
                <a:off x="2078640" y="3811680"/>
                <a:ext cx="713210" cy="493345"/>
              </a:xfrm>
              <a:custGeom>
                <a:rect b="b" l="l" r="r" t="t"/>
                <a:pathLst>
                  <a:path extrusionOk="0" h="500858" w="720414">
                    <a:moveTo>
                      <a:pt x="364726" y="59617"/>
                    </a:moveTo>
                    <a:cubicBezTo>
                      <a:pt x="265298" y="14245"/>
                      <a:pt x="154479" y="-5932"/>
                      <a:pt x="45436" y="1510"/>
                    </a:cubicBezTo>
                    <a:cubicBezTo>
                      <a:pt x="36525" y="2113"/>
                      <a:pt x="26556" y="3456"/>
                      <a:pt x="21094" y="10523"/>
                    </a:cubicBezTo>
                    <a:cubicBezTo>
                      <a:pt x="14846" y="18603"/>
                      <a:pt x="17748" y="31007"/>
                      <a:pt x="24838" y="38359"/>
                    </a:cubicBezTo>
                    <a:cubicBezTo>
                      <a:pt x="31928" y="45710"/>
                      <a:pt x="42033" y="49181"/>
                      <a:pt x="51797" y="52163"/>
                    </a:cubicBezTo>
                    <a:cubicBezTo>
                      <a:pt x="119656" y="72909"/>
                      <a:pt x="190998" y="82240"/>
                      <a:pt x="261907" y="79634"/>
                    </a:cubicBezTo>
                    <a:cubicBezTo>
                      <a:pt x="175942" y="88841"/>
                      <a:pt x="91969" y="116267"/>
                      <a:pt x="17145" y="159590"/>
                    </a:cubicBezTo>
                    <a:cubicBezTo>
                      <a:pt x="9645" y="163938"/>
                      <a:pt x="1475" y="169514"/>
                      <a:pt x="166" y="178083"/>
                    </a:cubicBezTo>
                    <a:cubicBezTo>
                      <a:pt x="-1154" y="186732"/>
                      <a:pt x="5594" y="194994"/>
                      <a:pt x="13685" y="198328"/>
                    </a:cubicBezTo>
                    <a:cubicBezTo>
                      <a:pt x="21777" y="201663"/>
                      <a:pt x="30869" y="201219"/>
                      <a:pt x="39586" y="200570"/>
                    </a:cubicBezTo>
                    <a:cubicBezTo>
                      <a:pt x="131514" y="193753"/>
                      <a:pt x="222259" y="171107"/>
                      <a:pt x="306608" y="133917"/>
                    </a:cubicBezTo>
                    <a:cubicBezTo>
                      <a:pt x="241241" y="168967"/>
                      <a:pt x="178855" y="209594"/>
                      <a:pt x="120362" y="255194"/>
                    </a:cubicBezTo>
                    <a:cubicBezTo>
                      <a:pt x="103952" y="267986"/>
                      <a:pt x="86950" y="282518"/>
                      <a:pt x="81579" y="302604"/>
                    </a:cubicBezTo>
                    <a:cubicBezTo>
                      <a:pt x="80634" y="306120"/>
                      <a:pt x="80111" y="309966"/>
                      <a:pt x="81556" y="313312"/>
                    </a:cubicBezTo>
                    <a:cubicBezTo>
                      <a:pt x="82967" y="316578"/>
                      <a:pt x="86040" y="318809"/>
                      <a:pt x="89135" y="320538"/>
                    </a:cubicBezTo>
                    <a:cubicBezTo>
                      <a:pt x="119190" y="337381"/>
                      <a:pt x="156551" y="321153"/>
                      <a:pt x="185945" y="303184"/>
                    </a:cubicBezTo>
                    <a:cubicBezTo>
                      <a:pt x="246419" y="266210"/>
                      <a:pt x="301988" y="221236"/>
                      <a:pt x="350762" y="169810"/>
                    </a:cubicBezTo>
                    <a:cubicBezTo>
                      <a:pt x="284314" y="233094"/>
                      <a:pt x="228461" y="318797"/>
                      <a:pt x="187163" y="400745"/>
                    </a:cubicBezTo>
                    <a:cubicBezTo>
                      <a:pt x="182691" y="409633"/>
                      <a:pt x="178696" y="421320"/>
                      <a:pt x="185422" y="428638"/>
                    </a:cubicBezTo>
                    <a:cubicBezTo>
                      <a:pt x="193297" y="437207"/>
                      <a:pt x="207476" y="431346"/>
                      <a:pt x="216944" y="424575"/>
                    </a:cubicBezTo>
                    <a:cubicBezTo>
                      <a:pt x="294989" y="368688"/>
                      <a:pt x="343331" y="280435"/>
                      <a:pt x="378871" y="191261"/>
                    </a:cubicBezTo>
                    <a:cubicBezTo>
                      <a:pt x="353721" y="273971"/>
                      <a:pt x="345448" y="361621"/>
                      <a:pt x="346313" y="448063"/>
                    </a:cubicBezTo>
                    <a:cubicBezTo>
                      <a:pt x="346415" y="458760"/>
                      <a:pt x="347348" y="470835"/>
                      <a:pt x="355542" y="477720"/>
                    </a:cubicBezTo>
                    <a:cubicBezTo>
                      <a:pt x="364976" y="485652"/>
                      <a:pt x="380180" y="482352"/>
                      <a:pt x="388988" y="473737"/>
                    </a:cubicBezTo>
                    <a:cubicBezTo>
                      <a:pt x="397796" y="465122"/>
                      <a:pt x="401700" y="452786"/>
                      <a:pt x="404863" y="440883"/>
                    </a:cubicBezTo>
                    <a:cubicBezTo>
                      <a:pt x="426246" y="360505"/>
                      <a:pt x="428659" y="276475"/>
                      <a:pt x="430946" y="193332"/>
                    </a:cubicBezTo>
                    <a:cubicBezTo>
                      <a:pt x="438423" y="271183"/>
                      <a:pt x="451430" y="348511"/>
                      <a:pt x="469843" y="424529"/>
                    </a:cubicBezTo>
                    <a:cubicBezTo>
                      <a:pt x="474771" y="444888"/>
                      <a:pt x="480427" y="465839"/>
                      <a:pt x="493605" y="482124"/>
                    </a:cubicBezTo>
                    <a:cubicBezTo>
                      <a:pt x="498988" y="488781"/>
                      <a:pt x="507363" y="494926"/>
                      <a:pt x="515489" y="492207"/>
                    </a:cubicBezTo>
                    <a:cubicBezTo>
                      <a:pt x="520394" y="490568"/>
                      <a:pt x="523751" y="486073"/>
                      <a:pt x="526379" y="481623"/>
                    </a:cubicBezTo>
                    <a:cubicBezTo>
                      <a:pt x="546977" y="446846"/>
                      <a:pt x="542550" y="403317"/>
                      <a:pt x="537475" y="363214"/>
                    </a:cubicBezTo>
                    <a:cubicBezTo>
                      <a:pt x="531136" y="313187"/>
                      <a:pt x="524798" y="263149"/>
                      <a:pt x="518459" y="213122"/>
                    </a:cubicBezTo>
                    <a:cubicBezTo>
                      <a:pt x="549458" y="291986"/>
                      <a:pt x="604424" y="361245"/>
                      <a:pt x="674195" y="409348"/>
                    </a:cubicBezTo>
                    <a:cubicBezTo>
                      <a:pt x="681831" y="414617"/>
                      <a:pt x="691322" y="419829"/>
                      <a:pt x="699902" y="416336"/>
                    </a:cubicBezTo>
                    <a:cubicBezTo>
                      <a:pt x="705649" y="413991"/>
                      <a:pt x="709314" y="408210"/>
                      <a:pt x="711283" y="402315"/>
                    </a:cubicBezTo>
                    <a:cubicBezTo>
                      <a:pt x="719260" y="378577"/>
                      <a:pt x="705513" y="353415"/>
                      <a:pt x="691310" y="332784"/>
                    </a:cubicBezTo>
                    <a:cubicBezTo>
                      <a:pt x="607553" y="211085"/>
                      <a:pt x="499113" y="120955"/>
                      <a:pt x="364714" y="596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9" name="Google Shape;4329;p27"/>
              <p:cNvGrpSpPr/>
              <p:nvPr/>
            </p:nvGrpSpPr>
            <p:grpSpPr>
              <a:xfrm>
                <a:off x="2115720" y="3832200"/>
                <a:ext cx="664121" cy="441539"/>
                <a:chOff x="2115720" y="3832200"/>
                <a:chExt cx="664121" cy="441539"/>
              </a:xfrm>
            </p:grpSpPr>
            <p:sp>
              <p:nvSpPr>
                <p:cNvPr id="4330" name="Google Shape;4330;p27"/>
                <p:cNvSpPr/>
                <p:nvPr/>
              </p:nvSpPr>
              <p:spPr>
                <a:xfrm>
                  <a:off x="2125440" y="3832200"/>
                  <a:ext cx="323593" cy="52253"/>
                </a:xfrm>
                <a:custGeom>
                  <a:rect b="b" l="l" r="r" t="t"/>
                  <a:pathLst>
                    <a:path extrusionOk="0" h="62021" w="326038">
                      <a:moveTo>
                        <a:pt x="319004" y="51999"/>
                      </a:moveTo>
                      <a:cubicBezTo>
                        <a:pt x="217255" y="16198"/>
                        <a:pt x="109224" y="17461"/>
                        <a:pt x="2900" y="11771"/>
                      </a:cubicBezTo>
                      <a:cubicBezTo>
                        <a:pt x="-707" y="11577"/>
                        <a:pt x="-1094" y="5933"/>
                        <a:pt x="2559" y="5364"/>
                      </a:cubicBezTo>
                      <a:cubicBezTo>
                        <a:pt x="82834" y="-8588"/>
                        <a:pt x="164702" y="7082"/>
                        <a:pt x="243065" y="24892"/>
                      </a:cubicBezTo>
                      <a:cubicBezTo>
                        <a:pt x="269330" y="30730"/>
                        <a:pt x="295140" y="38320"/>
                        <a:pt x="320938" y="45888"/>
                      </a:cubicBezTo>
                      <a:cubicBezTo>
                        <a:pt x="324944" y="47015"/>
                        <a:pt x="323078" y="53433"/>
                        <a:pt x="319004" y="51999"/>
                      </a:cubicBezTo>
                      <a:lnTo>
                        <a:pt x="319004" y="51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27"/>
                <p:cNvSpPr/>
                <p:nvPr/>
              </p:nvSpPr>
              <p:spPr>
                <a:xfrm>
                  <a:off x="2194560" y="3900960"/>
                  <a:ext cx="278552" cy="212917"/>
                </a:xfrm>
                <a:custGeom>
                  <a:rect b="b" l="l" r="r" t="t"/>
                  <a:pathLst>
                    <a:path extrusionOk="0" h="232062" w="290158">
                      <a:moveTo>
                        <a:pt x="277205" y="5648"/>
                      </a:moveTo>
                      <a:cubicBezTo>
                        <a:pt x="212294" y="61843"/>
                        <a:pt x="148212" y="119472"/>
                        <a:pt x="78168" y="169339"/>
                      </a:cubicBezTo>
                      <a:cubicBezTo>
                        <a:pt x="72387" y="173413"/>
                        <a:pt x="-9652" y="230063"/>
                        <a:pt x="943" y="208247"/>
                      </a:cubicBezTo>
                      <a:cubicBezTo>
                        <a:pt x="22986" y="189766"/>
                        <a:pt x="46179" y="173311"/>
                        <a:pt x="69553" y="157037"/>
                      </a:cubicBezTo>
                      <a:cubicBezTo>
                        <a:pt x="110897" y="128029"/>
                        <a:pt x="169448" y="88222"/>
                        <a:pt x="208003" y="56654"/>
                      </a:cubicBezTo>
                      <a:cubicBezTo>
                        <a:pt x="230012" y="38514"/>
                        <a:pt x="252067" y="20374"/>
                        <a:pt x="272915" y="880"/>
                      </a:cubicBezTo>
                      <a:cubicBezTo>
                        <a:pt x="275897" y="-1999"/>
                        <a:pt x="280506" y="2872"/>
                        <a:pt x="277205" y="5648"/>
                      </a:cubicBezTo>
                      <a:lnTo>
                        <a:pt x="277205" y="564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27"/>
                <p:cNvSpPr/>
                <p:nvPr/>
              </p:nvSpPr>
              <p:spPr>
                <a:xfrm>
                  <a:off x="2279160" y="3915000"/>
                  <a:ext cx="211806" cy="303172"/>
                </a:xfrm>
                <a:custGeom>
                  <a:rect b="b" l="l" r="r" t="t"/>
                  <a:pathLst>
                    <a:path extrusionOk="0" h="305463" w="213945">
                      <a:moveTo>
                        <a:pt x="210823" y="5264"/>
                      </a:moveTo>
                      <a:cubicBezTo>
                        <a:pt x="155516" y="76287"/>
                        <a:pt x="114969" y="158428"/>
                        <a:pt x="59730" y="229770"/>
                      </a:cubicBezTo>
                      <a:cubicBezTo>
                        <a:pt x="42182" y="254134"/>
                        <a:pt x="24577" y="278169"/>
                        <a:pt x="5766" y="301749"/>
                      </a:cubicBezTo>
                      <a:cubicBezTo>
                        <a:pt x="4662" y="303148"/>
                        <a:pt x="2625" y="303387"/>
                        <a:pt x="1225" y="302284"/>
                      </a:cubicBezTo>
                      <a:cubicBezTo>
                        <a:pt x="30" y="301339"/>
                        <a:pt x="-311" y="299711"/>
                        <a:pt x="292" y="298391"/>
                      </a:cubicBezTo>
                      <a:cubicBezTo>
                        <a:pt x="26056" y="243369"/>
                        <a:pt x="65989" y="197166"/>
                        <a:pt x="102052" y="149051"/>
                      </a:cubicBezTo>
                      <a:cubicBezTo>
                        <a:pt x="139231" y="101642"/>
                        <a:pt x="168478" y="48691"/>
                        <a:pt x="205838" y="1224"/>
                      </a:cubicBezTo>
                      <a:cubicBezTo>
                        <a:pt x="208342" y="-2076"/>
                        <a:pt x="213634" y="1987"/>
                        <a:pt x="210823" y="5264"/>
                      </a:cubicBezTo>
                      <a:lnTo>
                        <a:pt x="210823" y="5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27"/>
                <p:cNvSpPr/>
                <p:nvPr/>
              </p:nvSpPr>
              <p:spPr>
                <a:xfrm>
                  <a:off x="2461320" y="3921120"/>
                  <a:ext cx="42159" cy="341269"/>
                </a:xfrm>
                <a:custGeom>
                  <a:rect b="b" l="l" r="r" t="t"/>
                  <a:pathLst>
                    <a:path extrusionOk="0" h="343848" w="45577">
                      <a:moveTo>
                        <a:pt x="42184" y="3778"/>
                      </a:moveTo>
                      <a:cubicBezTo>
                        <a:pt x="17807" y="112162"/>
                        <a:pt x="25284" y="229479"/>
                        <a:pt x="7372" y="338750"/>
                      </a:cubicBezTo>
                      <a:cubicBezTo>
                        <a:pt x="6780" y="342323"/>
                        <a:pt x="1102" y="342073"/>
                        <a:pt x="965" y="338352"/>
                      </a:cubicBezTo>
                      <a:cubicBezTo>
                        <a:pt x="-2460" y="281861"/>
                        <a:pt x="3821" y="225723"/>
                        <a:pt x="10581" y="169745"/>
                      </a:cubicBezTo>
                      <a:cubicBezTo>
                        <a:pt x="17944" y="113835"/>
                        <a:pt x="25944" y="58073"/>
                        <a:pt x="35879" y="2572"/>
                      </a:cubicBezTo>
                      <a:cubicBezTo>
                        <a:pt x="36528" y="-1525"/>
                        <a:pt x="43117" y="-432"/>
                        <a:pt x="42184" y="3767"/>
                      </a:cubicBezTo>
                      <a:lnTo>
                        <a:pt x="42184" y="37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27"/>
                <p:cNvSpPr/>
                <p:nvPr/>
              </p:nvSpPr>
              <p:spPr>
                <a:xfrm>
                  <a:off x="2521440" y="3930840"/>
                  <a:ext cx="67745" cy="342899"/>
                </a:xfrm>
                <a:custGeom>
                  <a:rect b="b" l="l" r="r" t="t"/>
                  <a:pathLst>
                    <a:path extrusionOk="0" h="344622" w="68429">
                      <a:moveTo>
                        <a:pt x="6380" y="2604"/>
                      </a:moveTo>
                      <a:cubicBezTo>
                        <a:pt x="21504" y="86930"/>
                        <a:pt x="40805" y="170346"/>
                        <a:pt x="56714" y="254501"/>
                      </a:cubicBezTo>
                      <a:cubicBezTo>
                        <a:pt x="61812" y="282564"/>
                        <a:pt x="66091" y="310775"/>
                        <a:pt x="67514" y="339487"/>
                      </a:cubicBezTo>
                      <a:cubicBezTo>
                        <a:pt x="67605" y="341274"/>
                        <a:pt x="66228" y="342788"/>
                        <a:pt x="64441" y="342879"/>
                      </a:cubicBezTo>
                      <a:cubicBezTo>
                        <a:pt x="62939" y="342958"/>
                        <a:pt x="61630" y="341991"/>
                        <a:pt x="61198" y="340614"/>
                      </a:cubicBezTo>
                      <a:cubicBezTo>
                        <a:pt x="44423" y="285762"/>
                        <a:pt x="37174" y="229078"/>
                        <a:pt x="28651" y="172599"/>
                      </a:cubicBezTo>
                      <a:cubicBezTo>
                        <a:pt x="20787" y="116074"/>
                        <a:pt x="11899" y="59595"/>
                        <a:pt x="87" y="3787"/>
                      </a:cubicBezTo>
                      <a:cubicBezTo>
                        <a:pt x="-824" y="-264"/>
                        <a:pt x="5720" y="-1664"/>
                        <a:pt x="6391" y="2592"/>
                      </a:cubicBezTo>
                      <a:lnTo>
                        <a:pt x="6391" y="2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27"/>
                <p:cNvSpPr/>
                <p:nvPr/>
              </p:nvSpPr>
              <p:spPr>
                <a:xfrm>
                  <a:off x="2543040" y="3930480"/>
                  <a:ext cx="236801" cy="271168"/>
                </a:xfrm>
                <a:custGeom>
                  <a:rect b="b" l="l" r="r" t="t"/>
                  <a:pathLst>
                    <a:path extrusionOk="0" h="274601" w="242873">
                      <a:moveTo>
                        <a:pt x="5887" y="1446"/>
                      </a:moveTo>
                      <a:cubicBezTo>
                        <a:pt x="69979" y="90950"/>
                        <a:pt x="162522" y="156886"/>
                        <a:pt x="224282" y="248700"/>
                      </a:cubicBezTo>
                      <a:cubicBezTo>
                        <a:pt x="224282" y="248700"/>
                        <a:pt x="235115" y="265110"/>
                        <a:pt x="235115" y="265110"/>
                      </a:cubicBezTo>
                      <a:cubicBezTo>
                        <a:pt x="236265" y="266851"/>
                        <a:pt x="235787" y="269184"/>
                        <a:pt x="234046" y="270334"/>
                      </a:cubicBezTo>
                      <a:cubicBezTo>
                        <a:pt x="229949" y="272405"/>
                        <a:pt x="226990" y="268945"/>
                        <a:pt x="228822" y="263904"/>
                      </a:cubicBezTo>
                      <a:cubicBezTo>
                        <a:pt x="231292" y="256143"/>
                        <a:pt x="241067" y="265030"/>
                        <a:pt x="234444" y="269002"/>
                      </a:cubicBezTo>
                      <a:cubicBezTo>
                        <a:pt x="231952" y="270368"/>
                        <a:pt x="229243" y="269184"/>
                        <a:pt x="227650" y="267728"/>
                      </a:cubicBezTo>
                      <a:cubicBezTo>
                        <a:pt x="193339" y="233326"/>
                        <a:pt x="147489" y="176494"/>
                        <a:pt x="115363" y="139167"/>
                      </a:cubicBezTo>
                      <a:cubicBezTo>
                        <a:pt x="77616" y="94102"/>
                        <a:pt x="34861" y="53236"/>
                        <a:pt x="618" y="5099"/>
                      </a:cubicBezTo>
                      <a:cubicBezTo>
                        <a:pt x="-1806" y="1799"/>
                        <a:pt x="3520" y="-2196"/>
                        <a:pt x="5898" y="1446"/>
                      </a:cubicBezTo>
                      <a:lnTo>
                        <a:pt x="5898" y="1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27"/>
                <p:cNvSpPr/>
                <p:nvPr/>
              </p:nvSpPr>
              <p:spPr>
                <a:xfrm>
                  <a:off x="2115720" y="3893760"/>
                  <a:ext cx="342200" cy="94032"/>
                </a:xfrm>
                <a:custGeom>
                  <a:rect b="b" l="l" r="r" t="t"/>
                  <a:pathLst>
                    <a:path extrusionOk="0" h="95707" w="345657">
                      <a:moveTo>
                        <a:pt x="339818" y="6378"/>
                      </a:moveTo>
                      <a:cubicBezTo>
                        <a:pt x="226166" y="29468"/>
                        <a:pt x="117122" y="69685"/>
                        <a:pt x="3811" y="93970"/>
                      </a:cubicBezTo>
                      <a:cubicBezTo>
                        <a:pt x="260" y="94756"/>
                        <a:pt x="-1617" y="89362"/>
                        <a:pt x="1808" y="87871"/>
                      </a:cubicBezTo>
                      <a:cubicBezTo>
                        <a:pt x="54885" y="63415"/>
                        <a:pt x="112081" y="51181"/>
                        <a:pt x="168697" y="38333"/>
                      </a:cubicBezTo>
                      <a:cubicBezTo>
                        <a:pt x="218689" y="27500"/>
                        <a:pt x="289393" y="12261"/>
                        <a:pt x="338362" y="119"/>
                      </a:cubicBezTo>
                      <a:cubicBezTo>
                        <a:pt x="342367" y="-951"/>
                        <a:pt x="344040" y="5513"/>
                        <a:pt x="339818" y="6367"/>
                      </a:cubicBezTo>
                      <a:lnTo>
                        <a:pt x="339818" y="63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27"/>
              <p:cNvSpPr/>
              <p:nvPr/>
            </p:nvSpPr>
            <p:spPr>
              <a:xfrm>
                <a:off x="2430000" y="3863880"/>
                <a:ext cx="132687" cy="74945"/>
              </a:xfrm>
              <a:custGeom>
                <a:rect b="b" l="l" r="r" t="t"/>
                <a:pathLst>
                  <a:path extrusionOk="0" h="85407" w="141533">
                    <a:moveTo>
                      <a:pt x="618" y="4653"/>
                    </a:moveTo>
                    <a:cubicBezTo>
                      <a:pt x="-4343" y="14610"/>
                      <a:pt x="21102" y="37348"/>
                      <a:pt x="57450" y="55431"/>
                    </a:cubicBezTo>
                    <a:cubicBezTo>
                      <a:pt x="93798" y="73513"/>
                      <a:pt x="127278" y="80091"/>
                      <a:pt x="132229" y="70122"/>
                    </a:cubicBezTo>
                    <a:cubicBezTo>
                      <a:pt x="137190" y="60165"/>
                      <a:pt x="111744" y="37427"/>
                      <a:pt x="75397" y="19345"/>
                    </a:cubicBezTo>
                    <a:cubicBezTo>
                      <a:pt x="39049" y="1262"/>
                      <a:pt x="5569" y="-5316"/>
                      <a:pt x="618" y="46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27"/>
              <p:cNvSpPr/>
              <p:nvPr/>
            </p:nvSpPr>
            <p:spPr>
              <a:xfrm>
                <a:off x="2069640" y="4202280"/>
                <a:ext cx="16571" cy="345311"/>
              </a:xfrm>
              <a:custGeom>
                <a:rect b="b" l="l" r="r" t="t"/>
                <a:pathLst>
                  <a:path extrusionOk="0" h="347046" w="23340">
                    <a:moveTo>
                      <a:pt x="6425" y="3099"/>
                    </a:moveTo>
                    <a:cubicBezTo>
                      <a:pt x="5469" y="116171"/>
                      <a:pt x="23028" y="229004"/>
                      <a:pt x="14288" y="341986"/>
                    </a:cubicBezTo>
                    <a:cubicBezTo>
                      <a:pt x="13992" y="345593"/>
                      <a:pt x="8314" y="345832"/>
                      <a:pt x="7870" y="342134"/>
                    </a:cubicBezTo>
                    <a:cubicBezTo>
                      <a:pt x="-312" y="285905"/>
                      <a:pt x="1201" y="229334"/>
                      <a:pt x="1417" y="172753"/>
                    </a:cubicBezTo>
                    <a:cubicBezTo>
                      <a:pt x="2248" y="116240"/>
                      <a:pt x="1941" y="59726"/>
                      <a:pt x="6" y="3247"/>
                    </a:cubicBezTo>
                    <a:cubicBezTo>
                      <a:pt x="-233" y="-895"/>
                      <a:pt x="6459" y="-1214"/>
                      <a:pt x="6413" y="3099"/>
                    </a:cubicBezTo>
                    <a:lnTo>
                      <a:pt x="6413" y="30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27"/>
            <p:cNvGrpSpPr/>
            <p:nvPr/>
          </p:nvGrpSpPr>
          <p:grpSpPr>
            <a:xfrm>
              <a:off x="1846276" y="-776480"/>
              <a:ext cx="1545425" cy="1883658"/>
              <a:chOff x="2873160" y="2980080"/>
              <a:chExt cx="893051" cy="1088505"/>
            </a:xfrm>
          </p:grpSpPr>
          <p:sp>
            <p:nvSpPr>
              <p:cNvPr id="4340" name="Google Shape;4340;p27"/>
              <p:cNvSpPr/>
              <p:nvPr/>
            </p:nvSpPr>
            <p:spPr>
              <a:xfrm>
                <a:off x="2985480" y="3080520"/>
                <a:ext cx="180587" cy="489444"/>
              </a:xfrm>
              <a:custGeom>
                <a:rect b="b" l="l" r="r" t="t"/>
                <a:pathLst>
                  <a:path extrusionOk="0" h="493143" w="209985">
                    <a:moveTo>
                      <a:pt x="172419" y="448272"/>
                    </a:moveTo>
                    <a:cubicBezTo>
                      <a:pt x="169711" y="461450"/>
                      <a:pt x="165694" y="475561"/>
                      <a:pt x="154894" y="483584"/>
                    </a:cubicBezTo>
                    <a:cubicBezTo>
                      <a:pt x="142012" y="493143"/>
                      <a:pt x="123041" y="490492"/>
                      <a:pt x="109908" y="481262"/>
                    </a:cubicBezTo>
                    <a:cubicBezTo>
                      <a:pt x="96787" y="472033"/>
                      <a:pt x="88366" y="457603"/>
                      <a:pt x="81276" y="443219"/>
                    </a:cubicBezTo>
                    <a:cubicBezTo>
                      <a:pt x="17172" y="307136"/>
                      <a:pt x="22760" y="146109"/>
                      <a:pt x="0" y="0"/>
                    </a:cubicBezTo>
                    <a:cubicBezTo>
                      <a:pt x="116463" y="127866"/>
                      <a:pt x="209985" y="265417"/>
                      <a:pt x="172419" y="448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27"/>
              <p:cNvSpPr/>
              <p:nvPr/>
            </p:nvSpPr>
            <p:spPr>
              <a:xfrm>
                <a:off x="3024360" y="3123360"/>
                <a:ext cx="98039" cy="393157"/>
              </a:xfrm>
              <a:custGeom>
                <a:rect b="b" l="l" r="r" t="t"/>
                <a:pathLst>
                  <a:path extrusionOk="0" h="396128" w="99280">
                    <a:moveTo>
                      <a:pt x="90806" y="389750"/>
                    </a:moveTo>
                    <a:cubicBezTo>
                      <a:pt x="73520" y="260416"/>
                      <a:pt x="26247" y="131617"/>
                      <a:pt x="73" y="4092"/>
                    </a:cubicBezTo>
                    <a:cubicBezTo>
                      <a:pt x="-724" y="200"/>
                      <a:pt x="5228" y="-1746"/>
                      <a:pt x="6753" y="2044"/>
                    </a:cubicBezTo>
                    <a:cubicBezTo>
                      <a:pt x="33314" y="63143"/>
                      <a:pt x="47744" y="128282"/>
                      <a:pt x="61298" y="193183"/>
                    </a:cubicBezTo>
                    <a:cubicBezTo>
                      <a:pt x="74214" y="258254"/>
                      <a:pt x="85981" y="323405"/>
                      <a:pt x="97702" y="388601"/>
                    </a:cubicBezTo>
                    <a:cubicBezTo>
                      <a:pt x="98556" y="392994"/>
                      <a:pt x="91455" y="394382"/>
                      <a:pt x="90806" y="389750"/>
                    </a:cubicBezTo>
                    <a:lnTo>
                      <a:pt x="90806" y="389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27"/>
              <p:cNvSpPr/>
              <p:nvPr/>
            </p:nvSpPr>
            <p:spPr>
              <a:xfrm>
                <a:off x="3049200" y="3145320"/>
                <a:ext cx="419837" cy="288429"/>
              </a:xfrm>
              <a:custGeom>
                <a:rect b="b" l="l" r="r" t="t"/>
                <a:pathLst>
                  <a:path extrusionOk="0" h="292080" w="424078">
                    <a:moveTo>
                      <a:pt x="371195" y="284092"/>
                    </a:moveTo>
                    <a:cubicBezTo>
                      <a:pt x="384418" y="288507"/>
                      <a:pt x="400305" y="292080"/>
                      <a:pt x="411195" y="283386"/>
                    </a:cubicBezTo>
                    <a:cubicBezTo>
                      <a:pt x="424078" y="273098"/>
                      <a:pt x="421255" y="252705"/>
                      <a:pt x="414462" y="237684"/>
                    </a:cubicBezTo>
                    <a:cubicBezTo>
                      <a:pt x="390632" y="184949"/>
                      <a:pt x="336872" y="153187"/>
                      <a:pt x="285480" y="126580"/>
                    </a:cubicBezTo>
                    <a:cubicBezTo>
                      <a:pt x="192983" y="78693"/>
                      <a:pt x="97595" y="36393"/>
                      <a:pt x="0" y="0"/>
                    </a:cubicBezTo>
                    <a:cubicBezTo>
                      <a:pt x="25742" y="9559"/>
                      <a:pt x="61543" y="66494"/>
                      <a:pt x="79797" y="87570"/>
                    </a:cubicBezTo>
                    <a:cubicBezTo>
                      <a:pt x="104799" y="116452"/>
                      <a:pt x="130427" y="143275"/>
                      <a:pt x="160197" y="167605"/>
                    </a:cubicBezTo>
                    <a:cubicBezTo>
                      <a:pt x="222730" y="218713"/>
                      <a:pt x="294550" y="258532"/>
                      <a:pt x="371183" y="2840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27"/>
              <p:cNvSpPr/>
              <p:nvPr/>
            </p:nvSpPr>
            <p:spPr>
              <a:xfrm>
                <a:off x="2873160" y="2980080"/>
                <a:ext cx="580949" cy="844124"/>
              </a:xfrm>
              <a:custGeom>
                <a:rect b="b" l="l" r="r" t="t"/>
                <a:pathLst>
                  <a:path extrusionOk="0" h="852651" w="588303">
                    <a:moveTo>
                      <a:pt x="565050" y="837728"/>
                    </a:moveTo>
                    <a:cubicBezTo>
                      <a:pt x="464086" y="503894"/>
                      <a:pt x="245794" y="253954"/>
                      <a:pt x="2329" y="14245"/>
                    </a:cubicBezTo>
                    <a:cubicBezTo>
                      <a:pt x="-4306" y="7712"/>
                      <a:pt x="4514" y="-4146"/>
                      <a:pt x="12787" y="1465"/>
                    </a:cubicBezTo>
                    <a:cubicBezTo>
                      <a:pt x="227119" y="144557"/>
                      <a:pt x="374479" y="367880"/>
                      <a:pt x="485036" y="596368"/>
                    </a:cubicBezTo>
                    <a:cubicBezTo>
                      <a:pt x="521828" y="673070"/>
                      <a:pt x="553305" y="752138"/>
                      <a:pt x="580754" y="832618"/>
                    </a:cubicBezTo>
                    <a:cubicBezTo>
                      <a:pt x="583997" y="842667"/>
                      <a:pt x="568691" y="848505"/>
                      <a:pt x="565050" y="837716"/>
                    </a:cubicBezTo>
                    <a:lnTo>
                      <a:pt x="565050" y="8377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27"/>
              <p:cNvSpPr/>
              <p:nvPr/>
            </p:nvSpPr>
            <p:spPr>
              <a:xfrm>
                <a:off x="3015000" y="3494160"/>
                <a:ext cx="751211" cy="574425"/>
              </a:xfrm>
              <a:custGeom>
                <a:rect b="b" l="l" r="r" t="t"/>
                <a:pathLst>
                  <a:path extrusionOk="0" h="578766" w="754986">
                    <a:moveTo>
                      <a:pt x="518591" y="412504"/>
                    </a:moveTo>
                    <a:cubicBezTo>
                      <a:pt x="615196" y="342904"/>
                      <a:pt x="694082" y="248927"/>
                      <a:pt x="745896" y="141727"/>
                    </a:cubicBezTo>
                    <a:cubicBezTo>
                      <a:pt x="750129" y="132964"/>
                      <a:pt x="754237" y="122802"/>
                      <a:pt x="750505" y="113823"/>
                    </a:cubicBezTo>
                    <a:cubicBezTo>
                      <a:pt x="746237" y="103559"/>
                      <a:pt x="732922" y="99598"/>
                      <a:pt x="722145" y="102341"/>
                    </a:cubicBezTo>
                    <a:cubicBezTo>
                      <a:pt x="711369" y="105083"/>
                      <a:pt x="702629" y="112765"/>
                      <a:pt x="694526" y="120401"/>
                    </a:cubicBezTo>
                    <a:cubicBezTo>
                      <a:pt x="638263" y="173421"/>
                      <a:pt x="590945" y="235897"/>
                      <a:pt x="555132" y="304405"/>
                    </a:cubicBezTo>
                    <a:cubicBezTo>
                      <a:pt x="592811" y="218087"/>
                      <a:pt x="612169" y="123826"/>
                      <a:pt x="611566" y="29645"/>
                    </a:cubicBezTo>
                    <a:cubicBezTo>
                      <a:pt x="611509" y="20199"/>
                      <a:pt x="610632" y="9457"/>
                      <a:pt x="603235" y="3596"/>
                    </a:cubicBezTo>
                    <a:cubicBezTo>
                      <a:pt x="595759" y="-2321"/>
                      <a:pt x="584299" y="-398"/>
                      <a:pt x="576777" y="5462"/>
                    </a:cubicBezTo>
                    <a:cubicBezTo>
                      <a:pt x="569255" y="11312"/>
                      <a:pt x="564771" y="20165"/>
                      <a:pt x="560674" y="28769"/>
                    </a:cubicBezTo>
                    <a:cubicBezTo>
                      <a:pt x="517509" y="119445"/>
                      <a:pt x="489970" y="217530"/>
                      <a:pt x="479637" y="317424"/>
                    </a:cubicBezTo>
                    <a:cubicBezTo>
                      <a:pt x="481742" y="236648"/>
                      <a:pt x="476974" y="155690"/>
                      <a:pt x="465389" y="75723"/>
                    </a:cubicBezTo>
                    <a:cubicBezTo>
                      <a:pt x="462145" y="53293"/>
                      <a:pt x="457571" y="29361"/>
                      <a:pt x="441457" y="13428"/>
                    </a:cubicBezTo>
                    <a:cubicBezTo>
                      <a:pt x="438634" y="10640"/>
                      <a:pt x="435277" y="8057"/>
                      <a:pt x="431340" y="7625"/>
                    </a:cubicBezTo>
                    <a:cubicBezTo>
                      <a:pt x="427493" y="7203"/>
                      <a:pt x="423727" y="8899"/>
                      <a:pt x="420403" y="10902"/>
                    </a:cubicBezTo>
                    <a:cubicBezTo>
                      <a:pt x="388244" y="30259"/>
                      <a:pt x="383430" y="74369"/>
                      <a:pt x="384579" y="111877"/>
                    </a:cubicBezTo>
                    <a:cubicBezTo>
                      <a:pt x="386935" y="189057"/>
                      <a:pt x="399498" y="265918"/>
                      <a:pt x="421837" y="339831"/>
                    </a:cubicBezTo>
                    <a:cubicBezTo>
                      <a:pt x="397814" y="242793"/>
                      <a:pt x="346843" y="143696"/>
                      <a:pt x="291593" y="60383"/>
                    </a:cubicBezTo>
                    <a:cubicBezTo>
                      <a:pt x="285607" y="51347"/>
                      <a:pt x="276696" y="41264"/>
                      <a:pt x="266136" y="43677"/>
                    </a:cubicBezTo>
                    <a:cubicBezTo>
                      <a:pt x="253777" y="46499"/>
                      <a:pt x="251671" y="63091"/>
                      <a:pt x="252969" y="75700"/>
                    </a:cubicBezTo>
                    <a:cubicBezTo>
                      <a:pt x="263734" y="179714"/>
                      <a:pt x="321169" y="273098"/>
                      <a:pt x="386377" y="354853"/>
                    </a:cubicBezTo>
                    <a:cubicBezTo>
                      <a:pt x="321682" y="286425"/>
                      <a:pt x="243205" y="231288"/>
                      <a:pt x="160938" y="185449"/>
                    </a:cubicBezTo>
                    <a:cubicBezTo>
                      <a:pt x="150753" y="179771"/>
                      <a:pt x="138827" y="174138"/>
                      <a:pt x="127891" y="178178"/>
                    </a:cubicBezTo>
                    <a:cubicBezTo>
                      <a:pt x="115304" y="182821"/>
                      <a:pt x="110217" y="198991"/>
                      <a:pt x="113609" y="211976"/>
                    </a:cubicBezTo>
                    <a:cubicBezTo>
                      <a:pt x="117000" y="224961"/>
                      <a:pt x="126582" y="235305"/>
                      <a:pt x="136141" y="244728"/>
                    </a:cubicBezTo>
                    <a:cubicBezTo>
                      <a:pt x="200666" y="308342"/>
                      <a:pt x="278881" y="355979"/>
                      <a:pt x="356322" y="403013"/>
                    </a:cubicBezTo>
                    <a:cubicBezTo>
                      <a:pt x="278608" y="368076"/>
                      <a:pt x="198413" y="338647"/>
                      <a:pt x="116545" y="315045"/>
                    </a:cubicBezTo>
                    <a:cubicBezTo>
                      <a:pt x="94615" y="308718"/>
                      <a:pt x="71742" y="302766"/>
                      <a:pt x="49220" y="306453"/>
                    </a:cubicBezTo>
                    <a:cubicBezTo>
                      <a:pt x="40014" y="307956"/>
                      <a:pt x="29681" y="312564"/>
                      <a:pt x="27871" y="321714"/>
                    </a:cubicBezTo>
                    <a:cubicBezTo>
                      <a:pt x="26779" y="327245"/>
                      <a:pt x="29214" y="332832"/>
                      <a:pt x="32002" y="337737"/>
                    </a:cubicBezTo>
                    <a:cubicBezTo>
                      <a:pt x="53795" y="375997"/>
                      <a:pt x="97381" y="395309"/>
                      <a:pt x="138064" y="412140"/>
                    </a:cubicBezTo>
                    <a:cubicBezTo>
                      <a:pt x="188831" y="433148"/>
                      <a:pt x="239597" y="454144"/>
                      <a:pt x="290364" y="475151"/>
                    </a:cubicBezTo>
                    <a:cubicBezTo>
                      <a:pt x="199005" y="461928"/>
                      <a:pt x="103799" y="476562"/>
                      <a:pt x="20622" y="516620"/>
                    </a:cubicBezTo>
                    <a:cubicBezTo>
                      <a:pt x="11518" y="521002"/>
                      <a:pt x="1458" y="527169"/>
                      <a:pt x="138" y="537184"/>
                    </a:cubicBezTo>
                    <a:cubicBezTo>
                      <a:pt x="-749" y="543887"/>
                      <a:pt x="2756" y="550476"/>
                      <a:pt x="7262" y="555517"/>
                    </a:cubicBezTo>
                    <a:cubicBezTo>
                      <a:pt x="25425" y="575876"/>
                      <a:pt x="56652" y="576445"/>
                      <a:pt x="83838" y="574146"/>
                    </a:cubicBezTo>
                    <a:cubicBezTo>
                      <a:pt x="244206" y="560558"/>
                      <a:pt x="388016" y="506594"/>
                      <a:pt x="518591" y="4125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5" name="Google Shape;4345;p27"/>
              <p:cNvGrpSpPr/>
              <p:nvPr/>
            </p:nvGrpSpPr>
            <p:grpSpPr>
              <a:xfrm>
                <a:off x="3041280" y="3534840"/>
                <a:ext cx="694645" cy="515195"/>
                <a:chOff x="3041280" y="3534840"/>
                <a:chExt cx="694645" cy="515195"/>
              </a:xfrm>
            </p:grpSpPr>
            <p:sp>
              <p:nvSpPr>
                <p:cNvPr id="4346" name="Google Shape;4346;p27"/>
                <p:cNvSpPr/>
                <p:nvPr/>
              </p:nvSpPr>
              <p:spPr>
                <a:xfrm>
                  <a:off x="3519360" y="3621240"/>
                  <a:ext cx="216565" cy="285384"/>
                </a:xfrm>
                <a:custGeom>
                  <a:rect b="b" l="l" r="r" t="t"/>
                  <a:pathLst>
                    <a:path extrusionOk="0" h="288996" w="219863">
                      <a:moveTo>
                        <a:pt x="1193" y="278918"/>
                      </a:moveTo>
                      <a:cubicBezTo>
                        <a:pt x="90151" y="202023"/>
                        <a:pt x="147006" y="99000"/>
                        <a:pt x="209869" y="1495"/>
                      </a:cubicBezTo>
                      <a:cubicBezTo>
                        <a:pt x="211997" y="-1816"/>
                        <a:pt x="217551" y="881"/>
                        <a:pt x="216117" y="4636"/>
                      </a:cubicBezTo>
                      <a:cubicBezTo>
                        <a:pt x="174546" y="115341"/>
                        <a:pt x="88512" y="202444"/>
                        <a:pt x="5939" y="284051"/>
                      </a:cubicBezTo>
                      <a:cubicBezTo>
                        <a:pt x="2707" y="287180"/>
                        <a:pt x="-2312" y="282003"/>
                        <a:pt x="1193" y="278918"/>
                      </a:cubicBezTo>
                      <a:lnTo>
                        <a:pt x="1193" y="2789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27"/>
                <p:cNvSpPr/>
                <p:nvPr/>
              </p:nvSpPr>
              <p:spPr>
                <a:xfrm>
                  <a:off x="3433680" y="3540240"/>
                  <a:ext cx="57890" cy="376614"/>
                </a:xfrm>
                <a:custGeom>
                  <a:rect b="b" l="l" r="r" t="t"/>
                  <a:pathLst>
                    <a:path extrusionOk="0" h="397482" w="65412">
                      <a:moveTo>
                        <a:pt x="51027" y="373733"/>
                      </a:moveTo>
                      <a:cubicBezTo>
                        <a:pt x="33092" y="282010"/>
                        <a:pt x="12847" y="190242"/>
                        <a:pt x="3538" y="97039"/>
                      </a:cubicBezTo>
                      <a:cubicBezTo>
                        <a:pt x="2798" y="89631"/>
                        <a:pt x="-6488" y="-19151"/>
                        <a:pt x="8397" y="2960"/>
                      </a:cubicBezTo>
                      <a:cubicBezTo>
                        <a:pt x="13985" y="33789"/>
                        <a:pt x="17046" y="64617"/>
                        <a:pt x="19822" y="95525"/>
                      </a:cubicBezTo>
                      <a:cubicBezTo>
                        <a:pt x="27606" y="185553"/>
                        <a:pt x="36574" y="284696"/>
                        <a:pt x="57843" y="372254"/>
                      </a:cubicBezTo>
                      <a:cubicBezTo>
                        <a:pt x="58924" y="376613"/>
                        <a:pt x="51880" y="378331"/>
                        <a:pt x="51015" y="373733"/>
                      </a:cubicBezTo>
                      <a:lnTo>
                        <a:pt x="51015" y="3737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27"/>
                <p:cNvSpPr/>
                <p:nvPr/>
              </p:nvSpPr>
              <p:spPr>
                <a:xfrm>
                  <a:off x="3291480" y="3565080"/>
                  <a:ext cx="177040" cy="360688"/>
                </a:xfrm>
                <a:custGeom>
                  <a:rect b="b" l="l" r="r" t="t"/>
                  <a:pathLst>
                    <a:path extrusionOk="0" h="365254" w="179736">
                      <a:moveTo>
                        <a:pt x="170189" y="358891"/>
                      </a:moveTo>
                      <a:cubicBezTo>
                        <a:pt x="146962" y="297587"/>
                        <a:pt x="110477" y="242416"/>
                        <a:pt x="81504" y="183615"/>
                      </a:cubicBezTo>
                      <a:cubicBezTo>
                        <a:pt x="52303" y="124724"/>
                        <a:pt x="25070" y="65661"/>
                        <a:pt x="284" y="4823"/>
                      </a:cubicBezTo>
                      <a:cubicBezTo>
                        <a:pt x="-1297" y="1170"/>
                        <a:pt x="4131" y="-1936"/>
                        <a:pt x="6407" y="1466"/>
                      </a:cubicBezTo>
                      <a:cubicBezTo>
                        <a:pt x="44576" y="55533"/>
                        <a:pt x="66744" y="118259"/>
                        <a:pt x="92804" y="178369"/>
                      </a:cubicBezTo>
                      <a:cubicBezTo>
                        <a:pt x="117647" y="239116"/>
                        <a:pt x="151742" y="295481"/>
                        <a:pt x="176687" y="356364"/>
                      </a:cubicBezTo>
                      <a:cubicBezTo>
                        <a:pt x="178439" y="360507"/>
                        <a:pt x="171759" y="363318"/>
                        <a:pt x="170177" y="358902"/>
                      </a:cubicBezTo>
                      <a:lnTo>
                        <a:pt x="170177" y="358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27"/>
                <p:cNvSpPr/>
                <p:nvPr/>
              </p:nvSpPr>
              <p:spPr>
                <a:xfrm>
                  <a:off x="3150720" y="3714480"/>
                  <a:ext cx="305421" cy="221216"/>
                </a:xfrm>
                <a:custGeom>
                  <a:rect b="b" l="l" r="r" t="t"/>
                  <a:pathLst>
                    <a:path extrusionOk="0" h="224585" w="309287">
                      <a:moveTo>
                        <a:pt x="299410" y="219976"/>
                      </a:moveTo>
                      <a:cubicBezTo>
                        <a:pt x="208506" y="137073"/>
                        <a:pt x="96390" y="83450"/>
                        <a:pt x="1207" y="6248"/>
                      </a:cubicBezTo>
                      <a:cubicBezTo>
                        <a:pt x="-1854" y="3755"/>
                        <a:pt x="1457" y="-1479"/>
                        <a:pt x="5031" y="398"/>
                      </a:cubicBezTo>
                      <a:cubicBezTo>
                        <a:pt x="60338" y="27642"/>
                        <a:pt x="110068" y="63888"/>
                        <a:pt x="159390" y="100497"/>
                      </a:cubicBezTo>
                      <a:cubicBezTo>
                        <a:pt x="208335" y="137642"/>
                        <a:pt x="256666" y="175458"/>
                        <a:pt x="303939" y="214662"/>
                      </a:cubicBezTo>
                      <a:cubicBezTo>
                        <a:pt x="307433" y="217484"/>
                        <a:pt x="302881" y="223106"/>
                        <a:pt x="299398" y="219976"/>
                      </a:cubicBezTo>
                      <a:lnTo>
                        <a:pt x="299398" y="2199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27"/>
                <p:cNvSpPr/>
                <p:nvPr/>
              </p:nvSpPr>
              <p:spPr>
                <a:xfrm>
                  <a:off x="3075480" y="3822120"/>
                  <a:ext cx="358064" cy="131184"/>
                </a:xfrm>
                <a:custGeom>
                  <a:rect b="b" l="l" r="r" t="t"/>
                  <a:pathLst>
                    <a:path extrusionOk="0" h="132509" w="360770">
                      <a:moveTo>
                        <a:pt x="353723" y="130642"/>
                      </a:moveTo>
                      <a:cubicBezTo>
                        <a:pt x="265813" y="99256"/>
                        <a:pt x="176377" y="72774"/>
                        <a:pt x="88181" y="42321"/>
                      </a:cubicBezTo>
                      <a:cubicBezTo>
                        <a:pt x="58878" y="31999"/>
                        <a:pt x="29870" y="20824"/>
                        <a:pt x="1932" y="6668"/>
                      </a:cubicBezTo>
                      <a:cubicBezTo>
                        <a:pt x="202" y="5791"/>
                        <a:pt x="-503" y="3675"/>
                        <a:pt x="384" y="1933"/>
                      </a:cubicBezTo>
                      <a:cubicBezTo>
                        <a:pt x="1124" y="477"/>
                        <a:pt x="2751" y="-251"/>
                        <a:pt x="4276" y="78"/>
                      </a:cubicBezTo>
                      <a:cubicBezTo>
                        <a:pt x="65239" y="13814"/>
                        <a:pt x="122788" y="37541"/>
                        <a:pt x="180838" y="59960"/>
                      </a:cubicBezTo>
                      <a:cubicBezTo>
                        <a:pt x="238512" y="82948"/>
                        <a:pt x="296596" y="105230"/>
                        <a:pt x="355760" y="123962"/>
                      </a:cubicBezTo>
                      <a:cubicBezTo>
                        <a:pt x="360267" y="125134"/>
                        <a:pt x="358367" y="132258"/>
                        <a:pt x="353723" y="130642"/>
                      </a:cubicBezTo>
                      <a:lnTo>
                        <a:pt x="353723" y="1306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27"/>
                <p:cNvSpPr/>
                <p:nvPr/>
              </p:nvSpPr>
              <p:spPr>
                <a:xfrm>
                  <a:off x="3041280" y="3966480"/>
                  <a:ext cx="380112" cy="83555"/>
                </a:xfrm>
                <a:custGeom>
                  <a:rect b="b" l="l" r="r" t="t"/>
                  <a:pathLst>
                    <a:path extrusionOk="0" h="84827" w="383952">
                      <a:moveTo>
                        <a:pt x="377489" y="6972"/>
                      </a:moveTo>
                      <a:cubicBezTo>
                        <a:pt x="322386" y="10113"/>
                        <a:pt x="244797" y="34432"/>
                        <a:pt x="190844" y="48407"/>
                      </a:cubicBezTo>
                      <a:cubicBezTo>
                        <a:pt x="129734" y="64123"/>
                        <a:pt x="67507" y="78530"/>
                        <a:pt x="4257" y="81591"/>
                      </a:cubicBezTo>
                      <a:cubicBezTo>
                        <a:pt x="-989" y="82001"/>
                        <a:pt x="-1638" y="73671"/>
                        <a:pt x="3722" y="73398"/>
                      </a:cubicBezTo>
                      <a:cubicBezTo>
                        <a:pt x="5725" y="73125"/>
                        <a:pt x="7466" y="75105"/>
                        <a:pt x="8798" y="76288"/>
                      </a:cubicBezTo>
                      <a:cubicBezTo>
                        <a:pt x="9230" y="76675"/>
                        <a:pt x="9867" y="77199"/>
                        <a:pt x="10220" y="78644"/>
                      </a:cubicBezTo>
                      <a:cubicBezTo>
                        <a:pt x="10505" y="82900"/>
                        <a:pt x="6522" y="84414"/>
                        <a:pt x="3335" y="83002"/>
                      </a:cubicBezTo>
                      <a:cubicBezTo>
                        <a:pt x="1" y="81523"/>
                        <a:pt x="570" y="76072"/>
                        <a:pt x="3176" y="74536"/>
                      </a:cubicBezTo>
                      <a:cubicBezTo>
                        <a:pt x="4849" y="72988"/>
                        <a:pt x="10027" y="72112"/>
                        <a:pt x="12087" y="71486"/>
                      </a:cubicBezTo>
                      <a:cubicBezTo>
                        <a:pt x="19222" y="69460"/>
                        <a:pt x="39547" y="64874"/>
                        <a:pt x="47092" y="63167"/>
                      </a:cubicBezTo>
                      <a:cubicBezTo>
                        <a:pt x="120277" y="47998"/>
                        <a:pt x="209314" y="33636"/>
                        <a:pt x="281908" y="16407"/>
                      </a:cubicBezTo>
                      <a:cubicBezTo>
                        <a:pt x="313191" y="9453"/>
                        <a:pt x="344794" y="3365"/>
                        <a:pt x="376863" y="19"/>
                      </a:cubicBezTo>
                      <a:cubicBezTo>
                        <a:pt x="381210" y="-413"/>
                        <a:pt x="382314" y="6585"/>
                        <a:pt x="377466" y="6984"/>
                      </a:cubicBezTo>
                      <a:lnTo>
                        <a:pt x="377466" y="69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27"/>
                <p:cNvSpPr/>
                <p:nvPr/>
              </p:nvSpPr>
              <p:spPr>
                <a:xfrm>
                  <a:off x="3499200" y="3534840"/>
                  <a:ext cx="105581" cy="371605"/>
                </a:xfrm>
                <a:custGeom>
                  <a:rect b="b" l="l" r="r" t="t"/>
                  <a:pathLst>
                    <a:path extrusionOk="0" h="375359" w="107189">
                      <a:moveTo>
                        <a:pt x="199" y="367559"/>
                      </a:moveTo>
                      <a:cubicBezTo>
                        <a:pt x="39847" y="247591"/>
                        <a:pt x="60388" y="122626"/>
                        <a:pt x="98648" y="2316"/>
                      </a:cubicBezTo>
                      <a:cubicBezTo>
                        <a:pt x="99820" y="-1473"/>
                        <a:pt x="105931" y="-335"/>
                        <a:pt x="105498" y="3716"/>
                      </a:cubicBezTo>
                      <a:cubicBezTo>
                        <a:pt x="99990" y="67137"/>
                        <a:pt x="80713" y="127861"/>
                        <a:pt x="62300" y="188380"/>
                      </a:cubicBezTo>
                      <a:cubicBezTo>
                        <a:pt x="43170" y="248638"/>
                        <a:pt x="24108" y="308827"/>
                        <a:pt x="6890" y="369562"/>
                      </a:cubicBezTo>
                      <a:cubicBezTo>
                        <a:pt x="5730" y="373886"/>
                        <a:pt x="-1258" y="372009"/>
                        <a:pt x="199" y="367571"/>
                      </a:cubicBezTo>
                      <a:lnTo>
                        <a:pt x="199" y="3675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3" name="Google Shape;4353;p27"/>
              <p:cNvSpPr/>
              <p:nvPr/>
            </p:nvSpPr>
            <p:spPr>
              <a:xfrm>
                <a:off x="3408840" y="3892320"/>
                <a:ext cx="135498" cy="96512"/>
              </a:xfrm>
              <a:custGeom>
                <a:rect b="b" l="l" r="r" t="t"/>
                <a:pathLst>
                  <a:path extrusionOk="0" h="109362" w="146484">
                    <a:moveTo>
                      <a:pt x="134113" y="3595"/>
                    </a:moveTo>
                    <a:cubicBezTo>
                      <a:pt x="127364" y="-6476"/>
                      <a:pt x="92120" y="5336"/>
                      <a:pt x="55397" y="29974"/>
                    </a:cubicBezTo>
                    <a:cubicBezTo>
                      <a:pt x="18673" y="54612"/>
                      <a:pt x="-5623" y="82744"/>
                      <a:pt x="1125" y="92815"/>
                    </a:cubicBezTo>
                    <a:cubicBezTo>
                      <a:pt x="7874" y="102886"/>
                      <a:pt x="43118" y="91074"/>
                      <a:pt x="79841" y="66436"/>
                    </a:cubicBezTo>
                    <a:cubicBezTo>
                      <a:pt x="116565" y="41798"/>
                      <a:pt x="140861" y="13667"/>
                      <a:pt x="134113" y="3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27"/>
              <p:cNvSpPr/>
              <p:nvPr/>
            </p:nvSpPr>
            <p:spPr>
              <a:xfrm>
                <a:off x="3089520" y="3197880"/>
                <a:ext cx="331478" cy="181536"/>
              </a:xfrm>
              <a:custGeom>
                <a:rect b="b" l="l" r="r" t="t"/>
                <a:pathLst>
                  <a:path extrusionOk="0" h="205706" w="365265">
                    <a:moveTo>
                      <a:pt x="326254" y="180780"/>
                    </a:moveTo>
                    <a:cubicBezTo>
                      <a:pt x="245934" y="135203"/>
                      <a:pt x="161858" y="96613"/>
                      <a:pt x="80320" y="53312"/>
                    </a:cubicBezTo>
                    <a:cubicBezTo>
                      <a:pt x="-31694" y="-6217"/>
                      <a:pt x="-24183" y="-22593"/>
                      <a:pt x="88092" y="38916"/>
                    </a:cubicBezTo>
                    <a:cubicBezTo>
                      <a:pt x="169027" y="83333"/>
                      <a:pt x="247402" y="132472"/>
                      <a:pt x="329566" y="174635"/>
                    </a:cubicBezTo>
                    <a:cubicBezTo>
                      <a:pt x="333571" y="176660"/>
                      <a:pt x="330294" y="183113"/>
                      <a:pt x="326243" y="180780"/>
                    </a:cubicBezTo>
                    <a:lnTo>
                      <a:pt x="326243" y="1807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5" name="Google Shape;4355;p27"/>
            <p:cNvSpPr/>
            <p:nvPr/>
          </p:nvSpPr>
          <p:spPr>
            <a:xfrm>
              <a:off x="1604218" y="8588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356" name="Google Shape;4356;p27"/>
            <p:cNvSpPr/>
            <p:nvPr/>
          </p:nvSpPr>
          <p:spPr>
            <a:xfrm>
              <a:off x="1786550" y="8118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357" name="Google Shape;4357;p27"/>
            <p:cNvGrpSpPr/>
            <p:nvPr/>
          </p:nvGrpSpPr>
          <p:grpSpPr>
            <a:xfrm rot="2215879">
              <a:off x="1372148" y="1229939"/>
              <a:ext cx="555654" cy="292239"/>
              <a:chOff x="2912760" y="5583240"/>
              <a:chExt cx="1102969" cy="580092"/>
            </a:xfrm>
          </p:grpSpPr>
          <p:sp>
            <p:nvSpPr>
              <p:cNvPr id="4358" name="Google Shape;4358;p27"/>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27"/>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0" name="Google Shape;4360;p27"/>
          <p:cNvGrpSpPr/>
          <p:nvPr/>
        </p:nvGrpSpPr>
        <p:grpSpPr>
          <a:xfrm>
            <a:off x="5677882" y="-776480"/>
            <a:ext cx="2749793" cy="3018927"/>
            <a:chOff x="5677882" y="-776480"/>
            <a:chExt cx="2749793" cy="3018927"/>
          </a:xfrm>
        </p:grpSpPr>
        <p:grpSp>
          <p:nvGrpSpPr>
            <p:cNvPr id="4361" name="Google Shape;4361;p27"/>
            <p:cNvGrpSpPr/>
            <p:nvPr/>
          </p:nvGrpSpPr>
          <p:grpSpPr>
            <a:xfrm rot="10800000">
              <a:off x="7636346" y="1239018"/>
              <a:ext cx="791330" cy="1003430"/>
              <a:chOff x="2000520" y="3811680"/>
              <a:chExt cx="791330" cy="1003430"/>
            </a:xfrm>
          </p:grpSpPr>
          <p:sp>
            <p:nvSpPr>
              <p:cNvPr id="4362" name="Google Shape;4362;p27"/>
              <p:cNvSpPr/>
              <p:nvPr/>
            </p:nvSpPr>
            <p:spPr>
              <a:xfrm>
                <a:off x="2034000" y="4337640"/>
                <a:ext cx="334327" cy="345775"/>
              </a:xfrm>
              <a:custGeom>
                <a:rect b="b" l="l" r="r" t="t"/>
                <a:pathLst>
                  <a:path extrusionOk="0" h="348388" w="335165">
                    <a:moveTo>
                      <a:pt x="279050" y="4617"/>
                    </a:moveTo>
                    <a:cubicBezTo>
                      <a:pt x="290783" y="782"/>
                      <a:pt x="303870" y="-2427"/>
                      <a:pt x="315170" y="2534"/>
                    </a:cubicBezTo>
                    <a:cubicBezTo>
                      <a:pt x="328656" y="8463"/>
                      <a:pt x="335165" y="24794"/>
                      <a:pt x="333777" y="39451"/>
                    </a:cubicBezTo>
                    <a:cubicBezTo>
                      <a:pt x="332389" y="54120"/>
                      <a:pt x="324707" y="67389"/>
                      <a:pt x="316456" y="79589"/>
                    </a:cubicBezTo>
                    <a:cubicBezTo>
                      <a:pt x="237103" y="192581"/>
                      <a:pt x="106153" y="261362"/>
                      <a:pt x="0" y="345961"/>
                    </a:cubicBezTo>
                    <a:cubicBezTo>
                      <a:pt x="49003" y="194948"/>
                      <a:pt x="116145" y="57819"/>
                      <a:pt x="279039" y="46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27"/>
              <p:cNvSpPr/>
              <p:nvPr/>
            </p:nvSpPr>
            <p:spPr>
              <a:xfrm>
                <a:off x="2048400" y="4377600"/>
                <a:ext cx="273214" cy="253936"/>
              </a:xfrm>
              <a:custGeom>
                <a:rect b="b" l="l" r="r" t="t"/>
                <a:pathLst>
                  <a:path extrusionOk="0" h="257803" w="276672">
                    <a:moveTo>
                      <a:pt x="271599" y="5736"/>
                    </a:moveTo>
                    <a:cubicBezTo>
                      <a:pt x="176439" y="78443"/>
                      <a:pt x="95060" y="174547"/>
                      <a:pt x="5340" y="253468"/>
                    </a:cubicBezTo>
                    <a:cubicBezTo>
                      <a:pt x="2597" y="255869"/>
                      <a:pt x="-1659" y="252023"/>
                      <a:pt x="674" y="249075"/>
                    </a:cubicBezTo>
                    <a:cubicBezTo>
                      <a:pt x="37306" y="200118"/>
                      <a:pt x="82690" y="158979"/>
                      <a:pt x="128278" y="118660"/>
                    </a:cubicBezTo>
                    <a:cubicBezTo>
                      <a:pt x="169019" y="83712"/>
                      <a:pt x="226705" y="34448"/>
                      <a:pt x="267548" y="774"/>
                    </a:cubicBezTo>
                    <a:cubicBezTo>
                      <a:pt x="270677" y="-1934"/>
                      <a:pt x="275013" y="3130"/>
                      <a:pt x="271599" y="5747"/>
                    </a:cubicBezTo>
                    <a:lnTo>
                      <a:pt x="271599" y="5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27"/>
              <p:cNvSpPr/>
              <p:nvPr/>
            </p:nvSpPr>
            <p:spPr>
              <a:xfrm>
                <a:off x="2027160" y="4145040"/>
                <a:ext cx="98942" cy="457715"/>
              </a:xfrm>
              <a:custGeom>
                <a:rect b="b" l="l" r="r" t="t"/>
                <a:pathLst>
                  <a:path extrusionOk="0" h="462338" w="104150">
                    <a:moveTo>
                      <a:pt x="87336" y="33034"/>
                    </a:moveTo>
                    <a:cubicBezTo>
                      <a:pt x="84844" y="20482"/>
                      <a:pt x="80462" y="6188"/>
                      <a:pt x="68581" y="1455"/>
                    </a:cubicBezTo>
                    <a:cubicBezTo>
                      <a:pt x="54527" y="-4145"/>
                      <a:pt x="39540" y="7383"/>
                      <a:pt x="30652" y="19628"/>
                    </a:cubicBezTo>
                    <a:cubicBezTo>
                      <a:pt x="-564" y="62611"/>
                      <a:pt x="-1440" y="119921"/>
                      <a:pt x="711" y="172997"/>
                    </a:cubicBezTo>
                    <a:cubicBezTo>
                      <a:pt x="4580" y="268533"/>
                      <a:pt x="14242" y="363829"/>
                      <a:pt x="29605" y="458193"/>
                    </a:cubicBezTo>
                    <a:cubicBezTo>
                      <a:pt x="25519" y="433327"/>
                      <a:pt x="54641" y="378874"/>
                      <a:pt x="63142" y="354737"/>
                    </a:cubicBezTo>
                    <a:cubicBezTo>
                      <a:pt x="74795" y="321666"/>
                      <a:pt x="84536" y="289028"/>
                      <a:pt x="90397" y="254228"/>
                    </a:cubicBezTo>
                    <a:cubicBezTo>
                      <a:pt x="102710" y="181123"/>
                      <a:pt x="101800" y="105741"/>
                      <a:pt x="87336" y="330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27"/>
              <p:cNvSpPr/>
              <p:nvPr/>
            </p:nvSpPr>
            <p:spPr>
              <a:xfrm>
                <a:off x="2000520" y="3974760"/>
                <a:ext cx="418046" cy="840350"/>
              </a:xfrm>
              <a:custGeom>
                <a:rect b="b" l="l" r="r" t="t"/>
                <a:pathLst>
                  <a:path extrusionOk="0" h="848838" w="423338">
                    <a:moveTo>
                      <a:pt x="415705" y="12706"/>
                    </a:moveTo>
                    <a:cubicBezTo>
                      <a:pt x="198847" y="239009"/>
                      <a:pt x="92853" y="538350"/>
                      <a:pt x="14979" y="835893"/>
                    </a:cubicBezTo>
                    <a:cubicBezTo>
                      <a:pt x="12760" y="844189"/>
                      <a:pt x="-668" y="842482"/>
                      <a:pt x="26" y="833355"/>
                    </a:cubicBezTo>
                    <a:cubicBezTo>
                      <a:pt x="25551" y="518913"/>
                      <a:pt x="202727" y="235914"/>
                      <a:pt x="404496" y="2498"/>
                    </a:cubicBezTo>
                    <a:cubicBezTo>
                      <a:pt x="410960" y="-4649"/>
                      <a:pt x="422670" y="5047"/>
                      <a:pt x="415705" y="12706"/>
                    </a:cubicBezTo>
                    <a:lnTo>
                      <a:pt x="415705" y="127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27"/>
              <p:cNvSpPr/>
              <p:nvPr/>
            </p:nvSpPr>
            <p:spPr>
              <a:xfrm>
                <a:off x="2078640" y="3811680"/>
                <a:ext cx="713210" cy="493345"/>
              </a:xfrm>
              <a:custGeom>
                <a:rect b="b" l="l" r="r" t="t"/>
                <a:pathLst>
                  <a:path extrusionOk="0" h="500858" w="720414">
                    <a:moveTo>
                      <a:pt x="364726" y="59617"/>
                    </a:moveTo>
                    <a:cubicBezTo>
                      <a:pt x="265298" y="14245"/>
                      <a:pt x="154479" y="-5932"/>
                      <a:pt x="45436" y="1510"/>
                    </a:cubicBezTo>
                    <a:cubicBezTo>
                      <a:pt x="36525" y="2113"/>
                      <a:pt x="26556" y="3456"/>
                      <a:pt x="21094" y="10523"/>
                    </a:cubicBezTo>
                    <a:cubicBezTo>
                      <a:pt x="14846" y="18603"/>
                      <a:pt x="17748" y="31007"/>
                      <a:pt x="24838" y="38359"/>
                    </a:cubicBezTo>
                    <a:cubicBezTo>
                      <a:pt x="31928" y="45710"/>
                      <a:pt x="42033" y="49181"/>
                      <a:pt x="51797" y="52163"/>
                    </a:cubicBezTo>
                    <a:cubicBezTo>
                      <a:pt x="119656" y="72909"/>
                      <a:pt x="190998" y="82240"/>
                      <a:pt x="261907" y="79634"/>
                    </a:cubicBezTo>
                    <a:cubicBezTo>
                      <a:pt x="175942" y="88841"/>
                      <a:pt x="91969" y="116267"/>
                      <a:pt x="17145" y="159590"/>
                    </a:cubicBezTo>
                    <a:cubicBezTo>
                      <a:pt x="9645" y="163938"/>
                      <a:pt x="1475" y="169514"/>
                      <a:pt x="166" y="178083"/>
                    </a:cubicBezTo>
                    <a:cubicBezTo>
                      <a:pt x="-1154" y="186732"/>
                      <a:pt x="5594" y="194994"/>
                      <a:pt x="13685" y="198328"/>
                    </a:cubicBezTo>
                    <a:cubicBezTo>
                      <a:pt x="21777" y="201663"/>
                      <a:pt x="30869" y="201219"/>
                      <a:pt x="39586" y="200570"/>
                    </a:cubicBezTo>
                    <a:cubicBezTo>
                      <a:pt x="131514" y="193753"/>
                      <a:pt x="222259" y="171107"/>
                      <a:pt x="306608" y="133917"/>
                    </a:cubicBezTo>
                    <a:cubicBezTo>
                      <a:pt x="241241" y="168967"/>
                      <a:pt x="178855" y="209594"/>
                      <a:pt x="120362" y="255194"/>
                    </a:cubicBezTo>
                    <a:cubicBezTo>
                      <a:pt x="103952" y="267986"/>
                      <a:pt x="86950" y="282518"/>
                      <a:pt x="81579" y="302604"/>
                    </a:cubicBezTo>
                    <a:cubicBezTo>
                      <a:pt x="80634" y="306120"/>
                      <a:pt x="80111" y="309966"/>
                      <a:pt x="81556" y="313312"/>
                    </a:cubicBezTo>
                    <a:cubicBezTo>
                      <a:pt x="82967" y="316578"/>
                      <a:pt x="86040" y="318809"/>
                      <a:pt x="89135" y="320538"/>
                    </a:cubicBezTo>
                    <a:cubicBezTo>
                      <a:pt x="119190" y="337381"/>
                      <a:pt x="156551" y="321153"/>
                      <a:pt x="185945" y="303184"/>
                    </a:cubicBezTo>
                    <a:cubicBezTo>
                      <a:pt x="246419" y="266210"/>
                      <a:pt x="301988" y="221236"/>
                      <a:pt x="350762" y="169810"/>
                    </a:cubicBezTo>
                    <a:cubicBezTo>
                      <a:pt x="284314" y="233094"/>
                      <a:pt x="228461" y="318797"/>
                      <a:pt x="187163" y="400745"/>
                    </a:cubicBezTo>
                    <a:cubicBezTo>
                      <a:pt x="182691" y="409633"/>
                      <a:pt x="178696" y="421320"/>
                      <a:pt x="185422" y="428638"/>
                    </a:cubicBezTo>
                    <a:cubicBezTo>
                      <a:pt x="193297" y="437207"/>
                      <a:pt x="207476" y="431346"/>
                      <a:pt x="216944" y="424575"/>
                    </a:cubicBezTo>
                    <a:cubicBezTo>
                      <a:pt x="294989" y="368688"/>
                      <a:pt x="343331" y="280435"/>
                      <a:pt x="378871" y="191261"/>
                    </a:cubicBezTo>
                    <a:cubicBezTo>
                      <a:pt x="353721" y="273971"/>
                      <a:pt x="345448" y="361621"/>
                      <a:pt x="346313" y="448063"/>
                    </a:cubicBezTo>
                    <a:cubicBezTo>
                      <a:pt x="346415" y="458760"/>
                      <a:pt x="347348" y="470835"/>
                      <a:pt x="355542" y="477720"/>
                    </a:cubicBezTo>
                    <a:cubicBezTo>
                      <a:pt x="364976" y="485652"/>
                      <a:pt x="380180" y="482352"/>
                      <a:pt x="388988" y="473737"/>
                    </a:cubicBezTo>
                    <a:cubicBezTo>
                      <a:pt x="397796" y="465122"/>
                      <a:pt x="401700" y="452786"/>
                      <a:pt x="404863" y="440883"/>
                    </a:cubicBezTo>
                    <a:cubicBezTo>
                      <a:pt x="426246" y="360505"/>
                      <a:pt x="428659" y="276475"/>
                      <a:pt x="430946" y="193332"/>
                    </a:cubicBezTo>
                    <a:cubicBezTo>
                      <a:pt x="438423" y="271183"/>
                      <a:pt x="451430" y="348511"/>
                      <a:pt x="469843" y="424529"/>
                    </a:cubicBezTo>
                    <a:cubicBezTo>
                      <a:pt x="474771" y="444888"/>
                      <a:pt x="480427" y="465839"/>
                      <a:pt x="493605" y="482124"/>
                    </a:cubicBezTo>
                    <a:cubicBezTo>
                      <a:pt x="498988" y="488781"/>
                      <a:pt x="507363" y="494926"/>
                      <a:pt x="515489" y="492207"/>
                    </a:cubicBezTo>
                    <a:cubicBezTo>
                      <a:pt x="520394" y="490568"/>
                      <a:pt x="523751" y="486073"/>
                      <a:pt x="526379" y="481623"/>
                    </a:cubicBezTo>
                    <a:cubicBezTo>
                      <a:pt x="546977" y="446846"/>
                      <a:pt x="542550" y="403317"/>
                      <a:pt x="537475" y="363214"/>
                    </a:cubicBezTo>
                    <a:cubicBezTo>
                      <a:pt x="531136" y="313187"/>
                      <a:pt x="524798" y="263149"/>
                      <a:pt x="518459" y="213122"/>
                    </a:cubicBezTo>
                    <a:cubicBezTo>
                      <a:pt x="549458" y="291986"/>
                      <a:pt x="604424" y="361245"/>
                      <a:pt x="674195" y="409348"/>
                    </a:cubicBezTo>
                    <a:cubicBezTo>
                      <a:pt x="681831" y="414617"/>
                      <a:pt x="691322" y="419829"/>
                      <a:pt x="699902" y="416336"/>
                    </a:cubicBezTo>
                    <a:cubicBezTo>
                      <a:pt x="705649" y="413991"/>
                      <a:pt x="709314" y="408210"/>
                      <a:pt x="711283" y="402315"/>
                    </a:cubicBezTo>
                    <a:cubicBezTo>
                      <a:pt x="719260" y="378577"/>
                      <a:pt x="705513" y="353415"/>
                      <a:pt x="691310" y="332784"/>
                    </a:cubicBezTo>
                    <a:cubicBezTo>
                      <a:pt x="607553" y="211085"/>
                      <a:pt x="499113" y="120955"/>
                      <a:pt x="364714" y="596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7" name="Google Shape;4367;p27"/>
              <p:cNvGrpSpPr/>
              <p:nvPr/>
            </p:nvGrpSpPr>
            <p:grpSpPr>
              <a:xfrm>
                <a:off x="2115720" y="3832200"/>
                <a:ext cx="664121" cy="441539"/>
                <a:chOff x="2115720" y="3832200"/>
                <a:chExt cx="664121" cy="441539"/>
              </a:xfrm>
            </p:grpSpPr>
            <p:sp>
              <p:nvSpPr>
                <p:cNvPr id="4368" name="Google Shape;4368;p27"/>
                <p:cNvSpPr/>
                <p:nvPr/>
              </p:nvSpPr>
              <p:spPr>
                <a:xfrm>
                  <a:off x="2125440" y="3832200"/>
                  <a:ext cx="323593" cy="52253"/>
                </a:xfrm>
                <a:custGeom>
                  <a:rect b="b" l="l" r="r" t="t"/>
                  <a:pathLst>
                    <a:path extrusionOk="0" h="62021" w="326038">
                      <a:moveTo>
                        <a:pt x="319004" y="51999"/>
                      </a:moveTo>
                      <a:cubicBezTo>
                        <a:pt x="217255" y="16198"/>
                        <a:pt x="109224" y="17461"/>
                        <a:pt x="2900" y="11771"/>
                      </a:cubicBezTo>
                      <a:cubicBezTo>
                        <a:pt x="-707" y="11577"/>
                        <a:pt x="-1094" y="5933"/>
                        <a:pt x="2559" y="5364"/>
                      </a:cubicBezTo>
                      <a:cubicBezTo>
                        <a:pt x="82834" y="-8588"/>
                        <a:pt x="164702" y="7082"/>
                        <a:pt x="243065" y="24892"/>
                      </a:cubicBezTo>
                      <a:cubicBezTo>
                        <a:pt x="269330" y="30730"/>
                        <a:pt x="295140" y="38320"/>
                        <a:pt x="320938" y="45888"/>
                      </a:cubicBezTo>
                      <a:cubicBezTo>
                        <a:pt x="324944" y="47015"/>
                        <a:pt x="323078" y="53433"/>
                        <a:pt x="319004" y="51999"/>
                      </a:cubicBezTo>
                      <a:lnTo>
                        <a:pt x="319004" y="51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27"/>
                <p:cNvSpPr/>
                <p:nvPr/>
              </p:nvSpPr>
              <p:spPr>
                <a:xfrm>
                  <a:off x="2194560" y="3900960"/>
                  <a:ext cx="278552" cy="212917"/>
                </a:xfrm>
                <a:custGeom>
                  <a:rect b="b" l="l" r="r" t="t"/>
                  <a:pathLst>
                    <a:path extrusionOk="0" h="232062" w="290158">
                      <a:moveTo>
                        <a:pt x="277205" y="5648"/>
                      </a:moveTo>
                      <a:cubicBezTo>
                        <a:pt x="212294" y="61843"/>
                        <a:pt x="148212" y="119472"/>
                        <a:pt x="78168" y="169339"/>
                      </a:cubicBezTo>
                      <a:cubicBezTo>
                        <a:pt x="72387" y="173413"/>
                        <a:pt x="-9652" y="230063"/>
                        <a:pt x="943" y="208247"/>
                      </a:cubicBezTo>
                      <a:cubicBezTo>
                        <a:pt x="22986" y="189766"/>
                        <a:pt x="46179" y="173311"/>
                        <a:pt x="69553" y="157037"/>
                      </a:cubicBezTo>
                      <a:cubicBezTo>
                        <a:pt x="110897" y="128029"/>
                        <a:pt x="169448" y="88222"/>
                        <a:pt x="208003" y="56654"/>
                      </a:cubicBezTo>
                      <a:cubicBezTo>
                        <a:pt x="230012" y="38514"/>
                        <a:pt x="252067" y="20374"/>
                        <a:pt x="272915" y="880"/>
                      </a:cubicBezTo>
                      <a:cubicBezTo>
                        <a:pt x="275897" y="-1999"/>
                        <a:pt x="280506" y="2872"/>
                        <a:pt x="277205" y="5648"/>
                      </a:cubicBezTo>
                      <a:lnTo>
                        <a:pt x="277205" y="564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27"/>
                <p:cNvSpPr/>
                <p:nvPr/>
              </p:nvSpPr>
              <p:spPr>
                <a:xfrm>
                  <a:off x="2279160" y="3915000"/>
                  <a:ext cx="211806" cy="303172"/>
                </a:xfrm>
                <a:custGeom>
                  <a:rect b="b" l="l" r="r" t="t"/>
                  <a:pathLst>
                    <a:path extrusionOk="0" h="305463" w="213945">
                      <a:moveTo>
                        <a:pt x="210823" y="5264"/>
                      </a:moveTo>
                      <a:cubicBezTo>
                        <a:pt x="155516" y="76287"/>
                        <a:pt x="114969" y="158428"/>
                        <a:pt x="59730" y="229770"/>
                      </a:cubicBezTo>
                      <a:cubicBezTo>
                        <a:pt x="42182" y="254134"/>
                        <a:pt x="24577" y="278169"/>
                        <a:pt x="5766" y="301749"/>
                      </a:cubicBezTo>
                      <a:cubicBezTo>
                        <a:pt x="4662" y="303148"/>
                        <a:pt x="2625" y="303387"/>
                        <a:pt x="1225" y="302284"/>
                      </a:cubicBezTo>
                      <a:cubicBezTo>
                        <a:pt x="30" y="301339"/>
                        <a:pt x="-311" y="299711"/>
                        <a:pt x="292" y="298391"/>
                      </a:cubicBezTo>
                      <a:cubicBezTo>
                        <a:pt x="26056" y="243369"/>
                        <a:pt x="65989" y="197166"/>
                        <a:pt x="102052" y="149051"/>
                      </a:cubicBezTo>
                      <a:cubicBezTo>
                        <a:pt x="139231" y="101642"/>
                        <a:pt x="168478" y="48691"/>
                        <a:pt x="205838" y="1224"/>
                      </a:cubicBezTo>
                      <a:cubicBezTo>
                        <a:pt x="208342" y="-2076"/>
                        <a:pt x="213634" y="1987"/>
                        <a:pt x="210823" y="5264"/>
                      </a:cubicBezTo>
                      <a:lnTo>
                        <a:pt x="210823" y="5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27"/>
                <p:cNvSpPr/>
                <p:nvPr/>
              </p:nvSpPr>
              <p:spPr>
                <a:xfrm>
                  <a:off x="2461320" y="3921120"/>
                  <a:ext cx="42159" cy="341269"/>
                </a:xfrm>
                <a:custGeom>
                  <a:rect b="b" l="l" r="r" t="t"/>
                  <a:pathLst>
                    <a:path extrusionOk="0" h="343848" w="45577">
                      <a:moveTo>
                        <a:pt x="42184" y="3778"/>
                      </a:moveTo>
                      <a:cubicBezTo>
                        <a:pt x="17807" y="112162"/>
                        <a:pt x="25284" y="229479"/>
                        <a:pt x="7372" y="338750"/>
                      </a:cubicBezTo>
                      <a:cubicBezTo>
                        <a:pt x="6780" y="342323"/>
                        <a:pt x="1102" y="342073"/>
                        <a:pt x="965" y="338352"/>
                      </a:cubicBezTo>
                      <a:cubicBezTo>
                        <a:pt x="-2460" y="281861"/>
                        <a:pt x="3821" y="225723"/>
                        <a:pt x="10581" y="169745"/>
                      </a:cubicBezTo>
                      <a:cubicBezTo>
                        <a:pt x="17944" y="113835"/>
                        <a:pt x="25944" y="58073"/>
                        <a:pt x="35879" y="2572"/>
                      </a:cubicBezTo>
                      <a:cubicBezTo>
                        <a:pt x="36528" y="-1525"/>
                        <a:pt x="43117" y="-432"/>
                        <a:pt x="42184" y="3767"/>
                      </a:cubicBezTo>
                      <a:lnTo>
                        <a:pt x="42184" y="37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27"/>
                <p:cNvSpPr/>
                <p:nvPr/>
              </p:nvSpPr>
              <p:spPr>
                <a:xfrm>
                  <a:off x="2521440" y="3930840"/>
                  <a:ext cx="67745" cy="342899"/>
                </a:xfrm>
                <a:custGeom>
                  <a:rect b="b" l="l" r="r" t="t"/>
                  <a:pathLst>
                    <a:path extrusionOk="0" h="344622" w="68429">
                      <a:moveTo>
                        <a:pt x="6380" y="2604"/>
                      </a:moveTo>
                      <a:cubicBezTo>
                        <a:pt x="21504" y="86930"/>
                        <a:pt x="40805" y="170346"/>
                        <a:pt x="56714" y="254501"/>
                      </a:cubicBezTo>
                      <a:cubicBezTo>
                        <a:pt x="61812" y="282564"/>
                        <a:pt x="66091" y="310775"/>
                        <a:pt x="67514" y="339487"/>
                      </a:cubicBezTo>
                      <a:cubicBezTo>
                        <a:pt x="67605" y="341274"/>
                        <a:pt x="66228" y="342788"/>
                        <a:pt x="64441" y="342879"/>
                      </a:cubicBezTo>
                      <a:cubicBezTo>
                        <a:pt x="62939" y="342958"/>
                        <a:pt x="61630" y="341991"/>
                        <a:pt x="61198" y="340614"/>
                      </a:cubicBezTo>
                      <a:cubicBezTo>
                        <a:pt x="44423" y="285762"/>
                        <a:pt x="37174" y="229078"/>
                        <a:pt x="28651" y="172599"/>
                      </a:cubicBezTo>
                      <a:cubicBezTo>
                        <a:pt x="20787" y="116074"/>
                        <a:pt x="11899" y="59595"/>
                        <a:pt x="87" y="3787"/>
                      </a:cubicBezTo>
                      <a:cubicBezTo>
                        <a:pt x="-824" y="-264"/>
                        <a:pt x="5720" y="-1664"/>
                        <a:pt x="6391" y="2592"/>
                      </a:cubicBezTo>
                      <a:lnTo>
                        <a:pt x="6391" y="2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27"/>
                <p:cNvSpPr/>
                <p:nvPr/>
              </p:nvSpPr>
              <p:spPr>
                <a:xfrm>
                  <a:off x="2543040" y="3930480"/>
                  <a:ext cx="236801" cy="271168"/>
                </a:xfrm>
                <a:custGeom>
                  <a:rect b="b" l="l" r="r" t="t"/>
                  <a:pathLst>
                    <a:path extrusionOk="0" h="274601" w="242873">
                      <a:moveTo>
                        <a:pt x="5887" y="1446"/>
                      </a:moveTo>
                      <a:cubicBezTo>
                        <a:pt x="69979" y="90950"/>
                        <a:pt x="162522" y="156886"/>
                        <a:pt x="224282" y="248700"/>
                      </a:cubicBezTo>
                      <a:cubicBezTo>
                        <a:pt x="224282" y="248700"/>
                        <a:pt x="235115" y="265110"/>
                        <a:pt x="235115" y="265110"/>
                      </a:cubicBezTo>
                      <a:cubicBezTo>
                        <a:pt x="236265" y="266851"/>
                        <a:pt x="235787" y="269184"/>
                        <a:pt x="234046" y="270334"/>
                      </a:cubicBezTo>
                      <a:cubicBezTo>
                        <a:pt x="229949" y="272405"/>
                        <a:pt x="226990" y="268945"/>
                        <a:pt x="228822" y="263904"/>
                      </a:cubicBezTo>
                      <a:cubicBezTo>
                        <a:pt x="231292" y="256143"/>
                        <a:pt x="241067" y="265030"/>
                        <a:pt x="234444" y="269002"/>
                      </a:cubicBezTo>
                      <a:cubicBezTo>
                        <a:pt x="231952" y="270368"/>
                        <a:pt x="229243" y="269184"/>
                        <a:pt x="227650" y="267728"/>
                      </a:cubicBezTo>
                      <a:cubicBezTo>
                        <a:pt x="193339" y="233326"/>
                        <a:pt x="147489" y="176494"/>
                        <a:pt x="115363" y="139167"/>
                      </a:cubicBezTo>
                      <a:cubicBezTo>
                        <a:pt x="77616" y="94102"/>
                        <a:pt x="34861" y="53236"/>
                        <a:pt x="618" y="5099"/>
                      </a:cubicBezTo>
                      <a:cubicBezTo>
                        <a:pt x="-1806" y="1799"/>
                        <a:pt x="3520" y="-2196"/>
                        <a:pt x="5898" y="1446"/>
                      </a:cubicBezTo>
                      <a:lnTo>
                        <a:pt x="5898" y="1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27"/>
                <p:cNvSpPr/>
                <p:nvPr/>
              </p:nvSpPr>
              <p:spPr>
                <a:xfrm>
                  <a:off x="2115720" y="3893760"/>
                  <a:ext cx="342200" cy="94032"/>
                </a:xfrm>
                <a:custGeom>
                  <a:rect b="b" l="l" r="r" t="t"/>
                  <a:pathLst>
                    <a:path extrusionOk="0" h="95707" w="345657">
                      <a:moveTo>
                        <a:pt x="339818" y="6378"/>
                      </a:moveTo>
                      <a:cubicBezTo>
                        <a:pt x="226166" y="29468"/>
                        <a:pt x="117122" y="69685"/>
                        <a:pt x="3811" y="93970"/>
                      </a:cubicBezTo>
                      <a:cubicBezTo>
                        <a:pt x="260" y="94756"/>
                        <a:pt x="-1617" y="89362"/>
                        <a:pt x="1808" y="87871"/>
                      </a:cubicBezTo>
                      <a:cubicBezTo>
                        <a:pt x="54885" y="63415"/>
                        <a:pt x="112081" y="51181"/>
                        <a:pt x="168697" y="38333"/>
                      </a:cubicBezTo>
                      <a:cubicBezTo>
                        <a:pt x="218689" y="27500"/>
                        <a:pt x="289393" y="12261"/>
                        <a:pt x="338362" y="119"/>
                      </a:cubicBezTo>
                      <a:cubicBezTo>
                        <a:pt x="342367" y="-951"/>
                        <a:pt x="344040" y="5513"/>
                        <a:pt x="339818" y="6367"/>
                      </a:cubicBezTo>
                      <a:lnTo>
                        <a:pt x="339818" y="63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 name="Google Shape;4375;p27"/>
              <p:cNvSpPr/>
              <p:nvPr/>
            </p:nvSpPr>
            <p:spPr>
              <a:xfrm>
                <a:off x="2430000" y="3863880"/>
                <a:ext cx="132687" cy="74945"/>
              </a:xfrm>
              <a:custGeom>
                <a:rect b="b" l="l" r="r" t="t"/>
                <a:pathLst>
                  <a:path extrusionOk="0" h="85407" w="141533">
                    <a:moveTo>
                      <a:pt x="618" y="4653"/>
                    </a:moveTo>
                    <a:cubicBezTo>
                      <a:pt x="-4343" y="14610"/>
                      <a:pt x="21102" y="37348"/>
                      <a:pt x="57450" y="55431"/>
                    </a:cubicBezTo>
                    <a:cubicBezTo>
                      <a:pt x="93798" y="73513"/>
                      <a:pt x="127278" y="80091"/>
                      <a:pt x="132229" y="70122"/>
                    </a:cubicBezTo>
                    <a:cubicBezTo>
                      <a:pt x="137190" y="60165"/>
                      <a:pt x="111744" y="37427"/>
                      <a:pt x="75397" y="19345"/>
                    </a:cubicBezTo>
                    <a:cubicBezTo>
                      <a:pt x="39049" y="1262"/>
                      <a:pt x="5569" y="-5316"/>
                      <a:pt x="618" y="46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27"/>
              <p:cNvSpPr/>
              <p:nvPr/>
            </p:nvSpPr>
            <p:spPr>
              <a:xfrm>
                <a:off x="2069640" y="4202280"/>
                <a:ext cx="16571" cy="345311"/>
              </a:xfrm>
              <a:custGeom>
                <a:rect b="b" l="l" r="r" t="t"/>
                <a:pathLst>
                  <a:path extrusionOk="0" h="347046" w="23340">
                    <a:moveTo>
                      <a:pt x="6425" y="3099"/>
                    </a:moveTo>
                    <a:cubicBezTo>
                      <a:pt x="5469" y="116171"/>
                      <a:pt x="23028" y="229004"/>
                      <a:pt x="14288" y="341986"/>
                    </a:cubicBezTo>
                    <a:cubicBezTo>
                      <a:pt x="13992" y="345593"/>
                      <a:pt x="8314" y="345832"/>
                      <a:pt x="7870" y="342134"/>
                    </a:cubicBezTo>
                    <a:cubicBezTo>
                      <a:pt x="-312" y="285905"/>
                      <a:pt x="1201" y="229334"/>
                      <a:pt x="1417" y="172753"/>
                    </a:cubicBezTo>
                    <a:cubicBezTo>
                      <a:pt x="2248" y="116240"/>
                      <a:pt x="1941" y="59726"/>
                      <a:pt x="6" y="3247"/>
                    </a:cubicBezTo>
                    <a:cubicBezTo>
                      <a:pt x="-233" y="-895"/>
                      <a:pt x="6459" y="-1214"/>
                      <a:pt x="6413" y="3099"/>
                    </a:cubicBezTo>
                    <a:lnTo>
                      <a:pt x="6413" y="30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27"/>
            <p:cNvGrpSpPr/>
            <p:nvPr/>
          </p:nvGrpSpPr>
          <p:grpSpPr>
            <a:xfrm flipH="1">
              <a:off x="5677882" y="-776480"/>
              <a:ext cx="1545425" cy="1883658"/>
              <a:chOff x="2873160" y="2980080"/>
              <a:chExt cx="893051" cy="1088505"/>
            </a:xfrm>
          </p:grpSpPr>
          <p:sp>
            <p:nvSpPr>
              <p:cNvPr id="4378" name="Google Shape;4378;p27"/>
              <p:cNvSpPr/>
              <p:nvPr/>
            </p:nvSpPr>
            <p:spPr>
              <a:xfrm>
                <a:off x="2985480" y="3080520"/>
                <a:ext cx="180587" cy="489444"/>
              </a:xfrm>
              <a:custGeom>
                <a:rect b="b" l="l" r="r" t="t"/>
                <a:pathLst>
                  <a:path extrusionOk="0" h="493143" w="209985">
                    <a:moveTo>
                      <a:pt x="172419" y="448272"/>
                    </a:moveTo>
                    <a:cubicBezTo>
                      <a:pt x="169711" y="461450"/>
                      <a:pt x="165694" y="475561"/>
                      <a:pt x="154894" y="483584"/>
                    </a:cubicBezTo>
                    <a:cubicBezTo>
                      <a:pt x="142012" y="493143"/>
                      <a:pt x="123041" y="490492"/>
                      <a:pt x="109908" y="481262"/>
                    </a:cubicBezTo>
                    <a:cubicBezTo>
                      <a:pt x="96787" y="472033"/>
                      <a:pt x="88366" y="457603"/>
                      <a:pt x="81276" y="443219"/>
                    </a:cubicBezTo>
                    <a:cubicBezTo>
                      <a:pt x="17172" y="307136"/>
                      <a:pt x="22760" y="146109"/>
                      <a:pt x="0" y="0"/>
                    </a:cubicBezTo>
                    <a:cubicBezTo>
                      <a:pt x="116463" y="127866"/>
                      <a:pt x="209985" y="265417"/>
                      <a:pt x="172419" y="448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27"/>
              <p:cNvSpPr/>
              <p:nvPr/>
            </p:nvSpPr>
            <p:spPr>
              <a:xfrm>
                <a:off x="3024360" y="3123360"/>
                <a:ext cx="98039" cy="393157"/>
              </a:xfrm>
              <a:custGeom>
                <a:rect b="b" l="l" r="r" t="t"/>
                <a:pathLst>
                  <a:path extrusionOk="0" h="396128" w="99280">
                    <a:moveTo>
                      <a:pt x="90806" y="389750"/>
                    </a:moveTo>
                    <a:cubicBezTo>
                      <a:pt x="73520" y="260416"/>
                      <a:pt x="26247" y="131617"/>
                      <a:pt x="73" y="4092"/>
                    </a:cubicBezTo>
                    <a:cubicBezTo>
                      <a:pt x="-724" y="200"/>
                      <a:pt x="5228" y="-1746"/>
                      <a:pt x="6753" y="2044"/>
                    </a:cubicBezTo>
                    <a:cubicBezTo>
                      <a:pt x="33314" y="63143"/>
                      <a:pt x="47744" y="128282"/>
                      <a:pt x="61298" y="193183"/>
                    </a:cubicBezTo>
                    <a:cubicBezTo>
                      <a:pt x="74214" y="258254"/>
                      <a:pt x="85981" y="323405"/>
                      <a:pt x="97702" y="388601"/>
                    </a:cubicBezTo>
                    <a:cubicBezTo>
                      <a:pt x="98556" y="392994"/>
                      <a:pt x="91455" y="394382"/>
                      <a:pt x="90806" y="389750"/>
                    </a:cubicBezTo>
                    <a:lnTo>
                      <a:pt x="90806" y="389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27"/>
              <p:cNvSpPr/>
              <p:nvPr/>
            </p:nvSpPr>
            <p:spPr>
              <a:xfrm>
                <a:off x="3049200" y="3145320"/>
                <a:ext cx="419837" cy="288429"/>
              </a:xfrm>
              <a:custGeom>
                <a:rect b="b" l="l" r="r" t="t"/>
                <a:pathLst>
                  <a:path extrusionOk="0" h="292080" w="424078">
                    <a:moveTo>
                      <a:pt x="371195" y="284092"/>
                    </a:moveTo>
                    <a:cubicBezTo>
                      <a:pt x="384418" y="288507"/>
                      <a:pt x="400305" y="292080"/>
                      <a:pt x="411195" y="283386"/>
                    </a:cubicBezTo>
                    <a:cubicBezTo>
                      <a:pt x="424078" y="273098"/>
                      <a:pt x="421255" y="252705"/>
                      <a:pt x="414462" y="237684"/>
                    </a:cubicBezTo>
                    <a:cubicBezTo>
                      <a:pt x="390632" y="184949"/>
                      <a:pt x="336872" y="153187"/>
                      <a:pt x="285480" y="126580"/>
                    </a:cubicBezTo>
                    <a:cubicBezTo>
                      <a:pt x="192983" y="78693"/>
                      <a:pt x="97595" y="36393"/>
                      <a:pt x="0" y="0"/>
                    </a:cubicBezTo>
                    <a:cubicBezTo>
                      <a:pt x="25742" y="9559"/>
                      <a:pt x="61543" y="66494"/>
                      <a:pt x="79797" y="87570"/>
                    </a:cubicBezTo>
                    <a:cubicBezTo>
                      <a:pt x="104799" y="116452"/>
                      <a:pt x="130427" y="143275"/>
                      <a:pt x="160197" y="167605"/>
                    </a:cubicBezTo>
                    <a:cubicBezTo>
                      <a:pt x="222730" y="218713"/>
                      <a:pt x="294550" y="258532"/>
                      <a:pt x="371183" y="2840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27"/>
              <p:cNvSpPr/>
              <p:nvPr/>
            </p:nvSpPr>
            <p:spPr>
              <a:xfrm>
                <a:off x="2873160" y="2980080"/>
                <a:ext cx="580949" cy="844124"/>
              </a:xfrm>
              <a:custGeom>
                <a:rect b="b" l="l" r="r" t="t"/>
                <a:pathLst>
                  <a:path extrusionOk="0" h="852651" w="588303">
                    <a:moveTo>
                      <a:pt x="565050" y="837728"/>
                    </a:moveTo>
                    <a:cubicBezTo>
                      <a:pt x="464086" y="503894"/>
                      <a:pt x="245794" y="253954"/>
                      <a:pt x="2329" y="14245"/>
                    </a:cubicBezTo>
                    <a:cubicBezTo>
                      <a:pt x="-4306" y="7712"/>
                      <a:pt x="4514" y="-4146"/>
                      <a:pt x="12787" y="1465"/>
                    </a:cubicBezTo>
                    <a:cubicBezTo>
                      <a:pt x="227119" y="144557"/>
                      <a:pt x="374479" y="367880"/>
                      <a:pt x="485036" y="596368"/>
                    </a:cubicBezTo>
                    <a:cubicBezTo>
                      <a:pt x="521828" y="673070"/>
                      <a:pt x="553305" y="752138"/>
                      <a:pt x="580754" y="832618"/>
                    </a:cubicBezTo>
                    <a:cubicBezTo>
                      <a:pt x="583997" y="842667"/>
                      <a:pt x="568691" y="848505"/>
                      <a:pt x="565050" y="837716"/>
                    </a:cubicBezTo>
                    <a:lnTo>
                      <a:pt x="565050" y="8377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27"/>
              <p:cNvSpPr/>
              <p:nvPr/>
            </p:nvSpPr>
            <p:spPr>
              <a:xfrm>
                <a:off x="3015000" y="3494160"/>
                <a:ext cx="751211" cy="574425"/>
              </a:xfrm>
              <a:custGeom>
                <a:rect b="b" l="l" r="r" t="t"/>
                <a:pathLst>
                  <a:path extrusionOk="0" h="578766" w="754986">
                    <a:moveTo>
                      <a:pt x="518591" y="412504"/>
                    </a:moveTo>
                    <a:cubicBezTo>
                      <a:pt x="615196" y="342904"/>
                      <a:pt x="694082" y="248927"/>
                      <a:pt x="745896" y="141727"/>
                    </a:cubicBezTo>
                    <a:cubicBezTo>
                      <a:pt x="750129" y="132964"/>
                      <a:pt x="754237" y="122802"/>
                      <a:pt x="750505" y="113823"/>
                    </a:cubicBezTo>
                    <a:cubicBezTo>
                      <a:pt x="746237" y="103559"/>
                      <a:pt x="732922" y="99598"/>
                      <a:pt x="722145" y="102341"/>
                    </a:cubicBezTo>
                    <a:cubicBezTo>
                      <a:pt x="711369" y="105083"/>
                      <a:pt x="702629" y="112765"/>
                      <a:pt x="694526" y="120401"/>
                    </a:cubicBezTo>
                    <a:cubicBezTo>
                      <a:pt x="638263" y="173421"/>
                      <a:pt x="590945" y="235897"/>
                      <a:pt x="555132" y="304405"/>
                    </a:cubicBezTo>
                    <a:cubicBezTo>
                      <a:pt x="592811" y="218087"/>
                      <a:pt x="612169" y="123826"/>
                      <a:pt x="611566" y="29645"/>
                    </a:cubicBezTo>
                    <a:cubicBezTo>
                      <a:pt x="611509" y="20199"/>
                      <a:pt x="610632" y="9457"/>
                      <a:pt x="603235" y="3596"/>
                    </a:cubicBezTo>
                    <a:cubicBezTo>
                      <a:pt x="595759" y="-2321"/>
                      <a:pt x="584299" y="-398"/>
                      <a:pt x="576777" y="5462"/>
                    </a:cubicBezTo>
                    <a:cubicBezTo>
                      <a:pt x="569255" y="11312"/>
                      <a:pt x="564771" y="20165"/>
                      <a:pt x="560674" y="28769"/>
                    </a:cubicBezTo>
                    <a:cubicBezTo>
                      <a:pt x="517509" y="119445"/>
                      <a:pt x="489970" y="217530"/>
                      <a:pt x="479637" y="317424"/>
                    </a:cubicBezTo>
                    <a:cubicBezTo>
                      <a:pt x="481742" y="236648"/>
                      <a:pt x="476974" y="155690"/>
                      <a:pt x="465389" y="75723"/>
                    </a:cubicBezTo>
                    <a:cubicBezTo>
                      <a:pt x="462145" y="53293"/>
                      <a:pt x="457571" y="29361"/>
                      <a:pt x="441457" y="13428"/>
                    </a:cubicBezTo>
                    <a:cubicBezTo>
                      <a:pt x="438634" y="10640"/>
                      <a:pt x="435277" y="8057"/>
                      <a:pt x="431340" y="7625"/>
                    </a:cubicBezTo>
                    <a:cubicBezTo>
                      <a:pt x="427493" y="7203"/>
                      <a:pt x="423727" y="8899"/>
                      <a:pt x="420403" y="10902"/>
                    </a:cubicBezTo>
                    <a:cubicBezTo>
                      <a:pt x="388244" y="30259"/>
                      <a:pt x="383430" y="74369"/>
                      <a:pt x="384579" y="111877"/>
                    </a:cubicBezTo>
                    <a:cubicBezTo>
                      <a:pt x="386935" y="189057"/>
                      <a:pt x="399498" y="265918"/>
                      <a:pt x="421837" y="339831"/>
                    </a:cubicBezTo>
                    <a:cubicBezTo>
                      <a:pt x="397814" y="242793"/>
                      <a:pt x="346843" y="143696"/>
                      <a:pt x="291593" y="60383"/>
                    </a:cubicBezTo>
                    <a:cubicBezTo>
                      <a:pt x="285607" y="51347"/>
                      <a:pt x="276696" y="41264"/>
                      <a:pt x="266136" y="43677"/>
                    </a:cubicBezTo>
                    <a:cubicBezTo>
                      <a:pt x="253777" y="46499"/>
                      <a:pt x="251671" y="63091"/>
                      <a:pt x="252969" y="75700"/>
                    </a:cubicBezTo>
                    <a:cubicBezTo>
                      <a:pt x="263734" y="179714"/>
                      <a:pt x="321169" y="273098"/>
                      <a:pt x="386377" y="354853"/>
                    </a:cubicBezTo>
                    <a:cubicBezTo>
                      <a:pt x="321682" y="286425"/>
                      <a:pt x="243205" y="231288"/>
                      <a:pt x="160938" y="185449"/>
                    </a:cubicBezTo>
                    <a:cubicBezTo>
                      <a:pt x="150753" y="179771"/>
                      <a:pt x="138827" y="174138"/>
                      <a:pt x="127891" y="178178"/>
                    </a:cubicBezTo>
                    <a:cubicBezTo>
                      <a:pt x="115304" y="182821"/>
                      <a:pt x="110217" y="198991"/>
                      <a:pt x="113609" y="211976"/>
                    </a:cubicBezTo>
                    <a:cubicBezTo>
                      <a:pt x="117000" y="224961"/>
                      <a:pt x="126582" y="235305"/>
                      <a:pt x="136141" y="244728"/>
                    </a:cubicBezTo>
                    <a:cubicBezTo>
                      <a:pt x="200666" y="308342"/>
                      <a:pt x="278881" y="355979"/>
                      <a:pt x="356322" y="403013"/>
                    </a:cubicBezTo>
                    <a:cubicBezTo>
                      <a:pt x="278608" y="368076"/>
                      <a:pt x="198413" y="338647"/>
                      <a:pt x="116545" y="315045"/>
                    </a:cubicBezTo>
                    <a:cubicBezTo>
                      <a:pt x="94615" y="308718"/>
                      <a:pt x="71742" y="302766"/>
                      <a:pt x="49220" y="306453"/>
                    </a:cubicBezTo>
                    <a:cubicBezTo>
                      <a:pt x="40014" y="307956"/>
                      <a:pt x="29681" y="312564"/>
                      <a:pt x="27871" y="321714"/>
                    </a:cubicBezTo>
                    <a:cubicBezTo>
                      <a:pt x="26779" y="327245"/>
                      <a:pt x="29214" y="332832"/>
                      <a:pt x="32002" y="337737"/>
                    </a:cubicBezTo>
                    <a:cubicBezTo>
                      <a:pt x="53795" y="375997"/>
                      <a:pt x="97381" y="395309"/>
                      <a:pt x="138064" y="412140"/>
                    </a:cubicBezTo>
                    <a:cubicBezTo>
                      <a:pt x="188831" y="433148"/>
                      <a:pt x="239597" y="454144"/>
                      <a:pt x="290364" y="475151"/>
                    </a:cubicBezTo>
                    <a:cubicBezTo>
                      <a:pt x="199005" y="461928"/>
                      <a:pt x="103799" y="476562"/>
                      <a:pt x="20622" y="516620"/>
                    </a:cubicBezTo>
                    <a:cubicBezTo>
                      <a:pt x="11518" y="521002"/>
                      <a:pt x="1458" y="527169"/>
                      <a:pt x="138" y="537184"/>
                    </a:cubicBezTo>
                    <a:cubicBezTo>
                      <a:pt x="-749" y="543887"/>
                      <a:pt x="2756" y="550476"/>
                      <a:pt x="7262" y="555517"/>
                    </a:cubicBezTo>
                    <a:cubicBezTo>
                      <a:pt x="25425" y="575876"/>
                      <a:pt x="56652" y="576445"/>
                      <a:pt x="83838" y="574146"/>
                    </a:cubicBezTo>
                    <a:cubicBezTo>
                      <a:pt x="244206" y="560558"/>
                      <a:pt x="388016" y="506594"/>
                      <a:pt x="518591" y="4125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27"/>
              <p:cNvGrpSpPr/>
              <p:nvPr/>
            </p:nvGrpSpPr>
            <p:grpSpPr>
              <a:xfrm>
                <a:off x="3041280" y="3534840"/>
                <a:ext cx="694645" cy="515195"/>
                <a:chOff x="3041280" y="3534840"/>
                <a:chExt cx="694645" cy="515195"/>
              </a:xfrm>
            </p:grpSpPr>
            <p:sp>
              <p:nvSpPr>
                <p:cNvPr id="4384" name="Google Shape;4384;p27"/>
                <p:cNvSpPr/>
                <p:nvPr/>
              </p:nvSpPr>
              <p:spPr>
                <a:xfrm>
                  <a:off x="3519360" y="3621240"/>
                  <a:ext cx="216565" cy="285384"/>
                </a:xfrm>
                <a:custGeom>
                  <a:rect b="b" l="l" r="r" t="t"/>
                  <a:pathLst>
                    <a:path extrusionOk="0" h="288996" w="219863">
                      <a:moveTo>
                        <a:pt x="1193" y="278918"/>
                      </a:moveTo>
                      <a:cubicBezTo>
                        <a:pt x="90151" y="202023"/>
                        <a:pt x="147006" y="99000"/>
                        <a:pt x="209869" y="1495"/>
                      </a:cubicBezTo>
                      <a:cubicBezTo>
                        <a:pt x="211997" y="-1816"/>
                        <a:pt x="217551" y="881"/>
                        <a:pt x="216117" y="4636"/>
                      </a:cubicBezTo>
                      <a:cubicBezTo>
                        <a:pt x="174546" y="115341"/>
                        <a:pt x="88512" y="202444"/>
                        <a:pt x="5939" y="284051"/>
                      </a:cubicBezTo>
                      <a:cubicBezTo>
                        <a:pt x="2707" y="287180"/>
                        <a:pt x="-2312" y="282003"/>
                        <a:pt x="1193" y="278918"/>
                      </a:cubicBezTo>
                      <a:lnTo>
                        <a:pt x="1193" y="2789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27"/>
                <p:cNvSpPr/>
                <p:nvPr/>
              </p:nvSpPr>
              <p:spPr>
                <a:xfrm>
                  <a:off x="3433680" y="3540240"/>
                  <a:ext cx="57890" cy="376614"/>
                </a:xfrm>
                <a:custGeom>
                  <a:rect b="b" l="l" r="r" t="t"/>
                  <a:pathLst>
                    <a:path extrusionOk="0" h="397482" w="65412">
                      <a:moveTo>
                        <a:pt x="51027" y="373733"/>
                      </a:moveTo>
                      <a:cubicBezTo>
                        <a:pt x="33092" y="282010"/>
                        <a:pt x="12847" y="190242"/>
                        <a:pt x="3538" y="97039"/>
                      </a:cubicBezTo>
                      <a:cubicBezTo>
                        <a:pt x="2798" y="89631"/>
                        <a:pt x="-6488" y="-19151"/>
                        <a:pt x="8397" y="2960"/>
                      </a:cubicBezTo>
                      <a:cubicBezTo>
                        <a:pt x="13985" y="33789"/>
                        <a:pt x="17046" y="64617"/>
                        <a:pt x="19822" y="95525"/>
                      </a:cubicBezTo>
                      <a:cubicBezTo>
                        <a:pt x="27606" y="185553"/>
                        <a:pt x="36574" y="284696"/>
                        <a:pt x="57843" y="372254"/>
                      </a:cubicBezTo>
                      <a:cubicBezTo>
                        <a:pt x="58924" y="376613"/>
                        <a:pt x="51880" y="378331"/>
                        <a:pt x="51015" y="373733"/>
                      </a:cubicBezTo>
                      <a:lnTo>
                        <a:pt x="51015" y="3737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27"/>
                <p:cNvSpPr/>
                <p:nvPr/>
              </p:nvSpPr>
              <p:spPr>
                <a:xfrm>
                  <a:off x="3291480" y="3565080"/>
                  <a:ext cx="177040" cy="360688"/>
                </a:xfrm>
                <a:custGeom>
                  <a:rect b="b" l="l" r="r" t="t"/>
                  <a:pathLst>
                    <a:path extrusionOk="0" h="365254" w="179736">
                      <a:moveTo>
                        <a:pt x="170189" y="358891"/>
                      </a:moveTo>
                      <a:cubicBezTo>
                        <a:pt x="146962" y="297587"/>
                        <a:pt x="110477" y="242416"/>
                        <a:pt x="81504" y="183615"/>
                      </a:cubicBezTo>
                      <a:cubicBezTo>
                        <a:pt x="52303" y="124724"/>
                        <a:pt x="25070" y="65661"/>
                        <a:pt x="284" y="4823"/>
                      </a:cubicBezTo>
                      <a:cubicBezTo>
                        <a:pt x="-1297" y="1170"/>
                        <a:pt x="4131" y="-1936"/>
                        <a:pt x="6407" y="1466"/>
                      </a:cubicBezTo>
                      <a:cubicBezTo>
                        <a:pt x="44576" y="55533"/>
                        <a:pt x="66744" y="118259"/>
                        <a:pt x="92804" y="178369"/>
                      </a:cubicBezTo>
                      <a:cubicBezTo>
                        <a:pt x="117647" y="239116"/>
                        <a:pt x="151742" y="295481"/>
                        <a:pt x="176687" y="356364"/>
                      </a:cubicBezTo>
                      <a:cubicBezTo>
                        <a:pt x="178439" y="360507"/>
                        <a:pt x="171759" y="363318"/>
                        <a:pt x="170177" y="358902"/>
                      </a:cubicBezTo>
                      <a:lnTo>
                        <a:pt x="170177" y="358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27"/>
                <p:cNvSpPr/>
                <p:nvPr/>
              </p:nvSpPr>
              <p:spPr>
                <a:xfrm>
                  <a:off x="3150720" y="3714480"/>
                  <a:ext cx="305421" cy="221216"/>
                </a:xfrm>
                <a:custGeom>
                  <a:rect b="b" l="l" r="r" t="t"/>
                  <a:pathLst>
                    <a:path extrusionOk="0" h="224585" w="309287">
                      <a:moveTo>
                        <a:pt x="299410" y="219976"/>
                      </a:moveTo>
                      <a:cubicBezTo>
                        <a:pt x="208506" y="137073"/>
                        <a:pt x="96390" y="83450"/>
                        <a:pt x="1207" y="6248"/>
                      </a:cubicBezTo>
                      <a:cubicBezTo>
                        <a:pt x="-1854" y="3755"/>
                        <a:pt x="1457" y="-1479"/>
                        <a:pt x="5031" y="398"/>
                      </a:cubicBezTo>
                      <a:cubicBezTo>
                        <a:pt x="60338" y="27642"/>
                        <a:pt x="110068" y="63888"/>
                        <a:pt x="159390" y="100497"/>
                      </a:cubicBezTo>
                      <a:cubicBezTo>
                        <a:pt x="208335" y="137642"/>
                        <a:pt x="256666" y="175458"/>
                        <a:pt x="303939" y="214662"/>
                      </a:cubicBezTo>
                      <a:cubicBezTo>
                        <a:pt x="307433" y="217484"/>
                        <a:pt x="302881" y="223106"/>
                        <a:pt x="299398" y="219976"/>
                      </a:cubicBezTo>
                      <a:lnTo>
                        <a:pt x="299398" y="2199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27"/>
                <p:cNvSpPr/>
                <p:nvPr/>
              </p:nvSpPr>
              <p:spPr>
                <a:xfrm>
                  <a:off x="3075480" y="3822120"/>
                  <a:ext cx="358064" cy="131184"/>
                </a:xfrm>
                <a:custGeom>
                  <a:rect b="b" l="l" r="r" t="t"/>
                  <a:pathLst>
                    <a:path extrusionOk="0" h="132509" w="360770">
                      <a:moveTo>
                        <a:pt x="353723" y="130642"/>
                      </a:moveTo>
                      <a:cubicBezTo>
                        <a:pt x="265813" y="99256"/>
                        <a:pt x="176377" y="72774"/>
                        <a:pt x="88181" y="42321"/>
                      </a:cubicBezTo>
                      <a:cubicBezTo>
                        <a:pt x="58878" y="31999"/>
                        <a:pt x="29870" y="20824"/>
                        <a:pt x="1932" y="6668"/>
                      </a:cubicBezTo>
                      <a:cubicBezTo>
                        <a:pt x="202" y="5791"/>
                        <a:pt x="-503" y="3675"/>
                        <a:pt x="384" y="1933"/>
                      </a:cubicBezTo>
                      <a:cubicBezTo>
                        <a:pt x="1124" y="477"/>
                        <a:pt x="2751" y="-251"/>
                        <a:pt x="4276" y="78"/>
                      </a:cubicBezTo>
                      <a:cubicBezTo>
                        <a:pt x="65239" y="13814"/>
                        <a:pt x="122788" y="37541"/>
                        <a:pt x="180838" y="59960"/>
                      </a:cubicBezTo>
                      <a:cubicBezTo>
                        <a:pt x="238512" y="82948"/>
                        <a:pt x="296596" y="105230"/>
                        <a:pt x="355760" y="123962"/>
                      </a:cubicBezTo>
                      <a:cubicBezTo>
                        <a:pt x="360267" y="125134"/>
                        <a:pt x="358367" y="132258"/>
                        <a:pt x="353723" y="130642"/>
                      </a:cubicBezTo>
                      <a:lnTo>
                        <a:pt x="353723" y="1306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27"/>
                <p:cNvSpPr/>
                <p:nvPr/>
              </p:nvSpPr>
              <p:spPr>
                <a:xfrm>
                  <a:off x="3041280" y="3966480"/>
                  <a:ext cx="380112" cy="83555"/>
                </a:xfrm>
                <a:custGeom>
                  <a:rect b="b" l="l" r="r" t="t"/>
                  <a:pathLst>
                    <a:path extrusionOk="0" h="84827" w="383952">
                      <a:moveTo>
                        <a:pt x="377489" y="6972"/>
                      </a:moveTo>
                      <a:cubicBezTo>
                        <a:pt x="322386" y="10113"/>
                        <a:pt x="244797" y="34432"/>
                        <a:pt x="190844" y="48407"/>
                      </a:cubicBezTo>
                      <a:cubicBezTo>
                        <a:pt x="129734" y="64123"/>
                        <a:pt x="67507" y="78530"/>
                        <a:pt x="4257" y="81591"/>
                      </a:cubicBezTo>
                      <a:cubicBezTo>
                        <a:pt x="-989" y="82001"/>
                        <a:pt x="-1638" y="73671"/>
                        <a:pt x="3722" y="73398"/>
                      </a:cubicBezTo>
                      <a:cubicBezTo>
                        <a:pt x="5725" y="73125"/>
                        <a:pt x="7466" y="75105"/>
                        <a:pt x="8798" y="76288"/>
                      </a:cubicBezTo>
                      <a:cubicBezTo>
                        <a:pt x="9230" y="76675"/>
                        <a:pt x="9867" y="77199"/>
                        <a:pt x="10220" y="78644"/>
                      </a:cubicBezTo>
                      <a:cubicBezTo>
                        <a:pt x="10505" y="82900"/>
                        <a:pt x="6522" y="84414"/>
                        <a:pt x="3335" y="83002"/>
                      </a:cubicBezTo>
                      <a:cubicBezTo>
                        <a:pt x="1" y="81523"/>
                        <a:pt x="570" y="76072"/>
                        <a:pt x="3176" y="74536"/>
                      </a:cubicBezTo>
                      <a:cubicBezTo>
                        <a:pt x="4849" y="72988"/>
                        <a:pt x="10027" y="72112"/>
                        <a:pt x="12087" y="71486"/>
                      </a:cubicBezTo>
                      <a:cubicBezTo>
                        <a:pt x="19222" y="69460"/>
                        <a:pt x="39547" y="64874"/>
                        <a:pt x="47092" y="63167"/>
                      </a:cubicBezTo>
                      <a:cubicBezTo>
                        <a:pt x="120277" y="47998"/>
                        <a:pt x="209314" y="33636"/>
                        <a:pt x="281908" y="16407"/>
                      </a:cubicBezTo>
                      <a:cubicBezTo>
                        <a:pt x="313191" y="9453"/>
                        <a:pt x="344794" y="3365"/>
                        <a:pt x="376863" y="19"/>
                      </a:cubicBezTo>
                      <a:cubicBezTo>
                        <a:pt x="381210" y="-413"/>
                        <a:pt x="382314" y="6585"/>
                        <a:pt x="377466" y="6984"/>
                      </a:cubicBezTo>
                      <a:lnTo>
                        <a:pt x="377466" y="69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27"/>
                <p:cNvSpPr/>
                <p:nvPr/>
              </p:nvSpPr>
              <p:spPr>
                <a:xfrm>
                  <a:off x="3499200" y="3534840"/>
                  <a:ext cx="105581" cy="371605"/>
                </a:xfrm>
                <a:custGeom>
                  <a:rect b="b" l="l" r="r" t="t"/>
                  <a:pathLst>
                    <a:path extrusionOk="0" h="375359" w="107189">
                      <a:moveTo>
                        <a:pt x="199" y="367559"/>
                      </a:moveTo>
                      <a:cubicBezTo>
                        <a:pt x="39847" y="247591"/>
                        <a:pt x="60388" y="122626"/>
                        <a:pt x="98648" y="2316"/>
                      </a:cubicBezTo>
                      <a:cubicBezTo>
                        <a:pt x="99820" y="-1473"/>
                        <a:pt x="105931" y="-335"/>
                        <a:pt x="105498" y="3716"/>
                      </a:cubicBezTo>
                      <a:cubicBezTo>
                        <a:pt x="99990" y="67137"/>
                        <a:pt x="80713" y="127861"/>
                        <a:pt x="62300" y="188380"/>
                      </a:cubicBezTo>
                      <a:cubicBezTo>
                        <a:pt x="43170" y="248638"/>
                        <a:pt x="24108" y="308827"/>
                        <a:pt x="6890" y="369562"/>
                      </a:cubicBezTo>
                      <a:cubicBezTo>
                        <a:pt x="5730" y="373886"/>
                        <a:pt x="-1258" y="372009"/>
                        <a:pt x="199" y="367571"/>
                      </a:cubicBezTo>
                      <a:lnTo>
                        <a:pt x="199" y="3675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1" name="Google Shape;4391;p27"/>
              <p:cNvSpPr/>
              <p:nvPr/>
            </p:nvSpPr>
            <p:spPr>
              <a:xfrm>
                <a:off x="3408840" y="3892320"/>
                <a:ext cx="135498" cy="96512"/>
              </a:xfrm>
              <a:custGeom>
                <a:rect b="b" l="l" r="r" t="t"/>
                <a:pathLst>
                  <a:path extrusionOk="0" h="109362" w="146484">
                    <a:moveTo>
                      <a:pt x="134113" y="3595"/>
                    </a:moveTo>
                    <a:cubicBezTo>
                      <a:pt x="127364" y="-6476"/>
                      <a:pt x="92120" y="5336"/>
                      <a:pt x="55397" y="29974"/>
                    </a:cubicBezTo>
                    <a:cubicBezTo>
                      <a:pt x="18673" y="54612"/>
                      <a:pt x="-5623" y="82744"/>
                      <a:pt x="1125" y="92815"/>
                    </a:cubicBezTo>
                    <a:cubicBezTo>
                      <a:pt x="7874" y="102886"/>
                      <a:pt x="43118" y="91074"/>
                      <a:pt x="79841" y="66436"/>
                    </a:cubicBezTo>
                    <a:cubicBezTo>
                      <a:pt x="116565" y="41798"/>
                      <a:pt x="140861" y="13667"/>
                      <a:pt x="134113" y="3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27"/>
              <p:cNvSpPr/>
              <p:nvPr/>
            </p:nvSpPr>
            <p:spPr>
              <a:xfrm>
                <a:off x="3089520" y="3197880"/>
                <a:ext cx="331478" cy="181536"/>
              </a:xfrm>
              <a:custGeom>
                <a:rect b="b" l="l" r="r" t="t"/>
                <a:pathLst>
                  <a:path extrusionOk="0" h="205706" w="365265">
                    <a:moveTo>
                      <a:pt x="326254" y="180780"/>
                    </a:moveTo>
                    <a:cubicBezTo>
                      <a:pt x="245934" y="135203"/>
                      <a:pt x="161858" y="96613"/>
                      <a:pt x="80320" y="53312"/>
                    </a:cubicBezTo>
                    <a:cubicBezTo>
                      <a:pt x="-31694" y="-6217"/>
                      <a:pt x="-24183" y="-22593"/>
                      <a:pt x="88092" y="38916"/>
                    </a:cubicBezTo>
                    <a:cubicBezTo>
                      <a:pt x="169027" y="83333"/>
                      <a:pt x="247402" y="132472"/>
                      <a:pt x="329566" y="174635"/>
                    </a:cubicBezTo>
                    <a:cubicBezTo>
                      <a:pt x="333571" y="176660"/>
                      <a:pt x="330294" y="183113"/>
                      <a:pt x="326243" y="180780"/>
                    </a:cubicBezTo>
                    <a:lnTo>
                      <a:pt x="326243" y="1807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27"/>
            <p:cNvSpPr/>
            <p:nvPr/>
          </p:nvSpPr>
          <p:spPr>
            <a:xfrm flipH="1">
              <a:off x="7373866" y="8588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394" name="Google Shape;4394;p27"/>
            <p:cNvSpPr/>
            <p:nvPr/>
          </p:nvSpPr>
          <p:spPr>
            <a:xfrm flipH="1">
              <a:off x="7237433" y="8118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395" name="Google Shape;4395;p27"/>
            <p:cNvGrpSpPr/>
            <p:nvPr/>
          </p:nvGrpSpPr>
          <p:grpSpPr>
            <a:xfrm flipH="1" rot="-2215879">
              <a:off x="6648573" y="1273226"/>
              <a:ext cx="555654" cy="292239"/>
              <a:chOff x="2912760" y="5583240"/>
              <a:chExt cx="1102969" cy="580092"/>
            </a:xfrm>
          </p:grpSpPr>
          <p:sp>
            <p:nvSpPr>
              <p:cNvPr id="4396" name="Google Shape;4396;p27"/>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27"/>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27"/>
            <p:cNvGrpSpPr/>
            <p:nvPr/>
          </p:nvGrpSpPr>
          <p:grpSpPr>
            <a:xfrm rot="10800000">
              <a:off x="7509907" y="931871"/>
              <a:ext cx="559845" cy="701192"/>
              <a:chOff x="6832440" y="4075560"/>
              <a:chExt cx="601143" cy="752998"/>
            </a:xfrm>
          </p:grpSpPr>
          <p:sp>
            <p:nvSpPr>
              <p:cNvPr id="4399" name="Google Shape;4399;p27"/>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27"/>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27"/>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27"/>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27"/>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27"/>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27"/>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27"/>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27"/>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27"/>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27"/>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27"/>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27"/>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27"/>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3" name="Google Shape;4413;p27"/>
              <p:cNvGrpSpPr/>
              <p:nvPr/>
            </p:nvGrpSpPr>
            <p:grpSpPr>
              <a:xfrm>
                <a:off x="6880320" y="4104360"/>
                <a:ext cx="528542" cy="540344"/>
                <a:chOff x="6880320" y="4104360"/>
                <a:chExt cx="528542" cy="540344"/>
              </a:xfrm>
            </p:grpSpPr>
            <p:sp>
              <p:nvSpPr>
                <p:cNvPr id="4414" name="Google Shape;4414;p27"/>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27"/>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27"/>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27"/>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27"/>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27"/>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27"/>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4" name="Shape 4424"/>
        <p:cNvGrpSpPr/>
        <p:nvPr/>
      </p:nvGrpSpPr>
      <p:grpSpPr>
        <a:xfrm>
          <a:off x="0" y="0"/>
          <a:ext cx="0" cy="0"/>
          <a:chOff x="0" y="0"/>
          <a:chExt cx="0" cy="0"/>
        </a:xfrm>
      </p:grpSpPr>
      <p:sp>
        <p:nvSpPr>
          <p:cNvPr id="4425" name="Google Shape;4425;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4426" name="Google Shape;4426;p28"/>
          <p:cNvGraphicFramePr/>
          <p:nvPr/>
        </p:nvGraphicFramePr>
        <p:xfrm>
          <a:off x="888413" y="1736850"/>
          <a:ext cx="3000000" cy="3000000"/>
        </p:xfrm>
        <a:graphic>
          <a:graphicData uri="http://schemas.openxmlformats.org/drawingml/2006/table">
            <a:tbl>
              <a:tblPr>
                <a:noFill/>
                <a:tableStyleId>{3F658D5A-8921-486A-A1B8-3D8656C02FCF}</a:tableStyleId>
              </a:tblPr>
              <a:tblGrid>
                <a:gridCol w="2235450"/>
                <a:gridCol w="5131725"/>
              </a:tblGrid>
              <a:tr h="361525">
                <a:tc>
                  <a:txBody>
                    <a:bodyPr/>
                    <a:lstStyle/>
                    <a:p>
                      <a:pPr indent="0" lvl="0" marL="0" rtl="0" algn="l">
                        <a:spcBef>
                          <a:spcPts val="0"/>
                        </a:spcBef>
                        <a:spcAft>
                          <a:spcPts val="0"/>
                        </a:spcAft>
                        <a:buNone/>
                      </a:pPr>
                      <a:r>
                        <a:rPr lang="en" sz="1000" u="sng">
                          <a:solidFill>
                            <a:schemeClr val="hlink"/>
                          </a:solidFill>
                          <a:latin typeface="Nunito ExtraBold"/>
                          <a:ea typeface="Nunito ExtraBold"/>
                          <a:cs typeface="Nunito ExtraBold"/>
                          <a:sym typeface="Nunito ExtraBold"/>
                          <a:hlinkClick action="ppaction://hlinksldjump" r:id="rId3"/>
                        </a:rPr>
                        <a:t>Fonts</a:t>
                      </a:r>
                      <a:endParaRPr sz="1000" u="sng">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To view this template correctly in PowerPoint, download and install the fonts we used</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Nunito ExtraBold"/>
                          <a:ea typeface="Nunito ExtraBold"/>
                          <a:cs typeface="Nunito ExtraBold"/>
                          <a:sym typeface="Nunito ExtraBold"/>
                          <a:hlinkClick action="ppaction://hlinksldjump" r:id="rId4"/>
                        </a:rPr>
                        <a:t>Used</a:t>
                      </a:r>
                      <a:r>
                        <a:rPr lang="en" sz="1000">
                          <a:solidFill>
                            <a:schemeClr val="dk1"/>
                          </a:solidFill>
                          <a:latin typeface="Nunito ExtraBold"/>
                          <a:ea typeface="Nunito ExtraBold"/>
                          <a:cs typeface="Nunito ExtraBold"/>
                          <a:sym typeface="Nunito ExtraBold"/>
                        </a:rPr>
                        <a:t> </a:t>
                      </a:r>
                      <a:r>
                        <a:rPr lang="en" sz="1000">
                          <a:solidFill>
                            <a:schemeClr val="dk1"/>
                          </a:solidFill>
                          <a:latin typeface="Nunito"/>
                          <a:ea typeface="Nunito"/>
                          <a:cs typeface="Nunito"/>
                          <a:sym typeface="Nunito"/>
                        </a:rPr>
                        <a:t>and </a:t>
                      </a:r>
                      <a:r>
                        <a:rPr lang="en" sz="1000" u="sng">
                          <a:solidFill>
                            <a:schemeClr val="hlink"/>
                          </a:solidFill>
                          <a:latin typeface="Nunito ExtraBold"/>
                          <a:ea typeface="Nunito ExtraBold"/>
                          <a:cs typeface="Nunito ExtraBold"/>
                          <a:sym typeface="Nunito ExtraBold"/>
                          <a:hlinkClick action="ppaction://hlinksldjump" r:id="rId5"/>
                        </a:rPr>
                        <a:t>alternative</a:t>
                      </a:r>
                      <a:r>
                        <a:rPr lang="en" sz="1000" u="sng">
                          <a:solidFill>
                            <a:schemeClr val="hlink"/>
                          </a:solidFill>
                          <a:latin typeface="Nunito ExtraBold"/>
                          <a:ea typeface="Nunito ExtraBold"/>
                          <a:cs typeface="Nunito ExtraBold"/>
                          <a:sym typeface="Nunito ExtraBold"/>
                          <a:hlinkClick action="ppaction://hlinksldjump" r:id="rId6"/>
                        </a:rPr>
                        <a:t> resources</a:t>
                      </a:r>
                      <a:endParaRPr sz="1000" u="sng">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Nunito"/>
                          <a:ea typeface="Nunito"/>
                          <a:cs typeface="Nunito"/>
                          <a:sym typeface="Nunito"/>
                        </a:rPr>
                        <a:t>An assortment of graphic resources that are suitable for use in this presentation</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Nunito ExtraBold"/>
                          <a:ea typeface="Nunito ExtraBold"/>
                          <a:cs typeface="Nunito ExtraBold"/>
                          <a:sym typeface="Nunito ExtraBold"/>
                          <a:hlinkClick action="ppaction://hlinksldjump" r:id="rId7"/>
                        </a:rPr>
                        <a:t>Thanks slide</a:t>
                      </a:r>
                      <a:endParaRPr sz="1000" u="sng">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You must keep it so that proper credits for our design are given</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Nunito ExtraBold"/>
                          <a:ea typeface="Nunito ExtraBold"/>
                          <a:cs typeface="Nunito ExtraBold"/>
                          <a:sym typeface="Nunito ExtraBold"/>
                          <a:hlinkClick action="ppaction://hlinksldjump" r:id="rId8"/>
                        </a:rPr>
                        <a:t>Colors</a:t>
                      </a:r>
                      <a:endParaRPr sz="1000" u="sng">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All the colors used in this presentation</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Nunito ExtraBold"/>
                          <a:ea typeface="Nunito ExtraBold"/>
                          <a:cs typeface="Nunito ExtraBold"/>
                          <a:sym typeface="Nunito ExtraBold"/>
                          <a:hlinkClick action="ppaction://hlinksldjump" r:id="rId9"/>
                        </a:rPr>
                        <a:t>Icons</a:t>
                      </a:r>
                      <a:r>
                        <a:rPr lang="en" sz="1000">
                          <a:solidFill>
                            <a:schemeClr val="dk1"/>
                          </a:solidFill>
                          <a:latin typeface="Nunito ExtraBold"/>
                          <a:ea typeface="Nunito ExtraBold"/>
                          <a:cs typeface="Nunito ExtraBold"/>
                          <a:sym typeface="Nunito ExtraBold"/>
                        </a:rPr>
                        <a:t> </a:t>
                      </a:r>
                      <a:r>
                        <a:rPr lang="en" sz="1000">
                          <a:solidFill>
                            <a:schemeClr val="dk1"/>
                          </a:solidFill>
                          <a:latin typeface="Nunito"/>
                          <a:ea typeface="Nunito"/>
                          <a:cs typeface="Nunito"/>
                          <a:sym typeface="Nunito"/>
                        </a:rPr>
                        <a:t>and </a:t>
                      </a:r>
                      <a:r>
                        <a:rPr lang="en" sz="1000" u="sng">
                          <a:solidFill>
                            <a:schemeClr val="hlink"/>
                          </a:solidFill>
                          <a:latin typeface="Nunito ExtraBold"/>
                          <a:ea typeface="Nunito ExtraBold"/>
                          <a:cs typeface="Nunito ExtraBold"/>
                          <a:sym typeface="Nunito ExtraBold"/>
                          <a:hlinkClick action="ppaction://hlinksldjump" r:id="rId10"/>
                        </a:rPr>
                        <a:t>infographic resources</a:t>
                      </a:r>
                      <a:endParaRPr sz="1000" u="sng">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Nunito"/>
                          <a:ea typeface="Nunito"/>
                          <a:cs typeface="Nunito"/>
                          <a:sym typeface="Nunito"/>
                        </a:rPr>
                        <a:t>These can be used in the template, and their size and color can be edited</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Nunito"/>
                          <a:ea typeface="Nunito"/>
                          <a:cs typeface="Nunito"/>
                          <a:sym typeface="Nunito"/>
                        </a:rPr>
                        <a:t>Editable presentation theme </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Nunito"/>
                          <a:ea typeface="Nunito"/>
                          <a:cs typeface="Nunito"/>
                          <a:sym typeface="Nunito"/>
                        </a:rPr>
                        <a:t>You can edit the master slides easily. For more info, click </a:t>
                      </a:r>
                      <a:r>
                        <a:rPr b="1" lang="en" sz="1000" u="sng">
                          <a:solidFill>
                            <a:schemeClr val="hlink"/>
                          </a:solidFill>
                          <a:latin typeface="Nunito"/>
                          <a:ea typeface="Nunito"/>
                          <a:cs typeface="Nunito"/>
                          <a:sym typeface="Nunito"/>
                          <a:hlinkClick r:id="rId11"/>
                        </a:rPr>
                        <a:t>here</a:t>
                      </a:r>
                      <a:endParaRPr sz="1000">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
        <p:nvSpPr>
          <p:cNvPr id="4427" name="Google Shape;4427;p28"/>
          <p:cNvSpPr txBox="1"/>
          <p:nvPr/>
        </p:nvSpPr>
        <p:spPr>
          <a:xfrm>
            <a:off x="720000" y="1216125"/>
            <a:ext cx="7704000" cy="36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You can delete this slide when you’re done editing the presentation</a:t>
            </a:r>
            <a:endParaRPr>
              <a:solidFill>
                <a:schemeClr val="dk1"/>
              </a:solidFill>
              <a:latin typeface="Nunito"/>
              <a:ea typeface="Nunito"/>
              <a:cs typeface="Nunito"/>
              <a:sym typeface="Nunito"/>
            </a:endParaRPr>
          </a:p>
        </p:txBody>
      </p:sp>
      <p:sp>
        <p:nvSpPr>
          <p:cNvPr id="4428" name="Google Shape;4428;p28"/>
          <p:cNvSpPr txBox="1"/>
          <p:nvPr/>
        </p:nvSpPr>
        <p:spPr>
          <a:xfrm>
            <a:off x="1613554" y="4049925"/>
            <a:ext cx="2150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100">
                <a:solidFill>
                  <a:schemeClr val="dk1"/>
                </a:solidFill>
                <a:latin typeface="Nunito"/>
                <a:ea typeface="Nunito"/>
                <a:cs typeface="Nunito"/>
                <a:sym typeface="Nunito"/>
              </a:rPr>
              <a:t>For more info:</a:t>
            </a:r>
            <a:br>
              <a:rPr b="1" lang="en" sz="1100">
                <a:solidFill>
                  <a:schemeClr val="dk1"/>
                </a:solidFill>
                <a:latin typeface="Nunito"/>
                <a:ea typeface="Nunito"/>
                <a:cs typeface="Nunito"/>
                <a:sym typeface="Nunito"/>
              </a:rPr>
            </a:br>
            <a:r>
              <a:rPr b="1" lang="en" sz="1100" u="sng">
                <a:solidFill>
                  <a:schemeClr val="hlink"/>
                </a:solidFill>
                <a:latin typeface="Nunito"/>
                <a:ea typeface="Nunito"/>
                <a:cs typeface="Nunito"/>
                <a:sym typeface="Nunito"/>
                <a:hlinkClick r:id="rId12"/>
              </a:rPr>
              <a:t>SLIDESGO</a:t>
            </a:r>
            <a:r>
              <a:rPr b="1" lang="en" sz="1100">
                <a:solidFill>
                  <a:schemeClr val="dk1"/>
                </a:solidFill>
                <a:latin typeface="Nunito"/>
                <a:ea typeface="Nunito"/>
                <a:cs typeface="Nunito"/>
                <a:sym typeface="Nunito"/>
              </a:rPr>
              <a:t> | </a:t>
            </a:r>
            <a:r>
              <a:rPr b="1" lang="en" sz="1100" u="sng">
                <a:solidFill>
                  <a:schemeClr val="hlink"/>
                </a:solidFill>
                <a:latin typeface="Nunito"/>
                <a:ea typeface="Nunito"/>
                <a:cs typeface="Nunito"/>
                <a:sym typeface="Nunito"/>
                <a:hlinkClick r:id="rId13"/>
              </a:rPr>
              <a:t>BLOG</a:t>
            </a:r>
            <a:r>
              <a:rPr b="1" lang="en" sz="1100">
                <a:solidFill>
                  <a:schemeClr val="dk1"/>
                </a:solidFill>
                <a:latin typeface="Nunito"/>
                <a:ea typeface="Nunito"/>
                <a:cs typeface="Nunito"/>
                <a:sym typeface="Nunito"/>
              </a:rPr>
              <a:t> | </a:t>
            </a:r>
            <a:r>
              <a:rPr b="1" lang="en" sz="1100" u="sng">
                <a:solidFill>
                  <a:schemeClr val="hlink"/>
                </a:solidFill>
                <a:latin typeface="Nunito"/>
                <a:ea typeface="Nunito"/>
                <a:cs typeface="Nunito"/>
                <a:sym typeface="Nunito"/>
                <a:hlinkClick r:id="rId14"/>
              </a:rPr>
              <a:t>FAQs</a:t>
            </a:r>
            <a:endParaRPr b="1" sz="1100" u="sng">
              <a:solidFill>
                <a:schemeClr val="dk1"/>
              </a:solidFill>
              <a:latin typeface="Nunito"/>
              <a:ea typeface="Nunito"/>
              <a:cs typeface="Nunito"/>
              <a:sym typeface="Nunito"/>
            </a:endParaRPr>
          </a:p>
        </p:txBody>
      </p:sp>
      <p:sp>
        <p:nvSpPr>
          <p:cNvPr id="4429" name="Google Shape;4429;p28"/>
          <p:cNvSpPr txBox="1"/>
          <p:nvPr/>
        </p:nvSpPr>
        <p:spPr>
          <a:xfrm>
            <a:off x="3764246" y="4049925"/>
            <a:ext cx="3766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100">
                <a:solidFill>
                  <a:schemeClr val="dk1"/>
                </a:solidFill>
                <a:latin typeface="Nunito"/>
                <a:ea typeface="Nunito"/>
                <a:cs typeface="Nunito"/>
                <a:sym typeface="Nunito"/>
              </a:rPr>
              <a:t>You can visit our sister </a:t>
            </a:r>
            <a:r>
              <a:rPr b="1" lang="en" sz="1100">
                <a:solidFill>
                  <a:schemeClr val="dk1"/>
                </a:solidFill>
                <a:latin typeface="Nunito"/>
                <a:ea typeface="Nunito"/>
                <a:cs typeface="Nunito"/>
                <a:sym typeface="Nunito"/>
              </a:rPr>
              <a:t>projects</a:t>
            </a:r>
            <a:r>
              <a:rPr b="1" lang="en" sz="1100">
                <a:solidFill>
                  <a:schemeClr val="dk1"/>
                </a:solidFill>
                <a:latin typeface="Nunito"/>
                <a:ea typeface="Nunito"/>
                <a:cs typeface="Nunito"/>
                <a:sym typeface="Nunito"/>
              </a:rPr>
              <a:t>:</a:t>
            </a:r>
            <a:br>
              <a:rPr b="1" lang="en" sz="1100">
                <a:solidFill>
                  <a:schemeClr val="dk1"/>
                </a:solidFill>
                <a:latin typeface="Nunito"/>
                <a:ea typeface="Nunito"/>
                <a:cs typeface="Nunito"/>
                <a:sym typeface="Nunito"/>
              </a:rPr>
            </a:br>
            <a:r>
              <a:rPr b="1" lang="en" sz="1100" u="sng">
                <a:solidFill>
                  <a:schemeClr val="hlink"/>
                </a:solidFill>
                <a:latin typeface="Nunito"/>
                <a:ea typeface="Nunito"/>
                <a:cs typeface="Nunito"/>
                <a:sym typeface="Nunito"/>
                <a:hlinkClick r:id="rId15"/>
              </a:rPr>
              <a:t>FREEPIK</a:t>
            </a:r>
            <a:r>
              <a:rPr b="1" lang="en" sz="1100">
                <a:solidFill>
                  <a:schemeClr val="dk1"/>
                </a:solidFill>
                <a:latin typeface="Nunito"/>
                <a:ea typeface="Nunito"/>
                <a:cs typeface="Nunito"/>
                <a:sym typeface="Nunito"/>
              </a:rPr>
              <a:t> | </a:t>
            </a:r>
            <a:r>
              <a:rPr b="1" lang="en" sz="1100" u="sng">
                <a:solidFill>
                  <a:schemeClr val="hlink"/>
                </a:solidFill>
                <a:latin typeface="Nunito"/>
                <a:ea typeface="Nunito"/>
                <a:cs typeface="Nunito"/>
                <a:sym typeface="Nunito"/>
                <a:hlinkClick r:id="rId16"/>
              </a:rPr>
              <a:t>FLATICON</a:t>
            </a:r>
            <a:r>
              <a:rPr b="1" lang="en" sz="1100">
                <a:solidFill>
                  <a:schemeClr val="dk1"/>
                </a:solidFill>
                <a:latin typeface="Nunito"/>
                <a:ea typeface="Nunito"/>
                <a:cs typeface="Nunito"/>
                <a:sym typeface="Nunito"/>
              </a:rPr>
              <a:t> | </a:t>
            </a:r>
            <a:r>
              <a:rPr b="1" lang="en" sz="1100" u="sng">
                <a:solidFill>
                  <a:schemeClr val="hlink"/>
                </a:solidFill>
                <a:latin typeface="Nunito"/>
                <a:ea typeface="Nunito"/>
                <a:cs typeface="Nunito"/>
                <a:sym typeface="Nunito"/>
                <a:hlinkClick r:id="rId17"/>
              </a:rPr>
              <a:t>STORYSET</a:t>
            </a:r>
            <a:r>
              <a:rPr b="1" lang="en" sz="1100">
                <a:solidFill>
                  <a:schemeClr val="dk1"/>
                </a:solidFill>
                <a:latin typeface="Nunito"/>
                <a:ea typeface="Nunito"/>
                <a:cs typeface="Nunito"/>
                <a:sym typeface="Nunito"/>
              </a:rPr>
              <a:t> | </a:t>
            </a:r>
            <a:r>
              <a:rPr b="1" lang="en" sz="1100" u="sng">
                <a:solidFill>
                  <a:schemeClr val="hlink"/>
                </a:solidFill>
                <a:latin typeface="Nunito"/>
                <a:ea typeface="Nunito"/>
                <a:cs typeface="Nunito"/>
                <a:sym typeface="Nunito"/>
                <a:hlinkClick r:id="rId18"/>
              </a:rPr>
              <a:t>WEPIK</a:t>
            </a:r>
            <a:r>
              <a:rPr b="1" lang="en" sz="1100">
                <a:solidFill>
                  <a:schemeClr val="dk1"/>
                </a:solidFill>
                <a:latin typeface="Nunito"/>
                <a:ea typeface="Nunito"/>
                <a:cs typeface="Nunito"/>
                <a:sym typeface="Nunito"/>
              </a:rPr>
              <a:t> | </a:t>
            </a:r>
            <a:r>
              <a:rPr b="1" lang="en" sz="1100" u="sng">
                <a:solidFill>
                  <a:schemeClr val="hlink"/>
                </a:solidFill>
                <a:latin typeface="Nunito"/>
                <a:ea typeface="Nunito"/>
                <a:cs typeface="Nunito"/>
                <a:sym typeface="Nunito"/>
                <a:hlinkClick r:id="rId19"/>
              </a:rPr>
              <a:t>VIDEVO</a:t>
            </a:r>
            <a:endParaRPr b="1" sz="1100">
              <a:solidFill>
                <a:schemeClr val="dk1"/>
              </a:solidFill>
              <a:latin typeface="Nunito"/>
              <a:ea typeface="Nunito"/>
              <a:cs typeface="Nunito"/>
              <a:sym typeface="Nunito"/>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3" name="Shape 4433"/>
        <p:cNvGrpSpPr/>
        <p:nvPr/>
      </p:nvGrpSpPr>
      <p:grpSpPr>
        <a:xfrm>
          <a:off x="0" y="0"/>
          <a:ext cx="0" cy="0"/>
          <a:chOff x="0" y="0"/>
          <a:chExt cx="0" cy="0"/>
        </a:xfrm>
      </p:grpSpPr>
      <p:sp>
        <p:nvSpPr>
          <p:cNvPr id="4434" name="Google Shape;4434;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b="0"/>
          </a:p>
        </p:txBody>
      </p:sp>
      <p:sp>
        <p:nvSpPr>
          <p:cNvPr id="4435" name="Google Shape;4435;p29"/>
          <p:cNvSpPr txBox="1"/>
          <p:nvPr>
            <p:ph idx="1" type="subTitle"/>
          </p:nvPr>
        </p:nvSpPr>
        <p:spPr>
          <a:xfrm>
            <a:off x="1595547" y="2255200"/>
            <a:ext cx="2671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436" name="Google Shape;4436;p29"/>
          <p:cNvSpPr txBox="1"/>
          <p:nvPr>
            <p:ph idx="2" type="subTitle"/>
          </p:nvPr>
        </p:nvSpPr>
        <p:spPr>
          <a:xfrm>
            <a:off x="4879617" y="2255200"/>
            <a:ext cx="2671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437" name="Google Shape;4437;p29"/>
          <p:cNvSpPr txBox="1"/>
          <p:nvPr>
            <p:ph idx="3" type="subTitle"/>
          </p:nvPr>
        </p:nvSpPr>
        <p:spPr>
          <a:xfrm>
            <a:off x="1592583" y="3898750"/>
            <a:ext cx="2671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438" name="Google Shape;4438;p29"/>
          <p:cNvSpPr txBox="1"/>
          <p:nvPr>
            <p:ph idx="4" type="title"/>
          </p:nvPr>
        </p:nvSpPr>
        <p:spPr>
          <a:xfrm>
            <a:off x="2593556" y="1211298"/>
            <a:ext cx="675000" cy="73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439" name="Google Shape;4439;p29"/>
          <p:cNvSpPr txBox="1"/>
          <p:nvPr>
            <p:ph idx="5" type="title"/>
          </p:nvPr>
        </p:nvSpPr>
        <p:spPr>
          <a:xfrm>
            <a:off x="2592095" y="2856948"/>
            <a:ext cx="6738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440" name="Google Shape;4440;p29"/>
          <p:cNvSpPr txBox="1"/>
          <p:nvPr>
            <p:ph idx="6" type="title"/>
          </p:nvPr>
        </p:nvSpPr>
        <p:spPr>
          <a:xfrm>
            <a:off x="5878699" y="1213398"/>
            <a:ext cx="6738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441" name="Google Shape;4441;p29"/>
          <p:cNvSpPr txBox="1"/>
          <p:nvPr>
            <p:ph idx="7" type="subTitle"/>
          </p:nvPr>
        </p:nvSpPr>
        <p:spPr>
          <a:xfrm>
            <a:off x="1595441" y="1998377"/>
            <a:ext cx="26718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442" name="Google Shape;4442;p29"/>
          <p:cNvSpPr txBox="1"/>
          <p:nvPr>
            <p:ph idx="8" type="subTitle"/>
          </p:nvPr>
        </p:nvSpPr>
        <p:spPr>
          <a:xfrm>
            <a:off x="1598536" y="3641927"/>
            <a:ext cx="26718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443" name="Google Shape;4443;p29"/>
          <p:cNvSpPr txBox="1"/>
          <p:nvPr>
            <p:ph idx="9" type="subTitle"/>
          </p:nvPr>
        </p:nvSpPr>
        <p:spPr>
          <a:xfrm>
            <a:off x="4879617" y="1998377"/>
            <a:ext cx="26718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4444" name="Google Shape;4444;p29"/>
          <p:cNvSpPr txBox="1"/>
          <p:nvPr>
            <p:ph idx="13" type="subTitle"/>
          </p:nvPr>
        </p:nvSpPr>
        <p:spPr>
          <a:xfrm>
            <a:off x="4879617" y="3898750"/>
            <a:ext cx="26718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4445" name="Google Shape;4445;p29"/>
          <p:cNvSpPr txBox="1"/>
          <p:nvPr>
            <p:ph idx="14" type="title"/>
          </p:nvPr>
        </p:nvSpPr>
        <p:spPr>
          <a:xfrm>
            <a:off x="5878699" y="2856948"/>
            <a:ext cx="6738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446" name="Google Shape;4446;p29"/>
          <p:cNvSpPr txBox="1"/>
          <p:nvPr>
            <p:ph idx="15" type="subTitle"/>
          </p:nvPr>
        </p:nvSpPr>
        <p:spPr>
          <a:xfrm>
            <a:off x="4879617" y="3641927"/>
            <a:ext cx="26718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0" name="Shape 4450"/>
        <p:cNvGrpSpPr/>
        <p:nvPr/>
      </p:nvGrpSpPr>
      <p:grpSpPr>
        <a:xfrm>
          <a:off x="0" y="0"/>
          <a:ext cx="0" cy="0"/>
          <a:chOff x="0" y="0"/>
          <a:chExt cx="0" cy="0"/>
        </a:xfrm>
      </p:grpSpPr>
      <p:sp>
        <p:nvSpPr>
          <p:cNvPr id="4451" name="Google Shape;4451;p30"/>
          <p:cNvSpPr txBox="1"/>
          <p:nvPr>
            <p:ph idx="1" type="subTitle"/>
          </p:nvPr>
        </p:nvSpPr>
        <p:spPr>
          <a:xfrm>
            <a:off x="1234425" y="1427725"/>
            <a:ext cx="3116700" cy="279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4452" name="Google Shape;4452;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453" name="Google Shape;4453;p30"/>
          <p:cNvSpPr txBox="1"/>
          <p:nvPr>
            <p:ph idx="2" type="subTitle"/>
          </p:nvPr>
        </p:nvSpPr>
        <p:spPr>
          <a:xfrm>
            <a:off x="4792874" y="1427725"/>
            <a:ext cx="3116700" cy="279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7" name="Shape 4457"/>
        <p:cNvGrpSpPr/>
        <p:nvPr/>
      </p:nvGrpSpPr>
      <p:grpSpPr>
        <a:xfrm>
          <a:off x="0" y="0"/>
          <a:ext cx="0" cy="0"/>
          <a:chOff x="0" y="0"/>
          <a:chExt cx="0" cy="0"/>
        </a:xfrm>
      </p:grpSpPr>
      <p:sp>
        <p:nvSpPr>
          <p:cNvPr id="4458" name="Google Shape;4458;p31"/>
          <p:cNvSpPr txBox="1"/>
          <p:nvPr>
            <p:ph idx="1" type="subTitle"/>
          </p:nvPr>
        </p:nvSpPr>
        <p:spPr>
          <a:xfrm>
            <a:off x="713225" y="3398169"/>
            <a:ext cx="4222500" cy="47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4459" name="Google Shape;4459;p31"/>
          <p:cNvSpPr txBox="1"/>
          <p:nvPr>
            <p:ph type="title"/>
          </p:nvPr>
        </p:nvSpPr>
        <p:spPr>
          <a:xfrm>
            <a:off x="713225" y="2556369"/>
            <a:ext cx="42225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4460" name="Google Shape;4460;p31"/>
          <p:cNvSpPr txBox="1"/>
          <p:nvPr>
            <p:ph idx="2" type="title"/>
          </p:nvPr>
        </p:nvSpPr>
        <p:spPr>
          <a:xfrm>
            <a:off x="713225" y="1271031"/>
            <a:ext cx="1268400" cy="1269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4461" name="Google Shape;4461;p31"/>
          <p:cNvGrpSpPr/>
          <p:nvPr/>
        </p:nvGrpSpPr>
        <p:grpSpPr>
          <a:xfrm>
            <a:off x="5102622" y="2486563"/>
            <a:ext cx="4127765" cy="2931531"/>
            <a:chOff x="5102622" y="2486563"/>
            <a:chExt cx="4127765" cy="2931531"/>
          </a:xfrm>
        </p:grpSpPr>
        <p:grpSp>
          <p:nvGrpSpPr>
            <p:cNvPr id="4462" name="Google Shape;4462;p31"/>
            <p:cNvGrpSpPr/>
            <p:nvPr/>
          </p:nvGrpSpPr>
          <p:grpSpPr>
            <a:xfrm rot="10800000">
              <a:off x="7345424" y="2486563"/>
              <a:ext cx="1884963" cy="2297508"/>
              <a:chOff x="2873160" y="2980080"/>
              <a:chExt cx="893051" cy="1088505"/>
            </a:xfrm>
          </p:grpSpPr>
          <p:sp>
            <p:nvSpPr>
              <p:cNvPr id="4463" name="Google Shape;4463;p31"/>
              <p:cNvSpPr/>
              <p:nvPr/>
            </p:nvSpPr>
            <p:spPr>
              <a:xfrm>
                <a:off x="2985480" y="3080520"/>
                <a:ext cx="180587" cy="489444"/>
              </a:xfrm>
              <a:custGeom>
                <a:rect b="b" l="l" r="r" t="t"/>
                <a:pathLst>
                  <a:path extrusionOk="0" h="493143" w="209985">
                    <a:moveTo>
                      <a:pt x="172419" y="448272"/>
                    </a:moveTo>
                    <a:cubicBezTo>
                      <a:pt x="169711" y="461450"/>
                      <a:pt x="165694" y="475561"/>
                      <a:pt x="154894" y="483584"/>
                    </a:cubicBezTo>
                    <a:cubicBezTo>
                      <a:pt x="142012" y="493143"/>
                      <a:pt x="123041" y="490492"/>
                      <a:pt x="109908" y="481262"/>
                    </a:cubicBezTo>
                    <a:cubicBezTo>
                      <a:pt x="96787" y="472033"/>
                      <a:pt x="88366" y="457603"/>
                      <a:pt x="81276" y="443219"/>
                    </a:cubicBezTo>
                    <a:cubicBezTo>
                      <a:pt x="17172" y="307136"/>
                      <a:pt x="22760" y="146109"/>
                      <a:pt x="0" y="0"/>
                    </a:cubicBezTo>
                    <a:cubicBezTo>
                      <a:pt x="116463" y="127866"/>
                      <a:pt x="209985" y="265417"/>
                      <a:pt x="172419" y="448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31"/>
              <p:cNvSpPr/>
              <p:nvPr/>
            </p:nvSpPr>
            <p:spPr>
              <a:xfrm>
                <a:off x="3024360" y="3123360"/>
                <a:ext cx="98039" cy="393157"/>
              </a:xfrm>
              <a:custGeom>
                <a:rect b="b" l="l" r="r" t="t"/>
                <a:pathLst>
                  <a:path extrusionOk="0" h="396128" w="99280">
                    <a:moveTo>
                      <a:pt x="90806" y="389750"/>
                    </a:moveTo>
                    <a:cubicBezTo>
                      <a:pt x="73520" y="260416"/>
                      <a:pt x="26247" y="131617"/>
                      <a:pt x="73" y="4092"/>
                    </a:cubicBezTo>
                    <a:cubicBezTo>
                      <a:pt x="-724" y="200"/>
                      <a:pt x="5228" y="-1746"/>
                      <a:pt x="6753" y="2044"/>
                    </a:cubicBezTo>
                    <a:cubicBezTo>
                      <a:pt x="33314" y="63143"/>
                      <a:pt x="47744" y="128282"/>
                      <a:pt x="61298" y="193183"/>
                    </a:cubicBezTo>
                    <a:cubicBezTo>
                      <a:pt x="74214" y="258254"/>
                      <a:pt x="85981" y="323405"/>
                      <a:pt x="97702" y="388601"/>
                    </a:cubicBezTo>
                    <a:cubicBezTo>
                      <a:pt x="98556" y="392994"/>
                      <a:pt x="91455" y="394382"/>
                      <a:pt x="90806" y="389750"/>
                    </a:cubicBezTo>
                    <a:lnTo>
                      <a:pt x="90806" y="389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31"/>
              <p:cNvSpPr/>
              <p:nvPr/>
            </p:nvSpPr>
            <p:spPr>
              <a:xfrm>
                <a:off x="3049200" y="3145320"/>
                <a:ext cx="419837" cy="288429"/>
              </a:xfrm>
              <a:custGeom>
                <a:rect b="b" l="l" r="r" t="t"/>
                <a:pathLst>
                  <a:path extrusionOk="0" h="292080" w="424078">
                    <a:moveTo>
                      <a:pt x="371195" y="284092"/>
                    </a:moveTo>
                    <a:cubicBezTo>
                      <a:pt x="384418" y="288507"/>
                      <a:pt x="400305" y="292080"/>
                      <a:pt x="411195" y="283386"/>
                    </a:cubicBezTo>
                    <a:cubicBezTo>
                      <a:pt x="424078" y="273098"/>
                      <a:pt x="421255" y="252705"/>
                      <a:pt x="414462" y="237684"/>
                    </a:cubicBezTo>
                    <a:cubicBezTo>
                      <a:pt x="390632" y="184949"/>
                      <a:pt x="336872" y="153187"/>
                      <a:pt x="285480" y="126580"/>
                    </a:cubicBezTo>
                    <a:cubicBezTo>
                      <a:pt x="192983" y="78693"/>
                      <a:pt x="97595" y="36393"/>
                      <a:pt x="0" y="0"/>
                    </a:cubicBezTo>
                    <a:cubicBezTo>
                      <a:pt x="25742" y="9559"/>
                      <a:pt x="61543" y="66494"/>
                      <a:pt x="79797" y="87570"/>
                    </a:cubicBezTo>
                    <a:cubicBezTo>
                      <a:pt x="104799" y="116452"/>
                      <a:pt x="130427" y="143275"/>
                      <a:pt x="160197" y="167605"/>
                    </a:cubicBezTo>
                    <a:cubicBezTo>
                      <a:pt x="222730" y="218713"/>
                      <a:pt x="294550" y="258532"/>
                      <a:pt x="371183" y="2840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31"/>
              <p:cNvSpPr/>
              <p:nvPr/>
            </p:nvSpPr>
            <p:spPr>
              <a:xfrm>
                <a:off x="2873160" y="2980080"/>
                <a:ext cx="580949" cy="844124"/>
              </a:xfrm>
              <a:custGeom>
                <a:rect b="b" l="l" r="r" t="t"/>
                <a:pathLst>
                  <a:path extrusionOk="0" h="852651" w="588303">
                    <a:moveTo>
                      <a:pt x="565050" y="837728"/>
                    </a:moveTo>
                    <a:cubicBezTo>
                      <a:pt x="464086" y="503894"/>
                      <a:pt x="245794" y="253954"/>
                      <a:pt x="2329" y="14245"/>
                    </a:cubicBezTo>
                    <a:cubicBezTo>
                      <a:pt x="-4306" y="7712"/>
                      <a:pt x="4514" y="-4146"/>
                      <a:pt x="12787" y="1465"/>
                    </a:cubicBezTo>
                    <a:cubicBezTo>
                      <a:pt x="227119" y="144557"/>
                      <a:pt x="374479" y="367880"/>
                      <a:pt x="485036" y="596368"/>
                    </a:cubicBezTo>
                    <a:cubicBezTo>
                      <a:pt x="521828" y="673070"/>
                      <a:pt x="553305" y="752138"/>
                      <a:pt x="580754" y="832618"/>
                    </a:cubicBezTo>
                    <a:cubicBezTo>
                      <a:pt x="583997" y="842667"/>
                      <a:pt x="568691" y="848505"/>
                      <a:pt x="565050" y="837716"/>
                    </a:cubicBezTo>
                    <a:lnTo>
                      <a:pt x="565050" y="8377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31"/>
              <p:cNvSpPr/>
              <p:nvPr/>
            </p:nvSpPr>
            <p:spPr>
              <a:xfrm>
                <a:off x="3015000" y="3494160"/>
                <a:ext cx="751211" cy="574425"/>
              </a:xfrm>
              <a:custGeom>
                <a:rect b="b" l="l" r="r" t="t"/>
                <a:pathLst>
                  <a:path extrusionOk="0" h="578766" w="754986">
                    <a:moveTo>
                      <a:pt x="518591" y="412504"/>
                    </a:moveTo>
                    <a:cubicBezTo>
                      <a:pt x="615196" y="342904"/>
                      <a:pt x="694082" y="248927"/>
                      <a:pt x="745896" y="141727"/>
                    </a:cubicBezTo>
                    <a:cubicBezTo>
                      <a:pt x="750129" y="132964"/>
                      <a:pt x="754237" y="122802"/>
                      <a:pt x="750505" y="113823"/>
                    </a:cubicBezTo>
                    <a:cubicBezTo>
                      <a:pt x="746237" y="103559"/>
                      <a:pt x="732922" y="99598"/>
                      <a:pt x="722145" y="102341"/>
                    </a:cubicBezTo>
                    <a:cubicBezTo>
                      <a:pt x="711369" y="105083"/>
                      <a:pt x="702629" y="112765"/>
                      <a:pt x="694526" y="120401"/>
                    </a:cubicBezTo>
                    <a:cubicBezTo>
                      <a:pt x="638263" y="173421"/>
                      <a:pt x="590945" y="235897"/>
                      <a:pt x="555132" y="304405"/>
                    </a:cubicBezTo>
                    <a:cubicBezTo>
                      <a:pt x="592811" y="218087"/>
                      <a:pt x="612169" y="123826"/>
                      <a:pt x="611566" y="29645"/>
                    </a:cubicBezTo>
                    <a:cubicBezTo>
                      <a:pt x="611509" y="20199"/>
                      <a:pt x="610632" y="9457"/>
                      <a:pt x="603235" y="3596"/>
                    </a:cubicBezTo>
                    <a:cubicBezTo>
                      <a:pt x="595759" y="-2321"/>
                      <a:pt x="584299" y="-398"/>
                      <a:pt x="576777" y="5462"/>
                    </a:cubicBezTo>
                    <a:cubicBezTo>
                      <a:pt x="569255" y="11312"/>
                      <a:pt x="564771" y="20165"/>
                      <a:pt x="560674" y="28769"/>
                    </a:cubicBezTo>
                    <a:cubicBezTo>
                      <a:pt x="517509" y="119445"/>
                      <a:pt x="489970" y="217530"/>
                      <a:pt x="479637" y="317424"/>
                    </a:cubicBezTo>
                    <a:cubicBezTo>
                      <a:pt x="481742" y="236648"/>
                      <a:pt x="476974" y="155690"/>
                      <a:pt x="465389" y="75723"/>
                    </a:cubicBezTo>
                    <a:cubicBezTo>
                      <a:pt x="462145" y="53293"/>
                      <a:pt x="457571" y="29361"/>
                      <a:pt x="441457" y="13428"/>
                    </a:cubicBezTo>
                    <a:cubicBezTo>
                      <a:pt x="438634" y="10640"/>
                      <a:pt x="435277" y="8057"/>
                      <a:pt x="431340" y="7625"/>
                    </a:cubicBezTo>
                    <a:cubicBezTo>
                      <a:pt x="427493" y="7203"/>
                      <a:pt x="423727" y="8899"/>
                      <a:pt x="420403" y="10902"/>
                    </a:cubicBezTo>
                    <a:cubicBezTo>
                      <a:pt x="388244" y="30259"/>
                      <a:pt x="383430" y="74369"/>
                      <a:pt x="384579" y="111877"/>
                    </a:cubicBezTo>
                    <a:cubicBezTo>
                      <a:pt x="386935" y="189057"/>
                      <a:pt x="399498" y="265918"/>
                      <a:pt x="421837" y="339831"/>
                    </a:cubicBezTo>
                    <a:cubicBezTo>
                      <a:pt x="397814" y="242793"/>
                      <a:pt x="346843" y="143696"/>
                      <a:pt x="291593" y="60383"/>
                    </a:cubicBezTo>
                    <a:cubicBezTo>
                      <a:pt x="285607" y="51347"/>
                      <a:pt x="276696" y="41264"/>
                      <a:pt x="266136" y="43677"/>
                    </a:cubicBezTo>
                    <a:cubicBezTo>
                      <a:pt x="253777" y="46499"/>
                      <a:pt x="251671" y="63091"/>
                      <a:pt x="252969" y="75700"/>
                    </a:cubicBezTo>
                    <a:cubicBezTo>
                      <a:pt x="263734" y="179714"/>
                      <a:pt x="321169" y="273098"/>
                      <a:pt x="386377" y="354853"/>
                    </a:cubicBezTo>
                    <a:cubicBezTo>
                      <a:pt x="321682" y="286425"/>
                      <a:pt x="243205" y="231288"/>
                      <a:pt x="160938" y="185449"/>
                    </a:cubicBezTo>
                    <a:cubicBezTo>
                      <a:pt x="150753" y="179771"/>
                      <a:pt x="138827" y="174138"/>
                      <a:pt x="127891" y="178178"/>
                    </a:cubicBezTo>
                    <a:cubicBezTo>
                      <a:pt x="115304" y="182821"/>
                      <a:pt x="110217" y="198991"/>
                      <a:pt x="113609" y="211976"/>
                    </a:cubicBezTo>
                    <a:cubicBezTo>
                      <a:pt x="117000" y="224961"/>
                      <a:pt x="126582" y="235305"/>
                      <a:pt x="136141" y="244728"/>
                    </a:cubicBezTo>
                    <a:cubicBezTo>
                      <a:pt x="200666" y="308342"/>
                      <a:pt x="278881" y="355979"/>
                      <a:pt x="356322" y="403013"/>
                    </a:cubicBezTo>
                    <a:cubicBezTo>
                      <a:pt x="278608" y="368076"/>
                      <a:pt x="198413" y="338647"/>
                      <a:pt x="116545" y="315045"/>
                    </a:cubicBezTo>
                    <a:cubicBezTo>
                      <a:pt x="94615" y="308718"/>
                      <a:pt x="71742" y="302766"/>
                      <a:pt x="49220" y="306453"/>
                    </a:cubicBezTo>
                    <a:cubicBezTo>
                      <a:pt x="40014" y="307956"/>
                      <a:pt x="29681" y="312564"/>
                      <a:pt x="27871" y="321714"/>
                    </a:cubicBezTo>
                    <a:cubicBezTo>
                      <a:pt x="26779" y="327245"/>
                      <a:pt x="29214" y="332832"/>
                      <a:pt x="32002" y="337737"/>
                    </a:cubicBezTo>
                    <a:cubicBezTo>
                      <a:pt x="53795" y="375997"/>
                      <a:pt x="97381" y="395309"/>
                      <a:pt x="138064" y="412140"/>
                    </a:cubicBezTo>
                    <a:cubicBezTo>
                      <a:pt x="188831" y="433148"/>
                      <a:pt x="239597" y="454144"/>
                      <a:pt x="290364" y="475151"/>
                    </a:cubicBezTo>
                    <a:cubicBezTo>
                      <a:pt x="199005" y="461928"/>
                      <a:pt x="103799" y="476562"/>
                      <a:pt x="20622" y="516620"/>
                    </a:cubicBezTo>
                    <a:cubicBezTo>
                      <a:pt x="11518" y="521002"/>
                      <a:pt x="1458" y="527169"/>
                      <a:pt x="138" y="537184"/>
                    </a:cubicBezTo>
                    <a:cubicBezTo>
                      <a:pt x="-749" y="543887"/>
                      <a:pt x="2756" y="550476"/>
                      <a:pt x="7262" y="555517"/>
                    </a:cubicBezTo>
                    <a:cubicBezTo>
                      <a:pt x="25425" y="575876"/>
                      <a:pt x="56652" y="576445"/>
                      <a:pt x="83838" y="574146"/>
                    </a:cubicBezTo>
                    <a:cubicBezTo>
                      <a:pt x="244206" y="560558"/>
                      <a:pt x="388016" y="506594"/>
                      <a:pt x="518591" y="4125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8" name="Google Shape;4468;p31"/>
              <p:cNvGrpSpPr/>
              <p:nvPr/>
            </p:nvGrpSpPr>
            <p:grpSpPr>
              <a:xfrm>
                <a:off x="3041280" y="3534840"/>
                <a:ext cx="694645" cy="515195"/>
                <a:chOff x="3041280" y="3534840"/>
                <a:chExt cx="694645" cy="515195"/>
              </a:xfrm>
            </p:grpSpPr>
            <p:sp>
              <p:nvSpPr>
                <p:cNvPr id="4469" name="Google Shape;4469;p31"/>
                <p:cNvSpPr/>
                <p:nvPr/>
              </p:nvSpPr>
              <p:spPr>
                <a:xfrm>
                  <a:off x="3519360" y="3621240"/>
                  <a:ext cx="216565" cy="285384"/>
                </a:xfrm>
                <a:custGeom>
                  <a:rect b="b" l="l" r="r" t="t"/>
                  <a:pathLst>
                    <a:path extrusionOk="0" h="288996" w="219863">
                      <a:moveTo>
                        <a:pt x="1193" y="278918"/>
                      </a:moveTo>
                      <a:cubicBezTo>
                        <a:pt x="90151" y="202023"/>
                        <a:pt x="147006" y="99000"/>
                        <a:pt x="209869" y="1495"/>
                      </a:cubicBezTo>
                      <a:cubicBezTo>
                        <a:pt x="211997" y="-1816"/>
                        <a:pt x="217551" y="881"/>
                        <a:pt x="216117" y="4636"/>
                      </a:cubicBezTo>
                      <a:cubicBezTo>
                        <a:pt x="174546" y="115341"/>
                        <a:pt x="88512" y="202444"/>
                        <a:pt x="5939" y="284051"/>
                      </a:cubicBezTo>
                      <a:cubicBezTo>
                        <a:pt x="2707" y="287180"/>
                        <a:pt x="-2312" y="282003"/>
                        <a:pt x="1193" y="278918"/>
                      </a:cubicBezTo>
                      <a:lnTo>
                        <a:pt x="1193" y="2789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31"/>
                <p:cNvSpPr/>
                <p:nvPr/>
              </p:nvSpPr>
              <p:spPr>
                <a:xfrm>
                  <a:off x="3433680" y="3540240"/>
                  <a:ext cx="57890" cy="376614"/>
                </a:xfrm>
                <a:custGeom>
                  <a:rect b="b" l="l" r="r" t="t"/>
                  <a:pathLst>
                    <a:path extrusionOk="0" h="397482" w="65412">
                      <a:moveTo>
                        <a:pt x="51027" y="373733"/>
                      </a:moveTo>
                      <a:cubicBezTo>
                        <a:pt x="33092" y="282010"/>
                        <a:pt x="12847" y="190242"/>
                        <a:pt x="3538" y="97039"/>
                      </a:cubicBezTo>
                      <a:cubicBezTo>
                        <a:pt x="2798" y="89631"/>
                        <a:pt x="-6488" y="-19151"/>
                        <a:pt x="8397" y="2960"/>
                      </a:cubicBezTo>
                      <a:cubicBezTo>
                        <a:pt x="13985" y="33789"/>
                        <a:pt x="17046" y="64617"/>
                        <a:pt x="19822" y="95525"/>
                      </a:cubicBezTo>
                      <a:cubicBezTo>
                        <a:pt x="27606" y="185553"/>
                        <a:pt x="36574" y="284696"/>
                        <a:pt x="57843" y="372254"/>
                      </a:cubicBezTo>
                      <a:cubicBezTo>
                        <a:pt x="58924" y="376613"/>
                        <a:pt x="51880" y="378331"/>
                        <a:pt x="51015" y="373733"/>
                      </a:cubicBezTo>
                      <a:lnTo>
                        <a:pt x="51015" y="3737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31"/>
                <p:cNvSpPr/>
                <p:nvPr/>
              </p:nvSpPr>
              <p:spPr>
                <a:xfrm>
                  <a:off x="3291480" y="3565080"/>
                  <a:ext cx="177040" cy="360688"/>
                </a:xfrm>
                <a:custGeom>
                  <a:rect b="b" l="l" r="r" t="t"/>
                  <a:pathLst>
                    <a:path extrusionOk="0" h="365254" w="179736">
                      <a:moveTo>
                        <a:pt x="170189" y="358891"/>
                      </a:moveTo>
                      <a:cubicBezTo>
                        <a:pt x="146962" y="297587"/>
                        <a:pt x="110477" y="242416"/>
                        <a:pt x="81504" y="183615"/>
                      </a:cubicBezTo>
                      <a:cubicBezTo>
                        <a:pt x="52303" y="124724"/>
                        <a:pt x="25070" y="65661"/>
                        <a:pt x="284" y="4823"/>
                      </a:cubicBezTo>
                      <a:cubicBezTo>
                        <a:pt x="-1297" y="1170"/>
                        <a:pt x="4131" y="-1936"/>
                        <a:pt x="6407" y="1466"/>
                      </a:cubicBezTo>
                      <a:cubicBezTo>
                        <a:pt x="44576" y="55533"/>
                        <a:pt x="66744" y="118259"/>
                        <a:pt x="92804" y="178369"/>
                      </a:cubicBezTo>
                      <a:cubicBezTo>
                        <a:pt x="117647" y="239116"/>
                        <a:pt x="151742" y="295481"/>
                        <a:pt x="176687" y="356364"/>
                      </a:cubicBezTo>
                      <a:cubicBezTo>
                        <a:pt x="178439" y="360507"/>
                        <a:pt x="171759" y="363318"/>
                        <a:pt x="170177" y="358902"/>
                      </a:cubicBezTo>
                      <a:lnTo>
                        <a:pt x="170177" y="358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31"/>
                <p:cNvSpPr/>
                <p:nvPr/>
              </p:nvSpPr>
              <p:spPr>
                <a:xfrm>
                  <a:off x="3150720" y="3714480"/>
                  <a:ext cx="305421" cy="221216"/>
                </a:xfrm>
                <a:custGeom>
                  <a:rect b="b" l="l" r="r" t="t"/>
                  <a:pathLst>
                    <a:path extrusionOk="0" h="224585" w="309287">
                      <a:moveTo>
                        <a:pt x="299410" y="219976"/>
                      </a:moveTo>
                      <a:cubicBezTo>
                        <a:pt x="208506" y="137073"/>
                        <a:pt x="96390" y="83450"/>
                        <a:pt x="1207" y="6248"/>
                      </a:cubicBezTo>
                      <a:cubicBezTo>
                        <a:pt x="-1854" y="3755"/>
                        <a:pt x="1457" y="-1479"/>
                        <a:pt x="5031" y="398"/>
                      </a:cubicBezTo>
                      <a:cubicBezTo>
                        <a:pt x="60338" y="27642"/>
                        <a:pt x="110068" y="63888"/>
                        <a:pt x="159390" y="100497"/>
                      </a:cubicBezTo>
                      <a:cubicBezTo>
                        <a:pt x="208335" y="137642"/>
                        <a:pt x="256666" y="175458"/>
                        <a:pt x="303939" y="214662"/>
                      </a:cubicBezTo>
                      <a:cubicBezTo>
                        <a:pt x="307433" y="217484"/>
                        <a:pt x="302881" y="223106"/>
                        <a:pt x="299398" y="219976"/>
                      </a:cubicBezTo>
                      <a:lnTo>
                        <a:pt x="299398" y="2199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31"/>
                <p:cNvSpPr/>
                <p:nvPr/>
              </p:nvSpPr>
              <p:spPr>
                <a:xfrm>
                  <a:off x="3075480" y="3822120"/>
                  <a:ext cx="358064" cy="131184"/>
                </a:xfrm>
                <a:custGeom>
                  <a:rect b="b" l="l" r="r" t="t"/>
                  <a:pathLst>
                    <a:path extrusionOk="0" h="132509" w="360770">
                      <a:moveTo>
                        <a:pt x="353723" y="130642"/>
                      </a:moveTo>
                      <a:cubicBezTo>
                        <a:pt x="265813" y="99256"/>
                        <a:pt x="176377" y="72774"/>
                        <a:pt x="88181" y="42321"/>
                      </a:cubicBezTo>
                      <a:cubicBezTo>
                        <a:pt x="58878" y="31999"/>
                        <a:pt x="29870" y="20824"/>
                        <a:pt x="1932" y="6668"/>
                      </a:cubicBezTo>
                      <a:cubicBezTo>
                        <a:pt x="202" y="5791"/>
                        <a:pt x="-503" y="3675"/>
                        <a:pt x="384" y="1933"/>
                      </a:cubicBezTo>
                      <a:cubicBezTo>
                        <a:pt x="1124" y="477"/>
                        <a:pt x="2751" y="-251"/>
                        <a:pt x="4276" y="78"/>
                      </a:cubicBezTo>
                      <a:cubicBezTo>
                        <a:pt x="65239" y="13814"/>
                        <a:pt x="122788" y="37541"/>
                        <a:pt x="180838" y="59960"/>
                      </a:cubicBezTo>
                      <a:cubicBezTo>
                        <a:pt x="238512" y="82948"/>
                        <a:pt x="296596" y="105230"/>
                        <a:pt x="355760" y="123962"/>
                      </a:cubicBezTo>
                      <a:cubicBezTo>
                        <a:pt x="360267" y="125134"/>
                        <a:pt x="358367" y="132258"/>
                        <a:pt x="353723" y="130642"/>
                      </a:cubicBezTo>
                      <a:lnTo>
                        <a:pt x="353723" y="1306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31"/>
                <p:cNvSpPr/>
                <p:nvPr/>
              </p:nvSpPr>
              <p:spPr>
                <a:xfrm>
                  <a:off x="3041280" y="3966480"/>
                  <a:ext cx="380112" cy="83555"/>
                </a:xfrm>
                <a:custGeom>
                  <a:rect b="b" l="l" r="r" t="t"/>
                  <a:pathLst>
                    <a:path extrusionOk="0" h="84827" w="383952">
                      <a:moveTo>
                        <a:pt x="377489" y="6972"/>
                      </a:moveTo>
                      <a:cubicBezTo>
                        <a:pt x="322386" y="10113"/>
                        <a:pt x="244797" y="34432"/>
                        <a:pt x="190844" y="48407"/>
                      </a:cubicBezTo>
                      <a:cubicBezTo>
                        <a:pt x="129734" y="64123"/>
                        <a:pt x="67507" y="78530"/>
                        <a:pt x="4257" y="81591"/>
                      </a:cubicBezTo>
                      <a:cubicBezTo>
                        <a:pt x="-989" y="82001"/>
                        <a:pt x="-1638" y="73671"/>
                        <a:pt x="3722" y="73398"/>
                      </a:cubicBezTo>
                      <a:cubicBezTo>
                        <a:pt x="5725" y="73125"/>
                        <a:pt x="7466" y="75105"/>
                        <a:pt x="8798" y="76288"/>
                      </a:cubicBezTo>
                      <a:cubicBezTo>
                        <a:pt x="9230" y="76675"/>
                        <a:pt x="9867" y="77199"/>
                        <a:pt x="10220" y="78644"/>
                      </a:cubicBezTo>
                      <a:cubicBezTo>
                        <a:pt x="10505" y="82900"/>
                        <a:pt x="6522" y="84414"/>
                        <a:pt x="3335" y="83002"/>
                      </a:cubicBezTo>
                      <a:cubicBezTo>
                        <a:pt x="1" y="81523"/>
                        <a:pt x="570" y="76072"/>
                        <a:pt x="3176" y="74536"/>
                      </a:cubicBezTo>
                      <a:cubicBezTo>
                        <a:pt x="4849" y="72988"/>
                        <a:pt x="10027" y="72112"/>
                        <a:pt x="12087" y="71486"/>
                      </a:cubicBezTo>
                      <a:cubicBezTo>
                        <a:pt x="19222" y="69460"/>
                        <a:pt x="39547" y="64874"/>
                        <a:pt x="47092" y="63167"/>
                      </a:cubicBezTo>
                      <a:cubicBezTo>
                        <a:pt x="120277" y="47998"/>
                        <a:pt x="209314" y="33636"/>
                        <a:pt x="281908" y="16407"/>
                      </a:cubicBezTo>
                      <a:cubicBezTo>
                        <a:pt x="313191" y="9453"/>
                        <a:pt x="344794" y="3365"/>
                        <a:pt x="376863" y="19"/>
                      </a:cubicBezTo>
                      <a:cubicBezTo>
                        <a:pt x="381210" y="-413"/>
                        <a:pt x="382314" y="6585"/>
                        <a:pt x="377466" y="6984"/>
                      </a:cubicBezTo>
                      <a:lnTo>
                        <a:pt x="377466" y="69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31"/>
                <p:cNvSpPr/>
                <p:nvPr/>
              </p:nvSpPr>
              <p:spPr>
                <a:xfrm>
                  <a:off x="3499200" y="3534840"/>
                  <a:ext cx="105581" cy="371605"/>
                </a:xfrm>
                <a:custGeom>
                  <a:rect b="b" l="l" r="r" t="t"/>
                  <a:pathLst>
                    <a:path extrusionOk="0" h="375359" w="107189">
                      <a:moveTo>
                        <a:pt x="199" y="367559"/>
                      </a:moveTo>
                      <a:cubicBezTo>
                        <a:pt x="39847" y="247591"/>
                        <a:pt x="60388" y="122626"/>
                        <a:pt x="98648" y="2316"/>
                      </a:cubicBezTo>
                      <a:cubicBezTo>
                        <a:pt x="99820" y="-1473"/>
                        <a:pt x="105931" y="-335"/>
                        <a:pt x="105498" y="3716"/>
                      </a:cubicBezTo>
                      <a:cubicBezTo>
                        <a:pt x="99990" y="67137"/>
                        <a:pt x="80713" y="127861"/>
                        <a:pt x="62300" y="188380"/>
                      </a:cubicBezTo>
                      <a:cubicBezTo>
                        <a:pt x="43170" y="248638"/>
                        <a:pt x="24108" y="308827"/>
                        <a:pt x="6890" y="369562"/>
                      </a:cubicBezTo>
                      <a:cubicBezTo>
                        <a:pt x="5730" y="373886"/>
                        <a:pt x="-1258" y="372009"/>
                        <a:pt x="199" y="367571"/>
                      </a:cubicBezTo>
                      <a:lnTo>
                        <a:pt x="199" y="3675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6" name="Google Shape;4476;p31"/>
              <p:cNvSpPr/>
              <p:nvPr/>
            </p:nvSpPr>
            <p:spPr>
              <a:xfrm>
                <a:off x="3408840" y="3892320"/>
                <a:ext cx="135498" cy="96512"/>
              </a:xfrm>
              <a:custGeom>
                <a:rect b="b" l="l" r="r" t="t"/>
                <a:pathLst>
                  <a:path extrusionOk="0" h="109362" w="146484">
                    <a:moveTo>
                      <a:pt x="134113" y="3595"/>
                    </a:moveTo>
                    <a:cubicBezTo>
                      <a:pt x="127364" y="-6476"/>
                      <a:pt x="92120" y="5336"/>
                      <a:pt x="55397" y="29974"/>
                    </a:cubicBezTo>
                    <a:cubicBezTo>
                      <a:pt x="18673" y="54612"/>
                      <a:pt x="-5623" y="82744"/>
                      <a:pt x="1125" y="92815"/>
                    </a:cubicBezTo>
                    <a:cubicBezTo>
                      <a:pt x="7874" y="102886"/>
                      <a:pt x="43118" y="91074"/>
                      <a:pt x="79841" y="66436"/>
                    </a:cubicBezTo>
                    <a:cubicBezTo>
                      <a:pt x="116565" y="41798"/>
                      <a:pt x="140861" y="13667"/>
                      <a:pt x="134113" y="3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31"/>
              <p:cNvSpPr/>
              <p:nvPr/>
            </p:nvSpPr>
            <p:spPr>
              <a:xfrm>
                <a:off x="3089520" y="3197880"/>
                <a:ext cx="331478" cy="181536"/>
              </a:xfrm>
              <a:custGeom>
                <a:rect b="b" l="l" r="r" t="t"/>
                <a:pathLst>
                  <a:path extrusionOk="0" h="205706" w="365265">
                    <a:moveTo>
                      <a:pt x="326254" y="180780"/>
                    </a:moveTo>
                    <a:cubicBezTo>
                      <a:pt x="245934" y="135203"/>
                      <a:pt x="161858" y="96613"/>
                      <a:pt x="80320" y="53312"/>
                    </a:cubicBezTo>
                    <a:cubicBezTo>
                      <a:pt x="-31694" y="-6217"/>
                      <a:pt x="-24183" y="-22593"/>
                      <a:pt x="88092" y="38916"/>
                    </a:cubicBezTo>
                    <a:cubicBezTo>
                      <a:pt x="169027" y="83333"/>
                      <a:pt x="247402" y="132472"/>
                      <a:pt x="329566" y="174635"/>
                    </a:cubicBezTo>
                    <a:cubicBezTo>
                      <a:pt x="333571" y="176660"/>
                      <a:pt x="330294" y="183113"/>
                      <a:pt x="326243" y="180780"/>
                    </a:cubicBezTo>
                    <a:lnTo>
                      <a:pt x="326243" y="1807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31"/>
            <p:cNvGrpSpPr/>
            <p:nvPr/>
          </p:nvGrpSpPr>
          <p:grpSpPr>
            <a:xfrm>
              <a:off x="5102622" y="2907200"/>
              <a:ext cx="2475619" cy="2510893"/>
              <a:chOff x="6232172" y="2919950"/>
              <a:chExt cx="2475619" cy="2510893"/>
            </a:xfrm>
          </p:grpSpPr>
          <p:grpSp>
            <p:nvGrpSpPr>
              <p:cNvPr id="4479" name="Google Shape;4479;p31"/>
              <p:cNvGrpSpPr/>
              <p:nvPr/>
            </p:nvGrpSpPr>
            <p:grpSpPr>
              <a:xfrm flipH="1">
                <a:off x="7709349" y="3836403"/>
                <a:ext cx="998442" cy="936099"/>
                <a:chOff x="7853400" y="3861360"/>
                <a:chExt cx="725033" cy="679761"/>
              </a:xfrm>
            </p:grpSpPr>
            <p:sp>
              <p:nvSpPr>
                <p:cNvPr id="4480" name="Google Shape;4480;p31"/>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31"/>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31"/>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31"/>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31"/>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31"/>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31"/>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31"/>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31"/>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31"/>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31"/>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31"/>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31"/>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31"/>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31"/>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5" name="Google Shape;4495;p31"/>
                <p:cNvGrpSpPr/>
                <p:nvPr/>
              </p:nvGrpSpPr>
              <p:grpSpPr>
                <a:xfrm>
                  <a:off x="8168760" y="4152600"/>
                  <a:ext cx="97197" cy="101167"/>
                  <a:chOff x="8168760" y="4152600"/>
                  <a:chExt cx="97197" cy="101167"/>
                </a:xfrm>
              </p:grpSpPr>
              <p:sp>
                <p:nvSpPr>
                  <p:cNvPr id="4496" name="Google Shape;4496;p31"/>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31"/>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31"/>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31"/>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31"/>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31"/>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31"/>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31"/>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31"/>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31"/>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31"/>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31"/>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31"/>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31"/>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31"/>
              <p:cNvGrpSpPr/>
              <p:nvPr/>
            </p:nvGrpSpPr>
            <p:grpSpPr>
              <a:xfrm flipH="1" rot="10800000">
                <a:off x="7223306" y="2929780"/>
                <a:ext cx="1133049" cy="830360"/>
                <a:chOff x="8589600" y="3435480"/>
                <a:chExt cx="822779" cy="602978"/>
              </a:xfrm>
            </p:grpSpPr>
            <p:sp>
              <p:nvSpPr>
                <p:cNvPr id="4511" name="Google Shape;4511;p31"/>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31"/>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31"/>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31"/>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31"/>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31"/>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31"/>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31"/>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31"/>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31"/>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31"/>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31"/>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3" name="Google Shape;4523;p31"/>
              <p:cNvSpPr/>
              <p:nvPr/>
            </p:nvSpPr>
            <p:spPr>
              <a:xfrm flipH="1">
                <a:off x="8189483" y="2919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524" name="Google Shape;4524;p31"/>
              <p:cNvSpPr/>
              <p:nvPr/>
            </p:nvSpPr>
            <p:spPr>
              <a:xfrm flipH="1">
                <a:off x="7516041" y="38650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525" name="Google Shape;4525;p31"/>
              <p:cNvSpPr/>
              <p:nvPr/>
            </p:nvSpPr>
            <p:spPr>
              <a:xfrm flipH="1">
                <a:off x="7638491" y="40219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526" name="Google Shape;4526;p31"/>
              <p:cNvGrpSpPr/>
              <p:nvPr/>
            </p:nvGrpSpPr>
            <p:grpSpPr>
              <a:xfrm flipH="1">
                <a:off x="6232172" y="3886474"/>
                <a:ext cx="1634770" cy="1544370"/>
                <a:chOff x="1966680" y="4295520"/>
                <a:chExt cx="1185475" cy="1119920"/>
              </a:xfrm>
            </p:grpSpPr>
            <p:sp>
              <p:nvSpPr>
                <p:cNvPr id="4527" name="Google Shape;4527;p31"/>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31"/>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31"/>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31"/>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31"/>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31"/>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31"/>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31"/>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31"/>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31"/>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31"/>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31"/>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31"/>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31"/>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31"/>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31"/>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43" name="Google Shape;4543;p31"/>
          <p:cNvGrpSpPr/>
          <p:nvPr/>
        </p:nvGrpSpPr>
        <p:grpSpPr>
          <a:xfrm>
            <a:off x="6878571" y="-102101"/>
            <a:ext cx="2014247" cy="2479524"/>
            <a:chOff x="6878571" y="-102101"/>
            <a:chExt cx="2014247" cy="2479524"/>
          </a:xfrm>
        </p:grpSpPr>
        <p:grpSp>
          <p:nvGrpSpPr>
            <p:cNvPr id="4544" name="Google Shape;4544;p31"/>
            <p:cNvGrpSpPr/>
            <p:nvPr/>
          </p:nvGrpSpPr>
          <p:grpSpPr>
            <a:xfrm rot="10800000">
              <a:off x="7258047" y="-102101"/>
              <a:ext cx="1634770" cy="1544370"/>
              <a:chOff x="1966680" y="4295520"/>
              <a:chExt cx="1185475" cy="1119920"/>
            </a:xfrm>
          </p:grpSpPr>
          <p:sp>
            <p:nvSpPr>
              <p:cNvPr id="4545" name="Google Shape;4545;p31"/>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31"/>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31"/>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31"/>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31"/>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31"/>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31"/>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31"/>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31"/>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31"/>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31"/>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31"/>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31"/>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31"/>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31"/>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31"/>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31"/>
            <p:cNvGrpSpPr/>
            <p:nvPr/>
          </p:nvGrpSpPr>
          <p:grpSpPr>
            <a:xfrm rot="-5400000">
              <a:off x="6984621" y="1480043"/>
              <a:ext cx="791330" cy="1003430"/>
              <a:chOff x="2000520" y="3811680"/>
              <a:chExt cx="791330" cy="1003430"/>
            </a:xfrm>
          </p:grpSpPr>
          <p:sp>
            <p:nvSpPr>
              <p:cNvPr id="4562" name="Google Shape;4562;p31"/>
              <p:cNvSpPr/>
              <p:nvPr/>
            </p:nvSpPr>
            <p:spPr>
              <a:xfrm>
                <a:off x="2034000" y="4337640"/>
                <a:ext cx="334327" cy="345775"/>
              </a:xfrm>
              <a:custGeom>
                <a:rect b="b" l="l" r="r" t="t"/>
                <a:pathLst>
                  <a:path extrusionOk="0" h="348388" w="335165">
                    <a:moveTo>
                      <a:pt x="279050" y="4617"/>
                    </a:moveTo>
                    <a:cubicBezTo>
                      <a:pt x="290783" y="782"/>
                      <a:pt x="303870" y="-2427"/>
                      <a:pt x="315170" y="2534"/>
                    </a:cubicBezTo>
                    <a:cubicBezTo>
                      <a:pt x="328656" y="8463"/>
                      <a:pt x="335165" y="24794"/>
                      <a:pt x="333777" y="39451"/>
                    </a:cubicBezTo>
                    <a:cubicBezTo>
                      <a:pt x="332389" y="54120"/>
                      <a:pt x="324707" y="67389"/>
                      <a:pt x="316456" y="79589"/>
                    </a:cubicBezTo>
                    <a:cubicBezTo>
                      <a:pt x="237103" y="192581"/>
                      <a:pt x="106153" y="261362"/>
                      <a:pt x="0" y="345961"/>
                    </a:cubicBezTo>
                    <a:cubicBezTo>
                      <a:pt x="49003" y="194948"/>
                      <a:pt x="116145" y="57819"/>
                      <a:pt x="279039" y="46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31"/>
              <p:cNvSpPr/>
              <p:nvPr/>
            </p:nvSpPr>
            <p:spPr>
              <a:xfrm>
                <a:off x="2048400" y="4377600"/>
                <a:ext cx="273214" cy="253936"/>
              </a:xfrm>
              <a:custGeom>
                <a:rect b="b" l="l" r="r" t="t"/>
                <a:pathLst>
                  <a:path extrusionOk="0" h="257803" w="276672">
                    <a:moveTo>
                      <a:pt x="271599" y="5736"/>
                    </a:moveTo>
                    <a:cubicBezTo>
                      <a:pt x="176439" y="78443"/>
                      <a:pt x="95060" y="174547"/>
                      <a:pt x="5340" y="253468"/>
                    </a:cubicBezTo>
                    <a:cubicBezTo>
                      <a:pt x="2597" y="255869"/>
                      <a:pt x="-1659" y="252023"/>
                      <a:pt x="674" y="249075"/>
                    </a:cubicBezTo>
                    <a:cubicBezTo>
                      <a:pt x="37306" y="200118"/>
                      <a:pt x="82690" y="158979"/>
                      <a:pt x="128278" y="118660"/>
                    </a:cubicBezTo>
                    <a:cubicBezTo>
                      <a:pt x="169019" y="83712"/>
                      <a:pt x="226705" y="34448"/>
                      <a:pt x="267548" y="774"/>
                    </a:cubicBezTo>
                    <a:cubicBezTo>
                      <a:pt x="270677" y="-1934"/>
                      <a:pt x="275013" y="3130"/>
                      <a:pt x="271599" y="5747"/>
                    </a:cubicBezTo>
                    <a:lnTo>
                      <a:pt x="271599" y="5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31"/>
              <p:cNvSpPr/>
              <p:nvPr/>
            </p:nvSpPr>
            <p:spPr>
              <a:xfrm>
                <a:off x="2027160" y="4145040"/>
                <a:ext cx="98942" cy="457715"/>
              </a:xfrm>
              <a:custGeom>
                <a:rect b="b" l="l" r="r" t="t"/>
                <a:pathLst>
                  <a:path extrusionOk="0" h="462338" w="104150">
                    <a:moveTo>
                      <a:pt x="87336" y="33034"/>
                    </a:moveTo>
                    <a:cubicBezTo>
                      <a:pt x="84844" y="20482"/>
                      <a:pt x="80462" y="6188"/>
                      <a:pt x="68581" y="1455"/>
                    </a:cubicBezTo>
                    <a:cubicBezTo>
                      <a:pt x="54527" y="-4145"/>
                      <a:pt x="39540" y="7383"/>
                      <a:pt x="30652" y="19628"/>
                    </a:cubicBezTo>
                    <a:cubicBezTo>
                      <a:pt x="-564" y="62611"/>
                      <a:pt x="-1440" y="119921"/>
                      <a:pt x="711" y="172997"/>
                    </a:cubicBezTo>
                    <a:cubicBezTo>
                      <a:pt x="4580" y="268533"/>
                      <a:pt x="14242" y="363829"/>
                      <a:pt x="29605" y="458193"/>
                    </a:cubicBezTo>
                    <a:cubicBezTo>
                      <a:pt x="25519" y="433327"/>
                      <a:pt x="54641" y="378874"/>
                      <a:pt x="63142" y="354737"/>
                    </a:cubicBezTo>
                    <a:cubicBezTo>
                      <a:pt x="74795" y="321666"/>
                      <a:pt x="84536" y="289028"/>
                      <a:pt x="90397" y="254228"/>
                    </a:cubicBezTo>
                    <a:cubicBezTo>
                      <a:pt x="102710" y="181123"/>
                      <a:pt x="101800" y="105741"/>
                      <a:pt x="87336" y="330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31"/>
              <p:cNvSpPr/>
              <p:nvPr/>
            </p:nvSpPr>
            <p:spPr>
              <a:xfrm>
                <a:off x="2000520" y="3974760"/>
                <a:ext cx="418046" cy="840350"/>
              </a:xfrm>
              <a:custGeom>
                <a:rect b="b" l="l" r="r" t="t"/>
                <a:pathLst>
                  <a:path extrusionOk="0" h="848838" w="423338">
                    <a:moveTo>
                      <a:pt x="415705" y="12706"/>
                    </a:moveTo>
                    <a:cubicBezTo>
                      <a:pt x="198847" y="239009"/>
                      <a:pt x="92853" y="538350"/>
                      <a:pt x="14979" y="835893"/>
                    </a:cubicBezTo>
                    <a:cubicBezTo>
                      <a:pt x="12760" y="844189"/>
                      <a:pt x="-668" y="842482"/>
                      <a:pt x="26" y="833355"/>
                    </a:cubicBezTo>
                    <a:cubicBezTo>
                      <a:pt x="25551" y="518913"/>
                      <a:pt x="202727" y="235914"/>
                      <a:pt x="404496" y="2498"/>
                    </a:cubicBezTo>
                    <a:cubicBezTo>
                      <a:pt x="410960" y="-4649"/>
                      <a:pt x="422670" y="5047"/>
                      <a:pt x="415705" y="12706"/>
                    </a:cubicBezTo>
                    <a:lnTo>
                      <a:pt x="415705" y="127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31"/>
              <p:cNvSpPr/>
              <p:nvPr/>
            </p:nvSpPr>
            <p:spPr>
              <a:xfrm>
                <a:off x="2078640" y="3811680"/>
                <a:ext cx="713210" cy="493345"/>
              </a:xfrm>
              <a:custGeom>
                <a:rect b="b" l="l" r="r" t="t"/>
                <a:pathLst>
                  <a:path extrusionOk="0" h="500858" w="720414">
                    <a:moveTo>
                      <a:pt x="364726" y="59617"/>
                    </a:moveTo>
                    <a:cubicBezTo>
                      <a:pt x="265298" y="14245"/>
                      <a:pt x="154479" y="-5932"/>
                      <a:pt x="45436" y="1510"/>
                    </a:cubicBezTo>
                    <a:cubicBezTo>
                      <a:pt x="36525" y="2113"/>
                      <a:pt x="26556" y="3456"/>
                      <a:pt x="21094" y="10523"/>
                    </a:cubicBezTo>
                    <a:cubicBezTo>
                      <a:pt x="14846" y="18603"/>
                      <a:pt x="17748" y="31007"/>
                      <a:pt x="24838" y="38359"/>
                    </a:cubicBezTo>
                    <a:cubicBezTo>
                      <a:pt x="31928" y="45710"/>
                      <a:pt x="42033" y="49181"/>
                      <a:pt x="51797" y="52163"/>
                    </a:cubicBezTo>
                    <a:cubicBezTo>
                      <a:pt x="119656" y="72909"/>
                      <a:pt x="190998" y="82240"/>
                      <a:pt x="261907" y="79634"/>
                    </a:cubicBezTo>
                    <a:cubicBezTo>
                      <a:pt x="175942" y="88841"/>
                      <a:pt x="91969" y="116267"/>
                      <a:pt x="17145" y="159590"/>
                    </a:cubicBezTo>
                    <a:cubicBezTo>
                      <a:pt x="9645" y="163938"/>
                      <a:pt x="1475" y="169514"/>
                      <a:pt x="166" y="178083"/>
                    </a:cubicBezTo>
                    <a:cubicBezTo>
                      <a:pt x="-1154" y="186732"/>
                      <a:pt x="5594" y="194994"/>
                      <a:pt x="13685" y="198328"/>
                    </a:cubicBezTo>
                    <a:cubicBezTo>
                      <a:pt x="21777" y="201663"/>
                      <a:pt x="30869" y="201219"/>
                      <a:pt x="39586" y="200570"/>
                    </a:cubicBezTo>
                    <a:cubicBezTo>
                      <a:pt x="131514" y="193753"/>
                      <a:pt x="222259" y="171107"/>
                      <a:pt x="306608" y="133917"/>
                    </a:cubicBezTo>
                    <a:cubicBezTo>
                      <a:pt x="241241" y="168967"/>
                      <a:pt x="178855" y="209594"/>
                      <a:pt x="120362" y="255194"/>
                    </a:cubicBezTo>
                    <a:cubicBezTo>
                      <a:pt x="103952" y="267986"/>
                      <a:pt x="86950" y="282518"/>
                      <a:pt x="81579" y="302604"/>
                    </a:cubicBezTo>
                    <a:cubicBezTo>
                      <a:pt x="80634" y="306120"/>
                      <a:pt x="80111" y="309966"/>
                      <a:pt x="81556" y="313312"/>
                    </a:cubicBezTo>
                    <a:cubicBezTo>
                      <a:pt x="82967" y="316578"/>
                      <a:pt x="86040" y="318809"/>
                      <a:pt x="89135" y="320538"/>
                    </a:cubicBezTo>
                    <a:cubicBezTo>
                      <a:pt x="119190" y="337381"/>
                      <a:pt x="156551" y="321153"/>
                      <a:pt x="185945" y="303184"/>
                    </a:cubicBezTo>
                    <a:cubicBezTo>
                      <a:pt x="246419" y="266210"/>
                      <a:pt x="301988" y="221236"/>
                      <a:pt x="350762" y="169810"/>
                    </a:cubicBezTo>
                    <a:cubicBezTo>
                      <a:pt x="284314" y="233094"/>
                      <a:pt x="228461" y="318797"/>
                      <a:pt x="187163" y="400745"/>
                    </a:cubicBezTo>
                    <a:cubicBezTo>
                      <a:pt x="182691" y="409633"/>
                      <a:pt x="178696" y="421320"/>
                      <a:pt x="185422" y="428638"/>
                    </a:cubicBezTo>
                    <a:cubicBezTo>
                      <a:pt x="193297" y="437207"/>
                      <a:pt x="207476" y="431346"/>
                      <a:pt x="216944" y="424575"/>
                    </a:cubicBezTo>
                    <a:cubicBezTo>
                      <a:pt x="294989" y="368688"/>
                      <a:pt x="343331" y="280435"/>
                      <a:pt x="378871" y="191261"/>
                    </a:cubicBezTo>
                    <a:cubicBezTo>
                      <a:pt x="353721" y="273971"/>
                      <a:pt x="345448" y="361621"/>
                      <a:pt x="346313" y="448063"/>
                    </a:cubicBezTo>
                    <a:cubicBezTo>
                      <a:pt x="346415" y="458760"/>
                      <a:pt x="347348" y="470835"/>
                      <a:pt x="355542" y="477720"/>
                    </a:cubicBezTo>
                    <a:cubicBezTo>
                      <a:pt x="364976" y="485652"/>
                      <a:pt x="380180" y="482352"/>
                      <a:pt x="388988" y="473737"/>
                    </a:cubicBezTo>
                    <a:cubicBezTo>
                      <a:pt x="397796" y="465122"/>
                      <a:pt x="401700" y="452786"/>
                      <a:pt x="404863" y="440883"/>
                    </a:cubicBezTo>
                    <a:cubicBezTo>
                      <a:pt x="426246" y="360505"/>
                      <a:pt x="428659" y="276475"/>
                      <a:pt x="430946" y="193332"/>
                    </a:cubicBezTo>
                    <a:cubicBezTo>
                      <a:pt x="438423" y="271183"/>
                      <a:pt x="451430" y="348511"/>
                      <a:pt x="469843" y="424529"/>
                    </a:cubicBezTo>
                    <a:cubicBezTo>
                      <a:pt x="474771" y="444888"/>
                      <a:pt x="480427" y="465839"/>
                      <a:pt x="493605" y="482124"/>
                    </a:cubicBezTo>
                    <a:cubicBezTo>
                      <a:pt x="498988" y="488781"/>
                      <a:pt x="507363" y="494926"/>
                      <a:pt x="515489" y="492207"/>
                    </a:cubicBezTo>
                    <a:cubicBezTo>
                      <a:pt x="520394" y="490568"/>
                      <a:pt x="523751" y="486073"/>
                      <a:pt x="526379" y="481623"/>
                    </a:cubicBezTo>
                    <a:cubicBezTo>
                      <a:pt x="546977" y="446846"/>
                      <a:pt x="542550" y="403317"/>
                      <a:pt x="537475" y="363214"/>
                    </a:cubicBezTo>
                    <a:cubicBezTo>
                      <a:pt x="531136" y="313187"/>
                      <a:pt x="524798" y="263149"/>
                      <a:pt x="518459" y="213122"/>
                    </a:cubicBezTo>
                    <a:cubicBezTo>
                      <a:pt x="549458" y="291986"/>
                      <a:pt x="604424" y="361245"/>
                      <a:pt x="674195" y="409348"/>
                    </a:cubicBezTo>
                    <a:cubicBezTo>
                      <a:pt x="681831" y="414617"/>
                      <a:pt x="691322" y="419829"/>
                      <a:pt x="699902" y="416336"/>
                    </a:cubicBezTo>
                    <a:cubicBezTo>
                      <a:pt x="705649" y="413991"/>
                      <a:pt x="709314" y="408210"/>
                      <a:pt x="711283" y="402315"/>
                    </a:cubicBezTo>
                    <a:cubicBezTo>
                      <a:pt x="719260" y="378577"/>
                      <a:pt x="705513" y="353415"/>
                      <a:pt x="691310" y="332784"/>
                    </a:cubicBezTo>
                    <a:cubicBezTo>
                      <a:pt x="607553" y="211085"/>
                      <a:pt x="499113" y="120955"/>
                      <a:pt x="364714" y="596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7" name="Google Shape;4567;p31"/>
              <p:cNvGrpSpPr/>
              <p:nvPr/>
            </p:nvGrpSpPr>
            <p:grpSpPr>
              <a:xfrm>
                <a:off x="2115720" y="3832200"/>
                <a:ext cx="664121" cy="441539"/>
                <a:chOff x="2115720" y="3832200"/>
                <a:chExt cx="664121" cy="441539"/>
              </a:xfrm>
            </p:grpSpPr>
            <p:sp>
              <p:nvSpPr>
                <p:cNvPr id="4568" name="Google Shape;4568;p31"/>
                <p:cNvSpPr/>
                <p:nvPr/>
              </p:nvSpPr>
              <p:spPr>
                <a:xfrm>
                  <a:off x="2125440" y="3832200"/>
                  <a:ext cx="323593" cy="52253"/>
                </a:xfrm>
                <a:custGeom>
                  <a:rect b="b" l="l" r="r" t="t"/>
                  <a:pathLst>
                    <a:path extrusionOk="0" h="62021" w="326038">
                      <a:moveTo>
                        <a:pt x="319004" y="51999"/>
                      </a:moveTo>
                      <a:cubicBezTo>
                        <a:pt x="217255" y="16198"/>
                        <a:pt x="109224" y="17461"/>
                        <a:pt x="2900" y="11771"/>
                      </a:cubicBezTo>
                      <a:cubicBezTo>
                        <a:pt x="-707" y="11577"/>
                        <a:pt x="-1094" y="5933"/>
                        <a:pt x="2559" y="5364"/>
                      </a:cubicBezTo>
                      <a:cubicBezTo>
                        <a:pt x="82834" y="-8588"/>
                        <a:pt x="164702" y="7082"/>
                        <a:pt x="243065" y="24892"/>
                      </a:cubicBezTo>
                      <a:cubicBezTo>
                        <a:pt x="269330" y="30730"/>
                        <a:pt x="295140" y="38320"/>
                        <a:pt x="320938" y="45888"/>
                      </a:cubicBezTo>
                      <a:cubicBezTo>
                        <a:pt x="324944" y="47015"/>
                        <a:pt x="323078" y="53433"/>
                        <a:pt x="319004" y="51999"/>
                      </a:cubicBezTo>
                      <a:lnTo>
                        <a:pt x="319004" y="51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31"/>
                <p:cNvSpPr/>
                <p:nvPr/>
              </p:nvSpPr>
              <p:spPr>
                <a:xfrm>
                  <a:off x="2194560" y="3900960"/>
                  <a:ext cx="278552" cy="212917"/>
                </a:xfrm>
                <a:custGeom>
                  <a:rect b="b" l="l" r="r" t="t"/>
                  <a:pathLst>
                    <a:path extrusionOk="0" h="232062" w="290158">
                      <a:moveTo>
                        <a:pt x="277205" y="5648"/>
                      </a:moveTo>
                      <a:cubicBezTo>
                        <a:pt x="212294" y="61843"/>
                        <a:pt x="148212" y="119472"/>
                        <a:pt x="78168" y="169339"/>
                      </a:cubicBezTo>
                      <a:cubicBezTo>
                        <a:pt x="72387" y="173413"/>
                        <a:pt x="-9652" y="230063"/>
                        <a:pt x="943" y="208247"/>
                      </a:cubicBezTo>
                      <a:cubicBezTo>
                        <a:pt x="22986" y="189766"/>
                        <a:pt x="46179" y="173311"/>
                        <a:pt x="69553" y="157037"/>
                      </a:cubicBezTo>
                      <a:cubicBezTo>
                        <a:pt x="110897" y="128029"/>
                        <a:pt x="169448" y="88222"/>
                        <a:pt x="208003" y="56654"/>
                      </a:cubicBezTo>
                      <a:cubicBezTo>
                        <a:pt x="230012" y="38514"/>
                        <a:pt x="252067" y="20374"/>
                        <a:pt x="272915" y="880"/>
                      </a:cubicBezTo>
                      <a:cubicBezTo>
                        <a:pt x="275897" y="-1999"/>
                        <a:pt x="280506" y="2872"/>
                        <a:pt x="277205" y="5648"/>
                      </a:cubicBezTo>
                      <a:lnTo>
                        <a:pt x="277205" y="564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31"/>
                <p:cNvSpPr/>
                <p:nvPr/>
              </p:nvSpPr>
              <p:spPr>
                <a:xfrm>
                  <a:off x="2279160" y="3915000"/>
                  <a:ext cx="211806" cy="303172"/>
                </a:xfrm>
                <a:custGeom>
                  <a:rect b="b" l="l" r="r" t="t"/>
                  <a:pathLst>
                    <a:path extrusionOk="0" h="305463" w="213945">
                      <a:moveTo>
                        <a:pt x="210823" y="5264"/>
                      </a:moveTo>
                      <a:cubicBezTo>
                        <a:pt x="155516" y="76287"/>
                        <a:pt x="114969" y="158428"/>
                        <a:pt x="59730" y="229770"/>
                      </a:cubicBezTo>
                      <a:cubicBezTo>
                        <a:pt x="42182" y="254134"/>
                        <a:pt x="24577" y="278169"/>
                        <a:pt x="5766" y="301749"/>
                      </a:cubicBezTo>
                      <a:cubicBezTo>
                        <a:pt x="4662" y="303148"/>
                        <a:pt x="2625" y="303387"/>
                        <a:pt x="1225" y="302284"/>
                      </a:cubicBezTo>
                      <a:cubicBezTo>
                        <a:pt x="30" y="301339"/>
                        <a:pt x="-311" y="299711"/>
                        <a:pt x="292" y="298391"/>
                      </a:cubicBezTo>
                      <a:cubicBezTo>
                        <a:pt x="26056" y="243369"/>
                        <a:pt x="65989" y="197166"/>
                        <a:pt x="102052" y="149051"/>
                      </a:cubicBezTo>
                      <a:cubicBezTo>
                        <a:pt x="139231" y="101642"/>
                        <a:pt x="168478" y="48691"/>
                        <a:pt x="205838" y="1224"/>
                      </a:cubicBezTo>
                      <a:cubicBezTo>
                        <a:pt x="208342" y="-2076"/>
                        <a:pt x="213634" y="1987"/>
                        <a:pt x="210823" y="5264"/>
                      </a:cubicBezTo>
                      <a:lnTo>
                        <a:pt x="210823" y="52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31"/>
                <p:cNvSpPr/>
                <p:nvPr/>
              </p:nvSpPr>
              <p:spPr>
                <a:xfrm>
                  <a:off x="2461320" y="3921120"/>
                  <a:ext cx="42159" cy="341269"/>
                </a:xfrm>
                <a:custGeom>
                  <a:rect b="b" l="l" r="r" t="t"/>
                  <a:pathLst>
                    <a:path extrusionOk="0" h="343848" w="45577">
                      <a:moveTo>
                        <a:pt x="42184" y="3778"/>
                      </a:moveTo>
                      <a:cubicBezTo>
                        <a:pt x="17807" y="112162"/>
                        <a:pt x="25284" y="229479"/>
                        <a:pt x="7372" y="338750"/>
                      </a:cubicBezTo>
                      <a:cubicBezTo>
                        <a:pt x="6780" y="342323"/>
                        <a:pt x="1102" y="342073"/>
                        <a:pt x="965" y="338352"/>
                      </a:cubicBezTo>
                      <a:cubicBezTo>
                        <a:pt x="-2460" y="281861"/>
                        <a:pt x="3821" y="225723"/>
                        <a:pt x="10581" y="169745"/>
                      </a:cubicBezTo>
                      <a:cubicBezTo>
                        <a:pt x="17944" y="113835"/>
                        <a:pt x="25944" y="58073"/>
                        <a:pt x="35879" y="2572"/>
                      </a:cubicBezTo>
                      <a:cubicBezTo>
                        <a:pt x="36528" y="-1525"/>
                        <a:pt x="43117" y="-432"/>
                        <a:pt x="42184" y="3767"/>
                      </a:cubicBezTo>
                      <a:lnTo>
                        <a:pt x="42184" y="37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31"/>
                <p:cNvSpPr/>
                <p:nvPr/>
              </p:nvSpPr>
              <p:spPr>
                <a:xfrm>
                  <a:off x="2521440" y="3930840"/>
                  <a:ext cx="67745" cy="342899"/>
                </a:xfrm>
                <a:custGeom>
                  <a:rect b="b" l="l" r="r" t="t"/>
                  <a:pathLst>
                    <a:path extrusionOk="0" h="344622" w="68429">
                      <a:moveTo>
                        <a:pt x="6380" y="2604"/>
                      </a:moveTo>
                      <a:cubicBezTo>
                        <a:pt x="21504" y="86930"/>
                        <a:pt x="40805" y="170346"/>
                        <a:pt x="56714" y="254501"/>
                      </a:cubicBezTo>
                      <a:cubicBezTo>
                        <a:pt x="61812" y="282564"/>
                        <a:pt x="66091" y="310775"/>
                        <a:pt x="67514" y="339487"/>
                      </a:cubicBezTo>
                      <a:cubicBezTo>
                        <a:pt x="67605" y="341274"/>
                        <a:pt x="66228" y="342788"/>
                        <a:pt x="64441" y="342879"/>
                      </a:cubicBezTo>
                      <a:cubicBezTo>
                        <a:pt x="62939" y="342958"/>
                        <a:pt x="61630" y="341991"/>
                        <a:pt x="61198" y="340614"/>
                      </a:cubicBezTo>
                      <a:cubicBezTo>
                        <a:pt x="44423" y="285762"/>
                        <a:pt x="37174" y="229078"/>
                        <a:pt x="28651" y="172599"/>
                      </a:cubicBezTo>
                      <a:cubicBezTo>
                        <a:pt x="20787" y="116074"/>
                        <a:pt x="11899" y="59595"/>
                        <a:pt x="87" y="3787"/>
                      </a:cubicBezTo>
                      <a:cubicBezTo>
                        <a:pt x="-824" y="-264"/>
                        <a:pt x="5720" y="-1664"/>
                        <a:pt x="6391" y="2592"/>
                      </a:cubicBezTo>
                      <a:lnTo>
                        <a:pt x="6391" y="25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31"/>
                <p:cNvSpPr/>
                <p:nvPr/>
              </p:nvSpPr>
              <p:spPr>
                <a:xfrm>
                  <a:off x="2543040" y="3930480"/>
                  <a:ext cx="236801" cy="271168"/>
                </a:xfrm>
                <a:custGeom>
                  <a:rect b="b" l="l" r="r" t="t"/>
                  <a:pathLst>
                    <a:path extrusionOk="0" h="274601" w="242873">
                      <a:moveTo>
                        <a:pt x="5887" y="1446"/>
                      </a:moveTo>
                      <a:cubicBezTo>
                        <a:pt x="69979" y="90950"/>
                        <a:pt x="162522" y="156886"/>
                        <a:pt x="224282" y="248700"/>
                      </a:cubicBezTo>
                      <a:cubicBezTo>
                        <a:pt x="224282" y="248700"/>
                        <a:pt x="235115" y="265110"/>
                        <a:pt x="235115" y="265110"/>
                      </a:cubicBezTo>
                      <a:cubicBezTo>
                        <a:pt x="236265" y="266851"/>
                        <a:pt x="235787" y="269184"/>
                        <a:pt x="234046" y="270334"/>
                      </a:cubicBezTo>
                      <a:cubicBezTo>
                        <a:pt x="229949" y="272405"/>
                        <a:pt x="226990" y="268945"/>
                        <a:pt x="228822" y="263904"/>
                      </a:cubicBezTo>
                      <a:cubicBezTo>
                        <a:pt x="231292" y="256143"/>
                        <a:pt x="241067" y="265030"/>
                        <a:pt x="234444" y="269002"/>
                      </a:cubicBezTo>
                      <a:cubicBezTo>
                        <a:pt x="231952" y="270368"/>
                        <a:pt x="229243" y="269184"/>
                        <a:pt x="227650" y="267728"/>
                      </a:cubicBezTo>
                      <a:cubicBezTo>
                        <a:pt x="193339" y="233326"/>
                        <a:pt x="147489" y="176494"/>
                        <a:pt x="115363" y="139167"/>
                      </a:cubicBezTo>
                      <a:cubicBezTo>
                        <a:pt x="77616" y="94102"/>
                        <a:pt x="34861" y="53236"/>
                        <a:pt x="618" y="5099"/>
                      </a:cubicBezTo>
                      <a:cubicBezTo>
                        <a:pt x="-1806" y="1799"/>
                        <a:pt x="3520" y="-2196"/>
                        <a:pt x="5898" y="1446"/>
                      </a:cubicBezTo>
                      <a:lnTo>
                        <a:pt x="5898" y="1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31"/>
                <p:cNvSpPr/>
                <p:nvPr/>
              </p:nvSpPr>
              <p:spPr>
                <a:xfrm>
                  <a:off x="2115720" y="3893760"/>
                  <a:ext cx="342200" cy="94032"/>
                </a:xfrm>
                <a:custGeom>
                  <a:rect b="b" l="l" r="r" t="t"/>
                  <a:pathLst>
                    <a:path extrusionOk="0" h="95707" w="345657">
                      <a:moveTo>
                        <a:pt x="339818" y="6378"/>
                      </a:moveTo>
                      <a:cubicBezTo>
                        <a:pt x="226166" y="29468"/>
                        <a:pt x="117122" y="69685"/>
                        <a:pt x="3811" y="93970"/>
                      </a:cubicBezTo>
                      <a:cubicBezTo>
                        <a:pt x="260" y="94756"/>
                        <a:pt x="-1617" y="89362"/>
                        <a:pt x="1808" y="87871"/>
                      </a:cubicBezTo>
                      <a:cubicBezTo>
                        <a:pt x="54885" y="63415"/>
                        <a:pt x="112081" y="51181"/>
                        <a:pt x="168697" y="38333"/>
                      </a:cubicBezTo>
                      <a:cubicBezTo>
                        <a:pt x="218689" y="27500"/>
                        <a:pt x="289393" y="12261"/>
                        <a:pt x="338362" y="119"/>
                      </a:cubicBezTo>
                      <a:cubicBezTo>
                        <a:pt x="342367" y="-951"/>
                        <a:pt x="344040" y="5513"/>
                        <a:pt x="339818" y="6367"/>
                      </a:cubicBezTo>
                      <a:lnTo>
                        <a:pt x="339818" y="63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5" name="Google Shape;4575;p31"/>
              <p:cNvSpPr/>
              <p:nvPr/>
            </p:nvSpPr>
            <p:spPr>
              <a:xfrm>
                <a:off x="2430000" y="3863880"/>
                <a:ext cx="132687" cy="74945"/>
              </a:xfrm>
              <a:custGeom>
                <a:rect b="b" l="l" r="r" t="t"/>
                <a:pathLst>
                  <a:path extrusionOk="0" h="85407" w="141533">
                    <a:moveTo>
                      <a:pt x="618" y="4653"/>
                    </a:moveTo>
                    <a:cubicBezTo>
                      <a:pt x="-4343" y="14610"/>
                      <a:pt x="21102" y="37348"/>
                      <a:pt x="57450" y="55431"/>
                    </a:cubicBezTo>
                    <a:cubicBezTo>
                      <a:pt x="93798" y="73513"/>
                      <a:pt x="127278" y="80091"/>
                      <a:pt x="132229" y="70122"/>
                    </a:cubicBezTo>
                    <a:cubicBezTo>
                      <a:pt x="137190" y="60165"/>
                      <a:pt x="111744" y="37427"/>
                      <a:pt x="75397" y="19345"/>
                    </a:cubicBezTo>
                    <a:cubicBezTo>
                      <a:pt x="39049" y="1262"/>
                      <a:pt x="5569" y="-5316"/>
                      <a:pt x="618" y="46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31"/>
              <p:cNvSpPr/>
              <p:nvPr/>
            </p:nvSpPr>
            <p:spPr>
              <a:xfrm>
                <a:off x="2069640" y="4202280"/>
                <a:ext cx="16571" cy="345311"/>
              </a:xfrm>
              <a:custGeom>
                <a:rect b="b" l="l" r="r" t="t"/>
                <a:pathLst>
                  <a:path extrusionOk="0" h="347046" w="23340">
                    <a:moveTo>
                      <a:pt x="6425" y="3099"/>
                    </a:moveTo>
                    <a:cubicBezTo>
                      <a:pt x="5469" y="116171"/>
                      <a:pt x="23028" y="229004"/>
                      <a:pt x="14288" y="341986"/>
                    </a:cubicBezTo>
                    <a:cubicBezTo>
                      <a:pt x="13992" y="345593"/>
                      <a:pt x="8314" y="345832"/>
                      <a:pt x="7870" y="342134"/>
                    </a:cubicBezTo>
                    <a:cubicBezTo>
                      <a:pt x="-312" y="285905"/>
                      <a:pt x="1201" y="229334"/>
                      <a:pt x="1417" y="172753"/>
                    </a:cubicBezTo>
                    <a:cubicBezTo>
                      <a:pt x="2248" y="116240"/>
                      <a:pt x="1941" y="59726"/>
                      <a:pt x="6" y="3247"/>
                    </a:cubicBezTo>
                    <a:cubicBezTo>
                      <a:pt x="-233" y="-895"/>
                      <a:pt x="6459" y="-1214"/>
                      <a:pt x="6413" y="3099"/>
                    </a:cubicBezTo>
                    <a:lnTo>
                      <a:pt x="6413" y="30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7" name="Google Shape;4577;p31"/>
          <p:cNvGrpSpPr/>
          <p:nvPr/>
        </p:nvGrpSpPr>
        <p:grpSpPr>
          <a:xfrm>
            <a:off x="4178207" y="-478280"/>
            <a:ext cx="1787483" cy="2479561"/>
            <a:chOff x="4178207" y="-478280"/>
            <a:chExt cx="1787483" cy="2479561"/>
          </a:xfrm>
        </p:grpSpPr>
        <p:grpSp>
          <p:nvGrpSpPr>
            <p:cNvPr id="4578" name="Google Shape;4578;p31"/>
            <p:cNvGrpSpPr/>
            <p:nvPr/>
          </p:nvGrpSpPr>
          <p:grpSpPr>
            <a:xfrm flipH="1">
              <a:off x="4178207" y="-478280"/>
              <a:ext cx="1545425" cy="1883658"/>
              <a:chOff x="2873160" y="2980080"/>
              <a:chExt cx="893051" cy="1088505"/>
            </a:xfrm>
          </p:grpSpPr>
          <p:sp>
            <p:nvSpPr>
              <p:cNvPr id="4579" name="Google Shape;4579;p31"/>
              <p:cNvSpPr/>
              <p:nvPr/>
            </p:nvSpPr>
            <p:spPr>
              <a:xfrm>
                <a:off x="2985480" y="3080520"/>
                <a:ext cx="180587" cy="489444"/>
              </a:xfrm>
              <a:custGeom>
                <a:rect b="b" l="l" r="r" t="t"/>
                <a:pathLst>
                  <a:path extrusionOk="0" h="493143" w="209985">
                    <a:moveTo>
                      <a:pt x="172419" y="448272"/>
                    </a:moveTo>
                    <a:cubicBezTo>
                      <a:pt x="169711" y="461450"/>
                      <a:pt x="165694" y="475561"/>
                      <a:pt x="154894" y="483584"/>
                    </a:cubicBezTo>
                    <a:cubicBezTo>
                      <a:pt x="142012" y="493143"/>
                      <a:pt x="123041" y="490492"/>
                      <a:pt x="109908" y="481262"/>
                    </a:cubicBezTo>
                    <a:cubicBezTo>
                      <a:pt x="96787" y="472033"/>
                      <a:pt x="88366" y="457603"/>
                      <a:pt x="81276" y="443219"/>
                    </a:cubicBezTo>
                    <a:cubicBezTo>
                      <a:pt x="17172" y="307136"/>
                      <a:pt x="22760" y="146109"/>
                      <a:pt x="0" y="0"/>
                    </a:cubicBezTo>
                    <a:cubicBezTo>
                      <a:pt x="116463" y="127866"/>
                      <a:pt x="209985" y="265417"/>
                      <a:pt x="172419" y="448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31"/>
              <p:cNvSpPr/>
              <p:nvPr/>
            </p:nvSpPr>
            <p:spPr>
              <a:xfrm>
                <a:off x="3024360" y="3123360"/>
                <a:ext cx="98039" cy="393157"/>
              </a:xfrm>
              <a:custGeom>
                <a:rect b="b" l="l" r="r" t="t"/>
                <a:pathLst>
                  <a:path extrusionOk="0" h="396128" w="99280">
                    <a:moveTo>
                      <a:pt x="90806" y="389750"/>
                    </a:moveTo>
                    <a:cubicBezTo>
                      <a:pt x="73520" y="260416"/>
                      <a:pt x="26247" y="131617"/>
                      <a:pt x="73" y="4092"/>
                    </a:cubicBezTo>
                    <a:cubicBezTo>
                      <a:pt x="-724" y="200"/>
                      <a:pt x="5228" y="-1746"/>
                      <a:pt x="6753" y="2044"/>
                    </a:cubicBezTo>
                    <a:cubicBezTo>
                      <a:pt x="33314" y="63143"/>
                      <a:pt x="47744" y="128282"/>
                      <a:pt x="61298" y="193183"/>
                    </a:cubicBezTo>
                    <a:cubicBezTo>
                      <a:pt x="74214" y="258254"/>
                      <a:pt x="85981" y="323405"/>
                      <a:pt x="97702" y="388601"/>
                    </a:cubicBezTo>
                    <a:cubicBezTo>
                      <a:pt x="98556" y="392994"/>
                      <a:pt x="91455" y="394382"/>
                      <a:pt x="90806" y="389750"/>
                    </a:cubicBezTo>
                    <a:lnTo>
                      <a:pt x="90806" y="389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31"/>
              <p:cNvSpPr/>
              <p:nvPr/>
            </p:nvSpPr>
            <p:spPr>
              <a:xfrm>
                <a:off x="3049200" y="3145320"/>
                <a:ext cx="419837" cy="288429"/>
              </a:xfrm>
              <a:custGeom>
                <a:rect b="b" l="l" r="r" t="t"/>
                <a:pathLst>
                  <a:path extrusionOk="0" h="292080" w="424078">
                    <a:moveTo>
                      <a:pt x="371195" y="284092"/>
                    </a:moveTo>
                    <a:cubicBezTo>
                      <a:pt x="384418" y="288507"/>
                      <a:pt x="400305" y="292080"/>
                      <a:pt x="411195" y="283386"/>
                    </a:cubicBezTo>
                    <a:cubicBezTo>
                      <a:pt x="424078" y="273098"/>
                      <a:pt x="421255" y="252705"/>
                      <a:pt x="414462" y="237684"/>
                    </a:cubicBezTo>
                    <a:cubicBezTo>
                      <a:pt x="390632" y="184949"/>
                      <a:pt x="336872" y="153187"/>
                      <a:pt x="285480" y="126580"/>
                    </a:cubicBezTo>
                    <a:cubicBezTo>
                      <a:pt x="192983" y="78693"/>
                      <a:pt x="97595" y="36393"/>
                      <a:pt x="0" y="0"/>
                    </a:cubicBezTo>
                    <a:cubicBezTo>
                      <a:pt x="25742" y="9559"/>
                      <a:pt x="61543" y="66494"/>
                      <a:pt x="79797" y="87570"/>
                    </a:cubicBezTo>
                    <a:cubicBezTo>
                      <a:pt x="104799" y="116452"/>
                      <a:pt x="130427" y="143275"/>
                      <a:pt x="160197" y="167605"/>
                    </a:cubicBezTo>
                    <a:cubicBezTo>
                      <a:pt x="222730" y="218713"/>
                      <a:pt x="294550" y="258532"/>
                      <a:pt x="371183" y="2840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31"/>
              <p:cNvSpPr/>
              <p:nvPr/>
            </p:nvSpPr>
            <p:spPr>
              <a:xfrm>
                <a:off x="2873160" y="2980080"/>
                <a:ext cx="580949" cy="844124"/>
              </a:xfrm>
              <a:custGeom>
                <a:rect b="b" l="l" r="r" t="t"/>
                <a:pathLst>
                  <a:path extrusionOk="0" h="852651" w="588303">
                    <a:moveTo>
                      <a:pt x="565050" y="837728"/>
                    </a:moveTo>
                    <a:cubicBezTo>
                      <a:pt x="464086" y="503894"/>
                      <a:pt x="245794" y="253954"/>
                      <a:pt x="2329" y="14245"/>
                    </a:cubicBezTo>
                    <a:cubicBezTo>
                      <a:pt x="-4306" y="7712"/>
                      <a:pt x="4514" y="-4146"/>
                      <a:pt x="12787" y="1465"/>
                    </a:cubicBezTo>
                    <a:cubicBezTo>
                      <a:pt x="227119" y="144557"/>
                      <a:pt x="374479" y="367880"/>
                      <a:pt x="485036" y="596368"/>
                    </a:cubicBezTo>
                    <a:cubicBezTo>
                      <a:pt x="521828" y="673070"/>
                      <a:pt x="553305" y="752138"/>
                      <a:pt x="580754" y="832618"/>
                    </a:cubicBezTo>
                    <a:cubicBezTo>
                      <a:pt x="583997" y="842667"/>
                      <a:pt x="568691" y="848505"/>
                      <a:pt x="565050" y="837716"/>
                    </a:cubicBezTo>
                    <a:lnTo>
                      <a:pt x="565050" y="8377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31"/>
              <p:cNvSpPr/>
              <p:nvPr/>
            </p:nvSpPr>
            <p:spPr>
              <a:xfrm>
                <a:off x="3015000" y="3494160"/>
                <a:ext cx="751211" cy="574425"/>
              </a:xfrm>
              <a:custGeom>
                <a:rect b="b" l="l" r="r" t="t"/>
                <a:pathLst>
                  <a:path extrusionOk="0" h="578766" w="754986">
                    <a:moveTo>
                      <a:pt x="518591" y="412504"/>
                    </a:moveTo>
                    <a:cubicBezTo>
                      <a:pt x="615196" y="342904"/>
                      <a:pt x="694082" y="248927"/>
                      <a:pt x="745896" y="141727"/>
                    </a:cubicBezTo>
                    <a:cubicBezTo>
                      <a:pt x="750129" y="132964"/>
                      <a:pt x="754237" y="122802"/>
                      <a:pt x="750505" y="113823"/>
                    </a:cubicBezTo>
                    <a:cubicBezTo>
                      <a:pt x="746237" y="103559"/>
                      <a:pt x="732922" y="99598"/>
                      <a:pt x="722145" y="102341"/>
                    </a:cubicBezTo>
                    <a:cubicBezTo>
                      <a:pt x="711369" y="105083"/>
                      <a:pt x="702629" y="112765"/>
                      <a:pt x="694526" y="120401"/>
                    </a:cubicBezTo>
                    <a:cubicBezTo>
                      <a:pt x="638263" y="173421"/>
                      <a:pt x="590945" y="235897"/>
                      <a:pt x="555132" y="304405"/>
                    </a:cubicBezTo>
                    <a:cubicBezTo>
                      <a:pt x="592811" y="218087"/>
                      <a:pt x="612169" y="123826"/>
                      <a:pt x="611566" y="29645"/>
                    </a:cubicBezTo>
                    <a:cubicBezTo>
                      <a:pt x="611509" y="20199"/>
                      <a:pt x="610632" y="9457"/>
                      <a:pt x="603235" y="3596"/>
                    </a:cubicBezTo>
                    <a:cubicBezTo>
                      <a:pt x="595759" y="-2321"/>
                      <a:pt x="584299" y="-398"/>
                      <a:pt x="576777" y="5462"/>
                    </a:cubicBezTo>
                    <a:cubicBezTo>
                      <a:pt x="569255" y="11312"/>
                      <a:pt x="564771" y="20165"/>
                      <a:pt x="560674" y="28769"/>
                    </a:cubicBezTo>
                    <a:cubicBezTo>
                      <a:pt x="517509" y="119445"/>
                      <a:pt x="489970" y="217530"/>
                      <a:pt x="479637" y="317424"/>
                    </a:cubicBezTo>
                    <a:cubicBezTo>
                      <a:pt x="481742" y="236648"/>
                      <a:pt x="476974" y="155690"/>
                      <a:pt x="465389" y="75723"/>
                    </a:cubicBezTo>
                    <a:cubicBezTo>
                      <a:pt x="462145" y="53293"/>
                      <a:pt x="457571" y="29361"/>
                      <a:pt x="441457" y="13428"/>
                    </a:cubicBezTo>
                    <a:cubicBezTo>
                      <a:pt x="438634" y="10640"/>
                      <a:pt x="435277" y="8057"/>
                      <a:pt x="431340" y="7625"/>
                    </a:cubicBezTo>
                    <a:cubicBezTo>
                      <a:pt x="427493" y="7203"/>
                      <a:pt x="423727" y="8899"/>
                      <a:pt x="420403" y="10902"/>
                    </a:cubicBezTo>
                    <a:cubicBezTo>
                      <a:pt x="388244" y="30259"/>
                      <a:pt x="383430" y="74369"/>
                      <a:pt x="384579" y="111877"/>
                    </a:cubicBezTo>
                    <a:cubicBezTo>
                      <a:pt x="386935" y="189057"/>
                      <a:pt x="399498" y="265918"/>
                      <a:pt x="421837" y="339831"/>
                    </a:cubicBezTo>
                    <a:cubicBezTo>
                      <a:pt x="397814" y="242793"/>
                      <a:pt x="346843" y="143696"/>
                      <a:pt x="291593" y="60383"/>
                    </a:cubicBezTo>
                    <a:cubicBezTo>
                      <a:pt x="285607" y="51347"/>
                      <a:pt x="276696" y="41264"/>
                      <a:pt x="266136" y="43677"/>
                    </a:cubicBezTo>
                    <a:cubicBezTo>
                      <a:pt x="253777" y="46499"/>
                      <a:pt x="251671" y="63091"/>
                      <a:pt x="252969" y="75700"/>
                    </a:cubicBezTo>
                    <a:cubicBezTo>
                      <a:pt x="263734" y="179714"/>
                      <a:pt x="321169" y="273098"/>
                      <a:pt x="386377" y="354853"/>
                    </a:cubicBezTo>
                    <a:cubicBezTo>
                      <a:pt x="321682" y="286425"/>
                      <a:pt x="243205" y="231288"/>
                      <a:pt x="160938" y="185449"/>
                    </a:cubicBezTo>
                    <a:cubicBezTo>
                      <a:pt x="150753" y="179771"/>
                      <a:pt x="138827" y="174138"/>
                      <a:pt x="127891" y="178178"/>
                    </a:cubicBezTo>
                    <a:cubicBezTo>
                      <a:pt x="115304" y="182821"/>
                      <a:pt x="110217" y="198991"/>
                      <a:pt x="113609" y="211976"/>
                    </a:cubicBezTo>
                    <a:cubicBezTo>
                      <a:pt x="117000" y="224961"/>
                      <a:pt x="126582" y="235305"/>
                      <a:pt x="136141" y="244728"/>
                    </a:cubicBezTo>
                    <a:cubicBezTo>
                      <a:pt x="200666" y="308342"/>
                      <a:pt x="278881" y="355979"/>
                      <a:pt x="356322" y="403013"/>
                    </a:cubicBezTo>
                    <a:cubicBezTo>
                      <a:pt x="278608" y="368076"/>
                      <a:pt x="198413" y="338647"/>
                      <a:pt x="116545" y="315045"/>
                    </a:cubicBezTo>
                    <a:cubicBezTo>
                      <a:pt x="94615" y="308718"/>
                      <a:pt x="71742" y="302766"/>
                      <a:pt x="49220" y="306453"/>
                    </a:cubicBezTo>
                    <a:cubicBezTo>
                      <a:pt x="40014" y="307956"/>
                      <a:pt x="29681" y="312564"/>
                      <a:pt x="27871" y="321714"/>
                    </a:cubicBezTo>
                    <a:cubicBezTo>
                      <a:pt x="26779" y="327245"/>
                      <a:pt x="29214" y="332832"/>
                      <a:pt x="32002" y="337737"/>
                    </a:cubicBezTo>
                    <a:cubicBezTo>
                      <a:pt x="53795" y="375997"/>
                      <a:pt x="97381" y="395309"/>
                      <a:pt x="138064" y="412140"/>
                    </a:cubicBezTo>
                    <a:cubicBezTo>
                      <a:pt x="188831" y="433148"/>
                      <a:pt x="239597" y="454144"/>
                      <a:pt x="290364" y="475151"/>
                    </a:cubicBezTo>
                    <a:cubicBezTo>
                      <a:pt x="199005" y="461928"/>
                      <a:pt x="103799" y="476562"/>
                      <a:pt x="20622" y="516620"/>
                    </a:cubicBezTo>
                    <a:cubicBezTo>
                      <a:pt x="11518" y="521002"/>
                      <a:pt x="1458" y="527169"/>
                      <a:pt x="138" y="537184"/>
                    </a:cubicBezTo>
                    <a:cubicBezTo>
                      <a:pt x="-749" y="543887"/>
                      <a:pt x="2756" y="550476"/>
                      <a:pt x="7262" y="555517"/>
                    </a:cubicBezTo>
                    <a:cubicBezTo>
                      <a:pt x="25425" y="575876"/>
                      <a:pt x="56652" y="576445"/>
                      <a:pt x="83838" y="574146"/>
                    </a:cubicBezTo>
                    <a:cubicBezTo>
                      <a:pt x="244206" y="560558"/>
                      <a:pt x="388016" y="506594"/>
                      <a:pt x="518591" y="41251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4" name="Google Shape;4584;p31"/>
              <p:cNvGrpSpPr/>
              <p:nvPr/>
            </p:nvGrpSpPr>
            <p:grpSpPr>
              <a:xfrm>
                <a:off x="3041280" y="3534840"/>
                <a:ext cx="694645" cy="515195"/>
                <a:chOff x="3041280" y="3534840"/>
                <a:chExt cx="694645" cy="515195"/>
              </a:xfrm>
            </p:grpSpPr>
            <p:sp>
              <p:nvSpPr>
                <p:cNvPr id="4585" name="Google Shape;4585;p31"/>
                <p:cNvSpPr/>
                <p:nvPr/>
              </p:nvSpPr>
              <p:spPr>
                <a:xfrm>
                  <a:off x="3519360" y="3621240"/>
                  <a:ext cx="216565" cy="285384"/>
                </a:xfrm>
                <a:custGeom>
                  <a:rect b="b" l="l" r="r" t="t"/>
                  <a:pathLst>
                    <a:path extrusionOk="0" h="288996" w="219863">
                      <a:moveTo>
                        <a:pt x="1193" y="278918"/>
                      </a:moveTo>
                      <a:cubicBezTo>
                        <a:pt x="90151" y="202023"/>
                        <a:pt x="147006" y="99000"/>
                        <a:pt x="209869" y="1495"/>
                      </a:cubicBezTo>
                      <a:cubicBezTo>
                        <a:pt x="211997" y="-1816"/>
                        <a:pt x="217551" y="881"/>
                        <a:pt x="216117" y="4636"/>
                      </a:cubicBezTo>
                      <a:cubicBezTo>
                        <a:pt x="174546" y="115341"/>
                        <a:pt x="88512" y="202444"/>
                        <a:pt x="5939" y="284051"/>
                      </a:cubicBezTo>
                      <a:cubicBezTo>
                        <a:pt x="2707" y="287180"/>
                        <a:pt x="-2312" y="282003"/>
                        <a:pt x="1193" y="278918"/>
                      </a:cubicBezTo>
                      <a:lnTo>
                        <a:pt x="1193" y="2789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31"/>
                <p:cNvSpPr/>
                <p:nvPr/>
              </p:nvSpPr>
              <p:spPr>
                <a:xfrm>
                  <a:off x="3433680" y="3540240"/>
                  <a:ext cx="57890" cy="376614"/>
                </a:xfrm>
                <a:custGeom>
                  <a:rect b="b" l="l" r="r" t="t"/>
                  <a:pathLst>
                    <a:path extrusionOk="0" h="397482" w="65412">
                      <a:moveTo>
                        <a:pt x="51027" y="373733"/>
                      </a:moveTo>
                      <a:cubicBezTo>
                        <a:pt x="33092" y="282010"/>
                        <a:pt x="12847" y="190242"/>
                        <a:pt x="3538" y="97039"/>
                      </a:cubicBezTo>
                      <a:cubicBezTo>
                        <a:pt x="2798" y="89631"/>
                        <a:pt x="-6488" y="-19151"/>
                        <a:pt x="8397" y="2960"/>
                      </a:cubicBezTo>
                      <a:cubicBezTo>
                        <a:pt x="13985" y="33789"/>
                        <a:pt x="17046" y="64617"/>
                        <a:pt x="19822" y="95525"/>
                      </a:cubicBezTo>
                      <a:cubicBezTo>
                        <a:pt x="27606" y="185553"/>
                        <a:pt x="36574" y="284696"/>
                        <a:pt x="57843" y="372254"/>
                      </a:cubicBezTo>
                      <a:cubicBezTo>
                        <a:pt x="58924" y="376613"/>
                        <a:pt x="51880" y="378331"/>
                        <a:pt x="51015" y="373733"/>
                      </a:cubicBezTo>
                      <a:lnTo>
                        <a:pt x="51015" y="3737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31"/>
                <p:cNvSpPr/>
                <p:nvPr/>
              </p:nvSpPr>
              <p:spPr>
                <a:xfrm>
                  <a:off x="3291480" y="3565080"/>
                  <a:ext cx="177040" cy="360688"/>
                </a:xfrm>
                <a:custGeom>
                  <a:rect b="b" l="l" r="r" t="t"/>
                  <a:pathLst>
                    <a:path extrusionOk="0" h="365254" w="179736">
                      <a:moveTo>
                        <a:pt x="170189" y="358891"/>
                      </a:moveTo>
                      <a:cubicBezTo>
                        <a:pt x="146962" y="297587"/>
                        <a:pt x="110477" y="242416"/>
                        <a:pt x="81504" y="183615"/>
                      </a:cubicBezTo>
                      <a:cubicBezTo>
                        <a:pt x="52303" y="124724"/>
                        <a:pt x="25070" y="65661"/>
                        <a:pt x="284" y="4823"/>
                      </a:cubicBezTo>
                      <a:cubicBezTo>
                        <a:pt x="-1297" y="1170"/>
                        <a:pt x="4131" y="-1936"/>
                        <a:pt x="6407" y="1466"/>
                      </a:cubicBezTo>
                      <a:cubicBezTo>
                        <a:pt x="44576" y="55533"/>
                        <a:pt x="66744" y="118259"/>
                        <a:pt x="92804" y="178369"/>
                      </a:cubicBezTo>
                      <a:cubicBezTo>
                        <a:pt x="117647" y="239116"/>
                        <a:pt x="151742" y="295481"/>
                        <a:pt x="176687" y="356364"/>
                      </a:cubicBezTo>
                      <a:cubicBezTo>
                        <a:pt x="178439" y="360507"/>
                        <a:pt x="171759" y="363318"/>
                        <a:pt x="170177" y="358902"/>
                      </a:cubicBezTo>
                      <a:lnTo>
                        <a:pt x="170177" y="358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31"/>
                <p:cNvSpPr/>
                <p:nvPr/>
              </p:nvSpPr>
              <p:spPr>
                <a:xfrm>
                  <a:off x="3150720" y="3714480"/>
                  <a:ext cx="305421" cy="221216"/>
                </a:xfrm>
                <a:custGeom>
                  <a:rect b="b" l="l" r="r" t="t"/>
                  <a:pathLst>
                    <a:path extrusionOk="0" h="224585" w="309287">
                      <a:moveTo>
                        <a:pt x="299410" y="219976"/>
                      </a:moveTo>
                      <a:cubicBezTo>
                        <a:pt x="208506" y="137073"/>
                        <a:pt x="96390" y="83450"/>
                        <a:pt x="1207" y="6248"/>
                      </a:cubicBezTo>
                      <a:cubicBezTo>
                        <a:pt x="-1854" y="3755"/>
                        <a:pt x="1457" y="-1479"/>
                        <a:pt x="5031" y="398"/>
                      </a:cubicBezTo>
                      <a:cubicBezTo>
                        <a:pt x="60338" y="27642"/>
                        <a:pt x="110068" y="63888"/>
                        <a:pt x="159390" y="100497"/>
                      </a:cubicBezTo>
                      <a:cubicBezTo>
                        <a:pt x="208335" y="137642"/>
                        <a:pt x="256666" y="175458"/>
                        <a:pt x="303939" y="214662"/>
                      </a:cubicBezTo>
                      <a:cubicBezTo>
                        <a:pt x="307433" y="217484"/>
                        <a:pt x="302881" y="223106"/>
                        <a:pt x="299398" y="219976"/>
                      </a:cubicBezTo>
                      <a:lnTo>
                        <a:pt x="299398" y="2199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31"/>
                <p:cNvSpPr/>
                <p:nvPr/>
              </p:nvSpPr>
              <p:spPr>
                <a:xfrm>
                  <a:off x="3075480" y="3822120"/>
                  <a:ext cx="358064" cy="131184"/>
                </a:xfrm>
                <a:custGeom>
                  <a:rect b="b" l="l" r="r" t="t"/>
                  <a:pathLst>
                    <a:path extrusionOk="0" h="132509" w="360770">
                      <a:moveTo>
                        <a:pt x="353723" y="130642"/>
                      </a:moveTo>
                      <a:cubicBezTo>
                        <a:pt x="265813" y="99256"/>
                        <a:pt x="176377" y="72774"/>
                        <a:pt x="88181" y="42321"/>
                      </a:cubicBezTo>
                      <a:cubicBezTo>
                        <a:pt x="58878" y="31999"/>
                        <a:pt x="29870" y="20824"/>
                        <a:pt x="1932" y="6668"/>
                      </a:cubicBezTo>
                      <a:cubicBezTo>
                        <a:pt x="202" y="5791"/>
                        <a:pt x="-503" y="3675"/>
                        <a:pt x="384" y="1933"/>
                      </a:cubicBezTo>
                      <a:cubicBezTo>
                        <a:pt x="1124" y="477"/>
                        <a:pt x="2751" y="-251"/>
                        <a:pt x="4276" y="78"/>
                      </a:cubicBezTo>
                      <a:cubicBezTo>
                        <a:pt x="65239" y="13814"/>
                        <a:pt x="122788" y="37541"/>
                        <a:pt x="180838" y="59960"/>
                      </a:cubicBezTo>
                      <a:cubicBezTo>
                        <a:pt x="238512" y="82948"/>
                        <a:pt x="296596" y="105230"/>
                        <a:pt x="355760" y="123962"/>
                      </a:cubicBezTo>
                      <a:cubicBezTo>
                        <a:pt x="360267" y="125134"/>
                        <a:pt x="358367" y="132258"/>
                        <a:pt x="353723" y="130642"/>
                      </a:cubicBezTo>
                      <a:lnTo>
                        <a:pt x="353723" y="1306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31"/>
                <p:cNvSpPr/>
                <p:nvPr/>
              </p:nvSpPr>
              <p:spPr>
                <a:xfrm>
                  <a:off x="3041280" y="3966480"/>
                  <a:ext cx="380112" cy="83555"/>
                </a:xfrm>
                <a:custGeom>
                  <a:rect b="b" l="l" r="r" t="t"/>
                  <a:pathLst>
                    <a:path extrusionOk="0" h="84827" w="383952">
                      <a:moveTo>
                        <a:pt x="377489" y="6972"/>
                      </a:moveTo>
                      <a:cubicBezTo>
                        <a:pt x="322386" y="10113"/>
                        <a:pt x="244797" y="34432"/>
                        <a:pt x="190844" y="48407"/>
                      </a:cubicBezTo>
                      <a:cubicBezTo>
                        <a:pt x="129734" y="64123"/>
                        <a:pt x="67507" y="78530"/>
                        <a:pt x="4257" y="81591"/>
                      </a:cubicBezTo>
                      <a:cubicBezTo>
                        <a:pt x="-989" y="82001"/>
                        <a:pt x="-1638" y="73671"/>
                        <a:pt x="3722" y="73398"/>
                      </a:cubicBezTo>
                      <a:cubicBezTo>
                        <a:pt x="5725" y="73125"/>
                        <a:pt x="7466" y="75105"/>
                        <a:pt x="8798" y="76288"/>
                      </a:cubicBezTo>
                      <a:cubicBezTo>
                        <a:pt x="9230" y="76675"/>
                        <a:pt x="9867" y="77199"/>
                        <a:pt x="10220" y="78644"/>
                      </a:cubicBezTo>
                      <a:cubicBezTo>
                        <a:pt x="10505" y="82900"/>
                        <a:pt x="6522" y="84414"/>
                        <a:pt x="3335" y="83002"/>
                      </a:cubicBezTo>
                      <a:cubicBezTo>
                        <a:pt x="1" y="81523"/>
                        <a:pt x="570" y="76072"/>
                        <a:pt x="3176" y="74536"/>
                      </a:cubicBezTo>
                      <a:cubicBezTo>
                        <a:pt x="4849" y="72988"/>
                        <a:pt x="10027" y="72112"/>
                        <a:pt x="12087" y="71486"/>
                      </a:cubicBezTo>
                      <a:cubicBezTo>
                        <a:pt x="19222" y="69460"/>
                        <a:pt x="39547" y="64874"/>
                        <a:pt x="47092" y="63167"/>
                      </a:cubicBezTo>
                      <a:cubicBezTo>
                        <a:pt x="120277" y="47998"/>
                        <a:pt x="209314" y="33636"/>
                        <a:pt x="281908" y="16407"/>
                      </a:cubicBezTo>
                      <a:cubicBezTo>
                        <a:pt x="313191" y="9453"/>
                        <a:pt x="344794" y="3365"/>
                        <a:pt x="376863" y="19"/>
                      </a:cubicBezTo>
                      <a:cubicBezTo>
                        <a:pt x="381210" y="-413"/>
                        <a:pt x="382314" y="6585"/>
                        <a:pt x="377466" y="6984"/>
                      </a:cubicBezTo>
                      <a:lnTo>
                        <a:pt x="377466" y="69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31"/>
                <p:cNvSpPr/>
                <p:nvPr/>
              </p:nvSpPr>
              <p:spPr>
                <a:xfrm>
                  <a:off x="3499200" y="3534840"/>
                  <a:ext cx="105581" cy="371605"/>
                </a:xfrm>
                <a:custGeom>
                  <a:rect b="b" l="l" r="r" t="t"/>
                  <a:pathLst>
                    <a:path extrusionOk="0" h="375359" w="107189">
                      <a:moveTo>
                        <a:pt x="199" y="367559"/>
                      </a:moveTo>
                      <a:cubicBezTo>
                        <a:pt x="39847" y="247591"/>
                        <a:pt x="60388" y="122626"/>
                        <a:pt x="98648" y="2316"/>
                      </a:cubicBezTo>
                      <a:cubicBezTo>
                        <a:pt x="99820" y="-1473"/>
                        <a:pt x="105931" y="-335"/>
                        <a:pt x="105498" y="3716"/>
                      </a:cubicBezTo>
                      <a:cubicBezTo>
                        <a:pt x="99990" y="67137"/>
                        <a:pt x="80713" y="127861"/>
                        <a:pt x="62300" y="188380"/>
                      </a:cubicBezTo>
                      <a:cubicBezTo>
                        <a:pt x="43170" y="248638"/>
                        <a:pt x="24108" y="308827"/>
                        <a:pt x="6890" y="369562"/>
                      </a:cubicBezTo>
                      <a:cubicBezTo>
                        <a:pt x="5730" y="373886"/>
                        <a:pt x="-1258" y="372009"/>
                        <a:pt x="199" y="367571"/>
                      </a:cubicBezTo>
                      <a:lnTo>
                        <a:pt x="199" y="3675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2" name="Google Shape;4592;p31"/>
              <p:cNvSpPr/>
              <p:nvPr/>
            </p:nvSpPr>
            <p:spPr>
              <a:xfrm>
                <a:off x="3408840" y="3892320"/>
                <a:ext cx="135498" cy="96512"/>
              </a:xfrm>
              <a:custGeom>
                <a:rect b="b" l="l" r="r" t="t"/>
                <a:pathLst>
                  <a:path extrusionOk="0" h="109362" w="146484">
                    <a:moveTo>
                      <a:pt x="134113" y="3595"/>
                    </a:moveTo>
                    <a:cubicBezTo>
                      <a:pt x="127364" y="-6476"/>
                      <a:pt x="92120" y="5336"/>
                      <a:pt x="55397" y="29974"/>
                    </a:cubicBezTo>
                    <a:cubicBezTo>
                      <a:pt x="18673" y="54612"/>
                      <a:pt x="-5623" y="82744"/>
                      <a:pt x="1125" y="92815"/>
                    </a:cubicBezTo>
                    <a:cubicBezTo>
                      <a:pt x="7874" y="102886"/>
                      <a:pt x="43118" y="91074"/>
                      <a:pt x="79841" y="66436"/>
                    </a:cubicBezTo>
                    <a:cubicBezTo>
                      <a:pt x="116565" y="41798"/>
                      <a:pt x="140861" y="13667"/>
                      <a:pt x="134113" y="3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31"/>
              <p:cNvSpPr/>
              <p:nvPr/>
            </p:nvSpPr>
            <p:spPr>
              <a:xfrm>
                <a:off x="3089520" y="3197880"/>
                <a:ext cx="331478" cy="181536"/>
              </a:xfrm>
              <a:custGeom>
                <a:rect b="b" l="l" r="r" t="t"/>
                <a:pathLst>
                  <a:path extrusionOk="0" h="205706" w="365265">
                    <a:moveTo>
                      <a:pt x="326254" y="180780"/>
                    </a:moveTo>
                    <a:cubicBezTo>
                      <a:pt x="245934" y="135203"/>
                      <a:pt x="161858" y="96613"/>
                      <a:pt x="80320" y="53312"/>
                    </a:cubicBezTo>
                    <a:cubicBezTo>
                      <a:pt x="-31694" y="-6217"/>
                      <a:pt x="-24183" y="-22593"/>
                      <a:pt x="88092" y="38916"/>
                    </a:cubicBezTo>
                    <a:cubicBezTo>
                      <a:pt x="169027" y="83333"/>
                      <a:pt x="247402" y="132472"/>
                      <a:pt x="329566" y="174635"/>
                    </a:cubicBezTo>
                    <a:cubicBezTo>
                      <a:pt x="333571" y="176660"/>
                      <a:pt x="330294" y="183113"/>
                      <a:pt x="326243" y="180780"/>
                    </a:cubicBezTo>
                    <a:lnTo>
                      <a:pt x="326243" y="1807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4" name="Google Shape;4594;p31"/>
            <p:cNvSpPr/>
            <p:nvPr/>
          </p:nvSpPr>
          <p:spPr>
            <a:xfrm flipH="1">
              <a:off x="5874191" y="1385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595" name="Google Shape;4595;p31"/>
            <p:cNvSpPr/>
            <p:nvPr/>
          </p:nvSpPr>
          <p:spPr>
            <a:xfrm flipH="1">
              <a:off x="5737758" y="11862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596" name="Google Shape;4596;p31"/>
            <p:cNvGrpSpPr/>
            <p:nvPr/>
          </p:nvGrpSpPr>
          <p:grpSpPr>
            <a:xfrm flipH="1" rot="-2215879">
              <a:off x="5148898" y="1571426"/>
              <a:ext cx="555654" cy="292239"/>
              <a:chOff x="2912760" y="5583240"/>
              <a:chExt cx="1102969" cy="580092"/>
            </a:xfrm>
          </p:grpSpPr>
          <p:sp>
            <p:nvSpPr>
              <p:cNvPr id="4597" name="Google Shape;4597;p31"/>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31"/>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99" name="Google Shape;4599;p31"/>
          <p:cNvSpPr/>
          <p:nvPr/>
        </p:nvSpPr>
        <p:spPr>
          <a:xfrm>
            <a:off x="7253923" y="1703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3" name="Shape 4603"/>
        <p:cNvGrpSpPr/>
        <p:nvPr/>
      </p:nvGrpSpPr>
      <p:grpSpPr>
        <a:xfrm>
          <a:off x="0" y="0"/>
          <a:ext cx="0" cy="0"/>
          <a:chOff x="0" y="0"/>
          <a:chExt cx="0" cy="0"/>
        </a:xfrm>
      </p:grpSpPr>
      <p:grpSp>
        <p:nvGrpSpPr>
          <p:cNvPr id="4604" name="Google Shape;4604;p32"/>
          <p:cNvGrpSpPr/>
          <p:nvPr/>
        </p:nvGrpSpPr>
        <p:grpSpPr>
          <a:xfrm>
            <a:off x="4820885" y="3520521"/>
            <a:ext cx="1957831" cy="1424926"/>
            <a:chOff x="4820885" y="3520521"/>
            <a:chExt cx="1957831" cy="1424926"/>
          </a:xfrm>
        </p:grpSpPr>
        <p:grpSp>
          <p:nvGrpSpPr>
            <p:cNvPr id="4605" name="Google Shape;4605;p32"/>
            <p:cNvGrpSpPr/>
            <p:nvPr/>
          </p:nvGrpSpPr>
          <p:grpSpPr>
            <a:xfrm flipH="1" rot="10800000">
              <a:off x="5655166" y="3983085"/>
              <a:ext cx="619142" cy="962362"/>
              <a:chOff x="2034975" y="2853165"/>
              <a:chExt cx="490060" cy="761724"/>
            </a:xfrm>
          </p:grpSpPr>
          <p:grpSp>
            <p:nvGrpSpPr>
              <p:cNvPr id="4606" name="Google Shape;4606;p32"/>
              <p:cNvGrpSpPr/>
              <p:nvPr/>
            </p:nvGrpSpPr>
            <p:grpSpPr>
              <a:xfrm>
                <a:off x="2298855" y="2853165"/>
                <a:ext cx="226180" cy="761724"/>
                <a:chOff x="4148280" y="2615040"/>
                <a:chExt cx="226180" cy="761724"/>
              </a:xfrm>
            </p:grpSpPr>
            <p:sp>
              <p:nvSpPr>
                <p:cNvPr id="4607" name="Google Shape;4607;p32"/>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32"/>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32"/>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32"/>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32"/>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32"/>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32"/>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32"/>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32"/>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32"/>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32"/>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32"/>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32"/>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32"/>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32"/>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32"/>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32"/>
              <p:cNvGrpSpPr/>
              <p:nvPr/>
            </p:nvGrpSpPr>
            <p:grpSpPr>
              <a:xfrm>
                <a:off x="2034975" y="2998245"/>
                <a:ext cx="455062" cy="615718"/>
                <a:chOff x="3884400" y="2760120"/>
                <a:chExt cx="455062" cy="615718"/>
              </a:xfrm>
            </p:grpSpPr>
            <p:sp>
              <p:nvSpPr>
                <p:cNvPr id="4624" name="Google Shape;4624;p32"/>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32"/>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32"/>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32"/>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32"/>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32"/>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32"/>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32"/>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32"/>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32"/>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32"/>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32"/>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32"/>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32"/>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32"/>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32"/>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0" name="Google Shape;4640;p32"/>
            <p:cNvGrpSpPr/>
            <p:nvPr/>
          </p:nvGrpSpPr>
          <p:grpSpPr>
            <a:xfrm flipH="1">
              <a:off x="4820885" y="3520521"/>
              <a:ext cx="1118218" cy="1048395"/>
              <a:chOff x="7853400" y="3861360"/>
              <a:chExt cx="725033" cy="679761"/>
            </a:xfrm>
          </p:grpSpPr>
          <p:sp>
            <p:nvSpPr>
              <p:cNvPr id="4641" name="Google Shape;4641;p32"/>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32"/>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32"/>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32"/>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32"/>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32"/>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32"/>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32"/>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32"/>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32"/>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32"/>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32"/>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32"/>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32"/>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32"/>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6" name="Google Shape;4656;p32"/>
              <p:cNvGrpSpPr/>
              <p:nvPr/>
            </p:nvGrpSpPr>
            <p:grpSpPr>
              <a:xfrm>
                <a:off x="8168760" y="4152600"/>
                <a:ext cx="97197" cy="101167"/>
                <a:chOff x="8168760" y="4152600"/>
                <a:chExt cx="97197" cy="101167"/>
              </a:xfrm>
            </p:grpSpPr>
            <p:sp>
              <p:nvSpPr>
                <p:cNvPr id="4657" name="Google Shape;4657;p32"/>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32"/>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32"/>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32"/>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32"/>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32"/>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32"/>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32"/>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32"/>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32"/>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32"/>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32"/>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32"/>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32"/>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71" name="Google Shape;4671;p32"/>
            <p:cNvSpPr/>
            <p:nvPr/>
          </p:nvSpPr>
          <p:spPr>
            <a:xfrm flipH="1">
              <a:off x="6547616" y="44883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672" name="Google Shape;4672;p32"/>
            <p:cNvSpPr/>
            <p:nvPr/>
          </p:nvSpPr>
          <p:spPr>
            <a:xfrm flipH="1">
              <a:off x="6733116" y="45812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4673" name="Google Shape;4673;p32"/>
          <p:cNvGrpSpPr/>
          <p:nvPr/>
        </p:nvGrpSpPr>
        <p:grpSpPr>
          <a:xfrm>
            <a:off x="4698007" y="1414618"/>
            <a:ext cx="834927" cy="1006762"/>
            <a:chOff x="4698007" y="1414618"/>
            <a:chExt cx="834927" cy="1006762"/>
          </a:xfrm>
        </p:grpSpPr>
        <p:grpSp>
          <p:nvGrpSpPr>
            <p:cNvPr id="4674" name="Google Shape;4674;p32"/>
            <p:cNvGrpSpPr/>
            <p:nvPr/>
          </p:nvGrpSpPr>
          <p:grpSpPr>
            <a:xfrm flipH="1" rot="10800000">
              <a:off x="4698007" y="1414618"/>
              <a:ext cx="834927" cy="761110"/>
              <a:chOff x="4399920" y="3221280"/>
              <a:chExt cx="834927" cy="761110"/>
            </a:xfrm>
          </p:grpSpPr>
          <p:sp>
            <p:nvSpPr>
              <p:cNvPr id="4675" name="Google Shape;4675;p32"/>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32"/>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32"/>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32"/>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32"/>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32"/>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32"/>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32"/>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32"/>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32"/>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32"/>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32"/>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32"/>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32"/>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32"/>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32"/>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1" name="Google Shape;4691;p32"/>
            <p:cNvSpPr/>
            <p:nvPr/>
          </p:nvSpPr>
          <p:spPr>
            <a:xfrm flipH="1">
              <a:off x="4776266" y="23298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4692" name="Google Shape;4692;p32"/>
          <p:cNvGrpSpPr/>
          <p:nvPr/>
        </p:nvGrpSpPr>
        <p:grpSpPr>
          <a:xfrm>
            <a:off x="7471337" y="1046530"/>
            <a:ext cx="834897" cy="1135993"/>
            <a:chOff x="7471337" y="1122730"/>
            <a:chExt cx="834897" cy="1135993"/>
          </a:xfrm>
        </p:grpSpPr>
        <p:grpSp>
          <p:nvGrpSpPr>
            <p:cNvPr id="4693" name="Google Shape;4693;p32"/>
            <p:cNvGrpSpPr/>
            <p:nvPr/>
          </p:nvGrpSpPr>
          <p:grpSpPr>
            <a:xfrm flipH="1" rot="10800000">
              <a:off x="7471337" y="1204362"/>
              <a:ext cx="834897" cy="1054361"/>
              <a:chOff x="961514" y="-301196"/>
              <a:chExt cx="697084" cy="880248"/>
            </a:xfrm>
          </p:grpSpPr>
          <p:grpSp>
            <p:nvGrpSpPr>
              <p:cNvPr id="4694" name="Google Shape;4694;p32"/>
              <p:cNvGrpSpPr/>
              <p:nvPr/>
            </p:nvGrpSpPr>
            <p:grpSpPr>
              <a:xfrm rot="10800000">
                <a:off x="961514" y="-295010"/>
                <a:ext cx="401251" cy="874061"/>
                <a:chOff x="3534120" y="5131440"/>
                <a:chExt cx="547634" cy="1193095"/>
              </a:xfrm>
            </p:grpSpPr>
            <p:sp>
              <p:nvSpPr>
                <p:cNvPr id="4695" name="Google Shape;4695;p32"/>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32"/>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32"/>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32"/>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32"/>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32"/>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32"/>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32"/>
              <p:cNvGrpSpPr/>
              <p:nvPr/>
            </p:nvGrpSpPr>
            <p:grpSpPr>
              <a:xfrm rot="10800000">
                <a:off x="1141460" y="-301196"/>
                <a:ext cx="517138" cy="719125"/>
                <a:chOff x="3331080" y="5247360"/>
                <a:chExt cx="705797" cy="981606"/>
              </a:xfrm>
            </p:grpSpPr>
            <p:sp>
              <p:nvSpPr>
                <p:cNvPr id="4703" name="Google Shape;4703;p32"/>
                <p:cNvSpPr/>
                <p:nvPr/>
              </p:nvSpPr>
              <p:spPr>
                <a:xfrm>
                  <a:off x="3331080"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32"/>
                <p:cNvSpPr/>
                <p:nvPr/>
              </p:nvSpPr>
              <p:spPr>
                <a:xfrm>
                  <a:off x="3517920"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32"/>
                <p:cNvSpPr/>
                <p:nvPr/>
              </p:nvSpPr>
              <p:spPr>
                <a:xfrm>
                  <a:off x="3460320"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06" name="Google Shape;4706;p32"/>
            <p:cNvSpPr/>
            <p:nvPr/>
          </p:nvSpPr>
          <p:spPr>
            <a:xfrm flipH="1">
              <a:off x="7872866" y="11227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4707" name="Google Shape;4707;p32"/>
          <p:cNvGrpSpPr/>
          <p:nvPr/>
        </p:nvGrpSpPr>
        <p:grpSpPr>
          <a:xfrm>
            <a:off x="7646882" y="2013591"/>
            <a:ext cx="1387123" cy="1889222"/>
            <a:chOff x="7646882" y="2013591"/>
            <a:chExt cx="1387123" cy="1889222"/>
          </a:xfrm>
        </p:grpSpPr>
        <p:grpSp>
          <p:nvGrpSpPr>
            <p:cNvPr id="4708" name="Google Shape;4708;p32"/>
            <p:cNvGrpSpPr/>
            <p:nvPr/>
          </p:nvGrpSpPr>
          <p:grpSpPr>
            <a:xfrm rot="809281">
              <a:off x="8139106" y="2037381"/>
              <a:ext cx="310901" cy="904388"/>
              <a:chOff x="3585600" y="2574720"/>
              <a:chExt cx="290642" cy="844651"/>
            </a:xfrm>
          </p:grpSpPr>
          <p:sp>
            <p:nvSpPr>
              <p:cNvPr id="4709" name="Google Shape;4709;p32"/>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32"/>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32"/>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32"/>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32"/>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32"/>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32"/>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32"/>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32"/>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32"/>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32"/>
            <p:cNvGrpSpPr/>
            <p:nvPr/>
          </p:nvGrpSpPr>
          <p:grpSpPr>
            <a:xfrm rot="10800000">
              <a:off x="7646882" y="2886254"/>
              <a:ext cx="1387123" cy="1016560"/>
              <a:chOff x="8589600" y="3435480"/>
              <a:chExt cx="822779" cy="602978"/>
            </a:xfrm>
          </p:grpSpPr>
          <p:sp>
            <p:nvSpPr>
              <p:cNvPr id="4720" name="Google Shape;4720;p32"/>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32"/>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32"/>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32"/>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32"/>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32"/>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32"/>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32"/>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32"/>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32"/>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32"/>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32"/>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4732" name="Google Shape;4732;p32"/>
          <p:cNvPicPr preferRelativeResize="0"/>
          <p:nvPr>
            <p:ph idx="2" type="pic"/>
          </p:nvPr>
        </p:nvPicPr>
        <p:blipFill rotWithShape="1">
          <a:blip r:embed="rId3">
            <a:alphaModFix/>
          </a:blip>
          <a:srcRect b="868" l="0" r="0" t="32299"/>
          <a:stretch/>
        </p:blipFill>
        <p:spPr>
          <a:xfrm>
            <a:off x="4976975" y="1212500"/>
            <a:ext cx="3232800" cy="3237000"/>
          </a:xfrm>
          <a:prstGeom prst="ellipse">
            <a:avLst/>
          </a:prstGeom>
        </p:spPr>
      </p:pic>
      <p:sp>
        <p:nvSpPr>
          <p:cNvPr id="4733" name="Google Shape;4733;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4734" name="Google Shape;4734;p32"/>
          <p:cNvSpPr txBox="1"/>
          <p:nvPr>
            <p:ph idx="1" type="body"/>
          </p:nvPr>
        </p:nvSpPr>
        <p:spPr>
          <a:xfrm>
            <a:off x="726450" y="1839950"/>
            <a:ext cx="3824100" cy="198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know what helps you make your point clear?</a:t>
            </a:r>
            <a:r>
              <a:rPr lang="en"/>
              <a:t> </a:t>
            </a:r>
            <a:r>
              <a:rPr lang="en">
                <a:solidFill>
                  <a:schemeClr val="dk1"/>
                </a:solidFill>
              </a:rPr>
              <a:t>Lists like this one:</a:t>
            </a:r>
            <a:endParaRPr>
              <a:solidFill>
                <a:schemeClr val="dk1"/>
              </a:solidFill>
            </a:endParaRPr>
          </a:p>
          <a:p>
            <a:pPr indent="-215900" lvl="0" marL="241300" rtl="0" algn="l">
              <a:spcBef>
                <a:spcPts val="1000"/>
              </a:spcBef>
              <a:spcAft>
                <a:spcPts val="0"/>
              </a:spcAft>
              <a:buSzPts val="1400"/>
              <a:buChar char="●"/>
            </a:pPr>
            <a:r>
              <a:rPr lang="en">
                <a:solidFill>
                  <a:schemeClr val="dk1"/>
                </a:solidFill>
              </a:rPr>
              <a:t>They’re simple </a:t>
            </a:r>
            <a:endParaRPr>
              <a:solidFill>
                <a:schemeClr val="dk1"/>
              </a:solidFill>
            </a:endParaRPr>
          </a:p>
          <a:p>
            <a:pPr indent="-215900" lvl="0" marL="241300" rtl="0" algn="l">
              <a:spcBef>
                <a:spcPts val="0"/>
              </a:spcBef>
              <a:spcAft>
                <a:spcPts val="0"/>
              </a:spcAft>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sp>
        <p:nvSpPr>
          <p:cNvPr id="4735" name="Google Shape;4735;p32"/>
          <p:cNvSpPr/>
          <p:nvPr/>
        </p:nvSpPr>
        <p:spPr>
          <a:xfrm flipH="1">
            <a:off x="4140241" y="8588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736" name="Google Shape;4736;p32"/>
          <p:cNvSpPr/>
          <p:nvPr/>
        </p:nvSpPr>
        <p:spPr>
          <a:xfrm flipH="1">
            <a:off x="4003809" y="8118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737" name="Google Shape;4737;p32"/>
          <p:cNvSpPr/>
          <p:nvPr/>
        </p:nvSpPr>
        <p:spPr>
          <a:xfrm flipH="1">
            <a:off x="8189483" y="291995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1" name="Shape 4741"/>
        <p:cNvGrpSpPr/>
        <p:nvPr/>
      </p:nvGrpSpPr>
      <p:grpSpPr>
        <a:xfrm>
          <a:off x="0" y="0"/>
          <a:ext cx="0" cy="0"/>
          <a:chOff x="0" y="0"/>
          <a:chExt cx="0" cy="0"/>
        </a:xfrm>
      </p:grpSpPr>
      <p:sp>
        <p:nvSpPr>
          <p:cNvPr id="4742" name="Google Shape;4742;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4743" name="Google Shape;4743;p33"/>
          <p:cNvSpPr txBox="1"/>
          <p:nvPr>
            <p:ph idx="3" type="subTitle"/>
          </p:nvPr>
        </p:nvSpPr>
        <p:spPr>
          <a:xfrm>
            <a:off x="721742" y="2303800"/>
            <a:ext cx="2541900" cy="120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4744" name="Google Shape;4744;p33"/>
          <p:cNvSpPr txBox="1"/>
          <p:nvPr>
            <p:ph idx="4" type="subTitle"/>
          </p:nvPr>
        </p:nvSpPr>
        <p:spPr>
          <a:xfrm>
            <a:off x="5880369" y="2303800"/>
            <a:ext cx="2541900" cy="120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4745" name="Google Shape;4745;p33"/>
          <p:cNvSpPr txBox="1"/>
          <p:nvPr>
            <p:ph idx="1" type="subTitle"/>
          </p:nvPr>
        </p:nvSpPr>
        <p:spPr>
          <a:xfrm>
            <a:off x="721731" y="1937997"/>
            <a:ext cx="25419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746" name="Google Shape;4746;p33"/>
          <p:cNvSpPr txBox="1"/>
          <p:nvPr>
            <p:ph idx="2" type="subTitle"/>
          </p:nvPr>
        </p:nvSpPr>
        <p:spPr>
          <a:xfrm>
            <a:off x="5880362" y="1937997"/>
            <a:ext cx="25419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4747" name="Google Shape;4747;p33"/>
          <p:cNvGrpSpPr/>
          <p:nvPr/>
        </p:nvGrpSpPr>
        <p:grpSpPr>
          <a:xfrm>
            <a:off x="3710341" y="2137736"/>
            <a:ext cx="1828390" cy="3005771"/>
            <a:chOff x="3557941" y="2137736"/>
            <a:chExt cx="1828390" cy="3005771"/>
          </a:xfrm>
        </p:grpSpPr>
        <p:grpSp>
          <p:nvGrpSpPr>
            <p:cNvPr id="4748" name="Google Shape;4748;p33"/>
            <p:cNvGrpSpPr/>
            <p:nvPr/>
          </p:nvGrpSpPr>
          <p:grpSpPr>
            <a:xfrm>
              <a:off x="3564453" y="2681154"/>
              <a:ext cx="1577024" cy="2462353"/>
              <a:chOff x="6196320" y="1820160"/>
              <a:chExt cx="918370" cy="1433935"/>
            </a:xfrm>
          </p:grpSpPr>
          <p:sp>
            <p:nvSpPr>
              <p:cNvPr id="4749" name="Google Shape;4749;p33"/>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33"/>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33"/>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33"/>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3" name="Google Shape;4753;p33"/>
              <p:cNvGrpSpPr/>
              <p:nvPr/>
            </p:nvGrpSpPr>
            <p:grpSpPr>
              <a:xfrm>
                <a:off x="6519240" y="1850760"/>
                <a:ext cx="561018" cy="558793"/>
                <a:chOff x="6519240" y="1850760"/>
                <a:chExt cx="561018" cy="558793"/>
              </a:xfrm>
            </p:grpSpPr>
            <p:sp>
              <p:nvSpPr>
                <p:cNvPr id="4754" name="Google Shape;4754;p33"/>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33"/>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33"/>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33"/>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33"/>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33"/>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33"/>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33"/>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33"/>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33"/>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33"/>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33"/>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6" name="Google Shape;4766;p33"/>
              <p:cNvGrpSpPr/>
              <p:nvPr/>
            </p:nvGrpSpPr>
            <p:grpSpPr>
              <a:xfrm>
                <a:off x="6836400" y="1914120"/>
                <a:ext cx="128895" cy="117720"/>
                <a:chOff x="6836400" y="1914120"/>
                <a:chExt cx="128895" cy="117720"/>
              </a:xfrm>
            </p:grpSpPr>
            <p:sp>
              <p:nvSpPr>
                <p:cNvPr id="4767" name="Google Shape;4767;p33"/>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33"/>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33"/>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33"/>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33"/>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33"/>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33"/>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33"/>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33"/>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76" name="Google Shape;4776;p33"/>
            <p:cNvSpPr/>
            <p:nvPr/>
          </p:nvSpPr>
          <p:spPr>
            <a:xfrm flipH="1">
              <a:off x="5053658" y="2771713"/>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777" name="Google Shape;4777;p33"/>
            <p:cNvSpPr/>
            <p:nvPr/>
          </p:nvSpPr>
          <p:spPr>
            <a:xfrm flipH="1">
              <a:off x="4878291" y="386658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778" name="Google Shape;4778;p33"/>
            <p:cNvSpPr/>
            <p:nvPr/>
          </p:nvSpPr>
          <p:spPr>
            <a:xfrm flipH="1">
              <a:off x="5053441" y="40343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779" name="Google Shape;4779;p33"/>
            <p:cNvSpPr/>
            <p:nvPr/>
          </p:nvSpPr>
          <p:spPr>
            <a:xfrm flipH="1">
              <a:off x="3557941" y="40273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780" name="Google Shape;4780;p33"/>
            <p:cNvGrpSpPr/>
            <p:nvPr/>
          </p:nvGrpSpPr>
          <p:grpSpPr>
            <a:xfrm flipH="1" rot="8584121">
              <a:off x="4798623" y="2275352"/>
              <a:ext cx="555654" cy="292239"/>
              <a:chOff x="2912760" y="5583240"/>
              <a:chExt cx="1102969" cy="580092"/>
            </a:xfrm>
          </p:grpSpPr>
          <p:sp>
            <p:nvSpPr>
              <p:cNvPr id="4781" name="Google Shape;4781;p33"/>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33"/>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83" name="Google Shape;4783;p33"/>
          <p:cNvSpPr/>
          <p:nvPr/>
        </p:nvSpPr>
        <p:spPr>
          <a:xfrm>
            <a:off x="1748439" y="1394905"/>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33"/>
          <p:cNvSpPr/>
          <p:nvPr/>
        </p:nvSpPr>
        <p:spPr>
          <a:xfrm>
            <a:off x="6905246" y="1412822"/>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8" name="Shape 4788"/>
        <p:cNvGrpSpPr/>
        <p:nvPr/>
      </p:nvGrpSpPr>
      <p:grpSpPr>
        <a:xfrm>
          <a:off x="0" y="0"/>
          <a:ext cx="0" cy="0"/>
          <a:chOff x="0" y="0"/>
          <a:chExt cx="0" cy="0"/>
        </a:xfrm>
      </p:grpSpPr>
      <p:sp>
        <p:nvSpPr>
          <p:cNvPr id="4789" name="Google Shape;4789;p3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4790" name="Google Shape;4790;p34"/>
          <p:cNvSpPr txBox="1"/>
          <p:nvPr>
            <p:ph idx="1" type="subTitle"/>
          </p:nvPr>
        </p:nvSpPr>
        <p:spPr>
          <a:xfrm>
            <a:off x="1015250" y="2304288"/>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4791" name="Google Shape;4791;p34"/>
          <p:cNvSpPr txBox="1"/>
          <p:nvPr>
            <p:ph idx="2" type="subTitle"/>
          </p:nvPr>
        </p:nvSpPr>
        <p:spPr>
          <a:xfrm>
            <a:off x="3251100" y="3701851"/>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792" name="Google Shape;4792;p34"/>
          <p:cNvSpPr txBox="1"/>
          <p:nvPr>
            <p:ph idx="3" type="subTitle"/>
          </p:nvPr>
        </p:nvSpPr>
        <p:spPr>
          <a:xfrm>
            <a:off x="5486950" y="2304288"/>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793" name="Google Shape;4793;p34"/>
          <p:cNvSpPr txBox="1"/>
          <p:nvPr>
            <p:ph idx="4" type="subTitle"/>
          </p:nvPr>
        </p:nvSpPr>
        <p:spPr>
          <a:xfrm>
            <a:off x="1015250" y="1938528"/>
            <a:ext cx="26418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794" name="Google Shape;4794;p34"/>
          <p:cNvSpPr txBox="1"/>
          <p:nvPr>
            <p:ph idx="5" type="subTitle"/>
          </p:nvPr>
        </p:nvSpPr>
        <p:spPr>
          <a:xfrm>
            <a:off x="5486950" y="1938528"/>
            <a:ext cx="26418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795" name="Google Shape;4795;p34"/>
          <p:cNvSpPr txBox="1"/>
          <p:nvPr>
            <p:ph idx="6" type="subTitle"/>
          </p:nvPr>
        </p:nvSpPr>
        <p:spPr>
          <a:xfrm>
            <a:off x="3251100" y="3331125"/>
            <a:ext cx="2641800" cy="42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796" name="Google Shape;4796;p34"/>
          <p:cNvGrpSpPr/>
          <p:nvPr/>
        </p:nvGrpSpPr>
        <p:grpSpPr>
          <a:xfrm>
            <a:off x="4251639" y="1450305"/>
            <a:ext cx="640700" cy="927420"/>
            <a:chOff x="4251639" y="1710705"/>
            <a:chExt cx="640700" cy="927420"/>
          </a:xfrm>
        </p:grpSpPr>
        <p:grpSp>
          <p:nvGrpSpPr>
            <p:cNvPr id="4797" name="Google Shape;4797;p34"/>
            <p:cNvGrpSpPr/>
            <p:nvPr/>
          </p:nvGrpSpPr>
          <p:grpSpPr>
            <a:xfrm rot="9100633">
              <a:off x="4281792" y="1806672"/>
              <a:ext cx="466353" cy="244651"/>
              <a:chOff x="2912760" y="5583240"/>
              <a:chExt cx="1102969" cy="580092"/>
            </a:xfrm>
          </p:grpSpPr>
          <p:sp>
            <p:nvSpPr>
              <p:cNvPr id="4798" name="Google Shape;4798;p34"/>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34"/>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34"/>
            <p:cNvGrpSpPr/>
            <p:nvPr/>
          </p:nvGrpSpPr>
          <p:grpSpPr>
            <a:xfrm flipH="1" rot="-10049588">
              <a:off x="4500434" y="2401430"/>
              <a:ext cx="374861" cy="198462"/>
              <a:chOff x="2912760" y="5583240"/>
              <a:chExt cx="1102969" cy="580092"/>
            </a:xfrm>
          </p:grpSpPr>
          <p:sp>
            <p:nvSpPr>
              <p:cNvPr id="4801" name="Google Shape;4801;p34"/>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34"/>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03" name="Google Shape;4803;p34"/>
          <p:cNvSpPr/>
          <p:nvPr/>
        </p:nvSpPr>
        <p:spPr>
          <a:xfrm>
            <a:off x="2155530" y="139947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4" name="Google Shape;4804;p34"/>
          <p:cNvGrpSpPr/>
          <p:nvPr/>
        </p:nvGrpSpPr>
        <p:grpSpPr>
          <a:xfrm>
            <a:off x="4363862" y="2787614"/>
            <a:ext cx="416283" cy="473881"/>
            <a:chOff x="-20904875" y="2788575"/>
            <a:chExt cx="267775" cy="304825"/>
          </a:xfrm>
        </p:grpSpPr>
        <p:sp>
          <p:nvSpPr>
            <p:cNvPr id="4805" name="Google Shape;4805;p3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3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7" name="Google Shape;4807;p34"/>
          <p:cNvSpPr/>
          <p:nvPr/>
        </p:nvSpPr>
        <p:spPr>
          <a:xfrm>
            <a:off x="6627235" y="1399032"/>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1" name="Shape 4811"/>
        <p:cNvGrpSpPr/>
        <p:nvPr/>
      </p:nvGrpSpPr>
      <p:grpSpPr>
        <a:xfrm>
          <a:off x="0" y="0"/>
          <a:ext cx="0" cy="0"/>
          <a:chOff x="0" y="0"/>
          <a:chExt cx="0" cy="0"/>
        </a:xfrm>
      </p:grpSpPr>
      <p:sp>
        <p:nvSpPr>
          <p:cNvPr id="4812" name="Google Shape;4812;p35"/>
          <p:cNvSpPr txBox="1"/>
          <p:nvPr>
            <p:ph idx="3" type="subTitle"/>
          </p:nvPr>
        </p:nvSpPr>
        <p:spPr>
          <a:xfrm>
            <a:off x="845831" y="3034075"/>
            <a:ext cx="2296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4813" name="Google Shape;4813;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4814" name="Google Shape;4814;p35"/>
          <p:cNvSpPr txBox="1"/>
          <p:nvPr>
            <p:ph idx="1" type="subTitle"/>
          </p:nvPr>
        </p:nvSpPr>
        <p:spPr>
          <a:xfrm>
            <a:off x="845831" y="1676875"/>
            <a:ext cx="2296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4815" name="Google Shape;4815;p35"/>
          <p:cNvSpPr txBox="1"/>
          <p:nvPr>
            <p:ph idx="2" type="subTitle"/>
          </p:nvPr>
        </p:nvSpPr>
        <p:spPr>
          <a:xfrm>
            <a:off x="3423595" y="2136350"/>
            <a:ext cx="2296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816" name="Google Shape;4816;p35"/>
          <p:cNvSpPr txBox="1"/>
          <p:nvPr>
            <p:ph idx="4" type="subTitle"/>
          </p:nvPr>
        </p:nvSpPr>
        <p:spPr>
          <a:xfrm>
            <a:off x="3423598" y="3493550"/>
            <a:ext cx="2296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4817" name="Google Shape;4817;p35"/>
          <p:cNvSpPr txBox="1"/>
          <p:nvPr>
            <p:ph idx="5" type="subTitle"/>
          </p:nvPr>
        </p:nvSpPr>
        <p:spPr>
          <a:xfrm>
            <a:off x="6001364" y="1676875"/>
            <a:ext cx="2296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818" name="Google Shape;4818;p35"/>
          <p:cNvSpPr txBox="1"/>
          <p:nvPr>
            <p:ph idx="6" type="subTitle"/>
          </p:nvPr>
        </p:nvSpPr>
        <p:spPr>
          <a:xfrm>
            <a:off x="6001364" y="3034075"/>
            <a:ext cx="2296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819" name="Google Shape;4819;p35"/>
          <p:cNvSpPr txBox="1"/>
          <p:nvPr>
            <p:ph idx="7" type="subTitle"/>
          </p:nvPr>
        </p:nvSpPr>
        <p:spPr>
          <a:xfrm>
            <a:off x="845831" y="1361225"/>
            <a:ext cx="22968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820" name="Google Shape;4820;p35"/>
          <p:cNvSpPr txBox="1"/>
          <p:nvPr>
            <p:ph idx="8" type="subTitle"/>
          </p:nvPr>
        </p:nvSpPr>
        <p:spPr>
          <a:xfrm>
            <a:off x="3423595" y="1820700"/>
            <a:ext cx="22968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821" name="Google Shape;4821;p35"/>
          <p:cNvSpPr txBox="1"/>
          <p:nvPr>
            <p:ph idx="9" type="subTitle"/>
          </p:nvPr>
        </p:nvSpPr>
        <p:spPr>
          <a:xfrm>
            <a:off x="6001364" y="1361225"/>
            <a:ext cx="22968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822" name="Google Shape;4822;p35"/>
          <p:cNvSpPr txBox="1"/>
          <p:nvPr>
            <p:ph idx="13" type="subTitle"/>
          </p:nvPr>
        </p:nvSpPr>
        <p:spPr>
          <a:xfrm>
            <a:off x="845831" y="2718475"/>
            <a:ext cx="22968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823" name="Google Shape;4823;p35"/>
          <p:cNvSpPr txBox="1"/>
          <p:nvPr>
            <p:ph idx="14" type="subTitle"/>
          </p:nvPr>
        </p:nvSpPr>
        <p:spPr>
          <a:xfrm>
            <a:off x="3423600" y="3177950"/>
            <a:ext cx="22968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824" name="Google Shape;4824;p35"/>
          <p:cNvSpPr txBox="1"/>
          <p:nvPr>
            <p:ph idx="15" type="subTitle"/>
          </p:nvPr>
        </p:nvSpPr>
        <p:spPr>
          <a:xfrm>
            <a:off x="6001369" y="2718475"/>
            <a:ext cx="22968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8" name="Shape 4828"/>
        <p:cNvGrpSpPr/>
        <p:nvPr/>
      </p:nvGrpSpPr>
      <p:grpSpPr>
        <a:xfrm>
          <a:off x="0" y="0"/>
          <a:ext cx="0" cy="0"/>
          <a:chOff x="0" y="0"/>
          <a:chExt cx="0" cy="0"/>
        </a:xfrm>
      </p:grpSpPr>
      <p:sp>
        <p:nvSpPr>
          <p:cNvPr id="4829" name="Google Shape;4829;p36"/>
          <p:cNvSpPr txBox="1"/>
          <p:nvPr>
            <p:ph type="title"/>
          </p:nvPr>
        </p:nvSpPr>
        <p:spPr>
          <a:xfrm>
            <a:off x="2597775" y="1514850"/>
            <a:ext cx="3948600" cy="211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words</a:t>
            </a:r>
            <a:endParaRPr>
              <a:solidFill>
                <a:schemeClr val="dk2"/>
              </a:solidFill>
            </a:endParaRPr>
          </a:p>
        </p:txBody>
      </p:sp>
      <p:grpSp>
        <p:nvGrpSpPr>
          <p:cNvPr id="4830" name="Google Shape;4830;p36"/>
          <p:cNvGrpSpPr/>
          <p:nvPr/>
        </p:nvGrpSpPr>
        <p:grpSpPr>
          <a:xfrm>
            <a:off x="192195" y="-491513"/>
            <a:ext cx="1799453" cy="3101038"/>
            <a:chOff x="192195" y="-491513"/>
            <a:chExt cx="1799453" cy="3101038"/>
          </a:xfrm>
        </p:grpSpPr>
        <p:sp>
          <p:nvSpPr>
            <p:cNvPr id="4831" name="Google Shape;4831;p36"/>
            <p:cNvSpPr/>
            <p:nvPr/>
          </p:nvSpPr>
          <p:spPr>
            <a:xfrm>
              <a:off x="1341625" y="25639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832" name="Google Shape;4832;p36"/>
            <p:cNvGrpSpPr/>
            <p:nvPr/>
          </p:nvGrpSpPr>
          <p:grpSpPr>
            <a:xfrm flipH="1" rot="10800000">
              <a:off x="192195" y="-491513"/>
              <a:ext cx="1799453" cy="2809652"/>
              <a:chOff x="6196320" y="1820160"/>
              <a:chExt cx="918370" cy="1433935"/>
            </a:xfrm>
          </p:grpSpPr>
          <p:sp>
            <p:nvSpPr>
              <p:cNvPr id="4833" name="Google Shape;4833;p36"/>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36"/>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36"/>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36"/>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7" name="Google Shape;4837;p36"/>
              <p:cNvGrpSpPr/>
              <p:nvPr/>
            </p:nvGrpSpPr>
            <p:grpSpPr>
              <a:xfrm>
                <a:off x="6519240" y="1850760"/>
                <a:ext cx="561018" cy="558793"/>
                <a:chOff x="6519240" y="1850760"/>
                <a:chExt cx="561018" cy="558793"/>
              </a:xfrm>
            </p:grpSpPr>
            <p:sp>
              <p:nvSpPr>
                <p:cNvPr id="4838" name="Google Shape;4838;p36"/>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36"/>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36"/>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36"/>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36"/>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36"/>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36"/>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36"/>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36"/>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7" name="Google Shape;4847;p36"/>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36"/>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36"/>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36"/>
              <p:cNvGrpSpPr/>
              <p:nvPr/>
            </p:nvGrpSpPr>
            <p:grpSpPr>
              <a:xfrm>
                <a:off x="6836400" y="1914120"/>
                <a:ext cx="128895" cy="117720"/>
                <a:chOff x="6836400" y="1914120"/>
                <a:chExt cx="128895" cy="117720"/>
              </a:xfrm>
            </p:grpSpPr>
            <p:sp>
              <p:nvSpPr>
                <p:cNvPr id="4851" name="Google Shape;4851;p36"/>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6"/>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6"/>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6"/>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6"/>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6"/>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6"/>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6"/>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6"/>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60" name="Google Shape;4860;p36"/>
          <p:cNvGrpSpPr/>
          <p:nvPr/>
        </p:nvGrpSpPr>
        <p:grpSpPr>
          <a:xfrm>
            <a:off x="1087228" y="2752302"/>
            <a:ext cx="1317642" cy="1568803"/>
            <a:chOff x="1087228" y="2752302"/>
            <a:chExt cx="1317642" cy="1568803"/>
          </a:xfrm>
        </p:grpSpPr>
        <p:sp>
          <p:nvSpPr>
            <p:cNvPr id="4861" name="Google Shape;4861;p36"/>
            <p:cNvSpPr/>
            <p:nvPr/>
          </p:nvSpPr>
          <p:spPr>
            <a:xfrm>
              <a:off x="1283368" y="41186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862" name="Google Shape;4862;p36"/>
            <p:cNvSpPr/>
            <p:nvPr/>
          </p:nvSpPr>
          <p:spPr>
            <a:xfrm>
              <a:off x="1206818" y="42755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863" name="Google Shape;4863;p36"/>
            <p:cNvGrpSpPr/>
            <p:nvPr/>
          </p:nvGrpSpPr>
          <p:grpSpPr>
            <a:xfrm flipH="1" rot="-8100000">
              <a:off x="1366521" y="2858938"/>
              <a:ext cx="759057" cy="1104370"/>
              <a:chOff x="3887810" y="-978791"/>
              <a:chExt cx="1306241" cy="1900481"/>
            </a:xfrm>
          </p:grpSpPr>
          <p:grpSp>
            <p:nvGrpSpPr>
              <p:cNvPr id="4864" name="Google Shape;4864;p36"/>
              <p:cNvGrpSpPr/>
              <p:nvPr/>
            </p:nvGrpSpPr>
            <p:grpSpPr>
              <a:xfrm flipH="1" rot="10800000">
                <a:off x="4321671" y="-978791"/>
                <a:ext cx="872381" cy="1900481"/>
                <a:chOff x="3534120" y="5131440"/>
                <a:chExt cx="547634" cy="1193095"/>
              </a:xfrm>
            </p:grpSpPr>
            <p:sp>
              <p:nvSpPr>
                <p:cNvPr id="4865" name="Google Shape;4865;p36"/>
                <p:cNvSpPr/>
                <p:nvPr/>
              </p:nvSpPr>
              <p:spPr>
                <a:xfrm>
                  <a:off x="3790440" y="5131440"/>
                  <a:ext cx="185330" cy="284101"/>
                </a:xfrm>
                <a:custGeom>
                  <a:rect b="b" l="l" r="r" t="t"/>
                  <a:pathLst>
                    <a:path extrusionOk="0" h="291386" w="213023">
                      <a:moveTo>
                        <a:pt x="156746" y="28475"/>
                      </a:moveTo>
                      <a:cubicBezTo>
                        <a:pt x="139426" y="25562"/>
                        <a:pt x="119590" y="38877"/>
                        <a:pt x="105308" y="28646"/>
                      </a:cubicBezTo>
                      <a:cubicBezTo>
                        <a:pt x="100563" y="25243"/>
                        <a:pt x="97706" y="19883"/>
                        <a:pt x="94031" y="15354"/>
                      </a:cubicBezTo>
                      <a:cubicBezTo>
                        <a:pt x="79919" y="-2012"/>
                        <a:pt x="51424" y="-5198"/>
                        <a:pt x="33830" y="8628"/>
                      </a:cubicBezTo>
                      <a:cubicBezTo>
                        <a:pt x="22803" y="17289"/>
                        <a:pt x="16669" y="30706"/>
                        <a:pt x="12276" y="44020"/>
                      </a:cubicBezTo>
                      <a:cubicBezTo>
                        <a:pt x="-8287" y="106326"/>
                        <a:pt x="1112" y="174037"/>
                        <a:pt x="10717" y="238938"/>
                      </a:cubicBezTo>
                      <a:cubicBezTo>
                        <a:pt x="13369" y="256884"/>
                        <a:pt x="19070" y="278438"/>
                        <a:pt x="36584" y="283161"/>
                      </a:cubicBezTo>
                      <a:cubicBezTo>
                        <a:pt x="47828" y="286188"/>
                        <a:pt x="59492" y="280600"/>
                        <a:pt x="69404" y="274489"/>
                      </a:cubicBezTo>
                      <a:cubicBezTo>
                        <a:pt x="114162" y="246881"/>
                        <a:pt x="149554" y="204331"/>
                        <a:pt x="169184" y="155590"/>
                      </a:cubicBezTo>
                      <a:cubicBezTo>
                        <a:pt x="180678" y="127049"/>
                        <a:pt x="204736" y="36521"/>
                        <a:pt x="156757" y="284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6"/>
                <p:cNvSpPr/>
                <p:nvPr/>
              </p:nvSpPr>
              <p:spPr>
                <a:xfrm>
                  <a:off x="3643920" y="5519160"/>
                  <a:ext cx="329704" cy="166156"/>
                </a:xfrm>
                <a:custGeom>
                  <a:rect b="b" l="l" r="r" t="t"/>
                  <a:pathLst>
                    <a:path extrusionOk="0" h="167412" w="332195">
                      <a:moveTo>
                        <a:pt x="285446" y="318"/>
                      </a:moveTo>
                      <a:cubicBezTo>
                        <a:pt x="302175" y="-1047"/>
                        <a:pt x="323387" y="1502"/>
                        <a:pt x="328781" y="17400"/>
                      </a:cubicBezTo>
                      <a:cubicBezTo>
                        <a:pt x="332195" y="27471"/>
                        <a:pt x="327120" y="38510"/>
                        <a:pt x="320417" y="46772"/>
                      </a:cubicBezTo>
                      <a:cubicBezTo>
                        <a:pt x="301992" y="69441"/>
                        <a:pt x="272564" y="79421"/>
                        <a:pt x="244751" y="88332"/>
                      </a:cubicBezTo>
                      <a:cubicBezTo>
                        <a:pt x="163509" y="114358"/>
                        <a:pt x="82380" y="144469"/>
                        <a:pt x="0" y="166365"/>
                      </a:cubicBezTo>
                      <a:cubicBezTo>
                        <a:pt x="55478" y="67461"/>
                        <a:pt x="175970" y="10447"/>
                        <a:pt x="285457" y="3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6"/>
                <p:cNvSpPr/>
                <p:nvPr/>
              </p:nvSpPr>
              <p:spPr>
                <a:xfrm>
                  <a:off x="3634920" y="5243400"/>
                  <a:ext cx="90397" cy="365334"/>
                </a:xfrm>
                <a:custGeom>
                  <a:rect b="b" l="l" r="r" t="t"/>
                  <a:pathLst>
                    <a:path extrusionOk="0" h="365334" w="93919">
                      <a:moveTo>
                        <a:pt x="76873" y="39483"/>
                      </a:moveTo>
                      <a:cubicBezTo>
                        <a:pt x="71900" y="21093"/>
                        <a:pt x="60770" y="-404"/>
                        <a:pt x="41720" y="6"/>
                      </a:cubicBezTo>
                      <a:cubicBezTo>
                        <a:pt x="26653" y="325"/>
                        <a:pt x="15921" y="14846"/>
                        <a:pt x="10368" y="28854"/>
                      </a:cubicBezTo>
                      <a:cubicBezTo>
                        <a:pt x="160" y="54619"/>
                        <a:pt x="-978" y="83069"/>
                        <a:pt x="558" y="110734"/>
                      </a:cubicBezTo>
                      <a:cubicBezTo>
                        <a:pt x="3460" y="163002"/>
                        <a:pt x="15363" y="214292"/>
                        <a:pt x="27210" y="265286"/>
                      </a:cubicBezTo>
                      <a:cubicBezTo>
                        <a:pt x="34926" y="298482"/>
                        <a:pt x="42038" y="331916"/>
                        <a:pt x="50482" y="364930"/>
                      </a:cubicBezTo>
                      <a:cubicBezTo>
                        <a:pt x="65151" y="315074"/>
                        <a:pt x="80674" y="271033"/>
                        <a:pt x="86455" y="218002"/>
                      </a:cubicBezTo>
                      <a:cubicBezTo>
                        <a:pt x="92941" y="158507"/>
                        <a:pt x="92566" y="97612"/>
                        <a:pt x="76861" y="394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6"/>
                <p:cNvSpPr/>
                <p:nvPr/>
              </p:nvSpPr>
              <p:spPr>
                <a:xfrm>
                  <a:off x="3534120" y="5372640"/>
                  <a:ext cx="332996" cy="951895"/>
                </a:xfrm>
                <a:custGeom>
                  <a:rect b="b" l="l" r="r" t="t"/>
                  <a:pathLst>
                    <a:path extrusionOk="0" h="959088" w="374153">
                      <a:moveTo>
                        <a:pt x="14023" y="944337"/>
                      </a:moveTo>
                      <a:cubicBezTo>
                        <a:pt x="-37392" y="610560"/>
                        <a:pt x="49961" y="223798"/>
                        <a:pt x="319452" y="1670"/>
                      </a:cubicBezTo>
                      <a:cubicBezTo>
                        <a:pt x="326690" y="-3906"/>
                        <a:pt x="336761" y="5653"/>
                        <a:pt x="330570" y="13096"/>
                      </a:cubicBezTo>
                      <a:cubicBezTo>
                        <a:pt x="110776" y="267816"/>
                        <a:pt x="-35719" y="601171"/>
                        <a:pt x="29739" y="941606"/>
                      </a:cubicBezTo>
                      <a:cubicBezTo>
                        <a:pt x="31685" y="951529"/>
                        <a:pt x="15901" y="955182"/>
                        <a:pt x="14034" y="944337"/>
                      </a:cubicBezTo>
                      <a:lnTo>
                        <a:pt x="14034" y="94433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6"/>
                <p:cNvSpPr/>
                <p:nvPr/>
              </p:nvSpPr>
              <p:spPr>
                <a:xfrm>
                  <a:off x="3830040" y="5199840"/>
                  <a:ext cx="251714" cy="224213"/>
                </a:xfrm>
                <a:custGeom>
                  <a:rect b="b" l="l" r="r" t="t"/>
                  <a:pathLst>
                    <a:path extrusionOk="0" h="232949" w="280461">
                      <a:moveTo>
                        <a:pt x="235958" y="128558"/>
                      </a:moveTo>
                      <a:cubicBezTo>
                        <a:pt x="243082" y="119784"/>
                        <a:pt x="249819" y="110088"/>
                        <a:pt x="251560" y="98924"/>
                      </a:cubicBezTo>
                      <a:cubicBezTo>
                        <a:pt x="253301" y="87761"/>
                        <a:pt x="248601" y="74867"/>
                        <a:pt x="238211" y="70417"/>
                      </a:cubicBezTo>
                      <a:cubicBezTo>
                        <a:pt x="227400" y="65797"/>
                        <a:pt x="213517" y="71111"/>
                        <a:pt x="203923" y="64306"/>
                      </a:cubicBezTo>
                      <a:cubicBezTo>
                        <a:pt x="186353" y="51845"/>
                        <a:pt x="205050" y="17898"/>
                        <a:pt x="188117" y="4583"/>
                      </a:cubicBezTo>
                      <a:cubicBezTo>
                        <a:pt x="183758" y="1158"/>
                        <a:pt x="177954" y="168"/>
                        <a:pt x="172412" y="20"/>
                      </a:cubicBezTo>
                      <a:cubicBezTo>
                        <a:pt x="147933" y="-594"/>
                        <a:pt x="125310" y="12982"/>
                        <a:pt x="106681" y="28869"/>
                      </a:cubicBezTo>
                      <a:cubicBezTo>
                        <a:pt x="67579" y="62212"/>
                        <a:pt x="39880" y="106765"/>
                        <a:pt x="14753" y="151591"/>
                      </a:cubicBezTo>
                      <a:cubicBezTo>
                        <a:pt x="-27160" y="226381"/>
                        <a:pt x="27157" y="232355"/>
                        <a:pt x="90976" y="217698"/>
                      </a:cubicBezTo>
                      <a:cubicBezTo>
                        <a:pt x="147217" y="204781"/>
                        <a:pt x="199497" y="173486"/>
                        <a:pt x="235947" y="12855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6"/>
                <p:cNvSpPr/>
                <p:nvPr/>
              </p:nvSpPr>
              <p:spPr>
                <a:xfrm>
                  <a:off x="3650400" y="5558040"/>
                  <a:ext cx="268026" cy="111279"/>
                </a:xfrm>
                <a:custGeom>
                  <a:rect b="b" l="l" r="r" t="t"/>
                  <a:pathLst>
                    <a:path extrusionOk="0" h="114426" w="273496">
                      <a:moveTo>
                        <a:pt x="264328" y="9827"/>
                      </a:moveTo>
                      <a:cubicBezTo>
                        <a:pt x="175996" y="35945"/>
                        <a:pt x="90463" y="69823"/>
                        <a:pt x="7844" y="110541"/>
                      </a:cubicBezTo>
                      <a:cubicBezTo>
                        <a:pt x="1847" y="113454"/>
                        <a:pt x="-3217" y="104623"/>
                        <a:pt x="2507" y="100993"/>
                      </a:cubicBezTo>
                      <a:cubicBezTo>
                        <a:pt x="41802" y="75775"/>
                        <a:pt x="84136" y="55530"/>
                        <a:pt x="127528" y="38369"/>
                      </a:cubicBezTo>
                      <a:cubicBezTo>
                        <a:pt x="171136" y="21788"/>
                        <a:pt x="216008" y="8155"/>
                        <a:pt x="261995" y="86"/>
                      </a:cubicBezTo>
                      <a:cubicBezTo>
                        <a:pt x="268003" y="-972"/>
                        <a:pt x="270279" y="8029"/>
                        <a:pt x="264328" y="9827"/>
                      </a:cubicBezTo>
                      <a:lnTo>
                        <a:pt x="264328" y="982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6"/>
                <p:cNvSpPr/>
                <p:nvPr/>
              </p:nvSpPr>
              <p:spPr>
                <a:xfrm>
                  <a:off x="3667680" y="5286600"/>
                  <a:ext cx="30974" cy="309846"/>
                </a:xfrm>
                <a:custGeom>
                  <a:rect b="b" l="l" r="r" t="t"/>
                  <a:pathLst>
                    <a:path extrusionOk="0" h="311403" w="30897">
                      <a:moveTo>
                        <a:pt x="20803" y="305179"/>
                      </a:moveTo>
                      <a:cubicBezTo>
                        <a:pt x="11756" y="230583"/>
                        <a:pt x="6464" y="155634"/>
                        <a:pt x="2447" y="80628"/>
                      </a:cubicBezTo>
                      <a:cubicBezTo>
                        <a:pt x="1297" y="55615"/>
                        <a:pt x="228" y="30601"/>
                        <a:pt x="0" y="5531"/>
                      </a:cubicBezTo>
                      <a:cubicBezTo>
                        <a:pt x="-23" y="2504"/>
                        <a:pt x="2401" y="35"/>
                        <a:pt x="5428" y="0"/>
                      </a:cubicBezTo>
                      <a:cubicBezTo>
                        <a:pt x="8239" y="-22"/>
                        <a:pt x="10572" y="2071"/>
                        <a:pt x="10914" y="4791"/>
                      </a:cubicBezTo>
                      <a:cubicBezTo>
                        <a:pt x="17127" y="54522"/>
                        <a:pt x="20769" y="104446"/>
                        <a:pt x="24353" y="154405"/>
                      </a:cubicBezTo>
                      <a:cubicBezTo>
                        <a:pt x="27312" y="204409"/>
                        <a:pt x="30271" y="254378"/>
                        <a:pt x="30795" y="304496"/>
                      </a:cubicBezTo>
                      <a:cubicBezTo>
                        <a:pt x="30874" y="310607"/>
                        <a:pt x="21554" y="311381"/>
                        <a:pt x="20791" y="305179"/>
                      </a:cubicBezTo>
                      <a:lnTo>
                        <a:pt x="20791" y="30517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36"/>
              <p:cNvGrpSpPr/>
              <p:nvPr/>
            </p:nvGrpSpPr>
            <p:grpSpPr>
              <a:xfrm flipH="1" rot="10800000">
                <a:off x="3887810" y="-826559"/>
                <a:ext cx="1124335" cy="1563600"/>
                <a:chOff x="3254484" y="5247360"/>
                <a:chExt cx="705797" cy="981606"/>
              </a:xfrm>
            </p:grpSpPr>
            <p:sp>
              <p:nvSpPr>
                <p:cNvPr id="4873" name="Google Shape;4873;p36"/>
                <p:cNvSpPr/>
                <p:nvPr/>
              </p:nvSpPr>
              <p:spPr>
                <a:xfrm>
                  <a:off x="3254484" y="5266440"/>
                  <a:ext cx="214596" cy="245678"/>
                </a:xfrm>
                <a:custGeom>
                  <a:rect b="b" l="l" r="r" t="t"/>
                  <a:pathLst>
                    <a:path extrusionOk="0" h="273736" w="218975">
                      <a:moveTo>
                        <a:pt x="85101" y="7452"/>
                      </a:moveTo>
                      <a:cubicBezTo>
                        <a:pt x="73026" y="18331"/>
                        <a:pt x="71262" y="40363"/>
                        <a:pt x="55638" y="44836"/>
                      </a:cubicBezTo>
                      <a:cubicBezTo>
                        <a:pt x="50448" y="46315"/>
                        <a:pt x="44918" y="45302"/>
                        <a:pt x="39512" y="45359"/>
                      </a:cubicBezTo>
                      <a:cubicBezTo>
                        <a:pt x="18800" y="45598"/>
                        <a:pt x="103" y="64421"/>
                        <a:pt x="1" y="85121"/>
                      </a:cubicBezTo>
                      <a:cubicBezTo>
                        <a:pt x="-68" y="98094"/>
                        <a:pt x="6134" y="110260"/>
                        <a:pt x="13258" y="121105"/>
                      </a:cubicBezTo>
                      <a:cubicBezTo>
                        <a:pt x="46590" y="171848"/>
                        <a:pt x="101067" y="203997"/>
                        <a:pt x="153631" y="234370"/>
                      </a:cubicBezTo>
                      <a:cubicBezTo>
                        <a:pt x="168163" y="242769"/>
                        <a:pt x="187066" y="251042"/>
                        <a:pt x="200562" y="241062"/>
                      </a:cubicBezTo>
                      <a:cubicBezTo>
                        <a:pt x="209234" y="234655"/>
                        <a:pt x="211886" y="222990"/>
                        <a:pt x="213160" y="212282"/>
                      </a:cubicBezTo>
                      <a:cubicBezTo>
                        <a:pt x="218907" y="163962"/>
                        <a:pt x="208415" y="113833"/>
                        <a:pt x="184392" y="71567"/>
                      </a:cubicBezTo>
                      <a:cubicBezTo>
                        <a:pt x="170326" y="46816"/>
                        <a:pt x="118546" y="-22694"/>
                        <a:pt x="85112" y="74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6"/>
                <p:cNvSpPr/>
                <p:nvPr/>
              </p:nvSpPr>
              <p:spPr>
                <a:xfrm>
                  <a:off x="3441324" y="5457960"/>
                  <a:ext cx="518957" cy="771006"/>
                </a:xfrm>
                <a:custGeom>
                  <a:rect b="b" l="l" r="r" t="t"/>
                  <a:pathLst>
                    <a:path extrusionOk="0" h="778794" w="522879">
                      <a:moveTo>
                        <a:pt x="507516" y="770917"/>
                      </a:moveTo>
                      <a:cubicBezTo>
                        <a:pt x="236022" y="616171"/>
                        <a:pt x="5963" y="330361"/>
                        <a:pt x="0" y="7259"/>
                      </a:cubicBezTo>
                      <a:cubicBezTo>
                        <a:pt x="114" y="-1196"/>
                        <a:pt x="12848" y="-2995"/>
                        <a:pt x="14680" y="5779"/>
                      </a:cubicBezTo>
                      <a:cubicBezTo>
                        <a:pt x="30920" y="82617"/>
                        <a:pt x="50232" y="157487"/>
                        <a:pt x="76770" y="230308"/>
                      </a:cubicBezTo>
                      <a:cubicBezTo>
                        <a:pt x="130051" y="376029"/>
                        <a:pt x="211817" y="513227"/>
                        <a:pt x="325060" y="620803"/>
                      </a:cubicBezTo>
                      <a:cubicBezTo>
                        <a:pt x="381755" y="674596"/>
                        <a:pt x="445336" y="721550"/>
                        <a:pt x="514572" y="757967"/>
                      </a:cubicBezTo>
                      <a:cubicBezTo>
                        <a:pt x="522879" y="762268"/>
                        <a:pt x="516449" y="775799"/>
                        <a:pt x="507516" y="770917"/>
                      </a:cubicBezTo>
                      <a:lnTo>
                        <a:pt x="507516" y="7709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6"/>
                <p:cNvSpPr/>
                <p:nvPr/>
              </p:nvSpPr>
              <p:spPr>
                <a:xfrm>
                  <a:off x="3383724" y="5247360"/>
                  <a:ext cx="152245" cy="252195"/>
                </a:xfrm>
                <a:custGeom>
                  <a:rect b="b" l="l" r="r" t="t"/>
                  <a:pathLst>
                    <a:path extrusionOk="0" h="288223" w="159003">
                      <a:moveTo>
                        <a:pt x="146745" y="37277"/>
                      </a:moveTo>
                      <a:cubicBezTo>
                        <a:pt x="144480" y="27069"/>
                        <a:pt x="141328" y="16600"/>
                        <a:pt x="134238" y="8918"/>
                      </a:cubicBezTo>
                      <a:cubicBezTo>
                        <a:pt x="127149" y="1237"/>
                        <a:pt x="115097" y="-2780"/>
                        <a:pt x="105902" y="2192"/>
                      </a:cubicBezTo>
                      <a:cubicBezTo>
                        <a:pt x="96331" y="7371"/>
                        <a:pt x="92200" y="20492"/>
                        <a:pt x="81742" y="23519"/>
                      </a:cubicBezTo>
                      <a:cubicBezTo>
                        <a:pt x="62601" y="29084"/>
                        <a:pt x="48751" y="-3987"/>
                        <a:pt x="29360" y="622"/>
                      </a:cubicBezTo>
                      <a:cubicBezTo>
                        <a:pt x="24364" y="1806"/>
                        <a:pt x="20313" y="5447"/>
                        <a:pt x="17024" y="9385"/>
                      </a:cubicBezTo>
                      <a:cubicBezTo>
                        <a:pt x="2503" y="26762"/>
                        <a:pt x="-684" y="50979"/>
                        <a:pt x="113" y="73614"/>
                      </a:cubicBezTo>
                      <a:cubicBezTo>
                        <a:pt x="1786" y="121137"/>
                        <a:pt x="18139" y="166839"/>
                        <a:pt x="36176" y="210834"/>
                      </a:cubicBezTo>
                      <a:cubicBezTo>
                        <a:pt x="66265" y="284236"/>
                        <a:pt x="101839" y="248309"/>
                        <a:pt x="127934" y="193616"/>
                      </a:cubicBezTo>
                      <a:cubicBezTo>
                        <a:pt x="150921" y="145422"/>
                        <a:pt x="158319" y="89535"/>
                        <a:pt x="146734" y="3726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876" name="Google Shape;4876;p36"/>
          <p:cNvSpPr/>
          <p:nvPr/>
        </p:nvSpPr>
        <p:spPr>
          <a:xfrm flipH="1">
            <a:off x="8072628" y="279252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877" name="Google Shape;4877;p36"/>
          <p:cNvGrpSpPr/>
          <p:nvPr/>
        </p:nvGrpSpPr>
        <p:grpSpPr>
          <a:xfrm>
            <a:off x="7186845" y="-491622"/>
            <a:ext cx="1839384" cy="2706839"/>
            <a:chOff x="7186845" y="-491622"/>
            <a:chExt cx="1839384" cy="2706839"/>
          </a:xfrm>
        </p:grpSpPr>
        <p:sp>
          <p:nvSpPr>
            <p:cNvPr id="4878" name="Google Shape;4878;p36"/>
            <p:cNvSpPr/>
            <p:nvPr/>
          </p:nvSpPr>
          <p:spPr>
            <a:xfrm flipH="1" rot="10800000">
              <a:off x="7186845" y="16823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879" name="Google Shape;4879;p36"/>
            <p:cNvGrpSpPr/>
            <p:nvPr/>
          </p:nvGrpSpPr>
          <p:grpSpPr>
            <a:xfrm rot="10800000">
              <a:off x="7292622" y="-491622"/>
              <a:ext cx="1733606" cy="2706839"/>
              <a:chOff x="6196320" y="1820160"/>
              <a:chExt cx="918370" cy="1433935"/>
            </a:xfrm>
          </p:grpSpPr>
          <p:sp>
            <p:nvSpPr>
              <p:cNvPr id="4880" name="Google Shape;4880;p36"/>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6"/>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6"/>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6"/>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4" name="Google Shape;4884;p36"/>
              <p:cNvGrpSpPr/>
              <p:nvPr/>
            </p:nvGrpSpPr>
            <p:grpSpPr>
              <a:xfrm>
                <a:off x="6519240" y="1850760"/>
                <a:ext cx="561018" cy="558793"/>
                <a:chOff x="6519240" y="1850760"/>
                <a:chExt cx="561018" cy="558793"/>
              </a:xfrm>
            </p:grpSpPr>
            <p:sp>
              <p:nvSpPr>
                <p:cNvPr id="4885" name="Google Shape;4885;p36"/>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6"/>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6"/>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6"/>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6"/>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6"/>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6"/>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6"/>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6"/>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4" name="Google Shape;4894;p36"/>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6"/>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6"/>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7" name="Google Shape;4897;p36"/>
              <p:cNvGrpSpPr/>
              <p:nvPr/>
            </p:nvGrpSpPr>
            <p:grpSpPr>
              <a:xfrm>
                <a:off x="6836400" y="1914120"/>
                <a:ext cx="128895" cy="117720"/>
                <a:chOff x="6836400" y="1914120"/>
                <a:chExt cx="128895" cy="117720"/>
              </a:xfrm>
            </p:grpSpPr>
            <p:sp>
              <p:nvSpPr>
                <p:cNvPr id="4898" name="Google Shape;4898;p36"/>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6"/>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6"/>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6"/>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6"/>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6"/>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6"/>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6"/>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6"/>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07" name="Google Shape;4907;p36"/>
          <p:cNvGrpSpPr/>
          <p:nvPr/>
        </p:nvGrpSpPr>
        <p:grpSpPr>
          <a:xfrm>
            <a:off x="6913765" y="3106070"/>
            <a:ext cx="958270" cy="1138835"/>
            <a:chOff x="6913765" y="3106070"/>
            <a:chExt cx="958270" cy="1138835"/>
          </a:xfrm>
        </p:grpSpPr>
        <p:sp>
          <p:nvSpPr>
            <p:cNvPr id="4908" name="Google Shape;4908;p36"/>
            <p:cNvSpPr/>
            <p:nvPr/>
          </p:nvSpPr>
          <p:spPr>
            <a:xfrm flipH="1">
              <a:off x="7703985" y="404240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4909" name="Google Shape;4909;p36"/>
            <p:cNvSpPr/>
            <p:nvPr/>
          </p:nvSpPr>
          <p:spPr>
            <a:xfrm flipH="1">
              <a:off x="7826435" y="419930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4910" name="Google Shape;4910;p36"/>
            <p:cNvGrpSpPr/>
            <p:nvPr/>
          </p:nvGrpSpPr>
          <p:grpSpPr>
            <a:xfrm>
              <a:off x="6913765" y="3106070"/>
              <a:ext cx="649235" cy="825587"/>
              <a:chOff x="6832440" y="4075560"/>
              <a:chExt cx="601143" cy="752998"/>
            </a:xfrm>
          </p:grpSpPr>
          <p:sp>
            <p:nvSpPr>
              <p:cNvPr id="4911" name="Google Shape;4911;p36"/>
              <p:cNvSpPr/>
              <p:nvPr/>
            </p:nvSpPr>
            <p:spPr>
              <a:xfrm>
                <a:off x="6832440" y="4165920"/>
                <a:ext cx="477552" cy="662638"/>
              </a:xfrm>
              <a:custGeom>
                <a:rect b="b" l="l" r="r" t="t"/>
                <a:pathLst>
                  <a:path extrusionOk="0" h="662638" w="477552">
                    <a:moveTo>
                      <a:pt x="476289" y="4467"/>
                    </a:moveTo>
                    <a:cubicBezTo>
                      <a:pt x="434205" y="57043"/>
                      <a:pt x="393670" y="110848"/>
                      <a:pt x="353680" y="165051"/>
                    </a:cubicBezTo>
                    <a:cubicBezTo>
                      <a:pt x="313793" y="219334"/>
                      <a:pt x="274498" y="274061"/>
                      <a:pt x="235271" y="328856"/>
                    </a:cubicBezTo>
                    <a:cubicBezTo>
                      <a:pt x="215561" y="356134"/>
                      <a:pt x="196453" y="383787"/>
                      <a:pt x="177380" y="411554"/>
                    </a:cubicBezTo>
                    <a:cubicBezTo>
                      <a:pt x="158216" y="439242"/>
                      <a:pt x="139041" y="466918"/>
                      <a:pt x="120048" y="494720"/>
                    </a:cubicBezTo>
                    <a:cubicBezTo>
                      <a:pt x="101032" y="522499"/>
                      <a:pt x="81822" y="550152"/>
                      <a:pt x="62590" y="577783"/>
                    </a:cubicBezTo>
                    <a:lnTo>
                      <a:pt x="33685" y="619172"/>
                    </a:lnTo>
                    <a:cubicBezTo>
                      <a:pt x="23966" y="632908"/>
                      <a:pt x="14429" y="646769"/>
                      <a:pt x="5030" y="660652"/>
                    </a:cubicBezTo>
                    <a:lnTo>
                      <a:pt x="4995" y="660709"/>
                    </a:lnTo>
                    <a:cubicBezTo>
                      <a:pt x="4153" y="661961"/>
                      <a:pt x="2446" y="662291"/>
                      <a:pt x="1194" y="661438"/>
                    </a:cubicBezTo>
                    <a:cubicBezTo>
                      <a:pt x="22" y="660641"/>
                      <a:pt x="-330" y="659082"/>
                      <a:pt x="330" y="657853"/>
                    </a:cubicBezTo>
                    <a:cubicBezTo>
                      <a:pt x="16671" y="628162"/>
                      <a:pt x="34674" y="599633"/>
                      <a:pt x="53053" y="571353"/>
                    </a:cubicBezTo>
                    <a:cubicBezTo>
                      <a:pt x="71466" y="543108"/>
                      <a:pt x="90289" y="515136"/>
                      <a:pt x="109498" y="487437"/>
                    </a:cubicBezTo>
                    <a:cubicBezTo>
                      <a:pt x="128742" y="459760"/>
                      <a:pt x="148020" y="432118"/>
                      <a:pt x="167571" y="404658"/>
                    </a:cubicBezTo>
                    <a:cubicBezTo>
                      <a:pt x="187247" y="377312"/>
                      <a:pt x="206969" y="349886"/>
                      <a:pt x="227396" y="323052"/>
                    </a:cubicBezTo>
                    <a:lnTo>
                      <a:pt x="349071" y="161603"/>
                    </a:lnTo>
                    <a:cubicBezTo>
                      <a:pt x="389573" y="107741"/>
                      <a:pt x="430507" y="54187"/>
                      <a:pt x="471987" y="1053"/>
                    </a:cubicBezTo>
                    <a:cubicBezTo>
                      <a:pt x="472920" y="-142"/>
                      <a:pt x="474639" y="-347"/>
                      <a:pt x="475822" y="576"/>
                    </a:cubicBezTo>
                    <a:cubicBezTo>
                      <a:pt x="477017" y="1509"/>
                      <a:pt x="477222" y="3227"/>
                      <a:pt x="476300" y="4410"/>
                    </a:cubicBezTo>
                    <a:cubicBezTo>
                      <a:pt x="476300" y="4410"/>
                      <a:pt x="476278" y="4433"/>
                      <a:pt x="476278" y="44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6"/>
              <p:cNvSpPr/>
              <p:nvPr/>
            </p:nvSpPr>
            <p:spPr>
              <a:xfrm>
                <a:off x="7151760" y="4318560"/>
                <a:ext cx="227645" cy="60426"/>
              </a:xfrm>
              <a:custGeom>
                <a:rect b="b" l="l" r="r" t="t"/>
                <a:pathLst>
                  <a:path extrusionOk="0" h="60883" w="228216">
                    <a:moveTo>
                      <a:pt x="225467" y="5436"/>
                    </a:moveTo>
                    <a:cubicBezTo>
                      <a:pt x="206530" y="7974"/>
                      <a:pt x="187753" y="11593"/>
                      <a:pt x="169090" y="15667"/>
                    </a:cubicBezTo>
                    <a:cubicBezTo>
                      <a:pt x="150427" y="19752"/>
                      <a:pt x="131968" y="24737"/>
                      <a:pt x="113669" y="30165"/>
                    </a:cubicBezTo>
                    <a:lnTo>
                      <a:pt x="58885" y="46598"/>
                    </a:lnTo>
                    <a:cubicBezTo>
                      <a:pt x="40609" y="51992"/>
                      <a:pt x="22310" y="57181"/>
                      <a:pt x="3237" y="60402"/>
                    </a:cubicBezTo>
                    <a:cubicBezTo>
                      <a:pt x="1724" y="60664"/>
                      <a:pt x="301" y="59640"/>
                      <a:pt x="39" y="58138"/>
                    </a:cubicBezTo>
                    <a:cubicBezTo>
                      <a:pt x="-166" y="56931"/>
                      <a:pt x="449" y="55782"/>
                      <a:pt x="1462" y="55236"/>
                    </a:cubicBezTo>
                    <a:cubicBezTo>
                      <a:pt x="18600" y="46075"/>
                      <a:pt x="36797" y="39668"/>
                      <a:pt x="55255" y="34262"/>
                    </a:cubicBezTo>
                    <a:cubicBezTo>
                      <a:pt x="73702" y="28834"/>
                      <a:pt x="92457" y="24453"/>
                      <a:pt x="111325" y="20697"/>
                    </a:cubicBezTo>
                    <a:cubicBezTo>
                      <a:pt x="130182" y="16942"/>
                      <a:pt x="149095" y="13539"/>
                      <a:pt x="167952" y="10057"/>
                    </a:cubicBezTo>
                    <a:cubicBezTo>
                      <a:pt x="186820" y="6563"/>
                      <a:pt x="205734" y="3422"/>
                      <a:pt x="224613" y="42"/>
                    </a:cubicBezTo>
                    <a:cubicBezTo>
                      <a:pt x="226104" y="-219"/>
                      <a:pt x="227526" y="759"/>
                      <a:pt x="227788" y="2250"/>
                    </a:cubicBezTo>
                    <a:cubicBezTo>
                      <a:pt x="228050" y="3741"/>
                      <a:pt x="227071" y="5163"/>
                      <a:pt x="225581" y="5425"/>
                    </a:cubicBezTo>
                    <a:cubicBezTo>
                      <a:pt x="225546" y="5425"/>
                      <a:pt x="225501" y="5436"/>
                      <a:pt x="225467" y="5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6"/>
              <p:cNvSpPr/>
              <p:nvPr/>
            </p:nvSpPr>
            <p:spPr>
              <a:xfrm>
                <a:off x="6954480" y="4262760"/>
                <a:ext cx="101573" cy="236102"/>
              </a:xfrm>
              <a:custGeom>
                <a:rect b="b" l="l" r="r" t="t"/>
                <a:pathLst>
                  <a:path extrusionOk="0" h="236694" w="102341">
                    <a:moveTo>
                      <a:pt x="96474" y="234469"/>
                    </a:moveTo>
                    <a:cubicBezTo>
                      <a:pt x="88155" y="215316"/>
                      <a:pt x="79404" y="196380"/>
                      <a:pt x="70755" y="177375"/>
                    </a:cubicBezTo>
                    <a:cubicBezTo>
                      <a:pt x="62106" y="158382"/>
                      <a:pt x="53150" y="139502"/>
                      <a:pt x="44285" y="120566"/>
                    </a:cubicBezTo>
                    <a:cubicBezTo>
                      <a:pt x="35522" y="101595"/>
                      <a:pt x="26873" y="82557"/>
                      <a:pt x="19226" y="63108"/>
                    </a:cubicBezTo>
                    <a:cubicBezTo>
                      <a:pt x="11499" y="43705"/>
                      <a:pt x="4512" y="23983"/>
                      <a:pt x="62" y="3351"/>
                    </a:cubicBezTo>
                    <a:cubicBezTo>
                      <a:pt x="-257" y="1861"/>
                      <a:pt x="688" y="393"/>
                      <a:pt x="2178" y="63"/>
                    </a:cubicBezTo>
                    <a:cubicBezTo>
                      <a:pt x="3396" y="-199"/>
                      <a:pt x="4603" y="381"/>
                      <a:pt x="5171" y="1417"/>
                    </a:cubicBezTo>
                    <a:cubicBezTo>
                      <a:pt x="15448" y="19818"/>
                      <a:pt x="23505" y="38994"/>
                      <a:pt x="31175" y="58362"/>
                    </a:cubicBezTo>
                    <a:cubicBezTo>
                      <a:pt x="38913" y="77686"/>
                      <a:pt x="45992" y="97282"/>
                      <a:pt x="53286" y="116811"/>
                    </a:cubicBezTo>
                    <a:cubicBezTo>
                      <a:pt x="60490" y="136373"/>
                      <a:pt x="67921" y="155856"/>
                      <a:pt x="75989" y="175076"/>
                    </a:cubicBezTo>
                    <a:cubicBezTo>
                      <a:pt x="84069" y="194286"/>
                      <a:pt x="92366" y="213416"/>
                      <a:pt x="101424" y="232182"/>
                    </a:cubicBezTo>
                    <a:cubicBezTo>
                      <a:pt x="102084" y="233547"/>
                      <a:pt x="101515" y="235174"/>
                      <a:pt x="100149" y="235834"/>
                    </a:cubicBezTo>
                    <a:cubicBezTo>
                      <a:pt x="98795" y="236495"/>
                      <a:pt x="97156" y="235926"/>
                      <a:pt x="96496" y="234560"/>
                    </a:cubicBezTo>
                    <a:cubicBezTo>
                      <a:pt x="96485" y="234526"/>
                      <a:pt x="96462" y="234492"/>
                      <a:pt x="96451" y="2344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6"/>
              <p:cNvSpPr/>
              <p:nvPr/>
            </p:nvSpPr>
            <p:spPr>
              <a:xfrm>
                <a:off x="7132680" y="4138560"/>
                <a:ext cx="15111" cy="248563"/>
              </a:xfrm>
              <a:custGeom>
                <a:rect b="b" l="l" r="r" t="t"/>
                <a:pathLst>
                  <a:path extrusionOk="0" h="248563" w="15659">
                    <a:moveTo>
                      <a:pt x="6943" y="245867"/>
                    </a:moveTo>
                    <a:cubicBezTo>
                      <a:pt x="5406" y="225496"/>
                      <a:pt x="4610" y="205115"/>
                      <a:pt x="4371" y="184756"/>
                    </a:cubicBezTo>
                    <a:lnTo>
                      <a:pt x="3551" y="123747"/>
                    </a:lnTo>
                    <a:cubicBezTo>
                      <a:pt x="3142" y="103457"/>
                      <a:pt x="2766" y="83257"/>
                      <a:pt x="2083" y="63171"/>
                    </a:cubicBezTo>
                    <a:cubicBezTo>
                      <a:pt x="1378" y="43063"/>
                      <a:pt x="342" y="23182"/>
                      <a:pt x="1" y="2823"/>
                    </a:cubicBezTo>
                    <a:cubicBezTo>
                      <a:pt x="-33" y="1298"/>
                      <a:pt x="1184" y="35"/>
                      <a:pt x="2709" y="0"/>
                    </a:cubicBezTo>
                    <a:cubicBezTo>
                      <a:pt x="3950" y="-22"/>
                      <a:pt x="5008" y="775"/>
                      <a:pt x="5384" y="1890"/>
                    </a:cubicBezTo>
                    <a:cubicBezTo>
                      <a:pt x="11950" y="21566"/>
                      <a:pt x="14271" y="42266"/>
                      <a:pt x="14931" y="62728"/>
                    </a:cubicBezTo>
                    <a:cubicBezTo>
                      <a:pt x="15626" y="83234"/>
                      <a:pt x="14658" y="103673"/>
                      <a:pt x="13293" y="123963"/>
                    </a:cubicBezTo>
                    <a:cubicBezTo>
                      <a:pt x="11927" y="144265"/>
                      <a:pt x="10448" y="164511"/>
                      <a:pt x="10084" y="184756"/>
                    </a:cubicBezTo>
                    <a:cubicBezTo>
                      <a:pt x="9719" y="204989"/>
                      <a:pt x="10015" y="225269"/>
                      <a:pt x="12371" y="245332"/>
                    </a:cubicBezTo>
                    <a:cubicBezTo>
                      <a:pt x="12542" y="246834"/>
                      <a:pt x="11472" y="248188"/>
                      <a:pt x="9970" y="248370"/>
                    </a:cubicBezTo>
                    <a:cubicBezTo>
                      <a:pt x="8468" y="248541"/>
                      <a:pt x="7113" y="247471"/>
                      <a:pt x="6931" y="245969"/>
                    </a:cubicBezTo>
                    <a:cubicBezTo>
                      <a:pt x="6931" y="245935"/>
                      <a:pt x="6931" y="245889"/>
                      <a:pt x="6931" y="245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6"/>
              <p:cNvSpPr/>
              <p:nvPr/>
            </p:nvSpPr>
            <p:spPr>
              <a:xfrm>
                <a:off x="7060320" y="4468320"/>
                <a:ext cx="225427" cy="26652"/>
              </a:xfrm>
              <a:custGeom>
                <a:rect b="b" l="l" r="r" t="t"/>
                <a:pathLst>
                  <a:path extrusionOk="0" h="26652" w="225427">
                    <a:moveTo>
                      <a:pt x="222517" y="5463"/>
                    </a:moveTo>
                    <a:cubicBezTo>
                      <a:pt x="204104" y="4666"/>
                      <a:pt x="185646" y="5064"/>
                      <a:pt x="167256" y="6066"/>
                    </a:cubicBezTo>
                    <a:cubicBezTo>
                      <a:pt x="148854" y="7067"/>
                      <a:pt x="130521" y="9116"/>
                      <a:pt x="112301" y="11744"/>
                    </a:cubicBezTo>
                    <a:cubicBezTo>
                      <a:pt x="94082" y="14384"/>
                      <a:pt x="75953" y="17332"/>
                      <a:pt x="57814" y="20131"/>
                    </a:cubicBezTo>
                    <a:cubicBezTo>
                      <a:pt x="39674" y="22965"/>
                      <a:pt x="21557" y="25696"/>
                      <a:pt x="2894" y="26527"/>
                    </a:cubicBezTo>
                    <a:cubicBezTo>
                      <a:pt x="1369" y="26595"/>
                      <a:pt x="71" y="25412"/>
                      <a:pt x="3" y="23887"/>
                    </a:cubicBezTo>
                    <a:cubicBezTo>
                      <a:pt x="-54" y="22681"/>
                      <a:pt x="686" y="21611"/>
                      <a:pt x="1744" y="21190"/>
                    </a:cubicBezTo>
                    <a:cubicBezTo>
                      <a:pt x="19212" y="14237"/>
                      <a:pt x="37466" y="10253"/>
                      <a:pt x="55845" y="7431"/>
                    </a:cubicBezTo>
                    <a:cubicBezTo>
                      <a:pt x="74235" y="4575"/>
                      <a:pt x="92796" y="2925"/>
                      <a:pt x="111368" y="2037"/>
                    </a:cubicBezTo>
                    <a:cubicBezTo>
                      <a:pt x="129940" y="1150"/>
                      <a:pt x="148501" y="729"/>
                      <a:pt x="167039" y="341"/>
                    </a:cubicBezTo>
                    <a:cubicBezTo>
                      <a:pt x="185578" y="-57"/>
                      <a:pt x="204093" y="34"/>
                      <a:pt x="222631" y="0"/>
                    </a:cubicBezTo>
                    <a:cubicBezTo>
                      <a:pt x="224144" y="0"/>
                      <a:pt x="225373" y="1218"/>
                      <a:pt x="225373" y="2731"/>
                    </a:cubicBezTo>
                    <a:cubicBezTo>
                      <a:pt x="225373" y="4245"/>
                      <a:pt x="224156" y="5474"/>
                      <a:pt x="222642" y="5474"/>
                    </a:cubicBezTo>
                    <a:cubicBezTo>
                      <a:pt x="222608" y="5474"/>
                      <a:pt x="222551" y="5474"/>
                      <a:pt x="222517" y="547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6"/>
              <p:cNvSpPr/>
              <p:nvPr/>
            </p:nvSpPr>
            <p:spPr>
              <a:xfrm>
                <a:off x="6976800" y="4599000"/>
                <a:ext cx="204510" cy="15491"/>
              </a:xfrm>
              <a:custGeom>
                <a:rect b="b" l="l" r="r" t="t"/>
                <a:pathLst>
                  <a:path extrusionOk="0" h="15807" w="204510">
                    <a:moveTo>
                      <a:pt x="201518" y="6935"/>
                    </a:moveTo>
                    <a:cubicBezTo>
                      <a:pt x="184926" y="6127"/>
                      <a:pt x="168299" y="6230"/>
                      <a:pt x="151696" y="6651"/>
                    </a:cubicBezTo>
                    <a:cubicBezTo>
                      <a:pt x="135092" y="7072"/>
                      <a:pt x="118512" y="8278"/>
                      <a:pt x="101976" y="9826"/>
                    </a:cubicBezTo>
                    <a:cubicBezTo>
                      <a:pt x="85441" y="11373"/>
                      <a:pt x="68951" y="12978"/>
                      <a:pt x="52428" y="14162"/>
                    </a:cubicBezTo>
                    <a:cubicBezTo>
                      <a:pt x="44177" y="14867"/>
                      <a:pt x="35892" y="15254"/>
                      <a:pt x="27597" y="15470"/>
                    </a:cubicBezTo>
                    <a:cubicBezTo>
                      <a:pt x="19289" y="15652"/>
                      <a:pt x="10959" y="15630"/>
                      <a:pt x="2537" y="14844"/>
                    </a:cubicBezTo>
                    <a:cubicBezTo>
                      <a:pt x="1001" y="14708"/>
                      <a:pt x="-125" y="13354"/>
                      <a:pt x="11" y="11817"/>
                    </a:cubicBezTo>
                    <a:cubicBezTo>
                      <a:pt x="114" y="10657"/>
                      <a:pt x="933" y="9723"/>
                      <a:pt x="1980" y="9405"/>
                    </a:cubicBezTo>
                    <a:cubicBezTo>
                      <a:pt x="10105" y="6935"/>
                      <a:pt x="18333" y="5319"/>
                      <a:pt x="26595" y="4022"/>
                    </a:cubicBezTo>
                    <a:cubicBezTo>
                      <a:pt x="30726" y="3407"/>
                      <a:pt x="34880" y="2884"/>
                      <a:pt x="39022" y="2395"/>
                    </a:cubicBezTo>
                    <a:cubicBezTo>
                      <a:pt x="43176" y="1962"/>
                      <a:pt x="47341" y="1609"/>
                      <a:pt x="51506" y="1336"/>
                    </a:cubicBezTo>
                    <a:cubicBezTo>
                      <a:pt x="68166" y="119"/>
                      <a:pt x="84895" y="-155"/>
                      <a:pt x="101601" y="73"/>
                    </a:cubicBezTo>
                    <a:lnTo>
                      <a:pt x="151662" y="927"/>
                    </a:lnTo>
                    <a:cubicBezTo>
                      <a:pt x="168333" y="1109"/>
                      <a:pt x="184983" y="1507"/>
                      <a:pt x="201643" y="1473"/>
                    </a:cubicBezTo>
                    <a:cubicBezTo>
                      <a:pt x="203156" y="1473"/>
                      <a:pt x="204385" y="2690"/>
                      <a:pt x="204385" y="4204"/>
                    </a:cubicBezTo>
                    <a:cubicBezTo>
                      <a:pt x="204385" y="5717"/>
                      <a:pt x="203168" y="6947"/>
                      <a:pt x="201654" y="6947"/>
                    </a:cubicBezTo>
                    <a:cubicBezTo>
                      <a:pt x="201609" y="6947"/>
                      <a:pt x="201563" y="6947"/>
                      <a:pt x="201518" y="6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6"/>
              <p:cNvSpPr/>
              <p:nvPr/>
            </p:nvSpPr>
            <p:spPr>
              <a:xfrm>
                <a:off x="6874200" y="4395240"/>
                <a:ext cx="93249" cy="237021"/>
              </a:xfrm>
              <a:custGeom>
                <a:rect b="b" l="l" r="r" t="t"/>
                <a:pathLst>
                  <a:path extrusionOk="0" h="237615" w="93954">
                    <a:moveTo>
                      <a:pt x="88018" y="235186"/>
                    </a:moveTo>
                    <a:cubicBezTo>
                      <a:pt x="81088" y="215714"/>
                      <a:pt x="73520" y="196482"/>
                      <a:pt x="65907" y="177273"/>
                    </a:cubicBezTo>
                    <a:cubicBezTo>
                      <a:pt x="58282" y="158063"/>
                      <a:pt x="50191" y="139024"/>
                      <a:pt x="42031" y="120020"/>
                    </a:cubicBezTo>
                    <a:cubicBezTo>
                      <a:pt x="33872" y="101015"/>
                      <a:pt x="25917" y="81919"/>
                      <a:pt x="18588" y="62607"/>
                    </a:cubicBezTo>
                    <a:cubicBezTo>
                      <a:pt x="11237" y="43295"/>
                      <a:pt x="4477" y="23767"/>
                      <a:pt x="62" y="3352"/>
                    </a:cubicBezTo>
                    <a:cubicBezTo>
                      <a:pt x="-257" y="1861"/>
                      <a:pt x="688" y="393"/>
                      <a:pt x="2179" y="63"/>
                    </a:cubicBezTo>
                    <a:cubicBezTo>
                      <a:pt x="3396" y="-199"/>
                      <a:pt x="4591" y="381"/>
                      <a:pt x="5172" y="1405"/>
                    </a:cubicBezTo>
                    <a:lnTo>
                      <a:pt x="5172" y="1440"/>
                    </a:lnTo>
                    <a:cubicBezTo>
                      <a:pt x="15436" y="19670"/>
                      <a:pt x="23334" y="38778"/>
                      <a:pt x="30640" y="58112"/>
                    </a:cubicBezTo>
                    <a:cubicBezTo>
                      <a:pt x="37980" y="77424"/>
                      <a:pt x="44671" y="96987"/>
                      <a:pt x="51170" y="116617"/>
                    </a:cubicBezTo>
                    <a:cubicBezTo>
                      <a:pt x="57667" y="136247"/>
                      <a:pt x="64234" y="155856"/>
                      <a:pt x="71267" y="175281"/>
                    </a:cubicBezTo>
                    <a:cubicBezTo>
                      <a:pt x="78311" y="194707"/>
                      <a:pt x="85412" y="214110"/>
                      <a:pt x="93128" y="233285"/>
                    </a:cubicBezTo>
                    <a:cubicBezTo>
                      <a:pt x="93697" y="234685"/>
                      <a:pt x="93014" y="236278"/>
                      <a:pt x="91614" y="236847"/>
                    </a:cubicBezTo>
                    <a:cubicBezTo>
                      <a:pt x="90215" y="237416"/>
                      <a:pt x="88621" y="236734"/>
                      <a:pt x="88052" y="235334"/>
                    </a:cubicBezTo>
                    <a:cubicBezTo>
                      <a:pt x="88041" y="235300"/>
                      <a:pt x="88029" y="235277"/>
                      <a:pt x="88018" y="235243"/>
                    </a:cubicBezTo>
                    <a:lnTo>
                      <a:pt x="88018" y="2352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6"/>
              <p:cNvSpPr/>
              <p:nvPr/>
            </p:nvSpPr>
            <p:spPr>
              <a:xfrm>
                <a:off x="7238520" y="4102200"/>
                <a:ext cx="147319" cy="141283"/>
              </a:xfrm>
              <a:custGeom>
                <a:rect b="b" l="l" r="r" t="t"/>
                <a:pathLst>
                  <a:path extrusionOk="0" h="166706" w="153858">
                    <a:moveTo>
                      <a:pt x="73185" y="133491"/>
                    </a:moveTo>
                    <a:cubicBezTo>
                      <a:pt x="59848" y="139579"/>
                      <a:pt x="44894" y="143517"/>
                      <a:pt x="30510" y="140683"/>
                    </a:cubicBezTo>
                    <a:cubicBezTo>
                      <a:pt x="16125" y="137850"/>
                      <a:pt x="2663" y="126902"/>
                      <a:pt x="375" y="112415"/>
                    </a:cubicBezTo>
                    <a:cubicBezTo>
                      <a:pt x="-933" y="104130"/>
                      <a:pt x="1388" y="95721"/>
                      <a:pt x="4131" y="87789"/>
                    </a:cubicBezTo>
                    <a:cubicBezTo>
                      <a:pt x="11539" y="66315"/>
                      <a:pt x="22339" y="45671"/>
                      <a:pt x="38191" y="29409"/>
                    </a:cubicBezTo>
                    <a:cubicBezTo>
                      <a:pt x="61862" y="5147"/>
                      <a:pt x="138677" y="-23189"/>
                      <a:pt x="146620" y="31116"/>
                    </a:cubicBezTo>
                    <a:cubicBezTo>
                      <a:pt x="152925" y="74212"/>
                      <a:pt x="108429" y="117400"/>
                      <a:pt x="73185" y="133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6"/>
              <p:cNvSpPr/>
              <p:nvPr/>
            </p:nvSpPr>
            <p:spPr>
              <a:xfrm>
                <a:off x="7278840" y="4276440"/>
                <a:ext cx="154743" cy="105749"/>
              </a:xfrm>
              <a:custGeom>
                <a:rect b="b" l="l" r="r" t="t"/>
                <a:pathLst>
                  <a:path extrusionOk="0" h="109020" w="178894">
                    <a:moveTo>
                      <a:pt x="138809" y="82992"/>
                    </a:moveTo>
                    <a:cubicBezTo>
                      <a:pt x="127417" y="94383"/>
                      <a:pt x="111838" y="100858"/>
                      <a:pt x="96008" y="103874"/>
                    </a:cubicBezTo>
                    <a:cubicBezTo>
                      <a:pt x="73715" y="108107"/>
                      <a:pt x="50226" y="105877"/>
                      <a:pt x="29139" y="97501"/>
                    </a:cubicBezTo>
                    <a:cubicBezTo>
                      <a:pt x="16564" y="92505"/>
                      <a:pt x="3796" y="84005"/>
                      <a:pt x="700" y="70838"/>
                    </a:cubicBezTo>
                    <a:cubicBezTo>
                      <a:pt x="-3317" y="53700"/>
                      <a:pt x="10647" y="37779"/>
                      <a:pt x="24724" y="27218"/>
                    </a:cubicBezTo>
                    <a:cubicBezTo>
                      <a:pt x="45947" y="11274"/>
                      <a:pt x="71405" y="-913"/>
                      <a:pt x="97931" y="54"/>
                    </a:cubicBezTo>
                    <a:cubicBezTo>
                      <a:pt x="143599" y="1715"/>
                      <a:pt x="175577" y="46257"/>
                      <a:pt x="138820" y="830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6"/>
              <p:cNvSpPr/>
              <p:nvPr/>
            </p:nvSpPr>
            <p:spPr>
              <a:xfrm>
                <a:off x="7066080" y="4075560"/>
                <a:ext cx="127690" cy="157139"/>
              </a:xfrm>
              <a:custGeom>
                <a:rect b="b" l="l" r="r" t="t"/>
                <a:pathLst>
                  <a:path extrusionOk="0" h="174115" w="143070">
                    <a:moveTo>
                      <a:pt x="102538" y="136003"/>
                    </a:moveTo>
                    <a:cubicBezTo>
                      <a:pt x="89701" y="150933"/>
                      <a:pt x="69148" y="160197"/>
                      <a:pt x="49939" y="155861"/>
                    </a:cubicBezTo>
                    <a:cubicBezTo>
                      <a:pt x="28567" y="151036"/>
                      <a:pt x="13659" y="131121"/>
                      <a:pt x="6330" y="110477"/>
                    </a:cubicBezTo>
                    <a:cubicBezTo>
                      <a:pt x="-1670" y="87956"/>
                      <a:pt x="-2705" y="62385"/>
                      <a:pt x="6808" y="40456"/>
                    </a:cubicBezTo>
                    <a:cubicBezTo>
                      <a:pt x="25779" y="-3278"/>
                      <a:pt x="79516" y="-13918"/>
                      <a:pt x="113314" y="20222"/>
                    </a:cubicBezTo>
                    <a:cubicBezTo>
                      <a:pt x="140365" y="47557"/>
                      <a:pt x="124808" y="110102"/>
                      <a:pt x="102549" y="13600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6"/>
              <p:cNvSpPr/>
              <p:nvPr/>
            </p:nvSpPr>
            <p:spPr>
              <a:xfrm>
                <a:off x="7174080" y="4424760"/>
                <a:ext cx="181519" cy="112900"/>
              </a:xfrm>
              <a:custGeom>
                <a:rect b="b" l="l" r="r" t="t"/>
                <a:pathLst>
                  <a:path extrusionOk="0" h="121072" w="202815">
                    <a:moveTo>
                      <a:pt x="57279" y="111798"/>
                    </a:moveTo>
                    <a:cubicBezTo>
                      <a:pt x="44989" y="110159"/>
                      <a:pt x="32687" y="106961"/>
                      <a:pt x="22206" y="100361"/>
                    </a:cubicBezTo>
                    <a:cubicBezTo>
                      <a:pt x="11725" y="93760"/>
                      <a:pt x="3167" y="83416"/>
                      <a:pt x="720" y="71262"/>
                    </a:cubicBezTo>
                    <a:cubicBezTo>
                      <a:pt x="-1840" y="58471"/>
                      <a:pt x="2644" y="44940"/>
                      <a:pt x="10701" y="34687"/>
                    </a:cubicBezTo>
                    <a:cubicBezTo>
                      <a:pt x="18758" y="24433"/>
                      <a:pt x="30081" y="17161"/>
                      <a:pt x="41973" y="11813"/>
                    </a:cubicBezTo>
                    <a:cubicBezTo>
                      <a:pt x="78663" y="-4665"/>
                      <a:pt x="130567" y="-5644"/>
                      <a:pt x="163649" y="20063"/>
                    </a:cubicBezTo>
                    <a:cubicBezTo>
                      <a:pt x="200975" y="49071"/>
                      <a:pt x="172685" y="86716"/>
                      <a:pt x="138010" y="101237"/>
                    </a:cubicBezTo>
                    <a:cubicBezTo>
                      <a:pt x="112723" y="111821"/>
                      <a:pt x="84432" y="115428"/>
                      <a:pt x="57279" y="11179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6"/>
              <p:cNvSpPr/>
              <p:nvPr/>
            </p:nvSpPr>
            <p:spPr>
              <a:xfrm>
                <a:off x="6907320" y="4209480"/>
                <a:ext cx="127059" cy="163898"/>
              </a:xfrm>
              <a:custGeom>
                <a:rect b="b" l="l" r="r" t="t"/>
                <a:pathLst>
                  <a:path extrusionOk="0" h="169404" w="138108">
                    <a:moveTo>
                      <a:pt x="79370" y="163428"/>
                    </a:moveTo>
                    <a:cubicBezTo>
                      <a:pt x="63813" y="165340"/>
                      <a:pt x="48006" y="158955"/>
                      <a:pt x="36194" y="148656"/>
                    </a:cubicBezTo>
                    <a:cubicBezTo>
                      <a:pt x="24381" y="138357"/>
                      <a:pt x="16199" y="124474"/>
                      <a:pt x="10133" y="110032"/>
                    </a:cubicBezTo>
                    <a:cubicBezTo>
                      <a:pt x="540" y="87136"/>
                      <a:pt x="-4069" y="60802"/>
                      <a:pt x="4557" y="37519"/>
                    </a:cubicBezTo>
                    <a:cubicBezTo>
                      <a:pt x="13183" y="14235"/>
                      <a:pt x="37935" y="-4064"/>
                      <a:pt x="62288" y="784"/>
                    </a:cubicBezTo>
                    <a:cubicBezTo>
                      <a:pt x="93219" y="6952"/>
                      <a:pt x="115740" y="51937"/>
                      <a:pt x="124173" y="80000"/>
                    </a:cubicBezTo>
                    <a:cubicBezTo>
                      <a:pt x="134039" y="112809"/>
                      <a:pt x="116742" y="158830"/>
                      <a:pt x="79370" y="16342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6"/>
              <p:cNvSpPr/>
              <p:nvPr/>
            </p:nvSpPr>
            <p:spPr>
              <a:xfrm>
                <a:off x="6834960" y="4357080"/>
                <a:ext cx="107349" cy="151150"/>
              </a:xfrm>
              <a:custGeom>
                <a:rect b="b" l="l" r="r" t="t"/>
                <a:pathLst>
                  <a:path extrusionOk="0" h="164294" w="109261">
                    <a:moveTo>
                      <a:pt x="58841" y="150247"/>
                    </a:moveTo>
                    <a:cubicBezTo>
                      <a:pt x="47802" y="147652"/>
                      <a:pt x="38903" y="139527"/>
                      <a:pt x="31642" y="130810"/>
                    </a:cubicBezTo>
                    <a:cubicBezTo>
                      <a:pt x="13275" y="108733"/>
                      <a:pt x="2100" y="80772"/>
                      <a:pt x="199" y="52117"/>
                    </a:cubicBezTo>
                    <a:cubicBezTo>
                      <a:pt x="-985" y="34285"/>
                      <a:pt x="2874" y="13721"/>
                      <a:pt x="18168" y="4457"/>
                    </a:cubicBezTo>
                    <a:cubicBezTo>
                      <a:pt x="35124" y="-5819"/>
                      <a:pt x="57646" y="3114"/>
                      <a:pt x="72155" y="16623"/>
                    </a:cubicBezTo>
                    <a:cubicBezTo>
                      <a:pt x="91342" y="34478"/>
                      <a:pt x="106387" y="64692"/>
                      <a:pt x="107320" y="91310"/>
                    </a:cubicBezTo>
                    <a:cubicBezTo>
                      <a:pt x="108276" y="118770"/>
                      <a:pt x="93914" y="158475"/>
                      <a:pt x="58852" y="1502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6"/>
              <p:cNvSpPr/>
              <p:nvPr/>
            </p:nvSpPr>
            <p:spPr>
              <a:xfrm>
                <a:off x="7092000" y="4560840"/>
                <a:ext cx="158974" cy="106702"/>
              </a:xfrm>
              <a:custGeom>
                <a:rect b="b" l="l" r="r" t="t"/>
                <a:pathLst>
                  <a:path extrusionOk="0" h="114120" w="182729">
                    <a:moveTo>
                      <a:pt x="108666" y="100660"/>
                    </a:moveTo>
                    <a:cubicBezTo>
                      <a:pt x="91129" y="105235"/>
                      <a:pt x="72796" y="108046"/>
                      <a:pt x="54872" y="105371"/>
                    </a:cubicBezTo>
                    <a:cubicBezTo>
                      <a:pt x="36949" y="102697"/>
                      <a:pt x="19367" y="93980"/>
                      <a:pt x="8908" y="79174"/>
                    </a:cubicBezTo>
                    <a:cubicBezTo>
                      <a:pt x="-1538" y="64369"/>
                      <a:pt x="-3473" y="43100"/>
                      <a:pt x="6735" y="28124"/>
                    </a:cubicBezTo>
                    <a:cubicBezTo>
                      <a:pt x="13791" y="17768"/>
                      <a:pt x="25455" y="11497"/>
                      <a:pt x="37233" y="7230"/>
                    </a:cubicBezTo>
                    <a:cubicBezTo>
                      <a:pt x="73957" y="-6074"/>
                      <a:pt x="118954" y="-1658"/>
                      <a:pt x="146721" y="25825"/>
                    </a:cubicBezTo>
                    <a:cubicBezTo>
                      <a:pt x="179256" y="58031"/>
                      <a:pt x="141213" y="92171"/>
                      <a:pt x="108666" y="1006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5" name="Google Shape;4925;p36"/>
              <p:cNvGrpSpPr/>
              <p:nvPr/>
            </p:nvGrpSpPr>
            <p:grpSpPr>
              <a:xfrm>
                <a:off x="6880320" y="4104360"/>
                <a:ext cx="528542" cy="540344"/>
                <a:chOff x="6880320" y="4104360"/>
                <a:chExt cx="528542" cy="540344"/>
              </a:xfrm>
            </p:grpSpPr>
            <p:sp>
              <p:nvSpPr>
                <p:cNvPr id="4926" name="Google Shape;4926;p36"/>
                <p:cNvSpPr/>
                <p:nvPr/>
              </p:nvSpPr>
              <p:spPr>
                <a:xfrm>
                  <a:off x="7159680" y="4104360"/>
                  <a:ext cx="16193" cy="73032"/>
                </a:xfrm>
                <a:custGeom>
                  <a:rect b="b" l="l" r="r" t="t"/>
                  <a:pathLst>
                    <a:path extrusionOk="0" h="73584" w="16523">
                      <a:moveTo>
                        <a:pt x="3454" y="241"/>
                      </a:moveTo>
                      <a:cubicBezTo>
                        <a:pt x="6697" y="1777"/>
                        <a:pt x="9189" y="4645"/>
                        <a:pt x="10828" y="7615"/>
                      </a:cubicBezTo>
                      <a:cubicBezTo>
                        <a:pt x="12478" y="10631"/>
                        <a:pt x="13434" y="13795"/>
                        <a:pt x="14105" y="16902"/>
                      </a:cubicBezTo>
                      <a:cubicBezTo>
                        <a:pt x="15369" y="23058"/>
                        <a:pt x="15926" y="29101"/>
                        <a:pt x="16063" y="35269"/>
                      </a:cubicBezTo>
                      <a:cubicBezTo>
                        <a:pt x="16233" y="47537"/>
                        <a:pt x="14390" y="59930"/>
                        <a:pt x="9940" y="71332"/>
                      </a:cubicBezTo>
                      <a:cubicBezTo>
                        <a:pt x="9405" y="72687"/>
                        <a:pt x="7880" y="73358"/>
                        <a:pt x="6515" y="72835"/>
                      </a:cubicBezTo>
                      <a:cubicBezTo>
                        <a:pt x="5354" y="72379"/>
                        <a:pt x="4694" y="71196"/>
                        <a:pt x="4865" y="70001"/>
                      </a:cubicBezTo>
                      <a:lnTo>
                        <a:pt x="4865" y="69956"/>
                      </a:lnTo>
                      <a:cubicBezTo>
                        <a:pt x="5696" y="64140"/>
                        <a:pt x="6481" y="58405"/>
                        <a:pt x="6959" y="52646"/>
                      </a:cubicBezTo>
                      <a:cubicBezTo>
                        <a:pt x="7459" y="46888"/>
                        <a:pt x="7687" y="41130"/>
                        <a:pt x="7653" y="35372"/>
                      </a:cubicBezTo>
                      <a:cubicBezTo>
                        <a:pt x="7630" y="29647"/>
                        <a:pt x="7277" y="23787"/>
                        <a:pt x="6686" y="18176"/>
                      </a:cubicBezTo>
                      <a:cubicBezTo>
                        <a:pt x="6003" y="12691"/>
                        <a:pt x="4671" y="7490"/>
                        <a:pt x="939" y="4338"/>
                      </a:cubicBezTo>
                      <a:lnTo>
                        <a:pt x="859" y="4270"/>
                      </a:lnTo>
                      <a:cubicBezTo>
                        <a:pt x="-165" y="3405"/>
                        <a:pt x="-290" y="1880"/>
                        <a:pt x="574" y="856"/>
                      </a:cubicBezTo>
                      <a:cubicBezTo>
                        <a:pt x="1303" y="2"/>
                        <a:pt x="2486" y="-226"/>
                        <a:pt x="3465" y="2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6"/>
                <p:cNvSpPr/>
                <p:nvPr/>
              </p:nvSpPr>
              <p:spPr>
                <a:xfrm>
                  <a:off x="7326000" y="4144320"/>
                  <a:ext cx="46837" cy="57920"/>
                </a:xfrm>
                <a:custGeom>
                  <a:rect b="b" l="l" r="r" t="t"/>
                  <a:pathLst>
                    <a:path extrusionOk="0" h="58505" w="46954">
                      <a:moveTo>
                        <a:pt x="44768" y="488"/>
                      </a:moveTo>
                      <a:cubicBezTo>
                        <a:pt x="45519" y="977"/>
                        <a:pt x="46100" y="1819"/>
                        <a:pt x="46361" y="2571"/>
                      </a:cubicBezTo>
                      <a:cubicBezTo>
                        <a:pt x="46623" y="3333"/>
                        <a:pt x="46680" y="3993"/>
                        <a:pt x="46680" y="4573"/>
                      </a:cubicBezTo>
                      <a:cubicBezTo>
                        <a:pt x="46680" y="5700"/>
                        <a:pt x="46407" y="6724"/>
                        <a:pt x="46259" y="7373"/>
                      </a:cubicBezTo>
                      <a:cubicBezTo>
                        <a:pt x="45895" y="8841"/>
                        <a:pt x="45565" y="10320"/>
                        <a:pt x="45110" y="11766"/>
                      </a:cubicBezTo>
                      <a:cubicBezTo>
                        <a:pt x="44210" y="14656"/>
                        <a:pt x="43175" y="17524"/>
                        <a:pt x="41900" y="20289"/>
                      </a:cubicBezTo>
                      <a:cubicBezTo>
                        <a:pt x="39408" y="25843"/>
                        <a:pt x="36154" y="31066"/>
                        <a:pt x="32387" y="35857"/>
                      </a:cubicBezTo>
                      <a:cubicBezTo>
                        <a:pt x="24819" y="45394"/>
                        <a:pt x="14907" y="53280"/>
                        <a:pt x="3606" y="57662"/>
                      </a:cubicBezTo>
                      <a:cubicBezTo>
                        <a:pt x="2241" y="58185"/>
                        <a:pt x="716" y="57514"/>
                        <a:pt x="181" y="56159"/>
                      </a:cubicBezTo>
                      <a:cubicBezTo>
                        <a:pt x="-274" y="54987"/>
                        <a:pt x="158" y="53701"/>
                        <a:pt x="1148" y="53018"/>
                      </a:cubicBezTo>
                      <a:lnTo>
                        <a:pt x="1171" y="53018"/>
                      </a:lnTo>
                      <a:cubicBezTo>
                        <a:pt x="10514" y="46611"/>
                        <a:pt x="18844" y="39237"/>
                        <a:pt x="25809" y="30600"/>
                      </a:cubicBezTo>
                      <a:cubicBezTo>
                        <a:pt x="29303" y="26309"/>
                        <a:pt x="32409" y="21701"/>
                        <a:pt x="35175" y="16875"/>
                      </a:cubicBezTo>
                      <a:cubicBezTo>
                        <a:pt x="36552" y="14463"/>
                        <a:pt x="37838" y="11982"/>
                        <a:pt x="39033" y="9444"/>
                      </a:cubicBezTo>
                      <a:cubicBezTo>
                        <a:pt x="39681" y="8192"/>
                        <a:pt x="40159" y="6884"/>
                        <a:pt x="40774" y="5609"/>
                      </a:cubicBezTo>
                      <a:cubicBezTo>
                        <a:pt x="41104" y="4892"/>
                        <a:pt x="41274" y="4505"/>
                        <a:pt x="41377" y="4187"/>
                      </a:cubicBezTo>
                      <a:cubicBezTo>
                        <a:pt x="41434" y="4050"/>
                        <a:pt x="41456" y="3970"/>
                        <a:pt x="41513" y="4027"/>
                      </a:cubicBezTo>
                      <a:cubicBezTo>
                        <a:pt x="41559" y="4084"/>
                        <a:pt x="41730" y="4289"/>
                        <a:pt x="41900" y="4335"/>
                      </a:cubicBezTo>
                      <a:cubicBezTo>
                        <a:pt x="40842" y="3538"/>
                        <a:pt x="40615" y="2036"/>
                        <a:pt x="41411" y="966"/>
                      </a:cubicBezTo>
                      <a:cubicBezTo>
                        <a:pt x="42208" y="-92"/>
                        <a:pt x="43721" y="-320"/>
                        <a:pt x="44780" y="4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6"/>
                <p:cNvSpPr/>
                <p:nvPr/>
              </p:nvSpPr>
              <p:spPr>
                <a:xfrm>
                  <a:off x="7352280" y="4341960"/>
                  <a:ext cx="56582" cy="17276"/>
                </a:xfrm>
                <a:custGeom>
                  <a:rect b="b" l="l" r="r" t="t"/>
                  <a:pathLst>
                    <a:path extrusionOk="0" h="18185" w="56866">
                      <a:moveTo>
                        <a:pt x="55400" y="4434"/>
                      </a:moveTo>
                      <a:cubicBezTo>
                        <a:pt x="47741" y="9669"/>
                        <a:pt x="38933" y="13106"/>
                        <a:pt x="29897" y="15200"/>
                      </a:cubicBezTo>
                      <a:cubicBezTo>
                        <a:pt x="20839" y="17226"/>
                        <a:pt x="11393" y="17897"/>
                        <a:pt x="2221" y="16383"/>
                      </a:cubicBezTo>
                      <a:cubicBezTo>
                        <a:pt x="776" y="16145"/>
                        <a:pt x="-203" y="14779"/>
                        <a:pt x="36" y="13334"/>
                      </a:cubicBezTo>
                      <a:cubicBezTo>
                        <a:pt x="229" y="12150"/>
                        <a:pt x="1174" y="11285"/>
                        <a:pt x="2301" y="11137"/>
                      </a:cubicBezTo>
                      <a:lnTo>
                        <a:pt x="2323" y="11137"/>
                      </a:lnTo>
                      <a:cubicBezTo>
                        <a:pt x="11097" y="9965"/>
                        <a:pt x="19621" y="8827"/>
                        <a:pt x="28088" y="6984"/>
                      </a:cubicBezTo>
                      <a:cubicBezTo>
                        <a:pt x="36566" y="5219"/>
                        <a:pt x="44828" y="2727"/>
                        <a:pt x="53294" y="110"/>
                      </a:cubicBezTo>
                      <a:lnTo>
                        <a:pt x="53306" y="110"/>
                      </a:lnTo>
                      <a:cubicBezTo>
                        <a:pt x="54592" y="-288"/>
                        <a:pt x="55946" y="429"/>
                        <a:pt x="56344" y="1715"/>
                      </a:cubicBezTo>
                      <a:cubicBezTo>
                        <a:pt x="56663" y="2762"/>
                        <a:pt x="56253" y="3854"/>
                        <a:pt x="55389" y="44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6"/>
                <p:cNvSpPr/>
                <p:nvPr/>
              </p:nvSpPr>
              <p:spPr>
                <a:xfrm>
                  <a:off x="7247520" y="4487760"/>
                  <a:ext cx="82840" cy="29137"/>
                </a:xfrm>
                <a:custGeom>
                  <a:rect b="b" l="l" r="r" t="t"/>
                  <a:pathLst>
                    <a:path extrusionOk="0" h="30590" w="83256">
                      <a:moveTo>
                        <a:pt x="82012" y="4202"/>
                      </a:moveTo>
                      <a:cubicBezTo>
                        <a:pt x="71405" y="13704"/>
                        <a:pt x="58398" y="20532"/>
                        <a:pt x="44697" y="24686"/>
                      </a:cubicBezTo>
                      <a:cubicBezTo>
                        <a:pt x="30984" y="28794"/>
                        <a:pt x="16337" y="30251"/>
                        <a:pt x="2238" y="28088"/>
                      </a:cubicBezTo>
                      <a:cubicBezTo>
                        <a:pt x="792" y="27861"/>
                        <a:pt x="-186" y="26518"/>
                        <a:pt x="30" y="25084"/>
                      </a:cubicBezTo>
                      <a:cubicBezTo>
                        <a:pt x="223" y="23809"/>
                        <a:pt x="1305" y="22899"/>
                        <a:pt x="2545" y="22853"/>
                      </a:cubicBezTo>
                      <a:cubicBezTo>
                        <a:pt x="16132" y="22318"/>
                        <a:pt x="29436" y="20407"/>
                        <a:pt x="42307" y="16628"/>
                      </a:cubicBezTo>
                      <a:cubicBezTo>
                        <a:pt x="55189" y="12907"/>
                        <a:pt x="67445" y="7308"/>
                        <a:pt x="79155" y="344"/>
                      </a:cubicBezTo>
                      <a:cubicBezTo>
                        <a:pt x="80305" y="-339"/>
                        <a:pt x="81784" y="25"/>
                        <a:pt x="82467" y="1174"/>
                      </a:cubicBezTo>
                      <a:cubicBezTo>
                        <a:pt x="83070" y="2187"/>
                        <a:pt x="82842" y="3462"/>
                        <a:pt x="82012" y="422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6"/>
                <p:cNvSpPr/>
                <p:nvPr/>
              </p:nvSpPr>
              <p:spPr>
                <a:xfrm>
                  <a:off x="7166160" y="4622400"/>
                  <a:ext cx="60545" cy="22304"/>
                </a:xfrm>
                <a:custGeom>
                  <a:rect b="b" l="l" r="r" t="t"/>
                  <a:pathLst>
                    <a:path extrusionOk="0" h="23728" w="60849">
                      <a:moveTo>
                        <a:pt x="59633" y="4179"/>
                      </a:moveTo>
                      <a:cubicBezTo>
                        <a:pt x="52202" y="11337"/>
                        <a:pt x="42802" y="16367"/>
                        <a:pt x="32890" y="19406"/>
                      </a:cubicBezTo>
                      <a:cubicBezTo>
                        <a:pt x="22966" y="22387"/>
                        <a:pt x="12303" y="23378"/>
                        <a:pt x="2152" y="21443"/>
                      </a:cubicBezTo>
                      <a:cubicBezTo>
                        <a:pt x="718" y="21170"/>
                        <a:pt x="-226" y="19781"/>
                        <a:pt x="47" y="18348"/>
                      </a:cubicBezTo>
                      <a:cubicBezTo>
                        <a:pt x="275" y="17153"/>
                        <a:pt x="1276" y="16299"/>
                        <a:pt x="2437" y="16197"/>
                      </a:cubicBezTo>
                      <a:lnTo>
                        <a:pt x="2459" y="16197"/>
                      </a:lnTo>
                      <a:cubicBezTo>
                        <a:pt x="12098" y="15411"/>
                        <a:pt x="21419" y="13989"/>
                        <a:pt x="30500" y="11337"/>
                      </a:cubicBezTo>
                      <a:cubicBezTo>
                        <a:pt x="39592" y="8743"/>
                        <a:pt x="48241" y="4908"/>
                        <a:pt x="56788" y="299"/>
                      </a:cubicBezTo>
                      <a:lnTo>
                        <a:pt x="56811" y="299"/>
                      </a:lnTo>
                      <a:cubicBezTo>
                        <a:pt x="57994" y="-350"/>
                        <a:pt x="59462" y="94"/>
                        <a:pt x="60099" y="1278"/>
                      </a:cubicBezTo>
                      <a:cubicBezTo>
                        <a:pt x="60623" y="2256"/>
                        <a:pt x="60407" y="3440"/>
                        <a:pt x="59644" y="41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6"/>
                <p:cNvSpPr/>
                <p:nvPr/>
              </p:nvSpPr>
              <p:spPr>
                <a:xfrm>
                  <a:off x="6969600" y="4232880"/>
                  <a:ext cx="41018" cy="56815"/>
                </a:xfrm>
                <a:custGeom>
                  <a:rect b="b" l="l" r="r" t="t"/>
                  <a:pathLst>
                    <a:path extrusionOk="0" h="57389" w="41537">
                      <a:moveTo>
                        <a:pt x="3269" y="161"/>
                      </a:moveTo>
                      <a:cubicBezTo>
                        <a:pt x="8663" y="2187"/>
                        <a:pt x="13625" y="5419"/>
                        <a:pt x="17927" y="9288"/>
                      </a:cubicBezTo>
                      <a:cubicBezTo>
                        <a:pt x="22262" y="13146"/>
                        <a:pt x="25916" y="17687"/>
                        <a:pt x="29022" y="22489"/>
                      </a:cubicBezTo>
                      <a:cubicBezTo>
                        <a:pt x="32106" y="27314"/>
                        <a:pt x="34633" y="32435"/>
                        <a:pt x="36613" y="37716"/>
                      </a:cubicBezTo>
                      <a:cubicBezTo>
                        <a:pt x="38604" y="42996"/>
                        <a:pt x="40106" y="48413"/>
                        <a:pt x="40983" y="53943"/>
                      </a:cubicBezTo>
                      <a:cubicBezTo>
                        <a:pt x="41210" y="55389"/>
                        <a:pt x="40232" y="56743"/>
                        <a:pt x="38786" y="56970"/>
                      </a:cubicBezTo>
                      <a:cubicBezTo>
                        <a:pt x="37569" y="57164"/>
                        <a:pt x="36408" y="56493"/>
                        <a:pt x="35941" y="55400"/>
                      </a:cubicBezTo>
                      <a:cubicBezTo>
                        <a:pt x="31662" y="45488"/>
                        <a:pt x="27452" y="35792"/>
                        <a:pt x="21921" y="26996"/>
                      </a:cubicBezTo>
                      <a:cubicBezTo>
                        <a:pt x="16436" y="18176"/>
                        <a:pt x="9631" y="10449"/>
                        <a:pt x="1039" y="4418"/>
                      </a:cubicBezTo>
                      <a:cubicBezTo>
                        <a:pt x="-65" y="3655"/>
                        <a:pt x="-327" y="2141"/>
                        <a:pt x="436" y="1038"/>
                      </a:cubicBezTo>
                      <a:cubicBezTo>
                        <a:pt x="1084" y="116"/>
                        <a:pt x="2268" y="-225"/>
                        <a:pt x="3281" y="15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6"/>
                <p:cNvSpPr/>
                <p:nvPr/>
              </p:nvSpPr>
              <p:spPr>
                <a:xfrm>
                  <a:off x="6880320" y="4375440"/>
                  <a:ext cx="39578" cy="42790"/>
                </a:xfrm>
                <a:custGeom>
                  <a:rect b="b" l="l" r="r" t="t"/>
                  <a:pathLst>
                    <a:path extrusionOk="0" h="43222" w="39978">
                      <a:moveTo>
                        <a:pt x="3049" y="79"/>
                      </a:moveTo>
                      <a:cubicBezTo>
                        <a:pt x="12131" y="2469"/>
                        <a:pt x="20324" y="7931"/>
                        <a:pt x="26742" y="14862"/>
                      </a:cubicBezTo>
                      <a:cubicBezTo>
                        <a:pt x="33127" y="21826"/>
                        <a:pt x="37872" y="30498"/>
                        <a:pt x="39397" y="39795"/>
                      </a:cubicBezTo>
                      <a:cubicBezTo>
                        <a:pt x="39636" y="41241"/>
                        <a:pt x="38657" y="42606"/>
                        <a:pt x="37212" y="42845"/>
                      </a:cubicBezTo>
                      <a:cubicBezTo>
                        <a:pt x="36040" y="43039"/>
                        <a:pt x="34914" y="42424"/>
                        <a:pt x="34413" y="41423"/>
                      </a:cubicBezTo>
                      <a:lnTo>
                        <a:pt x="34390" y="41388"/>
                      </a:lnTo>
                      <a:cubicBezTo>
                        <a:pt x="30555" y="33719"/>
                        <a:pt x="26083" y="26720"/>
                        <a:pt x="20506" y="20529"/>
                      </a:cubicBezTo>
                      <a:cubicBezTo>
                        <a:pt x="14976" y="14304"/>
                        <a:pt x="8455" y="9092"/>
                        <a:pt x="1160" y="4506"/>
                      </a:cubicBezTo>
                      <a:lnTo>
                        <a:pt x="1137" y="4506"/>
                      </a:lnTo>
                      <a:cubicBezTo>
                        <a:pt x="0" y="3777"/>
                        <a:pt x="-342" y="2275"/>
                        <a:pt x="375" y="1137"/>
                      </a:cubicBezTo>
                      <a:cubicBezTo>
                        <a:pt x="955" y="216"/>
                        <a:pt x="2048" y="-183"/>
                        <a:pt x="3049" y="7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6" name="Shape 4936"/>
        <p:cNvGrpSpPr/>
        <p:nvPr/>
      </p:nvGrpSpPr>
      <p:grpSpPr>
        <a:xfrm>
          <a:off x="0" y="0"/>
          <a:ext cx="0" cy="0"/>
          <a:chOff x="0" y="0"/>
          <a:chExt cx="0" cy="0"/>
        </a:xfrm>
      </p:grpSpPr>
      <p:pic>
        <p:nvPicPr>
          <p:cNvPr id="4937" name="Google Shape;4937;p37"/>
          <p:cNvPicPr preferRelativeResize="0"/>
          <p:nvPr>
            <p:ph idx="2" type="pic"/>
          </p:nvPr>
        </p:nvPicPr>
        <p:blipFill rotWithShape="1">
          <a:blip r:embed="rId3">
            <a:alphaModFix/>
          </a:blip>
          <a:srcRect b="3480" l="0" r="0" t="3470"/>
          <a:stretch/>
        </p:blipFill>
        <p:spPr>
          <a:xfrm>
            <a:off x="0" y="0"/>
            <a:ext cx="9144003" cy="5143503"/>
          </a:xfrm>
          <a:prstGeom prst="rect">
            <a:avLst/>
          </a:prstGeom>
        </p:spPr>
      </p:pic>
      <p:sp>
        <p:nvSpPr>
          <p:cNvPr id="4938" name="Google Shape;4938;p37"/>
          <p:cNvSpPr txBox="1"/>
          <p:nvPr>
            <p:ph type="title"/>
          </p:nvPr>
        </p:nvSpPr>
        <p:spPr>
          <a:xfrm>
            <a:off x="4956175" y="3452800"/>
            <a:ext cx="3474600" cy="115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t>
            </a:r>
            <a:r>
              <a:rPr lang="en">
                <a:solidFill>
                  <a:schemeClr val="dk2"/>
                </a:solidFill>
              </a:rPr>
              <a:t>a thousand words</a:t>
            </a:r>
            <a:endParaRPr>
              <a:solidFill>
                <a:schemeClr val="dk2"/>
              </a:solidFill>
            </a:endParaRPr>
          </a:p>
        </p:txBody>
      </p:sp>
      <p:grpSp>
        <p:nvGrpSpPr>
          <p:cNvPr id="4939" name="Google Shape;4939;p37"/>
          <p:cNvGrpSpPr/>
          <p:nvPr/>
        </p:nvGrpSpPr>
        <p:grpSpPr>
          <a:xfrm>
            <a:off x="5271830" y="-1146230"/>
            <a:ext cx="4101432" cy="3773349"/>
            <a:chOff x="5271830" y="-1146230"/>
            <a:chExt cx="4101432" cy="3773349"/>
          </a:xfrm>
        </p:grpSpPr>
        <p:grpSp>
          <p:nvGrpSpPr>
            <p:cNvPr id="4940" name="Google Shape;4940;p37"/>
            <p:cNvGrpSpPr/>
            <p:nvPr/>
          </p:nvGrpSpPr>
          <p:grpSpPr>
            <a:xfrm flipH="1">
              <a:off x="7488299" y="329610"/>
              <a:ext cx="1884963" cy="2297508"/>
              <a:chOff x="2873160" y="2980080"/>
              <a:chExt cx="893051" cy="1088505"/>
            </a:xfrm>
          </p:grpSpPr>
          <p:sp>
            <p:nvSpPr>
              <p:cNvPr id="4941" name="Google Shape;4941;p37"/>
              <p:cNvSpPr/>
              <p:nvPr/>
            </p:nvSpPr>
            <p:spPr>
              <a:xfrm>
                <a:off x="2985480" y="3080520"/>
                <a:ext cx="180587" cy="489444"/>
              </a:xfrm>
              <a:custGeom>
                <a:rect b="b" l="l" r="r" t="t"/>
                <a:pathLst>
                  <a:path extrusionOk="0" h="493143" w="209985">
                    <a:moveTo>
                      <a:pt x="172419" y="448272"/>
                    </a:moveTo>
                    <a:cubicBezTo>
                      <a:pt x="169711" y="461450"/>
                      <a:pt x="165694" y="475561"/>
                      <a:pt x="154894" y="483584"/>
                    </a:cubicBezTo>
                    <a:cubicBezTo>
                      <a:pt x="142012" y="493143"/>
                      <a:pt x="123041" y="490492"/>
                      <a:pt x="109908" y="481262"/>
                    </a:cubicBezTo>
                    <a:cubicBezTo>
                      <a:pt x="96787" y="472033"/>
                      <a:pt x="88366" y="457603"/>
                      <a:pt x="81276" y="443219"/>
                    </a:cubicBezTo>
                    <a:cubicBezTo>
                      <a:pt x="17172" y="307136"/>
                      <a:pt x="22760" y="146109"/>
                      <a:pt x="0" y="0"/>
                    </a:cubicBezTo>
                    <a:cubicBezTo>
                      <a:pt x="116463" y="127866"/>
                      <a:pt x="209985" y="265417"/>
                      <a:pt x="172419" y="4482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7"/>
              <p:cNvSpPr/>
              <p:nvPr/>
            </p:nvSpPr>
            <p:spPr>
              <a:xfrm>
                <a:off x="3024360" y="3123360"/>
                <a:ext cx="98039" cy="393157"/>
              </a:xfrm>
              <a:custGeom>
                <a:rect b="b" l="l" r="r" t="t"/>
                <a:pathLst>
                  <a:path extrusionOk="0" h="396128" w="99280">
                    <a:moveTo>
                      <a:pt x="90806" y="389750"/>
                    </a:moveTo>
                    <a:cubicBezTo>
                      <a:pt x="73520" y="260416"/>
                      <a:pt x="26247" y="131617"/>
                      <a:pt x="73" y="4092"/>
                    </a:cubicBezTo>
                    <a:cubicBezTo>
                      <a:pt x="-724" y="200"/>
                      <a:pt x="5228" y="-1746"/>
                      <a:pt x="6753" y="2044"/>
                    </a:cubicBezTo>
                    <a:cubicBezTo>
                      <a:pt x="33314" y="63143"/>
                      <a:pt x="47744" y="128282"/>
                      <a:pt x="61298" y="193183"/>
                    </a:cubicBezTo>
                    <a:cubicBezTo>
                      <a:pt x="74214" y="258254"/>
                      <a:pt x="85981" y="323405"/>
                      <a:pt x="97702" y="388601"/>
                    </a:cubicBezTo>
                    <a:cubicBezTo>
                      <a:pt x="98556" y="392994"/>
                      <a:pt x="91455" y="394382"/>
                      <a:pt x="90806" y="389750"/>
                    </a:cubicBezTo>
                    <a:lnTo>
                      <a:pt x="90806" y="3897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7"/>
              <p:cNvSpPr/>
              <p:nvPr/>
            </p:nvSpPr>
            <p:spPr>
              <a:xfrm>
                <a:off x="3049200" y="3145320"/>
                <a:ext cx="419837" cy="288429"/>
              </a:xfrm>
              <a:custGeom>
                <a:rect b="b" l="l" r="r" t="t"/>
                <a:pathLst>
                  <a:path extrusionOk="0" h="292080" w="424078">
                    <a:moveTo>
                      <a:pt x="371195" y="284092"/>
                    </a:moveTo>
                    <a:cubicBezTo>
                      <a:pt x="384418" y="288507"/>
                      <a:pt x="400305" y="292080"/>
                      <a:pt x="411195" y="283386"/>
                    </a:cubicBezTo>
                    <a:cubicBezTo>
                      <a:pt x="424078" y="273098"/>
                      <a:pt x="421255" y="252705"/>
                      <a:pt x="414462" y="237684"/>
                    </a:cubicBezTo>
                    <a:cubicBezTo>
                      <a:pt x="390632" y="184949"/>
                      <a:pt x="336872" y="153187"/>
                      <a:pt x="285480" y="126580"/>
                    </a:cubicBezTo>
                    <a:cubicBezTo>
                      <a:pt x="192983" y="78693"/>
                      <a:pt x="97595" y="36393"/>
                      <a:pt x="0" y="0"/>
                    </a:cubicBezTo>
                    <a:cubicBezTo>
                      <a:pt x="25742" y="9559"/>
                      <a:pt x="61543" y="66494"/>
                      <a:pt x="79797" y="87570"/>
                    </a:cubicBezTo>
                    <a:cubicBezTo>
                      <a:pt x="104799" y="116452"/>
                      <a:pt x="130427" y="143275"/>
                      <a:pt x="160197" y="167605"/>
                    </a:cubicBezTo>
                    <a:cubicBezTo>
                      <a:pt x="222730" y="218713"/>
                      <a:pt x="294550" y="258532"/>
                      <a:pt x="371183" y="2840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7"/>
              <p:cNvSpPr/>
              <p:nvPr/>
            </p:nvSpPr>
            <p:spPr>
              <a:xfrm>
                <a:off x="2873160" y="2980080"/>
                <a:ext cx="580949" cy="844124"/>
              </a:xfrm>
              <a:custGeom>
                <a:rect b="b" l="l" r="r" t="t"/>
                <a:pathLst>
                  <a:path extrusionOk="0" h="852651" w="588303">
                    <a:moveTo>
                      <a:pt x="565050" y="837728"/>
                    </a:moveTo>
                    <a:cubicBezTo>
                      <a:pt x="464086" y="503894"/>
                      <a:pt x="245794" y="253954"/>
                      <a:pt x="2329" y="14245"/>
                    </a:cubicBezTo>
                    <a:cubicBezTo>
                      <a:pt x="-4306" y="7712"/>
                      <a:pt x="4514" y="-4146"/>
                      <a:pt x="12787" y="1465"/>
                    </a:cubicBezTo>
                    <a:cubicBezTo>
                      <a:pt x="227119" y="144557"/>
                      <a:pt x="374479" y="367880"/>
                      <a:pt x="485036" y="596368"/>
                    </a:cubicBezTo>
                    <a:cubicBezTo>
                      <a:pt x="521828" y="673070"/>
                      <a:pt x="553305" y="752138"/>
                      <a:pt x="580754" y="832618"/>
                    </a:cubicBezTo>
                    <a:cubicBezTo>
                      <a:pt x="583997" y="842667"/>
                      <a:pt x="568691" y="848505"/>
                      <a:pt x="565050" y="837716"/>
                    </a:cubicBezTo>
                    <a:lnTo>
                      <a:pt x="565050" y="8377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7"/>
              <p:cNvSpPr/>
              <p:nvPr/>
            </p:nvSpPr>
            <p:spPr>
              <a:xfrm>
                <a:off x="3015000" y="3494160"/>
                <a:ext cx="751211" cy="574425"/>
              </a:xfrm>
              <a:custGeom>
                <a:rect b="b" l="l" r="r" t="t"/>
                <a:pathLst>
                  <a:path extrusionOk="0" h="578766" w="754986">
                    <a:moveTo>
                      <a:pt x="518591" y="412504"/>
                    </a:moveTo>
                    <a:cubicBezTo>
                      <a:pt x="615196" y="342904"/>
                      <a:pt x="694082" y="248927"/>
                      <a:pt x="745896" y="141727"/>
                    </a:cubicBezTo>
                    <a:cubicBezTo>
                      <a:pt x="750129" y="132964"/>
                      <a:pt x="754237" y="122802"/>
                      <a:pt x="750505" y="113823"/>
                    </a:cubicBezTo>
                    <a:cubicBezTo>
                      <a:pt x="746237" y="103559"/>
                      <a:pt x="732922" y="99598"/>
                      <a:pt x="722145" y="102341"/>
                    </a:cubicBezTo>
                    <a:cubicBezTo>
                      <a:pt x="711369" y="105083"/>
                      <a:pt x="702629" y="112765"/>
                      <a:pt x="694526" y="120401"/>
                    </a:cubicBezTo>
                    <a:cubicBezTo>
                      <a:pt x="638263" y="173421"/>
                      <a:pt x="590945" y="235897"/>
                      <a:pt x="555132" y="304405"/>
                    </a:cubicBezTo>
                    <a:cubicBezTo>
                      <a:pt x="592811" y="218087"/>
                      <a:pt x="612169" y="123826"/>
                      <a:pt x="611566" y="29645"/>
                    </a:cubicBezTo>
                    <a:cubicBezTo>
                      <a:pt x="611509" y="20199"/>
                      <a:pt x="610632" y="9457"/>
                      <a:pt x="603235" y="3596"/>
                    </a:cubicBezTo>
                    <a:cubicBezTo>
                      <a:pt x="595759" y="-2321"/>
                      <a:pt x="584299" y="-398"/>
                      <a:pt x="576777" y="5462"/>
                    </a:cubicBezTo>
                    <a:cubicBezTo>
                      <a:pt x="569255" y="11312"/>
                      <a:pt x="564771" y="20165"/>
                      <a:pt x="560674" y="28769"/>
                    </a:cubicBezTo>
                    <a:cubicBezTo>
                      <a:pt x="517509" y="119445"/>
                      <a:pt x="489970" y="217530"/>
                      <a:pt x="479637" y="317424"/>
                    </a:cubicBezTo>
                    <a:cubicBezTo>
                      <a:pt x="481742" y="236648"/>
                      <a:pt x="476974" y="155690"/>
                      <a:pt x="465389" y="75723"/>
                    </a:cubicBezTo>
                    <a:cubicBezTo>
                      <a:pt x="462145" y="53293"/>
                      <a:pt x="457571" y="29361"/>
                      <a:pt x="441457" y="13428"/>
                    </a:cubicBezTo>
                    <a:cubicBezTo>
                      <a:pt x="438634" y="10640"/>
                      <a:pt x="435277" y="8057"/>
                      <a:pt x="431340" y="7625"/>
                    </a:cubicBezTo>
                    <a:cubicBezTo>
                      <a:pt x="427493" y="7203"/>
                      <a:pt x="423727" y="8899"/>
                      <a:pt x="420403" y="10902"/>
                    </a:cubicBezTo>
                    <a:cubicBezTo>
                      <a:pt x="388244" y="30259"/>
                      <a:pt x="383430" y="74369"/>
                      <a:pt x="384579" y="111877"/>
                    </a:cubicBezTo>
                    <a:cubicBezTo>
                      <a:pt x="386935" y="189057"/>
                      <a:pt x="399498" y="265918"/>
                      <a:pt x="421837" y="339831"/>
                    </a:cubicBezTo>
                    <a:cubicBezTo>
                      <a:pt x="397814" y="242793"/>
                      <a:pt x="346843" y="143696"/>
                      <a:pt x="291593" y="60383"/>
                    </a:cubicBezTo>
                    <a:cubicBezTo>
                      <a:pt x="285607" y="51347"/>
                      <a:pt x="276696" y="41264"/>
                      <a:pt x="266136" y="43677"/>
                    </a:cubicBezTo>
                    <a:cubicBezTo>
                      <a:pt x="253777" y="46499"/>
                      <a:pt x="251671" y="63091"/>
                      <a:pt x="252969" y="75700"/>
                    </a:cubicBezTo>
                    <a:cubicBezTo>
                      <a:pt x="263734" y="179714"/>
                      <a:pt x="321169" y="273098"/>
                      <a:pt x="386377" y="354853"/>
                    </a:cubicBezTo>
                    <a:cubicBezTo>
                      <a:pt x="321682" y="286425"/>
                      <a:pt x="243205" y="231288"/>
                      <a:pt x="160938" y="185449"/>
                    </a:cubicBezTo>
                    <a:cubicBezTo>
                      <a:pt x="150753" y="179771"/>
                      <a:pt x="138827" y="174138"/>
                      <a:pt x="127891" y="178178"/>
                    </a:cubicBezTo>
                    <a:cubicBezTo>
                      <a:pt x="115304" y="182821"/>
                      <a:pt x="110217" y="198991"/>
                      <a:pt x="113609" y="211976"/>
                    </a:cubicBezTo>
                    <a:cubicBezTo>
                      <a:pt x="117000" y="224961"/>
                      <a:pt x="126582" y="235305"/>
                      <a:pt x="136141" y="244728"/>
                    </a:cubicBezTo>
                    <a:cubicBezTo>
                      <a:pt x="200666" y="308342"/>
                      <a:pt x="278881" y="355979"/>
                      <a:pt x="356322" y="403013"/>
                    </a:cubicBezTo>
                    <a:cubicBezTo>
                      <a:pt x="278608" y="368076"/>
                      <a:pt x="198413" y="338647"/>
                      <a:pt x="116545" y="315045"/>
                    </a:cubicBezTo>
                    <a:cubicBezTo>
                      <a:pt x="94615" y="308718"/>
                      <a:pt x="71742" y="302766"/>
                      <a:pt x="49220" y="306453"/>
                    </a:cubicBezTo>
                    <a:cubicBezTo>
                      <a:pt x="40014" y="307956"/>
                      <a:pt x="29681" y="312564"/>
                      <a:pt x="27871" y="321714"/>
                    </a:cubicBezTo>
                    <a:cubicBezTo>
                      <a:pt x="26779" y="327245"/>
                      <a:pt x="29214" y="332832"/>
                      <a:pt x="32002" y="337737"/>
                    </a:cubicBezTo>
                    <a:cubicBezTo>
                      <a:pt x="53795" y="375997"/>
                      <a:pt x="97381" y="395309"/>
                      <a:pt x="138064" y="412140"/>
                    </a:cubicBezTo>
                    <a:cubicBezTo>
                      <a:pt x="188831" y="433148"/>
                      <a:pt x="239597" y="454144"/>
                      <a:pt x="290364" y="475151"/>
                    </a:cubicBezTo>
                    <a:cubicBezTo>
                      <a:pt x="199005" y="461928"/>
                      <a:pt x="103799" y="476562"/>
                      <a:pt x="20622" y="516620"/>
                    </a:cubicBezTo>
                    <a:cubicBezTo>
                      <a:pt x="11518" y="521002"/>
                      <a:pt x="1458" y="527169"/>
                      <a:pt x="138" y="537184"/>
                    </a:cubicBezTo>
                    <a:cubicBezTo>
                      <a:pt x="-749" y="543887"/>
                      <a:pt x="2756" y="550476"/>
                      <a:pt x="7262" y="555517"/>
                    </a:cubicBezTo>
                    <a:cubicBezTo>
                      <a:pt x="25425" y="575876"/>
                      <a:pt x="56652" y="576445"/>
                      <a:pt x="83838" y="574146"/>
                    </a:cubicBezTo>
                    <a:cubicBezTo>
                      <a:pt x="244206" y="560558"/>
                      <a:pt x="388016" y="506594"/>
                      <a:pt x="518591" y="41251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6" name="Google Shape;4946;p37"/>
              <p:cNvGrpSpPr/>
              <p:nvPr/>
            </p:nvGrpSpPr>
            <p:grpSpPr>
              <a:xfrm>
                <a:off x="3041280" y="3534840"/>
                <a:ext cx="694645" cy="515195"/>
                <a:chOff x="3041280" y="3534840"/>
                <a:chExt cx="694645" cy="515195"/>
              </a:xfrm>
            </p:grpSpPr>
            <p:sp>
              <p:nvSpPr>
                <p:cNvPr id="4947" name="Google Shape;4947;p37"/>
                <p:cNvSpPr/>
                <p:nvPr/>
              </p:nvSpPr>
              <p:spPr>
                <a:xfrm>
                  <a:off x="3519360" y="3621240"/>
                  <a:ext cx="216565" cy="285384"/>
                </a:xfrm>
                <a:custGeom>
                  <a:rect b="b" l="l" r="r" t="t"/>
                  <a:pathLst>
                    <a:path extrusionOk="0" h="288996" w="219863">
                      <a:moveTo>
                        <a:pt x="1193" y="278918"/>
                      </a:moveTo>
                      <a:cubicBezTo>
                        <a:pt x="90151" y="202023"/>
                        <a:pt x="147006" y="99000"/>
                        <a:pt x="209869" y="1495"/>
                      </a:cubicBezTo>
                      <a:cubicBezTo>
                        <a:pt x="211997" y="-1816"/>
                        <a:pt x="217551" y="881"/>
                        <a:pt x="216117" y="4636"/>
                      </a:cubicBezTo>
                      <a:cubicBezTo>
                        <a:pt x="174546" y="115341"/>
                        <a:pt x="88512" y="202444"/>
                        <a:pt x="5939" y="284051"/>
                      </a:cubicBezTo>
                      <a:cubicBezTo>
                        <a:pt x="2707" y="287180"/>
                        <a:pt x="-2312" y="282003"/>
                        <a:pt x="1193" y="278918"/>
                      </a:cubicBezTo>
                      <a:lnTo>
                        <a:pt x="1193" y="2789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7"/>
                <p:cNvSpPr/>
                <p:nvPr/>
              </p:nvSpPr>
              <p:spPr>
                <a:xfrm>
                  <a:off x="3433680" y="3540240"/>
                  <a:ext cx="57890" cy="376614"/>
                </a:xfrm>
                <a:custGeom>
                  <a:rect b="b" l="l" r="r" t="t"/>
                  <a:pathLst>
                    <a:path extrusionOk="0" h="397482" w="65412">
                      <a:moveTo>
                        <a:pt x="51027" y="373733"/>
                      </a:moveTo>
                      <a:cubicBezTo>
                        <a:pt x="33092" y="282010"/>
                        <a:pt x="12847" y="190242"/>
                        <a:pt x="3538" y="97039"/>
                      </a:cubicBezTo>
                      <a:cubicBezTo>
                        <a:pt x="2798" y="89631"/>
                        <a:pt x="-6488" y="-19151"/>
                        <a:pt x="8397" y="2960"/>
                      </a:cubicBezTo>
                      <a:cubicBezTo>
                        <a:pt x="13985" y="33789"/>
                        <a:pt x="17046" y="64617"/>
                        <a:pt x="19822" y="95525"/>
                      </a:cubicBezTo>
                      <a:cubicBezTo>
                        <a:pt x="27606" y="185553"/>
                        <a:pt x="36574" y="284696"/>
                        <a:pt x="57843" y="372254"/>
                      </a:cubicBezTo>
                      <a:cubicBezTo>
                        <a:pt x="58924" y="376613"/>
                        <a:pt x="51880" y="378331"/>
                        <a:pt x="51015" y="373733"/>
                      </a:cubicBezTo>
                      <a:lnTo>
                        <a:pt x="51015" y="3737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7"/>
                <p:cNvSpPr/>
                <p:nvPr/>
              </p:nvSpPr>
              <p:spPr>
                <a:xfrm>
                  <a:off x="3291480" y="3565080"/>
                  <a:ext cx="177040" cy="360688"/>
                </a:xfrm>
                <a:custGeom>
                  <a:rect b="b" l="l" r="r" t="t"/>
                  <a:pathLst>
                    <a:path extrusionOk="0" h="365254" w="179736">
                      <a:moveTo>
                        <a:pt x="170189" y="358891"/>
                      </a:moveTo>
                      <a:cubicBezTo>
                        <a:pt x="146962" y="297587"/>
                        <a:pt x="110477" y="242416"/>
                        <a:pt x="81504" y="183615"/>
                      </a:cubicBezTo>
                      <a:cubicBezTo>
                        <a:pt x="52303" y="124724"/>
                        <a:pt x="25070" y="65661"/>
                        <a:pt x="284" y="4823"/>
                      </a:cubicBezTo>
                      <a:cubicBezTo>
                        <a:pt x="-1297" y="1170"/>
                        <a:pt x="4131" y="-1936"/>
                        <a:pt x="6407" y="1466"/>
                      </a:cubicBezTo>
                      <a:cubicBezTo>
                        <a:pt x="44576" y="55533"/>
                        <a:pt x="66744" y="118259"/>
                        <a:pt x="92804" y="178369"/>
                      </a:cubicBezTo>
                      <a:cubicBezTo>
                        <a:pt x="117647" y="239116"/>
                        <a:pt x="151742" y="295481"/>
                        <a:pt x="176687" y="356364"/>
                      </a:cubicBezTo>
                      <a:cubicBezTo>
                        <a:pt x="178439" y="360507"/>
                        <a:pt x="171759" y="363318"/>
                        <a:pt x="170177" y="358902"/>
                      </a:cubicBezTo>
                      <a:lnTo>
                        <a:pt x="170177" y="35890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7"/>
                <p:cNvSpPr/>
                <p:nvPr/>
              </p:nvSpPr>
              <p:spPr>
                <a:xfrm>
                  <a:off x="3150720" y="3714480"/>
                  <a:ext cx="305421" cy="221216"/>
                </a:xfrm>
                <a:custGeom>
                  <a:rect b="b" l="l" r="r" t="t"/>
                  <a:pathLst>
                    <a:path extrusionOk="0" h="224585" w="309287">
                      <a:moveTo>
                        <a:pt x="299410" y="219976"/>
                      </a:moveTo>
                      <a:cubicBezTo>
                        <a:pt x="208506" y="137073"/>
                        <a:pt x="96390" y="83450"/>
                        <a:pt x="1207" y="6248"/>
                      </a:cubicBezTo>
                      <a:cubicBezTo>
                        <a:pt x="-1854" y="3755"/>
                        <a:pt x="1457" y="-1479"/>
                        <a:pt x="5031" y="398"/>
                      </a:cubicBezTo>
                      <a:cubicBezTo>
                        <a:pt x="60338" y="27642"/>
                        <a:pt x="110068" y="63888"/>
                        <a:pt x="159390" y="100497"/>
                      </a:cubicBezTo>
                      <a:cubicBezTo>
                        <a:pt x="208335" y="137642"/>
                        <a:pt x="256666" y="175458"/>
                        <a:pt x="303939" y="214662"/>
                      </a:cubicBezTo>
                      <a:cubicBezTo>
                        <a:pt x="307433" y="217484"/>
                        <a:pt x="302881" y="223106"/>
                        <a:pt x="299398" y="219976"/>
                      </a:cubicBezTo>
                      <a:lnTo>
                        <a:pt x="299398" y="21997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7"/>
                <p:cNvSpPr/>
                <p:nvPr/>
              </p:nvSpPr>
              <p:spPr>
                <a:xfrm>
                  <a:off x="3075480" y="3822120"/>
                  <a:ext cx="358064" cy="131184"/>
                </a:xfrm>
                <a:custGeom>
                  <a:rect b="b" l="l" r="r" t="t"/>
                  <a:pathLst>
                    <a:path extrusionOk="0" h="132509" w="360770">
                      <a:moveTo>
                        <a:pt x="353723" y="130642"/>
                      </a:moveTo>
                      <a:cubicBezTo>
                        <a:pt x="265813" y="99256"/>
                        <a:pt x="176377" y="72774"/>
                        <a:pt x="88181" y="42321"/>
                      </a:cubicBezTo>
                      <a:cubicBezTo>
                        <a:pt x="58878" y="31999"/>
                        <a:pt x="29870" y="20824"/>
                        <a:pt x="1932" y="6668"/>
                      </a:cubicBezTo>
                      <a:cubicBezTo>
                        <a:pt x="202" y="5791"/>
                        <a:pt x="-503" y="3675"/>
                        <a:pt x="384" y="1933"/>
                      </a:cubicBezTo>
                      <a:cubicBezTo>
                        <a:pt x="1124" y="477"/>
                        <a:pt x="2751" y="-251"/>
                        <a:pt x="4276" y="78"/>
                      </a:cubicBezTo>
                      <a:cubicBezTo>
                        <a:pt x="65239" y="13814"/>
                        <a:pt x="122788" y="37541"/>
                        <a:pt x="180838" y="59960"/>
                      </a:cubicBezTo>
                      <a:cubicBezTo>
                        <a:pt x="238512" y="82948"/>
                        <a:pt x="296596" y="105230"/>
                        <a:pt x="355760" y="123962"/>
                      </a:cubicBezTo>
                      <a:cubicBezTo>
                        <a:pt x="360267" y="125134"/>
                        <a:pt x="358367" y="132258"/>
                        <a:pt x="353723" y="130642"/>
                      </a:cubicBezTo>
                      <a:lnTo>
                        <a:pt x="353723" y="1306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7"/>
                <p:cNvSpPr/>
                <p:nvPr/>
              </p:nvSpPr>
              <p:spPr>
                <a:xfrm>
                  <a:off x="3041280" y="3966480"/>
                  <a:ext cx="380112" cy="83555"/>
                </a:xfrm>
                <a:custGeom>
                  <a:rect b="b" l="l" r="r" t="t"/>
                  <a:pathLst>
                    <a:path extrusionOk="0" h="84827" w="383952">
                      <a:moveTo>
                        <a:pt x="377489" y="6972"/>
                      </a:moveTo>
                      <a:cubicBezTo>
                        <a:pt x="322386" y="10113"/>
                        <a:pt x="244797" y="34432"/>
                        <a:pt x="190844" y="48407"/>
                      </a:cubicBezTo>
                      <a:cubicBezTo>
                        <a:pt x="129734" y="64123"/>
                        <a:pt x="67507" y="78530"/>
                        <a:pt x="4257" y="81591"/>
                      </a:cubicBezTo>
                      <a:cubicBezTo>
                        <a:pt x="-989" y="82001"/>
                        <a:pt x="-1638" y="73671"/>
                        <a:pt x="3722" y="73398"/>
                      </a:cubicBezTo>
                      <a:cubicBezTo>
                        <a:pt x="5725" y="73125"/>
                        <a:pt x="7466" y="75105"/>
                        <a:pt x="8798" y="76288"/>
                      </a:cubicBezTo>
                      <a:cubicBezTo>
                        <a:pt x="9230" y="76675"/>
                        <a:pt x="9867" y="77199"/>
                        <a:pt x="10220" y="78644"/>
                      </a:cubicBezTo>
                      <a:cubicBezTo>
                        <a:pt x="10505" y="82900"/>
                        <a:pt x="6522" y="84414"/>
                        <a:pt x="3335" y="83002"/>
                      </a:cubicBezTo>
                      <a:cubicBezTo>
                        <a:pt x="1" y="81523"/>
                        <a:pt x="570" y="76072"/>
                        <a:pt x="3176" y="74536"/>
                      </a:cubicBezTo>
                      <a:cubicBezTo>
                        <a:pt x="4849" y="72988"/>
                        <a:pt x="10027" y="72112"/>
                        <a:pt x="12087" y="71486"/>
                      </a:cubicBezTo>
                      <a:cubicBezTo>
                        <a:pt x="19222" y="69460"/>
                        <a:pt x="39547" y="64874"/>
                        <a:pt x="47092" y="63167"/>
                      </a:cubicBezTo>
                      <a:cubicBezTo>
                        <a:pt x="120277" y="47998"/>
                        <a:pt x="209314" y="33636"/>
                        <a:pt x="281908" y="16407"/>
                      </a:cubicBezTo>
                      <a:cubicBezTo>
                        <a:pt x="313191" y="9453"/>
                        <a:pt x="344794" y="3365"/>
                        <a:pt x="376863" y="19"/>
                      </a:cubicBezTo>
                      <a:cubicBezTo>
                        <a:pt x="381210" y="-413"/>
                        <a:pt x="382314" y="6585"/>
                        <a:pt x="377466" y="6984"/>
                      </a:cubicBezTo>
                      <a:lnTo>
                        <a:pt x="377466" y="698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7"/>
                <p:cNvSpPr/>
                <p:nvPr/>
              </p:nvSpPr>
              <p:spPr>
                <a:xfrm>
                  <a:off x="3499200" y="3534840"/>
                  <a:ext cx="105581" cy="371605"/>
                </a:xfrm>
                <a:custGeom>
                  <a:rect b="b" l="l" r="r" t="t"/>
                  <a:pathLst>
                    <a:path extrusionOk="0" h="375359" w="107189">
                      <a:moveTo>
                        <a:pt x="199" y="367559"/>
                      </a:moveTo>
                      <a:cubicBezTo>
                        <a:pt x="39847" y="247591"/>
                        <a:pt x="60388" y="122626"/>
                        <a:pt x="98648" y="2316"/>
                      </a:cubicBezTo>
                      <a:cubicBezTo>
                        <a:pt x="99820" y="-1473"/>
                        <a:pt x="105931" y="-335"/>
                        <a:pt x="105498" y="3716"/>
                      </a:cubicBezTo>
                      <a:cubicBezTo>
                        <a:pt x="99990" y="67137"/>
                        <a:pt x="80713" y="127861"/>
                        <a:pt x="62300" y="188380"/>
                      </a:cubicBezTo>
                      <a:cubicBezTo>
                        <a:pt x="43170" y="248638"/>
                        <a:pt x="24108" y="308827"/>
                        <a:pt x="6890" y="369562"/>
                      </a:cubicBezTo>
                      <a:cubicBezTo>
                        <a:pt x="5730" y="373886"/>
                        <a:pt x="-1258" y="372009"/>
                        <a:pt x="199" y="367571"/>
                      </a:cubicBezTo>
                      <a:lnTo>
                        <a:pt x="199" y="3675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4" name="Google Shape;4954;p37"/>
              <p:cNvSpPr/>
              <p:nvPr/>
            </p:nvSpPr>
            <p:spPr>
              <a:xfrm>
                <a:off x="3408840" y="3892320"/>
                <a:ext cx="135498" cy="96512"/>
              </a:xfrm>
              <a:custGeom>
                <a:rect b="b" l="l" r="r" t="t"/>
                <a:pathLst>
                  <a:path extrusionOk="0" h="109362" w="146484">
                    <a:moveTo>
                      <a:pt x="134113" y="3595"/>
                    </a:moveTo>
                    <a:cubicBezTo>
                      <a:pt x="127364" y="-6476"/>
                      <a:pt x="92120" y="5336"/>
                      <a:pt x="55397" y="29974"/>
                    </a:cubicBezTo>
                    <a:cubicBezTo>
                      <a:pt x="18673" y="54612"/>
                      <a:pt x="-5623" y="82744"/>
                      <a:pt x="1125" y="92815"/>
                    </a:cubicBezTo>
                    <a:cubicBezTo>
                      <a:pt x="7874" y="102886"/>
                      <a:pt x="43118" y="91074"/>
                      <a:pt x="79841" y="66436"/>
                    </a:cubicBezTo>
                    <a:cubicBezTo>
                      <a:pt x="116565" y="41798"/>
                      <a:pt x="140861" y="13667"/>
                      <a:pt x="134113" y="35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7"/>
              <p:cNvSpPr/>
              <p:nvPr/>
            </p:nvSpPr>
            <p:spPr>
              <a:xfrm>
                <a:off x="3089520" y="3197880"/>
                <a:ext cx="331478" cy="181536"/>
              </a:xfrm>
              <a:custGeom>
                <a:rect b="b" l="l" r="r" t="t"/>
                <a:pathLst>
                  <a:path extrusionOk="0" h="205706" w="365265">
                    <a:moveTo>
                      <a:pt x="326254" y="180780"/>
                    </a:moveTo>
                    <a:cubicBezTo>
                      <a:pt x="245934" y="135203"/>
                      <a:pt x="161858" y="96613"/>
                      <a:pt x="80320" y="53312"/>
                    </a:cubicBezTo>
                    <a:cubicBezTo>
                      <a:pt x="-31694" y="-6217"/>
                      <a:pt x="-24183" y="-22593"/>
                      <a:pt x="88092" y="38916"/>
                    </a:cubicBezTo>
                    <a:cubicBezTo>
                      <a:pt x="169027" y="83333"/>
                      <a:pt x="247402" y="132472"/>
                      <a:pt x="329566" y="174635"/>
                    </a:cubicBezTo>
                    <a:cubicBezTo>
                      <a:pt x="333571" y="176660"/>
                      <a:pt x="330294" y="183113"/>
                      <a:pt x="326243" y="180780"/>
                    </a:cubicBezTo>
                    <a:lnTo>
                      <a:pt x="326243" y="1807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37"/>
            <p:cNvGrpSpPr/>
            <p:nvPr/>
          </p:nvGrpSpPr>
          <p:grpSpPr>
            <a:xfrm flipH="1" rot="9742392">
              <a:off x="5592378" y="-830132"/>
              <a:ext cx="2475492" cy="2500934"/>
              <a:chOff x="6232172" y="2929780"/>
              <a:chExt cx="2475619" cy="2501063"/>
            </a:xfrm>
          </p:grpSpPr>
          <p:grpSp>
            <p:nvGrpSpPr>
              <p:cNvPr id="4957" name="Google Shape;4957;p37"/>
              <p:cNvGrpSpPr/>
              <p:nvPr/>
            </p:nvGrpSpPr>
            <p:grpSpPr>
              <a:xfrm flipH="1">
                <a:off x="7709349" y="3836403"/>
                <a:ext cx="998442" cy="936099"/>
                <a:chOff x="7853400" y="3861360"/>
                <a:chExt cx="725033" cy="679761"/>
              </a:xfrm>
            </p:grpSpPr>
            <p:sp>
              <p:nvSpPr>
                <p:cNvPr id="4958" name="Google Shape;4958;p37"/>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7"/>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7"/>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7"/>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7"/>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7"/>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7"/>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7"/>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7"/>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7"/>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7"/>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7"/>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7"/>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7"/>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7"/>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3" name="Google Shape;4973;p37"/>
                <p:cNvGrpSpPr/>
                <p:nvPr/>
              </p:nvGrpSpPr>
              <p:grpSpPr>
                <a:xfrm>
                  <a:off x="8168760" y="4152600"/>
                  <a:ext cx="97197" cy="101167"/>
                  <a:chOff x="8168760" y="4152600"/>
                  <a:chExt cx="97197" cy="101167"/>
                </a:xfrm>
              </p:grpSpPr>
              <p:sp>
                <p:nvSpPr>
                  <p:cNvPr id="4974" name="Google Shape;4974;p37"/>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7"/>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7"/>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7"/>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7"/>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7"/>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7"/>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7"/>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7"/>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7"/>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7"/>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7"/>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7"/>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7"/>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8" name="Google Shape;4988;p37"/>
              <p:cNvGrpSpPr/>
              <p:nvPr/>
            </p:nvGrpSpPr>
            <p:grpSpPr>
              <a:xfrm flipH="1" rot="10800000">
                <a:off x="7223306" y="2929780"/>
                <a:ext cx="1133049" cy="830360"/>
                <a:chOff x="8589600" y="3435480"/>
                <a:chExt cx="822779" cy="602978"/>
              </a:xfrm>
            </p:grpSpPr>
            <p:sp>
              <p:nvSpPr>
                <p:cNvPr id="4989" name="Google Shape;4989;p37"/>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7"/>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7"/>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7"/>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7"/>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7"/>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7"/>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7"/>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7"/>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7"/>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7"/>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7"/>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1" name="Google Shape;5001;p37"/>
              <p:cNvSpPr/>
              <p:nvPr/>
            </p:nvSpPr>
            <p:spPr>
              <a:xfrm flipH="1">
                <a:off x="8304862" y="328308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002" name="Google Shape;5002;p37"/>
              <p:cNvSpPr/>
              <p:nvPr/>
            </p:nvSpPr>
            <p:spPr>
              <a:xfrm flipH="1">
                <a:off x="7516041" y="38650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003" name="Google Shape;5003;p37"/>
              <p:cNvSpPr/>
              <p:nvPr/>
            </p:nvSpPr>
            <p:spPr>
              <a:xfrm flipH="1">
                <a:off x="7638491" y="40219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5004" name="Google Shape;5004;p37"/>
              <p:cNvGrpSpPr/>
              <p:nvPr/>
            </p:nvGrpSpPr>
            <p:grpSpPr>
              <a:xfrm flipH="1">
                <a:off x="6232172" y="3886474"/>
                <a:ext cx="1634770" cy="1544370"/>
                <a:chOff x="1966680" y="4295520"/>
                <a:chExt cx="1185475" cy="1119920"/>
              </a:xfrm>
            </p:grpSpPr>
            <p:sp>
              <p:nvSpPr>
                <p:cNvPr id="5005" name="Google Shape;5005;p37"/>
                <p:cNvSpPr/>
                <p:nvPr/>
              </p:nvSpPr>
              <p:spPr>
                <a:xfrm>
                  <a:off x="2154600" y="4931640"/>
                  <a:ext cx="781798" cy="191309"/>
                </a:xfrm>
                <a:custGeom>
                  <a:rect b="b" l="l" r="r" t="t"/>
                  <a:pathLst>
                    <a:path extrusionOk="0" h="203520" w="781798">
                      <a:moveTo>
                        <a:pt x="781798" y="90555"/>
                      </a:moveTo>
                      <a:cubicBezTo>
                        <a:pt x="663992" y="152087"/>
                        <a:pt x="530845" y="179684"/>
                        <a:pt x="398199" y="188082"/>
                      </a:cubicBezTo>
                      <a:cubicBezTo>
                        <a:pt x="265553" y="196480"/>
                        <a:pt x="132521" y="186352"/>
                        <a:pt x="0" y="176235"/>
                      </a:cubicBezTo>
                      <a:cubicBezTo>
                        <a:pt x="6191" y="176713"/>
                        <a:pt x="55739" y="117457"/>
                        <a:pt x="63250" y="110345"/>
                      </a:cubicBezTo>
                      <a:cubicBezTo>
                        <a:pt x="77441" y="96928"/>
                        <a:pt x="90608" y="79960"/>
                        <a:pt x="106233" y="68250"/>
                      </a:cubicBezTo>
                      <a:cubicBezTo>
                        <a:pt x="146905" y="37774"/>
                        <a:pt x="210451" y="26087"/>
                        <a:pt x="259272" y="16027"/>
                      </a:cubicBezTo>
                      <a:cubicBezTo>
                        <a:pt x="371274" y="-7040"/>
                        <a:pt x="488352" y="-5151"/>
                        <a:pt x="599581" y="21330"/>
                      </a:cubicBezTo>
                      <a:cubicBezTo>
                        <a:pt x="662956" y="36420"/>
                        <a:pt x="724454" y="59544"/>
                        <a:pt x="781775" y="905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7"/>
                <p:cNvSpPr/>
                <p:nvPr/>
              </p:nvSpPr>
              <p:spPr>
                <a:xfrm>
                  <a:off x="2191320" y="4471200"/>
                  <a:ext cx="180890" cy="573304"/>
                </a:xfrm>
                <a:custGeom>
                  <a:rect b="b" l="l" r="r" t="t"/>
                  <a:pathLst>
                    <a:path extrusionOk="0" h="573304" w="197694">
                      <a:moveTo>
                        <a:pt x="154769" y="0"/>
                      </a:moveTo>
                      <a:cubicBezTo>
                        <a:pt x="84213" y="73959"/>
                        <a:pt x="38727" y="169893"/>
                        <a:pt x="17708" y="269924"/>
                      </a:cubicBezTo>
                      <a:cubicBezTo>
                        <a:pt x="-2230" y="363479"/>
                        <a:pt x="-9206" y="480432"/>
                        <a:pt x="17435" y="573304"/>
                      </a:cubicBezTo>
                      <a:cubicBezTo>
                        <a:pt x="138405" y="479043"/>
                        <a:pt x="188488" y="284240"/>
                        <a:pt x="180284" y="138313"/>
                      </a:cubicBezTo>
                      <a:cubicBezTo>
                        <a:pt x="177643" y="91382"/>
                        <a:pt x="169222" y="44746"/>
                        <a:pt x="1547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7"/>
                <p:cNvSpPr/>
                <p:nvPr/>
              </p:nvSpPr>
              <p:spPr>
                <a:xfrm>
                  <a:off x="1966680" y="4808880"/>
                  <a:ext cx="511472" cy="606560"/>
                </a:xfrm>
                <a:custGeom>
                  <a:rect b="b" l="l" r="r" t="t"/>
                  <a:pathLst>
                    <a:path extrusionOk="0" h="614238" w="519261">
                      <a:moveTo>
                        <a:pt x="506149" y="20480"/>
                      </a:moveTo>
                      <a:cubicBezTo>
                        <a:pt x="326754" y="151259"/>
                        <a:pt x="174910" y="320833"/>
                        <a:pt x="67631" y="515352"/>
                      </a:cubicBezTo>
                      <a:cubicBezTo>
                        <a:pt x="67631" y="515352"/>
                        <a:pt x="44882" y="557276"/>
                        <a:pt x="44882" y="557276"/>
                      </a:cubicBezTo>
                      <a:cubicBezTo>
                        <a:pt x="37826" y="571695"/>
                        <a:pt x="30577" y="586045"/>
                        <a:pt x="23169" y="600361"/>
                      </a:cubicBezTo>
                      <a:cubicBezTo>
                        <a:pt x="20051" y="606381"/>
                        <a:pt x="12642" y="608748"/>
                        <a:pt x="6622" y="605630"/>
                      </a:cubicBezTo>
                      <a:cubicBezTo>
                        <a:pt x="1012" y="602728"/>
                        <a:pt x="-1401" y="596048"/>
                        <a:pt x="818" y="590279"/>
                      </a:cubicBezTo>
                      <a:cubicBezTo>
                        <a:pt x="6690" y="575143"/>
                        <a:pt x="12722" y="560042"/>
                        <a:pt x="18935" y="544998"/>
                      </a:cubicBezTo>
                      <a:lnTo>
                        <a:pt x="39033" y="500501"/>
                      </a:lnTo>
                      <a:cubicBezTo>
                        <a:pt x="124497" y="324691"/>
                        <a:pt x="254241" y="170207"/>
                        <a:pt x="412241" y="55166"/>
                      </a:cubicBezTo>
                      <a:cubicBezTo>
                        <a:pt x="435343" y="39143"/>
                        <a:pt x="469688" y="15745"/>
                        <a:pt x="493779" y="1703"/>
                      </a:cubicBezTo>
                      <a:cubicBezTo>
                        <a:pt x="505876" y="-5490"/>
                        <a:pt x="517860" y="11899"/>
                        <a:pt x="506172" y="20480"/>
                      </a:cubicBezTo>
                      <a:lnTo>
                        <a:pt x="506172" y="204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7"/>
                <p:cNvSpPr/>
                <p:nvPr/>
              </p:nvSpPr>
              <p:spPr>
                <a:xfrm>
                  <a:off x="2432160" y="4556520"/>
                  <a:ext cx="700956" cy="337738"/>
                </a:xfrm>
                <a:custGeom>
                  <a:rect b="b" l="l" r="r" t="t"/>
                  <a:pathLst>
                    <a:path extrusionOk="0" h="346398" w="717091">
                      <a:moveTo>
                        <a:pt x="475274" y="292891"/>
                      </a:moveTo>
                      <a:cubicBezTo>
                        <a:pt x="504043" y="306126"/>
                        <a:pt x="531879" y="321887"/>
                        <a:pt x="562241" y="330866"/>
                      </a:cubicBezTo>
                      <a:cubicBezTo>
                        <a:pt x="592614" y="339845"/>
                        <a:pt x="626765" y="341393"/>
                        <a:pt x="654783" y="326633"/>
                      </a:cubicBezTo>
                      <a:cubicBezTo>
                        <a:pt x="666493" y="320465"/>
                        <a:pt x="676997" y="311292"/>
                        <a:pt x="682676" y="299332"/>
                      </a:cubicBezTo>
                      <a:cubicBezTo>
                        <a:pt x="704366" y="253652"/>
                        <a:pt x="647830" y="202340"/>
                        <a:pt x="660155" y="153303"/>
                      </a:cubicBezTo>
                      <a:cubicBezTo>
                        <a:pt x="667483" y="124136"/>
                        <a:pt x="697834" y="103891"/>
                        <a:pt x="701430" y="74041"/>
                      </a:cubicBezTo>
                      <a:cubicBezTo>
                        <a:pt x="704241" y="50780"/>
                        <a:pt x="688935" y="28145"/>
                        <a:pt x="668792" y="16196"/>
                      </a:cubicBezTo>
                      <a:cubicBezTo>
                        <a:pt x="648638" y="4247"/>
                        <a:pt x="624512" y="1141"/>
                        <a:pt x="601103" y="287"/>
                      </a:cubicBezTo>
                      <a:cubicBezTo>
                        <a:pt x="457271" y="-5005"/>
                        <a:pt x="322349" y="63810"/>
                        <a:pt x="194961" y="130805"/>
                      </a:cubicBezTo>
                      <a:cubicBezTo>
                        <a:pt x="143785" y="157719"/>
                        <a:pt x="-12725" y="234853"/>
                        <a:pt x="828" y="310029"/>
                      </a:cubicBezTo>
                      <a:cubicBezTo>
                        <a:pt x="25170" y="307890"/>
                        <a:pt x="48613" y="285960"/>
                        <a:pt x="70179" y="274922"/>
                      </a:cubicBezTo>
                      <a:cubicBezTo>
                        <a:pt x="108882" y="255109"/>
                        <a:pt x="151739" y="248440"/>
                        <a:pt x="194790" y="244788"/>
                      </a:cubicBezTo>
                      <a:cubicBezTo>
                        <a:pt x="290326" y="236696"/>
                        <a:pt x="388069" y="252787"/>
                        <a:pt x="475274" y="2928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7"/>
                <p:cNvSpPr/>
                <p:nvPr/>
              </p:nvSpPr>
              <p:spPr>
                <a:xfrm>
                  <a:off x="2521440" y="4295520"/>
                  <a:ext cx="630715" cy="460061"/>
                </a:xfrm>
                <a:custGeom>
                  <a:rect b="b" l="l" r="r" t="t"/>
                  <a:pathLst>
                    <a:path extrusionOk="0" h="468255" w="653591">
                      <a:moveTo>
                        <a:pt x="201650" y="383625"/>
                      </a:moveTo>
                      <a:cubicBezTo>
                        <a:pt x="301168" y="350873"/>
                        <a:pt x="404772" y="331641"/>
                        <a:pt x="503972" y="297967"/>
                      </a:cubicBezTo>
                      <a:cubicBezTo>
                        <a:pt x="546033" y="283685"/>
                        <a:pt x="589698" y="264908"/>
                        <a:pt x="614654" y="228162"/>
                      </a:cubicBezTo>
                      <a:cubicBezTo>
                        <a:pt x="639611" y="191416"/>
                        <a:pt x="635525" y="132046"/>
                        <a:pt x="595946" y="111881"/>
                      </a:cubicBezTo>
                      <a:cubicBezTo>
                        <a:pt x="572992" y="100182"/>
                        <a:pt x="545634" y="104325"/>
                        <a:pt x="519893" y="103346"/>
                      </a:cubicBezTo>
                      <a:cubicBezTo>
                        <a:pt x="494151" y="102356"/>
                        <a:pt x="464290" y="91863"/>
                        <a:pt x="457780" y="66941"/>
                      </a:cubicBezTo>
                      <a:cubicBezTo>
                        <a:pt x="453752" y="51521"/>
                        <a:pt x="459977" y="34121"/>
                        <a:pt x="453126" y="19725"/>
                      </a:cubicBezTo>
                      <a:cubicBezTo>
                        <a:pt x="444272" y="1096"/>
                        <a:pt x="418997" y="-2113"/>
                        <a:pt x="398615" y="1084"/>
                      </a:cubicBezTo>
                      <a:cubicBezTo>
                        <a:pt x="334773" y="11099"/>
                        <a:pt x="282846" y="56631"/>
                        <a:pt x="237554" y="102743"/>
                      </a:cubicBezTo>
                      <a:cubicBezTo>
                        <a:pt x="154024" y="187797"/>
                        <a:pt x="75263" y="282627"/>
                        <a:pt x="13879" y="385116"/>
                      </a:cubicBezTo>
                      <a:cubicBezTo>
                        <a:pt x="-2008" y="411631"/>
                        <a:pt x="-13980" y="466142"/>
                        <a:pt x="35091" y="459541"/>
                      </a:cubicBezTo>
                      <a:cubicBezTo>
                        <a:pt x="58204" y="456434"/>
                        <a:pt x="92401" y="427233"/>
                        <a:pt x="114547" y="417196"/>
                      </a:cubicBezTo>
                      <a:cubicBezTo>
                        <a:pt x="142906" y="404359"/>
                        <a:pt x="172084" y="393366"/>
                        <a:pt x="201638" y="3836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7"/>
                <p:cNvSpPr/>
                <p:nvPr/>
              </p:nvSpPr>
              <p:spPr>
                <a:xfrm>
                  <a:off x="2437560" y="4328640"/>
                  <a:ext cx="365784" cy="520330"/>
                </a:xfrm>
                <a:custGeom>
                  <a:rect b="b" l="l" r="r" t="t"/>
                  <a:pathLst>
                    <a:path extrusionOk="0" h="520330" w="371354">
                      <a:moveTo>
                        <a:pt x="344884" y="113951"/>
                      </a:moveTo>
                      <a:cubicBezTo>
                        <a:pt x="358563" y="86400"/>
                        <a:pt x="371354" y="55139"/>
                        <a:pt x="362512" y="25664"/>
                      </a:cubicBezTo>
                      <a:cubicBezTo>
                        <a:pt x="358995" y="13954"/>
                        <a:pt x="350733" y="2335"/>
                        <a:pt x="338670" y="321"/>
                      </a:cubicBezTo>
                      <a:cubicBezTo>
                        <a:pt x="333982" y="-464"/>
                        <a:pt x="329157" y="287"/>
                        <a:pt x="324559" y="1539"/>
                      </a:cubicBezTo>
                      <a:cubicBezTo>
                        <a:pt x="289452" y="11086"/>
                        <a:pt x="265440" y="48220"/>
                        <a:pt x="229342" y="52714"/>
                      </a:cubicBezTo>
                      <a:cubicBezTo>
                        <a:pt x="205603" y="55673"/>
                        <a:pt x="182399" y="43520"/>
                        <a:pt x="158479" y="43565"/>
                      </a:cubicBezTo>
                      <a:cubicBezTo>
                        <a:pt x="119616" y="43634"/>
                        <a:pt x="87194" y="76567"/>
                        <a:pt x="74107" y="113154"/>
                      </a:cubicBezTo>
                      <a:cubicBezTo>
                        <a:pt x="61020" y="149741"/>
                        <a:pt x="62761" y="189685"/>
                        <a:pt x="62863" y="228548"/>
                      </a:cubicBezTo>
                      <a:cubicBezTo>
                        <a:pt x="63125" y="331162"/>
                        <a:pt x="46943" y="428143"/>
                        <a:pt x="0" y="519866"/>
                      </a:cubicBezTo>
                      <a:cubicBezTo>
                        <a:pt x="69817" y="481595"/>
                        <a:pt x="134489" y="408546"/>
                        <a:pt x="186485" y="349506"/>
                      </a:cubicBezTo>
                      <a:cubicBezTo>
                        <a:pt x="249189" y="278290"/>
                        <a:pt x="302687" y="198948"/>
                        <a:pt x="344895" y="1139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7"/>
                <p:cNvSpPr/>
                <p:nvPr/>
              </p:nvSpPr>
              <p:spPr>
                <a:xfrm>
                  <a:off x="2472120" y="4368960"/>
                  <a:ext cx="326485" cy="462619"/>
                </a:xfrm>
                <a:custGeom>
                  <a:rect b="b" l="l" r="r" t="t"/>
                  <a:pathLst>
                    <a:path extrusionOk="0" h="466115" w="328952">
                      <a:moveTo>
                        <a:pt x="326790" y="3409"/>
                      </a:moveTo>
                      <a:cubicBezTo>
                        <a:pt x="324753" y="110370"/>
                        <a:pt x="213183" y="225297"/>
                        <a:pt x="146132" y="302579"/>
                      </a:cubicBezTo>
                      <a:cubicBezTo>
                        <a:pt x="96879" y="353710"/>
                        <a:pt x="60736" y="413910"/>
                        <a:pt x="6453" y="461456"/>
                      </a:cubicBezTo>
                      <a:cubicBezTo>
                        <a:pt x="3062" y="464392"/>
                        <a:pt x="-2150" y="459544"/>
                        <a:pt x="945" y="455983"/>
                      </a:cubicBezTo>
                      <a:cubicBezTo>
                        <a:pt x="43950" y="401256"/>
                        <a:pt x="83553" y="340987"/>
                        <a:pt x="133625" y="291074"/>
                      </a:cubicBezTo>
                      <a:cubicBezTo>
                        <a:pt x="180704" y="242037"/>
                        <a:pt x="235203" y="189450"/>
                        <a:pt x="271688" y="132277"/>
                      </a:cubicBezTo>
                      <a:cubicBezTo>
                        <a:pt x="294459" y="93846"/>
                        <a:pt x="321111" y="49806"/>
                        <a:pt x="319074" y="4194"/>
                      </a:cubicBezTo>
                      <a:cubicBezTo>
                        <a:pt x="318380" y="-744"/>
                        <a:pt x="326471" y="-1723"/>
                        <a:pt x="326802" y="3432"/>
                      </a:cubicBezTo>
                      <a:lnTo>
                        <a:pt x="326802" y="343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7"/>
                <p:cNvSpPr/>
                <p:nvPr/>
              </p:nvSpPr>
              <p:spPr>
                <a:xfrm>
                  <a:off x="2512080" y="4564080"/>
                  <a:ext cx="566474" cy="240344"/>
                </a:xfrm>
                <a:custGeom>
                  <a:rect b="b" l="l" r="r" t="t"/>
                  <a:pathLst>
                    <a:path extrusionOk="0" h="241552" w="569321">
                      <a:moveTo>
                        <a:pt x="562227" y="7833"/>
                      </a:moveTo>
                      <a:cubicBezTo>
                        <a:pt x="511142" y="5705"/>
                        <a:pt x="461093" y="16698"/>
                        <a:pt x="414605" y="37877"/>
                      </a:cubicBezTo>
                      <a:cubicBezTo>
                        <a:pt x="367833" y="58463"/>
                        <a:pt x="320549" y="78697"/>
                        <a:pt x="279843" y="108513"/>
                      </a:cubicBezTo>
                      <a:cubicBezTo>
                        <a:pt x="238169" y="138499"/>
                        <a:pt x="200501" y="174562"/>
                        <a:pt x="153877" y="198233"/>
                      </a:cubicBezTo>
                      <a:cubicBezTo>
                        <a:pt x="105102" y="219411"/>
                        <a:pt x="56657" y="233613"/>
                        <a:pt x="4115" y="240157"/>
                      </a:cubicBezTo>
                      <a:cubicBezTo>
                        <a:pt x="-528" y="240589"/>
                        <a:pt x="-1734" y="233295"/>
                        <a:pt x="3068" y="232453"/>
                      </a:cubicBezTo>
                      <a:cubicBezTo>
                        <a:pt x="50648" y="218364"/>
                        <a:pt x="100527" y="201317"/>
                        <a:pt x="145706" y="181982"/>
                      </a:cubicBezTo>
                      <a:cubicBezTo>
                        <a:pt x="190134" y="159802"/>
                        <a:pt x="228485" y="125298"/>
                        <a:pt x="272036" y="97064"/>
                      </a:cubicBezTo>
                      <a:cubicBezTo>
                        <a:pt x="315781" y="68364"/>
                        <a:pt x="364249" y="49916"/>
                        <a:pt x="411430" y="30309"/>
                      </a:cubicBezTo>
                      <a:cubicBezTo>
                        <a:pt x="458532" y="9153"/>
                        <a:pt x="510676" y="-963"/>
                        <a:pt x="562364" y="72"/>
                      </a:cubicBezTo>
                      <a:cubicBezTo>
                        <a:pt x="567212" y="209"/>
                        <a:pt x="567587" y="7867"/>
                        <a:pt x="562239" y="7833"/>
                      </a:cubicBezTo>
                      <a:lnTo>
                        <a:pt x="562239" y="78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7"/>
                <p:cNvSpPr/>
                <p:nvPr/>
              </p:nvSpPr>
              <p:spPr>
                <a:xfrm>
                  <a:off x="2460960" y="4392360"/>
                  <a:ext cx="159171" cy="430664"/>
                </a:xfrm>
                <a:custGeom>
                  <a:rect b="b" l="l" r="r" t="t"/>
                  <a:pathLst>
                    <a:path extrusionOk="0" h="432828" w="162006">
                      <a:moveTo>
                        <a:pt x="157284" y="7152"/>
                      </a:moveTo>
                      <a:cubicBezTo>
                        <a:pt x="108805" y="40734"/>
                        <a:pt x="106460" y="105270"/>
                        <a:pt x="101089" y="158928"/>
                      </a:cubicBezTo>
                      <a:cubicBezTo>
                        <a:pt x="93567" y="216067"/>
                        <a:pt x="75711" y="271010"/>
                        <a:pt x="56286" y="324883"/>
                      </a:cubicBezTo>
                      <a:cubicBezTo>
                        <a:pt x="42925" y="360559"/>
                        <a:pt x="28029" y="395837"/>
                        <a:pt x="7192" y="428316"/>
                      </a:cubicBezTo>
                      <a:cubicBezTo>
                        <a:pt x="6031" y="430126"/>
                        <a:pt x="3607" y="430660"/>
                        <a:pt x="1798" y="429488"/>
                      </a:cubicBezTo>
                      <a:cubicBezTo>
                        <a:pt x="216" y="428475"/>
                        <a:pt x="-387" y="426518"/>
                        <a:pt x="250" y="424822"/>
                      </a:cubicBezTo>
                      <a:cubicBezTo>
                        <a:pt x="18766" y="371245"/>
                        <a:pt x="39807" y="318749"/>
                        <a:pt x="58721" y="265365"/>
                      </a:cubicBezTo>
                      <a:cubicBezTo>
                        <a:pt x="71171" y="230098"/>
                        <a:pt x="84360" y="194319"/>
                        <a:pt x="90699" y="157528"/>
                      </a:cubicBezTo>
                      <a:cubicBezTo>
                        <a:pt x="98938" y="102243"/>
                        <a:pt x="103353" y="36558"/>
                        <a:pt x="152891" y="734"/>
                      </a:cubicBezTo>
                      <a:cubicBezTo>
                        <a:pt x="156988" y="-2168"/>
                        <a:pt x="161619" y="4284"/>
                        <a:pt x="157284" y="7140"/>
                      </a:cubicBezTo>
                      <a:lnTo>
                        <a:pt x="157284" y="71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7"/>
                <p:cNvSpPr/>
                <p:nvPr/>
              </p:nvSpPr>
              <p:spPr>
                <a:xfrm>
                  <a:off x="2465640" y="4388040"/>
                  <a:ext cx="237313" cy="440939"/>
                </a:xfrm>
                <a:custGeom>
                  <a:rect b="b" l="l" r="r" t="t"/>
                  <a:pathLst>
                    <a:path extrusionOk="0" h="445393" w="248495">
                      <a:moveTo>
                        <a:pt x="226372" y="863"/>
                      </a:moveTo>
                      <a:cubicBezTo>
                        <a:pt x="246845" y="17648"/>
                        <a:pt x="233155" y="44130"/>
                        <a:pt x="224950" y="62645"/>
                      </a:cubicBezTo>
                      <a:cubicBezTo>
                        <a:pt x="216517" y="81627"/>
                        <a:pt x="208016" y="100598"/>
                        <a:pt x="198867" y="119272"/>
                      </a:cubicBezTo>
                      <a:cubicBezTo>
                        <a:pt x="173250" y="173578"/>
                        <a:pt x="140157" y="231593"/>
                        <a:pt x="108760" y="283213"/>
                      </a:cubicBezTo>
                      <a:cubicBezTo>
                        <a:pt x="77009" y="334367"/>
                        <a:pt x="43495" y="391551"/>
                        <a:pt x="7067" y="439416"/>
                      </a:cubicBezTo>
                      <a:cubicBezTo>
                        <a:pt x="4450" y="443012"/>
                        <a:pt x="-1650" y="439541"/>
                        <a:pt x="421" y="435387"/>
                      </a:cubicBezTo>
                      <a:cubicBezTo>
                        <a:pt x="65754" y="294775"/>
                        <a:pt x="177017" y="178437"/>
                        <a:pt x="229126" y="31487"/>
                      </a:cubicBezTo>
                      <a:cubicBezTo>
                        <a:pt x="231061" y="22348"/>
                        <a:pt x="228751" y="11993"/>
                        <a:pt x="221866" y="7179"/>
                      </a:cubicBezTo>
                      <a:cubicBezTo>
                        <a:pt x="217496" y="4436"/>
                        <a:pt x="222321" y="-2381"/>
                        <a:pt x="226372" y="851"/>
                      </a:cubicBezTo>
                      <a:lnTo>
                        <a:pt x="226372" y="85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7"/>
                <p:cNvSpPr/>
                <p:nvPr/>
              </p:nvSpPr>
              <p:spPr>
                <a:xfrm>
                  <a:off x="2520360" y="4410000"/>
                  <a:ext cx="525881" cy="390560"/>
                </a:xfrm>
                <a:custGeom>
                  <a:rect b="b" l="l" r="r" t="t"/>
                  <a:pathLst>
                    <a:path extrusionOk="0" h="393511" w="542145">
                      <a:moveTo>
                        <a:pt x="520403" y="1262"/>
                      </a:moveTo>
                      <a:cubicBezTo>
                        <a:pt x="541695" y="30908"/>
                        <a:pt x="499749" y="53133"/>
                        <a:pt x="480653" y="69031"/>
                      </a:cubicBezTo>
                      <a:cubicBezTo>
                        <a:pt x="458382" y="85407"/>
                        <a:pt x="434791" y="100019"/>
                        <a:pt x="410222" y="112707"/>
                      </a:cubicBezTo>
                      <a:cubicBezTo>
                        <a:pt x="359444" y="135467"/>
                        <a:pt x="317804" y="169141"/>
                        <a:pt x="277803" y="207093"/>
                      </a:cubicBezTo>
                      <a:cubicBezTo>
                        <a:pt x="242070" y="240073"/>
                        <a:pt x="192260" y="287152"/>
                        <a:pt x="154262" y="316717"/>
                      </a:cubicBezTo>
                      <a:cubicBezTo>
                        <a:pt x="110961" y="352531"/>
                        <a:pt x="57019" y="370830"/>
                        <a:pt x="5183" y="390221"/>
                      </a:cubicBezTo>
                      <a:cubicBezTo>
                        <a:pt x="3157" y="390938"/>
                        <a:pt x="938" y="389880"/>
                        <a:pt x="221" y="387854"/>
                      </a:cubicBezTo>
                      <a:cubicBezTo>
                        <a:pt x="-450" y="385942"/>
                        <a:pt x="460" y="383894"/>
                        <a:pt x="2224" y="383040"/>
                      </a:cubicBezTo>
                      <a:cubicBezTo>
                        <a:pt x="49451" y="356218"/>
                        <a:pt x="100764" y="336963"/>
                        <a:pt x="143041" y="302401"/>
                      </a:cubicBezTo>
                      <a:cubicBezTo>
                        <a:pt x="180254" y="273621"/>
                        <a:pt x="232067" y="227521"/>
                        <a:pt x="268665" y="196670"/>
                      </a:cubicBezTo>
                      <a:cubicBezTo>
                        <a:pt x="310282" y="160481"/>
                        <a:pt x="355427" y="127183"/>
                        <a:pt x="406489" y="105401"/>
                      </a:cubicBezTo>
                      <a:cubicBezTo>
                        <a:pt x="430808" y="93122"/>
                        <a:pt x="454160" y="78943"/>
                        <a:pt x="476260" y="62988"/>
                      </a:cubicBezTo>
                      <a:cubicBezTo>
                        <a:pt x="491680" y="49582"/>
                        <a:pt x="530759" y="30612"/>
                        <a:pt x="514850" y="6691"/>
                      </a:cubicBezTo>
                      <a:cubicBezTo>
                        <a:pt x="511049" y="3231"/>
                        <a:pt x="517035" y="-2573"/>
                        <a:pt x="520415" y="1262"/>
                      </a:cubicBezTo>
                      <a:lnTo>
                        <a:pt x="520415" y="12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7"/>
                <p:cNvSpPr/>
                <p:nvPr/>
              </p:nvSpPr>
              <p:spPr>
                <a:xfrm>
                  <a:off x="2496240" y="4358880"/>
                  <a:ext cx="465949" cy="449914"/>
                </a:xfrm>
                <a:custGeom>
                  <a:rect b="b" l="l" r="r" t="t"/>
                  <a:pathLst>
                    <a:path extrusionOk="0" h="452175" w="470656">
                      <a:moveTo>
                        <a:pt x="463252" y="7653"/>
                      </a:moveTo>
                      <a:cubicBezTo>
                        <a:pt x="410130" y="20479"/>
                        <a:pt x="380530" y="71882"/>
                        <a:pt x="349634" y="113112"/>
                      </a:cubicBezTo>
                      <a:cubicBezTo>
                        <a:pt x="304068" y="176158"/>
                        <a:pt x="249216" y="242901"/>
                        <a:pt x="198905" y="302761"/>
                      </a:cubicBezTo>
                      <a:cubicBezTo>
                        <a:pt x="164435" y="344946"/>
                        <a:pt x="121441" y="379542"/>
                        <a:pt x="76842" y="410313"/>
                      </a:cubicBezTo>
                      <a:cubicBezTo>
                        <a:pt x="54185" y="425176"/>
                        <a:pt x="31345" y="440095"/>
                        <a:pt x="5194" y="449654"/>
                      </a:cubicBezTo>
                      <a:cubicBezTo>
                        <a:pt x="949" y="451259"/>
                        <a:pt x="-2215" y="444840"/>
                        <a:pt x="1962" y="442610"/>
                      </a:cubicBezTo>
                      <a:cubicBezTo>
                        <a:pt x="13399" y="436214"/>
                        <a:pt x="24471" y="428715"/>
                        <a:pt x="35260" y="420886"/>
                      </a:cubicBezTo>
                      <a:cubicBezTo>
                        <a:pt x="88484" y="381294"/>
                        <a:pt x="142426" y="341953"/>
                        <a:pt x="186102" y="291574"/>
                      </a:cubicBezTo>
                      <a:cubicBezTo>
                        <a:pt x="238394" y="233718"/>
                        <a:pt x="296455" y="170286"/>
                        <a:pt x="343033" y="108230"/>
                      </a:cubicBezTo>
                      <a:cubicBezTo>
                        <a:pt x="375022" y="65976"/>
                        <a:pt x="406306" y="14538"/>
                        <a:pt x="461465" y="97"/>
                      </a:cubicBezTo>
                      <a:cubicBezTo>
                        <a:pt x="466211" y="-916"/>
                        <a:pt x="468441" y="6333"/>
                        <a:pt x="463252" y="7653"/>
                      </a:cubicBezTo>
                      <a:lnTo>
                        <a:pt x="463252" y="765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7"/>
                <p:cNvSpPr/>
                <p:nvPr/>
              </p:nvSpPr>
              <p:spPr>
                <a:xfrm>
                  <a:off x="2471760" y="4726440"/>
                  <a:ext cx="600698" cy="104866"/>
                </a:xfrm>
                <a:custGeom>
                  <a:rect b="b" l="l" r="r" t="t"/>
                  <a:pathLst>
                    <a:path extrusionOk="0" h="109521" w="605237">
                      <a:moveTo>
                        <a:pt x="599646" y="6210"/>
                      </a:moveTo>
                      <a:cubicBezTo>
                        <a:pt x="590918" y="17704"/>
                        <a:pt x="577956" y="23007"/>
                        <a:pt x="566109" y="27582"/>
                      </a:cubicBezTo>
                      <a:cubicBezTo>
                        <a:pt x="529920" y="41556"/>
                        <a:pt x="490386" y="43855"/>
                        <a:pt x="452218" y="44799"/>
                      </a:cubicBezTo>
                      <a:cubicBezTo>
                        <a:pt x="401326" y="46040"/>
                        <a:pt x="350582" y="48327"/>
                        <a:pt x="299941" y="52254"/>
                      </a:cubicBezTo>
                      <a:cubicBezTo>
                        <a:pt x="249357" y="56123"/>
                        <a:pt x="198841" y="60686"/>
                        <a:pt x="148450" y="66444"/>
                      </a:cubicBezTo>
                      <a:cubicBezTo>
                        <a:pt x="100984" y="72601"/>
                        <a:pt x="46325" y="74433"/>
                        <a:pt x="6529" y="103748"/>
                      </a:cubicBezTo>
                      <a:cubicBezTo>
                        <a:pt x="3172" y="106957"/>
                        <a:pt x="-2302" y="101723"/>
                        <a:pt x="1044" y="98252"/>
                      </a:cubicBezTo>
                      <a:cubicBezTo>
                        <a:pt x="39042" y="59298"/>
                        <a:pt x="95635" y="54541"/>
                        <a:pt x="146447" y="48362"/>
                      </a:cubicBezTo>
                      <a:cubicBezTo>
                        <a:pt x="197225" y="42910"/>
                        <a:pt x="248207" y="39770"/>
                        <a:pt x="299224" y="38404"/>
                      </a:cubicBezTo>
                      <a:cubicBezTo>
                        <a:pt x="350207" y="37050"/>
                        <a:pt x="401201" y="36743"/>
                        <a:pt x="452058" y="36595"/>
                      </a:cubicBezTo>
                      <a:cubicBezTo>
                        <a:pt x="489817" y="35923"/>
                        <a:pt x="528066" y="34387"/>
                        <a:pt x="563526" y="20867"/>
                      </a:cubicBezTo>
                      <a:cubicBezTo>
                        <a:pt x="575065" y="16315"/>
                        <a:pt x="586684" y="10933"/>
                        <a:pt x="593376" y="1646"/>
                      </a:cubicBezTo>
                      <a:cubicBezTo>
                        <a:pt x="596084" y="-2564"/>
                        <a:pt x="602935" y="2159"/>
                        <a:pt x="599646" y="6233"/>
                      </a:cubicBezTo>
                      <a:lnTo>
                        <a:pt x="599646" y="62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7"/>
                <p:cNvSpPr/>
                <p:nvPr/>
              </p:nvSpPr>
              <p:spPr>
                <a:xfrm>
                  <a:off x="2410200" y="4721400"/>
                  <a:ext cx="135006" cy="147819"/>
                </a:xfrm>
                <a:custGeom>
                  <a:rect b="b" l="l" r="r" t="t"/>
                  <a:pathLst>
                    <a:path extrusionOk="0" h="171384" w="146746">
                      <a:moveTo>
                        <a:pt x="10391" y="83766"/>
                      </a:moveTo>
                      <a:cubicBezTo>
                        <a:pt x="20895" y="67469"/>
                        <a:pt x="35188" y="53165"/>
                        <a:pt x="41311" y="34763"/>
                      </a:cubicBezTo>
                      <a:cubicBezTo>
                        <a:pt x="44156" y="26194"/>
                        <a:pt x="45192" y="16817"/>
                        <a:pt x="50130" y="9249"/>
                      </a:cubicBezTo>
                      <a:cubicBezTo>
                        <a:pt x="55069" y="1682"/>
                        <a:pt x="66085" y="-3144"/>
                        <a:pt x="73221" y="2387"/>
                      </a:cubicBezTo>
                      <a:cubicBezTo>
                        <a:pt x="77977" y="6074"/>
                        <a:pt x="79104" y="12720"/>
                        <a:pt x="79537" y="18729"/>
                      </a:cubicBezTo>
                      <a:cubicBezTo>
                        <a:pt x="80333" y="29654"/>
                        <a:pt x="80026" y="40647"/>
                        <a:pt x="78649" y="51515"/>
                      </a:cubicBezTo>
                      <a:cubicBezTo>
                        <a:pt x="77875" y="57546"/>
                        <a:pt x="76919" y="64226"/>
                        <a:pt x="80379" y="69233"/>
                      </a:cubicBezTo>
                      <a:cubicBezTo>
                        <a:pt x="85158" y="76164"/>
                        <a:pt x="95286" y="75902"/>
                        <a:pt x="103662" y="75015"/>
                      </a:cubicBezTo>
                      <a:cubicBezTo>
                        <a:pt x="109751" y="74377"/>
                        <a:pt x="116010" y="73820"/>
                        <a:pt x="121916" y="75470"/>
                      </a:cubicBezTo>
                      <a:cubicBezTo>
                        <a:pt x="127811" y="77120"/>
                        <a:pt x="133353" y="81467"/>
                        <a:pt x="134639" y="87453"/>
                      </a:cubicBezTo>
                      <a:cubicBezTo>
                        <a:pt x="136073" y="94099"/>
                        <a:pt x="131908" y="100904"/>
                        <a:pt x="126331" y="104785"/>
                      </a:cubicBezTo>
                      <a:cubicBezTo>
                        <a:pt x="120755" y="108666"/>
                        <a:pt x="113973" y="110281"/>
                        <a:pt x="107429" y="112113"/>
                      </a:cubicBezTo>
                      <a:cubicBezTo>
                        <a:pt x="85750" y="118190"/>
                        <a:pt x="64947" y="127397"/>
                        <a:pt x="45874" y="139369"/>
                      </a:cubicBezTo>
                      <a:cubicBezTo>
                        <a:pt x="-135" y="168240"/>
                        <a:pt x="-10673" y="116426"/>
                        <a:pt x="10391" y="837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7"/>
                <p:cNvSpPr/>
                <p:nvPr/>
              </p:nvSpPr>
              <p:spPr>
                <a:xfrm>
                  <a:off x="2226960" y="4538520"/>
                  <a:ext cx="108247" cy="473132"/>
                </a:xfrm>
                <a:custGeom>
                  <a:rect b="b" l="l" r="r" t="t"/>
                  <a:pathLst>
                    <a:path extrusionOk="0" h="507380" w="132009">
                      <a:moveTo>
                        <a:pt x="108063" y="6057"/>
                      </a:moveTo>
                      <a:cubicBezTo>
                        <a:pt x="87226" y="82224"/>
                        <a:pt x="70930" y="159574"/>
                        <a:pt x="57820" y="237425"/>
                      </a:cubicBezTo>
                      <a:cubicBezTo>
                        <a:pt x="43891" y="315275"/>
                        <a:pt x="34457" y="393798"/>
                        <a:pt x="9193" y="469259"/>
                      </a:cubicBezTo>
                      <a:cubicBezTo>
                        <a:pt x="-22250" y="504913"/>
                        <a:pt x="36721" y="245379"/>
                        <a:pt x="40807" y="233829"/>
                      </a:cubicBezTo>
                      <a:cubicBezTo>
                        <a:pt x="60312" y="157047"/>
                        <a:pt x="80102" y="80505"/>
                        <a:pt x="98629" y="3621"/>
                      </a:cubicBezTo>
                      <a:cubicBezTo>
                        <a:pt x="100108" y="-2467"/>
                        <a:pt x="109759" y="-350"/>
                        <a:pt x="108063" y="6046"/>
                      </a:cubicBezTo>
                      <a:lnTo>
                        <a:pt x="108063" y="60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7"/>
                <p:cNvSpPr/>
                <p:nvPr/>
              </p:nvSpPr>
              <p:spPr>
                <a:xfrm>
                  <a:off x="2206080" y="5014080"/>
                  <a:ext cx="638150" cy="38479"/>
                </a:xfrm>
                <a:custGeom>
                  <a:rect b="b" l="l" r="r" t="t"/>
                  <a:pathLst>
                    <a:path extrusionOk="0" h="39466" w="641357">
                      <a:moveTo>
                        <a:pt x="633129" y="9735"/>
                      </a:moveTo>
                      <a:cubicBezTo>
                        <a:pt x="476870" y="20683"/>
                        <a:pt x="318607" y="35363"/>
                        <a:pt x="161677" y="38003"/>
                      </a:cubicBezTo>
                      <a:cubicBezTo>
                        <a:pt x="109260" y="38879"/>
                        <a:pt x="56821" y="38458"/>
                        <a:pt x="4325" y="33656"/>
                      </a:cubicBezTo>
                      <a:cubicBezTo>
                        <a:pt x="-1263" y="33269"/>
                        <a:pt x="-1570" y="24438"/>
                        <a:pt x="4188" y="23915"/>
                      </a:cubicBezTo>
                      <a:cubicBezTo>
                        <a:pt x="79649" y="14595"/>
                        <a:pt x="163725" y="15186"/>
                        <a:pt x="239914" y="14629"/>
                      </a:cubicBezTo>
                      <a:cubicBezTo>
                        <a:pt x="370842" y="15675"/>
                        <a:pt x="501917" y="12899"/>
                        <a:pt x="632299" y="28"/>
                      </a:cubicBezTo>
                      <a:cubicBezTo>
                        <a:pt x="638398" y="-587"/>
                        <a:pt x="639787" y="9200"/>
                        <a:pt x="633129" y="9735"/>
                      </a:cubicBezTo>
                      <a:lnTo>
                        <a:pt x="633129" y="97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4" name="Shape 5024"/>
        <p:cNvGrpSpPr/>
        <p:nvPr/>
      </p:nvGrpSpPr>
      <p:grpSpPr>
        <a:xfrm>
          <a:off x="0" y="0"/>
          <a:ext cx="0" cy="0"/>
          <a:chOff x="0" y="0"/>
          <a:chExt cx="0" cy="0"/>
        </a:xfrm>
      </p:grpSpPr>
      <p:grpSp>
        <p:nvGrpSpPr>
          <p:cNvPr id="5025" name="Google Shape;5025;p38"/>
          <p:cNvGrpSpPr/>
          <p:nvPr/>
        </p:nvGrpSpPr>
        <p:grpSpPr>
          <a:xfrm>
            <a:off x="1772193" y="2105031"/>
            <a:ext cx="1069891" cy="2169762"/>
            <a:chOff x="2000757" y="2333543"/>
            <a:chExt cx="887582" cy="1799886"/>
          </a:xfrm>
        </p:grpSpPr>
        <p:grpSp>
          <p:nvGrpSpPr>
            <p:cNvPr id="5026" name="Google Shape;5026;p38"/>
            <p:cNvGrpSpPr/>
            <p:nvPr/>
          </p:nvGrpSpPr>
          <p:grpSpPr>
            <a:xfrm>
              <a:off x="2000757" y="2333543"/>
              <a:ext cx="834927" cy="991162"/>
              <a:chOff x="4698007" y="1414618"/>
              <a:chExt cx="834927" cy="991162"/>
            </a:xfrm>
          </p:grpSpPr>
          <p:grpSp>
            <p:nvGrpSpPr>
              <p:cNvPr id="5027" name="Google Shape;5027;p38"/>
              <p:cNvGrpSpPr/>
              <p:nvPr/>
            </p:nvGrpSpPr>
            <p:grpSpPr>
              <a:xfrm flipH="1" rot="10800000">
                <a:off x="4698007" y="1414618"/>
                <a:ext cx="834927" cy="761110"/>
                <a:chOff x="4399920" y="3221280"/>
                <a:chExt cx="834927" cy="761110"/>
              </a:xfrm>
            </p:grpSpPr>
            <p:sp>
              <p:nvSpPr>
                <p:cNvPr id="5028" name="Google Shape;5028;p38"/>
                <p:cNvSpPr/>
                <p:nvPr/>
              </p:nvSpPr>
              <p:spPr>
                <a:xfrm>
                  <a:off x="4442040" y="3670920"/>
                  <a:ext cx="220872" cy="311470"/>
                </a:xfrm>
                <a:custGeom>
                  <a:rect b="b" l="l" r="r" t="t"/>
                  <a:pathLst>
                    <a:path extrusionOk="0" h="334016" w="236227">
                      <a:moveTo>
                        <a:pt x="86646" y="100737"/>
                      </a:moveTo>
                      <a:cubicBezTo>
                        <a:pt x="52711" y="148795"/>
                        <a:pt x="28472" y="202987"/>
                        <a:pt x="6963" y="257748"/>
                      </a:cubicBezTo>
                      <a:cubicBezTo>
                        <a:pt x="3219" y="267273"/>
                        <a:pt x="-502" y="277185"/>
                        <a:pt x="56" y="287404"/>
                      </a:cubicBezTo>
                      <a:cubicBezTo>
                        <a:pt x="625" y="297624"/>
                        <a:pt x="6667" y="308275"/>
                        <a:pt x="16568" y="310893"/>
                      </a:cubicBezTo>
                      <a:cubicBezTo>
                        <a:pt x="27778" y="313863"/>
                        <a:pt x="38782" y="305999"/>
                        <a:pt x="47283" y="298113"/>
                      </a:cubicBezTo>
                      <a:cubicBezTo>
                        <a:pt x="84370" y="263688"/>
                        <a:pt x="111455" y="220091"/>
                        <a:pt x="138073" y="177052"/>
                      </a:cubicBezTo>
                      <a:cubicBezTo>
                        <a:pt x="160127" y="141398"/>
                        <a:pt x="182171" y="105756"/>
                        <a:pt x="204225" y="70102"/>
                      </a:cubicBezTo>
                      <a:cubicBezTo>
                        <a:pt x="223423" y="39057"/>
                        <a:pt x="235725" y="-20153"/>
                        <a:pt x="181784" y="6886"/>
                      </a:cubicBezTo>
                      <a:cubicBezTo>
                        <a:pt x="143740" y="25959"/>
                        <a:pt x="110647" y="66745"/>
                        <a:pt x="86646" y="1007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8"/>
                <p:cNvSpPr/>
                <p:nvPr/>
              </p:nvSpPr>
              <p:spPr>
                <a:xfrm>
                  <a:off x="4399920" y="3542040"/>
                  <a:ext cx="344892" cy="101549"/>
                </a:xfrm>
                <a:custGeom>
                  <a:rect b="b" l="l" r="r" t="t"/>
                  <a:pathLst>
                    <a:path extrusionOk="0" h="111900" w="379002">
                      <a:moveTo>
                        <a:pt x="44954" y="40757"/>
                      </a:moveTo>
                      <a:cubicBezTo>
                        <a:pt x="32447" y="46299"/>
                        <a:pt x="20031" y="52479"/>
                        <a:pt x="9607" y="61355"/>
                      </a:cubicBezTo>
                      <a:cubicBezTo>
                        <a:pt x="5283" y="65031"/>
                        <a:pt x="1140" y="69526"/>
                        <a:pt x="207" y="75137"/>
                      </a:cubicBezTo>
                      <a:cubicBezTo>
                        <a:pt x="-2160" y="89521"/>
                        <a:pt x="16230" y="97566"/>
                        <a:pt x="30706" y="99285"/>
                      </a:cubicBezTo>
                      <a:cubicBezTo>
                        <a:pt x="97632" y="107228"/>
                        <a:pt x="164945" y="92229"/>
                        <a:pt x="230540" y="76753"/>
                      </a:cubicBezTo>
                      <a:cubicBezTo>
                        <a:pt x="263815" y="68900"/>
                        <a:pt x="300572" y="60581"/>
                        <a:pt x="328670" y="39983"/>
                      </a:cubicBezTo>
                      <a:cubicBezTo>
                        <a:pt x="376842" y="4671"/>
                        <a:pt x="306456" y="3784"/>
                        <a:pt x="276299" y="1439"/>
                      </a:cubicBezTo>
                      <a:cubicBezTo>
                        <a:pt x="197537" y="-4672"/>
                        <a:pt x="117206" y="8723"/>
                        <a:pt x="44954" y="40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8"/>
                <p:cNvSpPr/>
                <p:nvPr/>
              </p:nvSpPr>
              <p:spPr>
                <a:xfrm>
                  <a:off x="4459680" y="3410640"/>
                  <a:ext cx="407782" cy="75304"/>
                </a:xfrm>
                <a:custGeom>
                  <a:rect b="b" l="l" r="r" t="t"/>
                  <a:pathLst>
                    <a:path extrusionOk="0" h="78238" w="407782">
                      <a:moveTo>
                        <a:pt x="407390" y="36533"/>
                      </a:moveTo>
                      <a:cubicBezTo>
                        <a:pt x="347929" y="10416"/>
                        <a:pt x="282391" y="-224"/>
                        <a:pt x="217445" y="4"/>
                      </a:cubicBezTo>
                      <a:cubicBezTo>
                        <a:pt x="152499" y="231"/>
                        <a:pt x="87963" y="11076"/>
                        <a:pt x="24884" y="26508"/>
                      </a:cubicBezTo>
                      <a:cubicBezTo>
                        <a:pt x="13788" y="29216"/>
                        <a:pt x="348" y="34849"/>
                        <a:pt x="7" y="46264"/>
                      </a:cubicBezTo>
                      <a:cubicBezTo>
                        <a:pt x="-392" y="59578"/>
                        <a:pt x="16770" y="65018"/>
                        <a:pt x="30039" y="66213"/>
                      </a:cubicBezTo>
                      <a:cubicBezTo>
                        <a:pt x="142531" y="76364"/>
                        <a:pt x="255785" y="78014"/>
                        <a:pt x="368515" y="7115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38"/>
                <p:cNvSpPr/>
                <p:nvPr/>
              </p:nvSpPr>
              <p:spPr>
                <a:xfrm>
                  <a:off x="4678560" y="3569040"/>
                  <a:ext cx="72730" cy="362026"/>
                </a:xfrm>
                <a:custGeom>
                  <a:rect b="b" l="l" r="r" t="t"/>
                  <a:pathLst>
                    <a:path extrusionOk="0" h="362933" w="76963">
                      <a:moveTo>
                        <a:pt x="29879" y="59119"/>
                      </a:moveTo>
                      <a:cubicBezTo>
                        <a:pt x="7324" y="130654"/>
                        <a:pt x="-2645" y="206138"/>
                        <a:pt x="598" y="281064"/>
                      </a:cubicBezTo>
                      <a:cubicBezTo>
                        <a:pt x="1645" y="305350"/>
                        <a:pt x="4331" y="330408"/>
                        <a:pt x="16371" y="351518"/>
                      </a:cubicBezTo>
                      <a:cubicBezTo>
                        <a:pt x="19535" y="357061"/>
                        <a:pt x="24929" y="362933"/>
                        <a:pt x="31131" y="361453"/>
                      </a:cubicBezTo>
                      <a:cubicBezTo>
                        <a:pt x="35125" y="360508"/>
                        <a:pt x="37754" y="356799"/>
                        <a:pt x="39871" y="353294"/>
                      </a:cubicBezTo>
                      <a:cubicBezTo>
                        <a:pt x="63849" y="313452"/>
                        <a:pt x="68162" y="265121"/>
                        <a:pt x="70244" y="218656"/>
                      </a:cubicBezTo>
                      <a:cubicBezTo>
                        <a:pt x="73465" y="146154"/>
                        <a:pt x="74318" y="72354"/>
                        <a:pt x="67832" y="0"/>
                      </a:cubicBezTo>
                      <a:cubicBezTo>
                        <a:pt x="47086" y="15943"/>
                        <a:pt x="37891" y="33719"/>
                        <a:pt x="29879" y="591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8"/>
                <p:cNvSpPr/>
                <p:nvPr/>
              </p:nvSpPr>
              <p:spPr>
                <a:xfrm>
                  <a:off x="4784400" y="3454560"/>
                  <a:ext cx="87794" cy="393901"/>
                </a:xfrm>
                <a:custGeom>
                  <a:rect b="b" l="l" r="r" t="t"/>
                  <a:pathLst>
                    <a:path extrusionOk="0" h="394888" w="88457">
                      <a:moveTo>
                        <a:pt x="7335" y="362636"/>
                      </a:moveTo>
                      <a:cubicBezTo>
                        <a:pt x="9463" y="376941"/>
                        <a:pt x="16303" y="394888"/>
                        <a:pt x="30744" y="394353"/>
                      </a:cubicBezTo>
                      <a:cubicBezTo>
                        <a:pt x="39643" y="394023"/>
                        <a:pt x="46312" y="386228"/>
                        <a:pt x="51000" y="378660"/>
                      </a:cubicBezTo>
                      <a:cubicBezTo>
                        <a:pt x="78665" y="334004"/>
                        <a:pt x="78096" y="278163"/>
                        <a:pt x="78187" y="225632"/>
                      </a:cubicBezTo>
                      <a:cubicBezTo>
                        <a:pt x="78312" y="150331"/>
                        <a:pt x="81590" y="75029"/>
                        <a:pt x="87985" y="0"/>
                      </a:cubicBezTo>
                      <a:cubicBezTo>
                        <a:pt x="87326" y="7682"/>
                        <a:pt x="47643" y="26151"/>
                        <a:pt x="40519" y="35699"/>
                      </a:cubicBezTo>
                      <a:cubicBezTo>
                        <a:pt x="26806" y="54089"/>
                        <a:pt x="22971" y="85077"/>
                        <a:pt x="17873" y="107007"/>
                      </a:cubicBezTo>
                      <a:cubicBezTo>
                        <a:pt x="5526" y="160129"/>
                        <a:pt x="-472" y="214730"/>
                        <a:pt x="29" y="269275"/>
                      </a:cubicBezTo>
                      <a:cubicBezTo>
                        <a:pt x="314" y="300513"/>
                        <a:pt x="2737" y="331740"/>
                        <a:pt x="7324" y="3626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8"/>
                <p:cNvSpPr/>
                <p:nvPr/>
              </p:nvSpPr>
              <p:spPr>
                <a:xfrm>
                  <a:off x="4586760" y="3301560"/>
                  <a:ext cx="371646" cy="108321"/>
                </a:xfrm>
                <a:custGeom>
                  <a:rect b="b" l="l" r="r" t="t"/>
                  <a:pathLst>
                    <a:path extrusionOk="0" h="109692" w="381175">
                      <a:moveTo>
                        <a:pt x="68236" y="11"/>
                      </a:moveTo>
                      <a:cubicBezTo>
                        <a:pt x="47979" y="148"/>
                        <a:pt x="27529" y="1650"/>
                        <a:pt x="8183" y="7624"/>
                      </a:cubicBezTo>
                      <a:cubicBezTo>
                        <a:pt x="4849" y="8660"/>
                        <a:pt x="1093" y="10287"/>
                        <a:pt x="194" y="13656"/>
                      </a:cubicBezTo>
                      <a:cubicBezTo>
                        <a:pt x="-341" y="15659"/>
                        <a:pt x="308" y="17787"/>
                        <a:pt x="1173" y="19676"/>
                      </a:cubicBezTo>
                      <a:cubicBezTo>
                        <a:pt x="7887" y="34390"/>
                        <a:pt x="25401" y="40183"/>
                        <a:pt x="41037" y="44336"/>
                      </a:cubicBezTo>
                      <a:cubicBezTo>
                        <a:pt x="127617" y="67358"/>
                        <a:pt x="214913" y="87706"/>
                        <a:pt x="302744" y="105345"/>
                      </a:cubicBezTo>
                      <a:cubicBezTo>
                        <a:pt x="312554" y="107314"/>
                        <a:pt x="322637" y="109259"/>
                        <a:pt x="332514" y="107643"/>
                      </a:cubicBezTo>
                      <a:cubicBezTo>
                        <a:pt x="345101" y="105584"/>
                        <a:pt x="357164" y="97754"/>
                        <a:pt x="366006" y="88741"/>
                      </a:cubicBezTo>
                      <a:cubicBezTo>
                        <a:pt x="380834" y="73629"/>
                        <a:pt x="363810" y="72707"/>
                        <a:pt x="348913" y="66470"/>
                      </a:cubicBezTo>
                      <a:cubicBezTo>
                        <a:pt x="318677" y="53793"/>
                        <a:pt x="288030" y="42060"/>
                        <a:pt x="256803" y="32057"/>
                      </a:cubicBezTo>
                      <a:cubicBezTo>
                        <a:pt x="195897" y="12552"/>
                        <a:pt x="132419" y="-433"/>
                        <a:pt x="6823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8"/>
                <p:cNvSpPr/>
                <p:nvPr/>
              </p:nvSpPr>
              <p:spPr>
                <a:xfrm>
                  <a:off x="4891680" y="3367440"/>
                  <a:ext cx="99393" cy="397381"/>
                </a:xfrm>
                <a:custGeom>
                  <a:rect b="b" l="l" r="r" t="t"/>
                  <a:pathLst>
                    <a:path extrusionOk="0" h="400384" w="102467">
                      <a:moveTo>
                        <a:pt x="1012" y="323159"/>
                      </a:moveTo>
                      <a:cubicBezTo>
                        <a:pt x="2469" y="346306"/>
                        <a:pt x="5769" y="370102"/>
                        <a:pt x="17593" y="390051"/>
                      </a:cubicBezTo>
                      <a:cubicBezTo>
                        <a:pt x="19027" y="392464"/>
                        <a:pt x="20689" y="394922"/>
                        <a:pt x="23192" y="396197"/>
                      </a:cubicBezTo>
                      <a:cubicBezTo>
                        <a:pt x="31386" y="400384"/>
                        <a:pt x="39079" y="389755"/>
                        <a:pt x="42015" y="381027"/>
                      </a:cubicBezTo>
                      <a:cubicBezTo>
                        <a:pt x="83108" y="259067"/>
                        <a:pt x="73173" y="125966"/>
                        <a:pt x="99530" y="0"/>
                      </a:cubicBezTo>
                      <a:cubicBezTo>
                        <a:pt x="98574" y="4563"/>
                        <a:pt x="64536" y="17286"/>
                        <a:pt x="59062" y="20723"/>
                      </a:cubicBezTo>
                      <a:cubicBezTo>
                        <a:pt x="47523" y="27972"/>
                        <a:pt x="46635" y="31136"/>
                        <a:pt x="42948" y="44052"/>
                      </a:cubicBezTo>
                      <a:cubicBezTo>
                        <a:pt x="34185" y="74676"/>
                        <a:pt x="25422" y="105209"/>
                        <a:pt x="18526" y="136322"/>
                      </a:cubicBezTo>
                      <a:cubicBezTo>
                        <a:pt x="4950" y="197524"/>
                        <a:pt x="-2937" y="260410"/>
                        <a:pt x="1024" y="3231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8"/>
                <p:cNvSpPr/>
                <p:nvPr/>
              </p:nvSpPr>
              <p:spPr>
                <a:xfrm>
                  <a:off x="4715280" y="3221280"/>
                  <a:ext cx="331550" cy="126668"/>
                </a:xfrm>
                <a:custGeom>
                  <a:rect b="b" l="l" r="r" t="t"/>
                  <a:pathLst>
                    <a:path extrusionOk="0" h="128924" w="339182">
                      <a:moveTo>
                        <a:pt x="73159" y="1626"/>
                      </a:moveTo>
                      <a:cubicBezTo>
                        <a:pt x="49170" y="-752"/>
                        <a:pt x="24475" y="-1378"/>
                        <a:pt x="1465" y="5791"/>
                      </a:cubicBezTo>
                      <a:cubicBezTo>
                        <a:pt x="-2609" y="9524"/>
                        <a:pt x="2614" y="15840"/>
                        <a:pt x="7371" y="18651"/>
                      </a:cubicBezTo>
                      <a:cubicBezTo>
                        <a:pt x="62200" y="50982"/>
                        <a:pt x="121502" y="75062"/>
                        <a:pt x="181600" y="96035"/>
                      </a:cubicBezTo>
                      <a:cubicBezTo>
                        <a:pt x="204178" y="103910"/>
                        <a:pt x="226904" y="111375"/>
                        <a:pt x="249755" y="118408"/>
                      </a:cubicBezTo>
                      <a:cubicBezTo>
                        <a:pt x="264833" y="123051"/>
                        <a:pt x="280333" y="127546"/>
                        <a:pt x="296095" y="126795"/>
                      </a:cubicBezTo>
                      <a:cubicBezTo>
                        <a:pt x="305585" y="126340"/>
                        <a:pt x="324169" y="122949"/>
                        <a:pt x="329404" y="113538"/>
                      </a:cubicBezTo>
                      <a:cubicBezTo>
                        <a:pt x="336573" y="100644"/>
                        <a:pt x="322053" y="94829"/>
                        <a:pt x="312334" y="88262"/>
                      </a:cubicBezTo>
                      <a:cubicBezTo>
                        <a:pt x="288675" y="72273"/>
                        <a:pt x="263695" y="58242"/>
                        <a:pt x="237737" y="46350"/>
                      </a:cubicBezTo>
                      <a:cubicBezTo>
                        <a:pt x="185822" y="22565"/>
                        <a:pt x="129991" y="7271"/>
                        <a:pt x="73148" y="16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8"/>
                <p:cNvSpPr/>
                <p:nvPr/>
              </p:nvSpPr>
              <p:spPr>
                <a:xfrm>
                  <a:off x="4996800" y="3312360"/>
                  <a:ext cx="97251" cy="393367"/>
                </a:xfrm>
                <a:custGeom>
                  <a:rect b="b" l="l" r="r" t="t"/>
                  <a:pathLst>
                    <a:path extrusionOk="0" h="394353" w="98482">
                      <a:moveTo>
                        <a:pt x="1572" y="275932"/>
                      </a:moveTo>
                      <a:cubicBezTo>
                        <a:pt x="-931" y="310323"/>
                        <a:pt x="-1420" y="345418"/>
                        <a:pt x="7592" y="378705"/>
                      </a:cubicBezTo>
                      <a:cubicBezTo>
                        <a:pt x="9516" y="385829"/>
                        <a:pt x="14045" y="394353"/>
                        <a:pt x="21374" y="393534"/>
                      </a:cubicBezTo>
                      <a:cubicBezTo>
                        <a:pt x="24549" y="393181"/>
                        <a:pt x="27223" y="391019"/>
                        <a:pt x="29465" y="388742"/>
                      </a:cubicBezTo>
                      <a:cubicBezTo>
                        <a:pt x="37977" y="380082"/>
                        <a:pt x="43064" y="368679"/>
                        <a:pt x="47332" y="357311"/>
                      </a:cubicBezTo>
                      <a:cubicBezTo>
                        <a:pt x="89677" y="244341"/>
                        <a:pt x="66405" y="116691"/>
                        <a:pt x="97062" y="0"/>
                      </a:cubicBezTo>
                      <a:cubicBezTo>
                        <a:pt x="95401" y="5929"/>
                        <a:pt x="69591" y="11983"/>
                        <a:pt x="64174" y="16376"/>
                      </a:cubicBezTo>
                      <a:cubicBezTo>
                        <a:pt x="57141" y="22066"/>
                        <a:pt x="55935" y="26026"/>
                        <a:pt x="52783" y="34413"/>
                      </a:cubicBezTo>
                      <a:cubicBezTo>
                        <a:pt x="43258" y="59791"/>
                        <a:pt x="35565" y="86033"/>
                        <a:pt x="28714" y="112241"/>
                      </a:cubicBezTo>
                      <a:cubicBezTo>
                        <a:pt x="14716" y="165830"/>
                        <a:pt x="5601" y="220693"/>
                        <a:pt x="1572" y="2759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8"/>
                <p:cNvSpPr/>
                <p:nvPr/>
              </p:nvSpPr>
              <p:spPr>
                <a:xfrm>
                  <a:off x="4544640" y="3264840"/>
                  <a:ext cx="690207" cy="540838"/>
                </a:xfrm>
                <a:custGeom>
                  <a:rect b="b" l="l" r="r" t="t"/>
                  <a:pathLst>
                    <a:path extrusionOk="0" h="543556" w="695423">
                      <a:moveTo>
                        <a:pt x="684323" y="15435"/>
                      </a:moveTo>
                      <a:cubicBezTo>
                        <a:pt x="467317" y="56631"/>
                        <a:pt x="295705" y="210546"/>
                        <a:pt x="156766" y="373850"/>
                      </a:cubicBezTo>
                      <a:cubicBezTo>
                        <a:pt x="109368" y="428486"/>
                        <a:pt x="63768" y="484760"/>
                        <a:pt x="13560" y="538337"/>
                      </a:cubicBezTo>
                      <a:cubicBezTo>
                        <a:pt x="10601" y="541501"/>
                        <a:pt x="5639" y="541660"/>
                        <a:pt x="2475" y="538701"/>
                      </a:cubicBezTo>
                      <a:cubicBezTo>
                        <a:pt x="-210" y="536186"/>
                        <a:pt x="-722" y="532215"/>
                        <a:pt x="996" y="529142"/>
                      </a:cubicBezTo>
                      <a:cubicBezTo>
                        <a:pt x="111257" y="337957"/>
                        <a:pt x="278169" y="177897"/>
                        <a:pt x="474042" y="76102"/>
                      </a:cubicBezTo>
                      <a:cubicBezTo>
                        <a:pt x="539512" y="42281"/>
                        <a:pt x="609078" y="16380"/>
                        <a:pt x="681147" y="197"/>
                      </a:cubicBezTo>
                      <a:cubicBezTo>
                        <a:pt x="690980" y="-1896"/>
                        <a:pt x="694701" y="13307"/>
                        <a:pt x="684323" y="15447"/>
                      </a:cubicBezTo>
                      <a:lnTo>
                        <a:pt x="684323" y="154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8"/>
                <p:cNvSpPr/>
                <p:nvPr/>
              </p:nvSpPr>
              <p:spPr>
                <a:xfrm>
                  <a:off x="4462200" y="3564720"/>
                  <a:ext cx="272901" cy="281542"/>
                </a:xfrm>
                <a:custGeom>
                  <a:rect b="b" l="l" r="r" t="t"/>
                  <a:pathLst>
                    <a:path extrusionOk="0" h="290999" w="275658">
                      <a:moveTo>
                        <a:pt x="3075" y="43713"/>
                      </a:moveTo>
                      <a:cubicBezTo>
                        <a:pt x="65904" y="31286"/>
                        <a:pt x="135982" y="18540"/>
                        <a:pt x="199437" y="7274"/>
                      </a:cubicBezTo>
                      <a:cubicBezTo>
                        <a:pt x="211512" y="5988"/>
                        <a:pt x="273703" y="-9443"/>
                        <a:pt x="273271" y="8969"/>
                      </a:cubicBezTo>
                      <a:cubicBezTo>
                        <a:pt x="264156" y="98132"/>
                        <a:pt x="262335" y="188080"/>
                        <a:pt x="253845" y="277459"/>
                      </a:cubicBezTo>
                      <a:cubicBezTo>
                        <a:pt x="253618" y="279815"/>
                        <a:pt x="251535" y="281556"/>
                        <a:pt x="249168" y="281328"/>
                      </a:cubicBezTo>
                      <a:cubicBezTo>
                        <a:pt x="246881" y="281112"/>
                        <a:pt x="245174" y="279121"/>
                        <a:pt x="245276" y="276844"/>
                      </a:cubicBezTo>
                      <a:cubicBezTo>
                        <a:pt x="249453" y="187067"/>
                        <a:pt x="250636" y="97176"/>
                        <a:pt x="259626" y="7558"/>
                      </a:cubicBezTo>
                      <a:cubicBezTo>
                        <a:pt x="259626" y="7558"/>
                        <a:pt x="265305" y="15024"/>
                        <a:pt x="265305" y="15024"/>
                      </a:cubicBezTo>
                      <a:cubicBezTo>
                        <a:pt x="245401" y="11689"/>
                        <a:pt x="223381" y="16833"/>
                        <a:pt x="201520" y="20247"/>
                      </a:cubicBezTo>
                      <a:lnTo>
                        <a:pt x="135937" y="31058"/>
                      </a:lnTo>
                      <a:cubicBezTo>
                        <a:pt x="92203" y="38182"/>
                        <a:pt x="48390" y="44930"/>
                        <a:pt x="4520" y="51451"/>
                      </a:cubicBezTo>
                      <a:cubicBezTo>
                        <a:pt x="-351" y="52418"/>
                        <a:pt x="-1955" y="44601"/>
                        <a:pt x="3086" y="43713"/>
                      </a:cubicBezTo>
                      <a:lnTo>
                        <a:pt x="3086" y="437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8"/>
                <p:cNvSpPr/>
                <p:nvPr/>
              </p:nvSpPr>
              <p:spPr>
                <a:xfrm>
                  <a:off x="4815720" y="3473280"/>
                  <a:ext cx="29179" cy="280349"/>
                </a:xfrm>
                <a:custGeom>
                  <a:rect b="b" l="l" r="r" t="t"/>
                  <a:pathLst>
                    <a:path extrusionOk="0" h="281758" w="31124">
                      <a:moveTo>
                        <a:pt x="29291" y="4281"/>
                      </a:moveTo>
                      <a:cubicBezTo>
                        <a:pt x="21234" y="71992"/>
                        <a:pt x="15054" y="139635"/>
                        <a:pt x="12755" y="207722"/>
                      </a:cubicBezTo>
                      <a:cubicBezTo>
                        <a:pt x="11845" y="230391"/>
                        <a:pt x="11401" y="253071"/>
                        <a:pt x="10844" y="275797"/>
                      </a:cubicBezTo>
                      <a:cubicBezTo>
                        <a:pt x="10787" y="278175"/>
                        <a:pt x="8818" y="280053"/>
                        <a:pt x="6440" y="279996"/>
                      </a:cubicBezTo>
                      <a:cubicBezTo>
                        <a:pt x="4220" y="279940"/>
                        <a:pt x="2434" y="278198"/>
                        <a:pt x="2252" y="276025"/>
                      </a:cubicBezTo>
                      <a:cubicBezTo>
                        <a:pt x="-1185" y="230379"/>
                        <a:pt x="-388" y="184506"/>
                        <a:pt x="2627" y="138850"/>
                      </a:cubicBezTo>
                      <a:cubicBezTo>
                        <a:pt x="6155" y="93227"/>
                        <a:pt x="11777" y="47695"/>
                        <a:pt x="21529" y="2995"/>
                      </a:cubicBezTo>
                      <a:cubicBezTo>
                        <a:pt x="22474" y="-1705"/>
                        <a:pt x="29939" y="-567"/>
                        <a:pt x="29291" y="4281"/>
                      </a:cubicBezTo>
                      <a:lnTo>
                        <a:pt x="29291" y="42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8"/>
                <p:cNvSpPr/>
                <p:nvPr/>
              </p:nvSpPr>
              <p:spPr>
                <a:xfrm>
                  <a:off x="4518000" y="3434760"/>
                  <a:ext cx="343869" cy="28066"/>
                </a:xfrm>
                <a:custGeom>
                  <a:rect b="b" l="l" r="r" t="t"/>
                  <a:pathLst>
                    <a:path extrusionOk="0" h="29543" w="347342">
                      <a:moveTo>
                        <a:pt x="340154" y="27979"/>
                      </a:moveTo>
                      <a:cubicBezTo>
                        <a:pt x="231360" y="18568"/>
                        <a:pt x="113235" y="12559"/>
                        <a:pt x="4078" y="10374"/>
                      </a:cubicBezTo>
                      <a:cubicBezTo>
                        <a:pt x="-1225" y="10340"/>
                        <a:pt x="-1453" y="1976"/>
                        <a:pt x="3964" y="1782"/>
                      </a:cubicBezTo>
                      <a:cubicBezTo>
                        <a:pt x="60261" y="-1097"/>
                        <a:pt x="116695" y="-255"/>
                        <a:pt x="172981" y="2647"/>
                      </a:cubicBezTo>
                      <a:cubicBezTo>
                        <a:pt x="229244" y="5947"/>
                        <a:pt x="285416" y="11273"/>
                        <a:pt x="341087" y="20161"/>
                      </a:cubicBezTo>
                      <a:cubicBezTo>
                        <a:pt x="345889" y="20844"/>
                        <a:pt x="345092" y="28446"/>
                        <a:pt x="340142" y="27968"/>
                      </a:cubicBezTo>
                      <a:lnTo>
                        <a:pt x="340142" y="279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8"/>
                <p:cNvSpPr/>
                <p:nvPr/>
              </p:nvSpPr>
              <p:spPr>
                <a:xfrm>
                  <a:off x="4686120" y="3330360"/>
                  <a:ext cx="279447" cy="373233"/>
                </a:xfrm>
                <a:custGeom>
                  <a:rect b="b" l="l" r="r" t="t"/>
                  <a:pathLst>
                    <a:path extrusionOk="0" h="375109" w="282270">
                      <a:moveTo>
                        <a:pt x="227007" y="369028"/>
                      </a:moveTo>
                      <a:cubicBezTo>
                        <a:pt x="229886" y="263581"/>
                        <a:pt x="243531" y="158429"/>
                        <a:pt x="266222" y="55406"/>
                      </a:cubicBezTo>
                      <a:cubicBezTo>
                        <a:pt x="266222" y="55406"/>
                        <a:pt x="271138" y="63508"/>
                        <a:pt x="271138" y="63508"/>
                      </a:cubicBezTo>
                      <a:cubicBezTo>
                        <a:pt x="183171" y="40043"/>
                        <a:pt x="93006" y="25032"/>
                        <a:pt x="3411" y="8543"/>
                      </a:cubicBezTo>
                      <a:cubicBezTo>
                        <a:pt x="-1880" y="7735"/>
                        <a:pt x="-697" y="-823"/>
                        <a:pt x="4766" y="64"/>
                      </a:cubicBezTo>
                      <a:cubicBezTo>
                        <a:pt x="95260" y="12582"/>
                        <a:pt x="185777" y="26967"/>
                        <a:pt x="274689" y="50262"/>
                      </a:cubicBezTo>
                      <a:cubicBezTo>
                        <a:pt x="278240" y="51195"/>
                        <a:pt x="280390" y="54814"/>
                        <a:pt x="279605" y="58364"/>
                      </a:cubicBezTo>
                      <a:cubicBezTo>
                        <a:pt x="268214" y="109506"/>
                        <a:pt x="258837" y="161092"/>
                        <a:pt x="251496" y="212997"/>
                      </a:cubicBezTo>
                      <a:cubicBezTo>
                        <a:pt x="244088" y="264878"/>
                        <a:pt x="238546" y="317056"/>
                        <a:pt x="234859" y="369415"/>
                      </a:cubicBezTo>
                      <a:cubicBezTo>
                        <a:pt x="234563" y="374286"/>
                        <a:pt x="226802" y="374104"/>
                        <a:pt x="227007" y="369028"/>
                      </a:cubicBezTo>
                      <a:lnTo>
                        <a:pt x="227007" y="3690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8"/>
                <p:cNvSpPr/>
                <p:nvPr/>
              </p:nvSpPr>
              <p:spPr>
                <a:xfrm>
                  <a:off x="5030640" y="3328200"/>
                  <a:ext cx="43225" cy="297119"/>
                </a:xfrm>
                <a:custGeom>
                  <a:rect b="b" l="l" r="r" t="t"/>
                  <a:pathLst>
                    <a:path extrusionOk="0" h="299364" w="45144">
                      <a:moveTo>
                        <a:pt x="43077" y="4550"/>
                      </a:moveTo>
                      <a:cubicBezTo>
                        <a:pt x="29967" y="76130"/>
                        <a:pt x="19713" y="148155"/>
                        <a:pt x="13978" y="220703"/>
                      </a:cubicBezTo>
                      <a:cubicBezTo>
                        <a:pt x="12009" y="244862"/>
                        <a:pt x="10336" y="269056"/>
                        <a:pt x="8948" y="293307"/>
                      </a:cubicBezTo>
                      <a:cubicBezTo>
                        <a:pt x="8811" y="295674"/>
                        <a:pt x="6786" y="297484"/>
                        <a:pt x="4419" y="297359"/>
                      </a:cubicBezTo>
                      <a:cubicBezTo>
                        <a:pt x="2177" y="297233"/>
                        <a:pt x="436" y="295390"/>
                        <a:pt x="367" y="293182"/>
                      </a:cubicBezTo>
                      <a:cubicBezTo>
                        <a:pt x="-1089" y="244282"/>
                        <a:pt x="1881" y="195314"/>
                        <a:pt x="7571" y="146744"/>
                      </a:cubicBezTo>
                      <a:cubicBezTo>
                        <a:pt x="13659" y="98219"/>
                        <a:pt x="22456" y="49979"/>
                        <a:pt x="35407" y="2809"/>
                      </a:cubicBezTo>
                      <a:cubicBezTo>
                        <a:pt x="36590" y="-1880"/>
                        <a:pt x="44055" y="-287"/>
                        <a:pt x="43077" y="4550"/>
                      </a:cubicBezTo>
                      <a:lnTo>
                        <a:pt x="43077" y="45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8"/>
                <p:cNvSpPr/>
                <p:nvPr/>
              </p:nvSpPr>
              <p:spPr>
                <a:xfrm>
                  <a:off x="4803120" y="3246120"/>
                  <a:ext cx="232674" cy="95352"/>
                </a:xfrm>
                <a:custGeom>
                  <a:rect b="b" l="l" r="r" t="t"/>
                  <a:pathLst>
                    <a:path extrusionOk="0" h="98301" w="237422">
                      <a:moveTo>
                        <a:pt x="227972" y="95239"/>
                      </a:moveTo>
                      <a:cubicBezTo>
                        <a:pt x="150645" y="72217"/>
                        <a:pt x="75013" y="43232"/>
                        <a:pt x="2329" y="8204"/>
                      </a:cubicBezTo>
                      <a:cubicBezTo>
                        <a:pt x="-2406" y="5973"/>
                        <a:pt x="770" y="-1606"/>
                        <a:pt x="5697" y="306"/>
                      </a:cubicBezTo>
                      <a:cubicBezTo>
                        <a:pt x="79963" y="27971"/>
                        <a:pt x="157108" y="58208"/>
                        <a:pt x="230567" y="87819"/>
                      </a:cubicBezTo>
                      <a:cubicBezTo>
                        <a:pt x="235016" y="89560"/>
                        <a:pt x="232615" y="96695"/>
                        <a:pt x="227972" y="95250"/>
                      </a:cubicBezTo>
                      <a:lnTo>
                        <a:pt x="227972" y="9525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4" name="Google Shape;5044;p38"/>
              <p:cNvSpPr/>
              <p:nvPr/>
            </p:nvSpPr>
            <p:spPr>
              <a:xfrm flipH="1">
                <a:off x="4791866" y="2329880"/>
                <a:ext cx="75900" cy="75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5045" name="Google Shape;5045;p38"/>
            <p:cNvGrpSpPr/>
            <p:nvPr/>
          </p:nvGrpSpPr>
          <p:grpSpPr>
            <a:xfrm flipH="1">
              <a:off x="2229733" y="3236426"/>
              <a:ext cx="658606" cy="897003"/>
              <a:chOff x="7646882" y="2013591"/>
              <a:chExt cx="1387123" cy="1889222"/>
            </a:xfrm>
          </p:grpSpPr>
          <p:grpSp>
            <p:nvGrpSpPr>
              <p:cNvPr id="5046" name="Google Shape;5046;p38"/>
              <p:cNvGrpSpPr/>
              <p:nvPr/>
            </p:nvGrpSpPr>
            <p:grpSpPr>
              <a:xfrm rot="809281">
                <a:off x="8139106" y="2037381"/>
                <a:ext cx="310901" cy="904388"/>
                <a:chOff x="3585600" y="2574720"/>
                <a:chExt cx="290642" cy="844651"/>
              </a:xfrm>
            </p:grpSpPr>
            <p:sp>
              <p:nvSpPr>
                <p:cNvPr id="5047" name="Google Shape;5047;p38"/>
                <p:cNvSpPr/>
                <p:nvPr/>
              </p:nvSpPr>
              <p:spPr>
                <a:xfrm>
                  <a:off x="3746160" y="2574720"/>
                  <a:ext cx="70828" cy="295853"/>
                </a:xfrm>
                <a:custGeom>
                  <a:rect b="b" l="l" r="r" t="t"/>
                  <a:pathLst>
                    <a:path extrusionOk="0" h="298089" w="82358">
                      <a:moveTo>
                        <a:pt x="50588" y="7780"/>
                      </a:moveTo>
                      <a:cubicBezTo>
                        <a:pt x="49189" y="3774"/>
                        <a:pt x="46048" y="-1108"/>
                        <a:pt x="42019" y="224"/>
                      </a:cubicBezTo>
                      <a:cubicBezTo>
                        <a:pt x="40187" y="827"/>
                        <a:pt x="39026" y="2579"/>
                        <a:pt x="38025" y="4229"/>
                      </a:cubicBezTo>
                      <a:cubicBezTo>
                        <a:pt x="-5310" y="75855"/>
                        <a:pt x="-8736" y="166509"/>
                        <a:pt x="13330" y="247262"/>
                      </a:cubicBezTo>
                      <a:cubicBezTo>
                        <a:pt x="17723" y="263330"/>
                        <a:pt x="21387" y="279263"/>
                        <a:pt x="24539" y="295536"/>
                      </a:cubicBezTo>
                      <a:cubicBezTo>
                        <a:pt x="52967" y="296981"/>
                        <a:pt x="67875" y="180290"/>
                        <a:pt x="69605" y="158361"/>
                      </a:cubicBezTo>
                      <a:cubicBezTo>
                        <a:pt x="73622" y="107583"/>
                        <a:pt x="67397" y="55918"/>
                        <a:pt x="50600" y="77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8"/>
                <p:cNvSpPr/>
                <p:nvPr/>
              </p:nvSpPr>
              <p:spPr>
                <a:xfrm>
                  <a:off x="3668400" y="2787840"/>
                  <a:ext cx="67995" cy="288541"/>
                </a:xfrm>
                <a:custGeom>
                  <a:rect b="b" l="l" r="r" t="t"/>
                  <a:pathLst>
                    <a:path extrusionOk="0" h="288541" w="71763">
                      <a:moveTo>
                        <a:pt x="67385" y="131007"/>
                      </a:moveTo>
                      <a:cubicBezTo>
                        <a:pt x="63311" y="82915"/>
                        <a:pt x="44772" y="35540"/>
                        <a:pt x="12123" y="0"/>
                      </a:cubicBezTo>
                      <a:cubicBezTo>
                        <a:pt x="9016" y="49367"/>
                        <a:pt x="208" y="98381"/>
                        <a:pt x="3" y="147850"/>
                      </a:cubicBezTo>
                      <a:cubicBezTo>
                        <a:pt x="-202" y="197319"/>
                        <a:pt x="9107" y="248722"/>
                        <a:pt x="38456" y="288541"/>
                      </a:cubicBezTo>
                      <a:cubicBezTo>
                        <a:pt x="55686" y="236523"/>
                        <a:pt x="71561" y="186712"/>
                        <a:pt x="67385" y="1310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8"/>
                <p:cNvSpPr/>
                <p:nvPr/>
              </p:nvSpPr>
              <p:spPr>
                <a:xfrm>
                  <a:off x="3585600" y="2982240"/>
                  <a:ext cx="77830" cy="285002"/>
                </a:xfrm>
                <a:custGeom>
                  <a:rect b="b" l="l" r="r" t="t"/>
                  <a:pathLst>
                    <a:path extrusionOk="0" h="285002" w="86238">
                      <a:moveTo>
                        <a:pt x="66545" y="128287"/>
                      </a:moveTo>
                      <a:cubicBezTo>
                        <a:pt x="55074" y="87888"/>
                        <a:pt x="36377" y="49970"/>
                        <a:pt x="17122" y="12655"/>
                      </a:cubicBezTo>
                      <a:cubicBezTo>
                        <a:pt x="14789" y="8125"/>
                        <a:pt x="12376" y="3517"/>
                        <a:pt x="8689" y="0"/>
                      </a:cubicBezTo>
                      <a:cubicBezTo>
                        <a:pt x="-2281" y="73379"/>
                        <a:pt x="-7857" y="151491"/>
                        <a:pt x="23187" y="218873"/>
                      </a:cubicBezTo>
                      <a:cubicBezTo>
                        <a:pt x="34032" y="242418"/>
                        <a:pt x="48997" y="263778"/>
                        <a:pt x="63882" y="285002"/>
                      </a:cubicBezTo>
                      <a:cubicBezTo>
                        <a:pt x="66602" y="259306"/>
                        <a:pt x="76628" y="236113"/>
                        <a:pt x="77482" y="209894"/>
                      </a:cubicBezTo>
                      <a:cubicBezTo>
                        <a:pt x="78381" y="182343"/>
                        <a:pt x="74068" y="154746"/>
                        <a:pt x="66545" y="128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8"/>
                <p:cNvSpPr/>
                <p:nvPr/>
              </p:nvSpPr>
              <p:spPr>
                <a:xfrm>
                  <a:off x="3701160" y="2898360"/>
                  <a:ext cx="175082" cy="202906"/>
                </a:xfrm>
                <a:custGeom>
                  <a:rect b="b" l="l" r="r" t="t"/>
                  <a:pathLst>
                    <a:path extrusionOk="0" h="202906" w="175082">
                      <a:moveTo>
                        <a:pt x="175082" y="0"/>
                      </a:moveTo>
                      <a:cubicBezTo>
                        <a:pt x="152299" y="27494"/>
                        <a:pt x="142956" y="63410"/>
                        <a:pt x="126319" y="95001"/>
                      </a:cubicBezTo>
                      <a:cubicBezTo>
                        <a:pt x="99883" y="145187"/>
                        <a:pt x="53702" y="184641"/>
                        <a:pt x="0" y="202906"/>
                      </a:cubicBezTo>
                      <a:cubicBezTo>
                        <a:pt x="15670" y="157739"/>
                        <a:pt x="30157" y="116327"/>
                        <a:pt x="61862" y="79228"/>
                      </a:cubicBezTo>
                      <a:cubicBezTo>
                        <a:pt x="77134" y="61350"/>
                        <a:pt x="94659" y="45395"/>
                        <a:pt x="113937" y="31921"/>
                      </a:cubicBezTo>
                      <a:cubicBezTo>
                        <a:pt x="123382" y="25321"/>
                        <a:pt x="133249" y="19312"/>
                        <a:pt x="143457" y="13963"/>
                      </a:cubicBezTo>
                      <a:cubicBezTo>
                        <a:pt x="150786" y="10128"/>
                        <a:pt x="170234" y="5918"/>
                        <a:pt x="175082"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8"/>
                <p:cNvSpPr/>
                <p:nvPr/>
              </p:nvSpPr>
              <p:spPr>
                <a:xfrm>
                  <a:off x="3648600" y="3099240"/>
                  <a:ext cx="187646" cy="177722"/>
                </a:xfrm>
                <a:custGeom>
                  <a:rect b="b" l="l" r="r" t="t"/>
                  <a:pathLst>
                    <a:path extrusionOk="0" h="177722" w="187646">
                      <a:moveTo>
                        <a:pt x="11824" y="126387"/>
                      </a:moveTo>
                      <a:cubicBezTo>
                        <a:pt x="24843" y="91359"/>
                        <a:pt x="52951" y="63569"/>
                        <a:pt x="84781" y="43984"/>
                      </a:cubicBezTo>
                      <a:cubicBezTo>
                        <a:pt x="116611" y="24399"/>
                        <a:pt x="152288" y="12120"/>
                        <a:pt x="187646" y="0"/>
                      </a:cubicBezTo>
                      <a:cubicBezTo>
                        <a:pt x="148043" y="78465"/>
                        <a:pt x="80491" y="142444"/>
                        <a:pt x="0" y="177722"/>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8"/>
                <p:cNvSpPr/>
                <p:nvPr/>
              </p:nvSpPr>
              <p:spPr>
                <a:xfrm>
                  <a:off x="3616920" y="2639880"/>
                  <a:ext cx="179799" cy="779491"/>
                </a:xfrm>
                <a:custGeom>
                  <a:rect b="b" l="l" r="r" t="t"/>
                  <a:pathLst>
                    <a:path extrusionOk="0" h="781445" w="189262">
                      <a:moveTo>
                        <a:pt x="177995" y="4346"/>
                      </a:moveTo>
                      <a:cubicBezTo>
                        <a:pt x="189262" y="137800"/>
                        <a:pt x="153244" y="268887"/>
                        <a:pt x="114256" y="395023"/>
                      </a:cubicBezTo>
                      <a:cubicBezTo>
                        <a:pt x="74847" y="518667"/>
                        <a:pt x="30601" y="646477"/>
                        <a:pt x="9616" y="774605"/>
                      </a:cubicBezTo>
                      <a:cubicBezTo>
                        <a:pt x="9172" y="777233"/>
                        <a:pt x="6680" y="779020"/>
                        <a:pt x="4040" y="778576"/>
                      </a:cubicBezTo>
                      <a:cubicBezTo>
                        <a:pt x="1673" y="778178"/>
                        <a:pt x="0" y="776118"/>
                        <a:pt x="0" y="773797"/>
                      </a:cubicBezTo>
                      <a:cubicBezTo>
                        <a:pt x="2344" y="573064"/>
                        <a:pt x="115189" y="393783"/>
                        <a:pt x="154826" y="200732"/>
                      </a:cubicBezTo>
                      <a:cubicBezTo>
                        <a:pt x="167935" y="136514"/>
                        <a:pt x="175276" y="70476"/>
                        <a:pt x="168379" y="5234"/>
                      </a:cubicBezTo>
                      <a:cubicBezTo>
                        <a:pt x="167651" y="-627"/>
                        <a:pt x="177369" y="-2425"/>
                        <a:pt x="177973" y="4346"/>
                      </a:cubicBezTo>
                      <a:lnTo>
                        <a:pt x="177973" y="43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8"/>
                <p:cNvSpPr/>
                <p:nvPr/>
              </p:nvSpPr>
              <p:spPr>
                <a:xfrm>
                  <a:off x="3696480" y="2850480"/>
                  <a:ext cx="20507" cy="212932"/>
                </a:xfrm>
                <a:custGeom>
                  <a:rect b="b" l="l" r="r" t="t"/>
                  <a:pathLst>
                    <a:path extrusionOk="0" h="214002" w="21417">
                      <a:moveTo>
                        <a:pt x="4818" y="2093"/>
                      </a:moveTo>
                      <a:cubicBezTo>
                        <a:pt x="8619" y="38771"/>
                        <a:pt x="19862" y="122528"/>
                        <a:pt x="20363" y="158273"/>
                      </a:cubicBezTo>
                      <a:cubicBezTo>
                        <a:pt x="20932" y="175718"/>
                        <a:pt x="20545" y="193221"/>
                        <a:pt x="17757" y="210632"/>
                      </a:cubicBezTo>
                      <a:cubicBezTo>
                        <a:pt x="17541" y="211964"/>
                        <a:pt x="16289" y="212863"/>
                        <a:pt x="14958" y="212658"/>
                      </a:cubicBezTo>
                      <a:cubicBezTo>
                        <a:pt x="13888" y="212487"/>
                        <a:pt x="13091" y="211634"/>
                        <a:pt x="12932" y="210609"/>
                      </a:cubicBezTo>
                      <a:cubicBezTo>
                        <a:pt x="10303" y="193232"/>
                        <a:pt x="9507" y="175923"/>
                        <a:pt x="9074" y="158591"/>
                      </a:cubicBezTo>
                      <a:lnTo>
                        <a:pt x="8061" y="106562"/>
                      </a:lnTo>
                      <a:cubicBezTo>
                        <a:pt x="7515" y="71830"/>
                        <a:pt x="4955" y="37098"/>
                        <a:pt x="38" y="2707"/>
                      </a:cubicBezTo>
                      <a:cubicBezTo>
                        <a:pt x="-485" y="-388"/>
                        <a:pt x="4522" y="-1139"/>
                        <a:pt x="4818" y="2093"/>
                      </a:cubicBezTo>
                      <a:lnTo>
                        <a:pt x="4818" y="209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8"/>
                <p:cNvSpPr/>
                <p:nvPr/>
              </p:nvSpPr>
              <p:spPr>
                <a:xfrm>
                  <a:off x="3601440" y="3042720"/>
                  <a:ext cx="56944" cy="198987"/>
                </a:xfrm>
                <a:custGeom>
                  <a:rect b="b" l="l" r="r" t="t"/>
                  <a:pathLst>
                    <a:path extrusionOk="0" h="201506" w="57958">
                      <a:moveTo>
                        <a:pt x="4801" y="1919"/>
                      </a:moveTo>
                      <a:cubicBezTo>
                        <a:pt x="15873" y="68424"/>
                        <a:pt x="44005" y="130251"/>
                        <a:pt x="56796" y="196279"/>
                      </a:cubicBezTo>
                      <a:cubicBezTo>
                        <a:pt x="57285" y="198907"/>
                        <a:pt x="53370" y="200227"/>
                        <a:pt x="52221" y="197792"/>
                      </a:cubicBezTo>
                      <a:cubicBezTo>
                        <a:pt x="25694" y="145068"/>
                        <a:pt x="14109" y="60355"/>
                        <a:pt x="78" y="2897"/>
                      </a:cubicBezTo>
                      <a:cubicBezTo>
                        <a:pt x="-673" y="-153"/>
                        <a:pt x="4254" y="-1279"/>
                        <a:pt x="4801" y="1919"/>
                      </a:cubicBezTo>
                      <a:lnTo>
                        <a:pt x="4801" y="191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8"/>
                <p:cNvSpPr/>
                <p:nvPr/>
              </p:nvSpPr>
              <p:spPr>
                <a:xfrm>
                  <a:off x="3705480" y="2940480"/>
                  <a:ext cx="124098" cy="138360"/>
                </a:xfrm>
                <a:custGeom>
                  <a:rect b="b" l="l" r="r" t="t"/>
                  <a:pathLst>
                    <a:path extrusionOk="0" h="140111" w="125988">
                      <a:moveTo>
                        <a:pt x="123908" y="3759"/>
                      </a:moveTo>
                      <a:cubicBezTo>
                        <a:pt x="98189" y="40927"/>
                        <a:pt x="72128" y="78458"/>
                        <a:pt x="39695" y="110209"/>
                      </a:cubicBezTo>
                      <a:cubicBezTo>
                        <a:pt x="28804" y="120735"/>
                        <a:pt x="17026" y="130397"/>
                        <a:pt x="3643" y="137862"/>
                      </a:cubicBezTo>
                      <a:cubicBezTo>
                        <a:pt x="2460" y="138522"/>
                        <a:pt x="969" y="138101"/>
                        <a:pt x="309" y="136917"/>
                      </a:cubicBezTo>
                      <a:cubicBezTo>
                        <a:pt x="-203" y="136007"/>
                        <a:pt x="-55" y="134892"/>
                        <a:pt x="582" y="134141"/>
                      </a:cubicBezTo>
                      <a:cubicBezTo>
                        <a:pt x="10414" y="122567"/>
                        <a:pt x="21089" y="112291"/>
                        <a:pt x="31877" y="102060"/>
                      </a:cubicBezTo>
                      <a:cubicBezTo>
                        <a:pt x="53385" y="81497"/>
                        <a:pt x="75190" y="60944"/>
                        <a:pt x="93819" y="37615"/>
                      </a:cubicBezTo>
                      <a:cubicBezTo>
                        <a:pt x="102957" y="25803"/>
                        <a:pt x="112038" y="13888"/>
                        <a:pt x="119868" y="1131"/>
                      </a:cubicBezTo>
                      <a:cubicBezTo>
                        <a:pt x="121483" y="-1589"/>
                        <a:pt x="125785" y="1119"/>
                        <a:pt x="123908" y="3771"/>
                      </a:cubicBezTo>
                      <a:lnTo>
                        <a:pt x="123908" y="37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8"/>
                <p:cNvSpPr/>
                <p:nvPr/>
              </p:nvSpPr>
              <p:spPr>
                <a:xfrm>
                  <a:off x="3653640" y="3134160"/>
                  <a:ext cx="135558" cy="107968"/>
                </a:xfrm>
                <a:custGeom>
                  <a:rect b="b" l="l" r="r" t="t"/>
                  <a:pathLst>
                    <a:path extrusionOk="0" h="110171" w="138678">
                      <a:moveTo>
                        <a:pt x="135140" y="4141"/>
                      </a:moveTo>
                      <a:cubicBezTo>
                        <a:pt x="94183" y="41649"/>
                        <a:pt x="55833" y="86248"/>
                        <a:pt x="3291" y="107665"/>
                      </a:cubicBezTo>
                      <a:cubicBezTo>
                        <a:pt x="856" y="108621"/>
                        <a:pt x="-1193" y="105218"/>
                        <a:pt x="810" y="103534"/>
                      </a:cubicBezTo>
                      <a:cubicBezTo>
                        <a:pt x="18904" y="87169"/>
                        <a:pt x="48276" y="68950"/>
                        <a:pt x="68305" y="54759"/>
                      </a:cubicBezTo>
                      <a:cubicBezTo>
                        <a:pt x="91099" y="38895"/>
                        <a:pt x="112574" y="20960"/>
                        <a:pt x="131704" y="761"/>
                      </a:cubicBezTo>
                      <a:cubicBezTo>
                        <a:pt x="133832" y="-1550"/>
                        <a:pt x="137485" y="1933"/>
                        <a:pt x="135129" y="4152"/>
                      </a:cubicBezTo>
                      <a:lnTo>
                        <a:pt x="135129" y="415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38"/>
              <p:cNvGrpSpPr/>
              <p:nvPr/>
            </p:nvGrpSpPr>
            <p:grpSpPr>
              <a:xfrm rot="10800000">
                <a:off x="7646882" y="2886254"/>
                <a:ext cx="1387123" cy="1016560"/>
                <a:chOff x="8589600" y="3435480"/>
                <a:chExt cx="822779" cy="602978"/>
              </a:xfrm>
            </p:grpSpPr>
            <p:sp>
              <p:nvSpPr>
                <p:cNvPr id="5058" name="Google Shape;5058;p38"/>
                <p:cNvSpPr/>
                <p:nvPr/>
              </p:nvSpPr>
              <p:spPr>
                <a:xfrm>
                  <a:off x="8589600" y="3834360"/>
                  <a:ext cx="249894" cy="134113"/>
                </a:xfrm>
                <a:custGeom>
                  <a:rect b="b" l="l" r="r" t="t"/>
                  <a:pathLst>
                    <a:path extrusionOk="0" h="135468" w="250520">
                      <a:moveTo>
                        <a:pt x="173059" y="74209"/>
                      </a:moveTo>
                      <a:cubicBezTo>
                        <a:pt x="165367" y="78294"/>
                        <a:pt x="157321" y="81766"/>
                        <a:pt x="150106" y="86659"/>
                      </a:cubicBezTo>
                      <a:cubicBezTo>
                        <a:pt x="143574" y="91097"/>
                        <a:pt x="137850" y="96628"/>
                        <a:pt x="131625" y="101498"/>
                      </a:cubicBezTo>
                      <a:cubicBezTo>
                        <a:pt x="121508" y="109419"/>
                        <a:pt x="110094" y="115541"/>
                        <a:pt x="98429" y="120902"/>
                      </a:cubicBezTo>
                      <a:cubicBezTo>
                        <a:pt x="84967" y="127092"/>
                        <a:pt x="70878" y="132373"/>
                        <a:pt x="56141" y="133920"/>
                      </a:cubicBezTo>
                      <a:cubicBezTo>
                        <a:pt x="41404" y="135468"/>
                        <a:pt x="25870" y="133021"/>
                        <a:pt x="13557" y="124771"/>
                      </a:cubicBezTo>
                      <a:cubicBezTo>
                        <a:pt x="5978" y="119695"/>
                        <a:pt x="-554" y="111513"/>
                        <a:pt x="37" y="102398"/>
                      </a:cubicBezTo>
                      <a:cubicBezTo>
                        <a:pt x="424" y="96389"/>
                        <a:pt x="3827" y="91006"/>
                        <a:pt x="7651" y="86352"/>
                      </a:cubicBezTo>
                      <a:cubicBezTo>
                        <a:pt x="24277" y="66095"/>
                        <a:pt x="49563" y="55250"/>
                        <a:pt x="74304" y="46612"/>
                      </a:cubicBezTo>
                      <a:cubicBezTo>
                        <a:pt x="125730" y="28655"/>
                        <a:pt x="195069" y="45"/>
                        <a:pt x="249966" y="0"/>
                      </a:cubicBezTo>
                      <a:cubicBezTo>
                        <a:pt x="229482" y="23431"/>
                        <a:pt x="201714" y="58983"/>
                        <a:pt x="173059" y="74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8"/>
                <p:cNvSpPr/>
                <p:nvPr/>
              </p:nvSpPr>
              <p:spPr>
                <a:xfrm>
                  <a:off x="8602200" y="3654720"/>
                  <a:ext cx="326356" cy="158230"/>
                </a:xfrm>
                <a:custGeom>
                  <a:rect b="b" l="l" r="r" t="t"/>
                  <a:pathLst>
                    <a:path extrusionOk="0" h="170598" w="327996">
                      <a:moveTo>
                        <a:pt x="148842" y="143227"/>
                      </a:moveTo>
                      <a:cubicBezTo>
                        <a:pt x="133012" y="136456"/>
                        <a:pt x="118196" y="127557"/>
                        <a:pt x="103436" y="118680"/>
                      </a:cubicBezTo>
                      <a:cubicBezTo>
                        <a:pt x="81734" y="105628"/>
                        <a:pt x="60021" y="92575"/>
                        <a:pt x="38319" y="79522"/>
                      </a:cubicBezTo>
                      <a:cubicBezTo>
                        <a:pt x="26267" y="72273"/>
                        <a:pt x="13818" y="64648"/>
                        <a:pt x="6056" y="52927"/>
                      </a:cubicBezTo>
                      <a:cubicBezTo>
                        <a:pt x="1425" y="45928"/>
                        <a:pt x="-1318" y="37222"/>
                        <a:pt x="639" y="29062"/>
                      </a:cubicBezTo>
                      <a:cubicBezTo>
                        <a:pt x="2199" y="22587"/>
                        <a:pt x="6557" y="17091"/>
                        <a:pt x="11667" y="12835"/>
                      </a:cubicBezTo>
                      <a:cubicBezTo>
                        <a:pt x="32026" y="-4144"/>
                        <a:pt x="62502" y="-2369"/>
                        <a:pt x="87242" y="7145"/>
                      </a:cubicBezTo>
                      <a:cubicBezTo>
                        <a:pt x="111982" y="16658"/>
                        <a:pt x="133775" y="32693"/>
                        <a:pt x="158356" y="42628"/>
                      </a:cubicBezTo>
                      <a:cubicBezTo>
                        <a:pt x="194078" y="57080"/>
                        <a:pt x="235991" y="58970"/>
                        <a:pt x="265499" y="83755"/>
                      </a:cubicBezTo>
                      <a:cubicBezTo>
                        <a:pt x="275070" y="91790"/>
                        <a:pt x="282785" y="101872"/>
                        <a:pt x="292435" y="109804"/>
                      </a:cubicBezTo>
                      <a:cubicBezTo>
                        <a:pt x="301847" y="117531"/>
                        <a:pt x="314274" y="123494"/>
                        <a:pt x="326678" y="120706"/>
                      </a:cubicBezTo>
                      <a:cubicBezTo>
                        <a:pt x="282774" y="164679"/>
                        <a:pt x="203125" y="166454"/>
                        <a:pt x="148831" y="1432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8"/>
                <p:cNvSpPr/>
                <p:nvPr/>
              </p:nvSpPr>
              <p:spPr>
                <a:xfrm>
                  <a:off x="8849520" y="3705840"/>
                  <a:ext cx="188514" cy="332618"/>
                </a:xfrm>
                <a:custGeom>
                  <a:rect b="b" l="l" r="r" t="t"/>
                  <a:pathLst>
                    <a:path extrusionOk="0" h="334289" w="190900">
                      <a:moveTo>
                        <a:pt x="26284" y="167867"/>
                      </a:moveTo>
                      <a:cubicBezTo>
                        <a:pt x="21368" y="183469"/>
                        <a:pt x="18272" y="199572"/>
                        <a:pt x="15177" y="215641"/>
                      </a:cubicBezTo>
                      <a:lnTo>
                        <a:pt x="2045" y="284012"/>
                      </a:lnTo>
                      <a:cubicBezTo>
                        <a:pt x="-1040" y="300081"/>
                        <a:pt x="-2439" y="320360"/>
                        <a:pt x="11411" y="329054"/>
                      </a:cubicBezTo>
                      <a:cubicBezTo>
                        <a:pt x="19752" y="334289"/>
                        <a:pt x="30722" y="332844"/>
                        <a:pt x="39826" y="329100"/>
                      </a:cubicBezTo>
                      <a:cubicBezTo>
                        <a:pt x="66990" y="317948"/>
                        <a:pt x="83150" y="290203"/>
                        <a:pt x="95270" y="263460"/>
                      </a:cubicBezTo>
                      <a:cubicBezTo>
                        <a:pt x="115208" y="219487"/>
                        <a:pt x="129729" y="173068"/>
                        <a:pt x="138378" y="125567"/>
                      </a:cubicBezTo>
                      <a:cubicBezTo>
                        <a:pt x="142508" y="102853"/>
                        <a:pt x="145342" y="79808"/>
                        <a:pt x="152193" y="57765"/>
                      </a:cubicBezTo>
                      <a:cubicBezTo>
                        <a:pt x="159044" y="35722"/>
                        <a:pt x="170378" y="14350"/>
                        <a:pt x="188461" y="0"/>
                      </a:cubicBezTo>
                      <a:cubicBezTo>
                        <a:pt x="181281" y="5701"/>
                        <a:pt x="168546" y="8023"/>
                        <a:pt x="160364" y="13110"/>
                      </a:cubicBezTo>
                      <a:cubicBezTo>
                        <a:pt x="152341" y="18106"/>
                        <a:pt x="146697" y="24501"/>
                        <a:pt x="139652" y="30339"/>
                      </a:cubicBezTo>
                      <a:cubicBezTo>
                        <a:pt x="124323" y="43074"/>
                        <a:pt x="106969" y="52758"/>
                        <a:pt x="92186" y="66459"/>
                      </a:cubicBezTo>
                      <a:cubicBezTo>
                        <a:pt x="62313" y="94147"/>
                        <a:pt x="38563" y="128868"/>
                        <a:pt x="26273" y="1678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8"/>
                <p:cNvSpPr/>
                <p:nvPr/>
              </p:nvSpPr>
              <p:spPr>
                <a:xfrm>
                  <a:off x="8807760" y="3517560"/>
                  <a:ext cx="316381" cy="163259"/>
                </a:xfrm>
                <a:custGeom>
                  <a:rect b="b" l="l" r="r" t="t"/>
                  <a:pathLst>
                    <a:path extrusionOk="0" h="164908" w="317174">
                      <a:moveTo>
                        <a:pt x="230222" y="162983"/>
                      </a:moveTo>
                      <a:cubicBezTo>
                        <a:pt x="206143" y="162368"/>
                        <a:pt x="182859" y="154653"/>
                        <a:pt x="160270" y="146277"/>
                      </a:cubicBezTo>
                      <a:cubicBezTo>
                        <a:pt x="108468" y="127079"/>
                        <a:pt x="56745" y="103078"/>
                        <a:pt x="18531" y="63168"/>
                      </a:cubicBezTo>
                      <a:cubicBezTo>
                        <a:pt x="11862" y="56204"/>
                        <a:pt x="5535" y="48602"/>
                        <a:pt x="2212" y="39555"/>
                      </a:cubicBezTo>
                      <a:cubicBezTo>
                        <a:pt x="-1111" y="30508"/>
                        <a:pt x="-986" y="19719"/>
                        <a:pt x="4625" y="11878"/>
                      </a:cubicBezTo>
                      <a:cubicBezTo>
                        <a:pt x="12545" y="794"/>
                        <a:pt x="28295" y="-1095"/>
                        <a:pt x="41826" y="487"/>
                      </a:cubicBezTo>
                      <a:cubicBezTo>
                        <a:pt x="112234" y="8715"/>
                        <a:pt x="159484" y="78861"/>
                        <a:pt x="226661" y="101519"/>
                      </a:cubicBezTo>
                      <a:cubicBezTo>
                        <a:pt x="240078" y="106048"/>
                        <a:pt x="254087" y="108586"/>
                        <a:pt x="267686" y="112558"/>
                      </a:cubicBezTo>
                      <a:cubicBezTo>
                        <a:pt x="284199" y="117394"/>
                        <a:pt x="302133" y="124086"/>
                        <a:pt x="316063" y="134282"/>
                      </a:cubicBezTo>
                      <a:cubicBezTo>
                        <a:pt x="287169" y="147347"/>
                        <a:pt x="263965" y="163813"/>
                        <a:pt x="230234" y="1629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8"/>
                <p:cNvSpPr/>
                <p:nvPr/>
              </p:nvSpPr>
              <p:spPr>
                <a:xfrm>
                  <a:off x="9065520" y="3594960"/>
                  <a:ext cx="178697" cy="323558"/>
                </a:xfrm>
                <a:custGeom>
                  <a:rect b="b" l="l" r="r" t="t"/>
                  <a:pathLst>
                    <a:path extrusionOk="0" h="328485" w="179145">
                      <a:moveTo>
                        <a:pt x="29570" y="122620"/>
                      </a:moveTo>
                      <a:cubicBezTo>
                        <a:pt x="8449" y="169836"/>
                        <a:pt x="2178" y="222309"/>
                        <a:pt x="130" y="273986"/>
                      </a:cubicBezTo>
                      <a:cubicBezTo>
                        <a:pt x="-553" y="291193"/>
                        <a:pt x="1006" y="311790"/>
                        <a:pt x="15925" y="320371"/>
                      </a:cubicBezTo>
                      <a:cubicBezTo>
                        <a:pt x="30036" y="328485"/>
                        <a:pt x="48279" y="320599"/>
                        <a:pt x="60034" y="309344"/>
                      </a:cubicBezTo>
                      <a:cubicBezTo>
                        <a:pt x="89145" y="281485"/>
                        <a:pt x="95279" y="238105"/>
                        <a:pt x="102163" y="198400"/>
                      </a:cubicBezTo>
                      <a:cubicBezTo>
                        <a:pt x="108866" y="159753"/>
                        <a:pt x="117788" y="121493"/>
                        <a:pt x="128884" y="83882"/>
                      </a:cubicBezTo>
                      <a:cubicBezTo>
                        <a:pt x="138272" y="52029"/>
                        <a:pt x="150927" y="18356"/>
                        <a:pt x="178592" y="0"/>
                      </a:cubicBezTo>
                      <a:cubicBezTo>
                        <a:pt x="166757" y="7954"/>
                        <a:pt x="148207" y="6885"/>
                        <a:pt x="135211" y="14703"/>
                      </a:cubicBezTo>
                      <a:cubicBezTo>
                        <a:pt x="122522" y="22327"/>
                        <a:pt x="109128" y="29747"/>
                        <a:pt x="96997" y="38248"/>
                      </a:cubicBezTo>
                      <a:cubicBezTo>
                        <a:pt x="67147" y="59165"/>
                        <a:pt x="44364" y="89527"/>
                        <a:pt x="29559" y="1226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8"/>
                <p:cNvSpPr/>
                <p:nvPr/>
              </p:nvSpPr>
              <p:spPr>
                <a:xfrm>
                  <a:off x="8972640" y="3435480"/>
                  <a:ext cx="301410" cy="156081"/>
                </a:xfrm>
                <a:custGeom>
                  <a:rect b="b" l="l" r="r" t="t"/>
                  <a:pathLst>
                    <a:path extrusionOk="0" h="161324" w="302925">
                      <a:moveTo>
                        <a:pt x="15215" y="58583"/>
                      </a:moveTo>
                      <a:cubicBezTo>
                        <a:pt x="6999" y="49831"/>
                        <a:pt x="-1206" y="39100"/>
                        <a:pt x="147" y="27174"/>
                      </a:cubicBezTo>
                      <a:cubicBezTo>
                        <a:pt x="1559" y="14701"/>
                        <a:pt x="13292" y="5631"/>
                        <a:pt x="25377" y="2229"/>
                      </a:cubicBezTo>
                      <a:cubicBezTo>
                        <a:pt x="49651" y="-4622"/>
                        <a:pt x="75279" y="5472"/>
                        <a:pt x="97765" y="16886"/>
                      </a:cubicBezTo>
                      <a:cubicBezTo>
                        <a:pt x="115701" y="25990"/>
                        <a:pt x="133260" y="36141"/>
                        <a:pt x="148589" y="49171"/>
                      </a:cubicBezTo>
                      <a:cubicBezTo>
                        <a:pt x="162006" y="60574"/>
                        <a:pt x="173546" y="74048"/>
                        <a:pt x="186871" y="85542"/>
                      </a:cubicBezTo>
                      <a:cubicBezTo>
                        <a:pt x="205034" y="101212"/>
                        <a:pt x="226156" y="112854"/>
                        <a:pt x="247709" y="123142"/>
                      </a:cubicBezTo>
                      <a:cubicBezTo>
                        <a:pt x="263300" y="130573"/>
                        <a:pt x="289668" y="136297"/>
                        <a:pt x="301719" y="147666"/>
                      </a:cubicBezTo>
                      <a:cubicBezTo>
                        <a:pt x="291522" y="156053"/>
                        <a:pt x="270162" y="155143"/>
                        <a:pt x="257439" y="155711"/>
                      </a:cubicBezTo>
                      <a:cubicBezTo>
                        <a:pt x="235465" y="156702"/>
                        <a:pt x="213376" y="155291"/>
                        <a:pt x="191686" y="151637"/>
                      </a:cubicBezTo>
                      <a:cubicBezTo>
                        <a:pt x="148669" y="144411"/>
                        <a:pt x="107097" y="128376"/>
                        <a:pt x="70499" y="104626"/>
                      </a:cubicBezTo>
                      <a:cubicBezTo>
                        <a:pt x="50334" y="91539"/>
                        <a:pt x="31682" y="76108"/>
                        <a:pt x="15226" y="585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8"/>
                <p:cNvSpPr/>
                <p:nvPr/>
              </p:nvSpPr>
              <p:spPr>
                <a:xfrm>
                  <a:off x="8649000" y="3689280"/>
                  <a:ext cx="268965" cy="100847"/>
                </a:xfrm>
                <a:custGeom>
                  <a:rect b="b" l="l" r="r" t="t"/>
                  <a:pathLst>
                    <a:path extrusionOk="0" h="101100" w="269639">
                      <a:moveTo>
                        <a:pt x="3173" y="397"/>
                      </a:moveTo>
                      <a:cubicBezTo>
                        <a:pt x="22463" y="14633"/>
                        <a:pt x="42458" y="27914"/>
                        <a:pt x="63169" y="39897"/>
                      </a:cubicBezTo>
                      <a:cubicBezTo>
                        <a:pt x="83880" y="51880"/>
                        <a:pt x="105503" y="62259"/>
                        <a:pt x="127853" y="70463"/>
                      </a:cubicBezTo>
                      <a:cubicBezTo>
                        <a:pt x="150192" y="78657"/>
                        <a:pt x="173180" y="84814"/>
                        <a:pt x="196497" y="88569"/>
                      </a:cubicBezTo>
                      <a:cubicBezTo>
                        <a:pt x="208173" y="90367"/>
                        <a:pt x="219895" y="91710"/>
                        <a:pt x="231696" y="92382"/>
                      </a:cubicBezTo>
                      <a:cubicBezTo>
                        <a:pt x="243497" y="93087"/>
                        <a:pt x="255333" y="93144"/>
                        <a:pt x="267282" y="92825"/>
                      </a:cubicBezTo>
                      <a:cubicBezTo>
                        <a:pt x="268385" y="92791"/>
                        <a:pt x="269307" y="93667"/>
                        <a:pt x="269341" y="94771"/>
                      </a:cubicBezTo>
                      <a:cubicBezTo>
                        <a:pt x="269364" y="95739"/>
                        <a:pt x="268693" y="96569"/>
                        <a:pt x="267782" y="96786"/>
                      </a:cubicBezTo>
                      <a:cubicBezTo>
                        <a:pt x="255913" y="99505"/>
                        <a:pt x="243691" y="100677"/>
                        <a:pt x="231480" y="100769"/>
                      </a:cubicBezTo>
                      <a:cubicBezTo>
                        <a:pt x="219269" y="100825"/>
                        <a:pt x="207047" y="99847"/>
                        <a:pt x="195007" y="97832"/>
                      </a:cubicBezTo>
                      <a:cubicBezTo>
                        <a:pt x="170892" y="93963"/>
                        <a:pt x="147484" y="86635"/>
                        <a:pt x="125213" y="77075"/>
                      </a:cubicBezTo>
                      <a:cubicBezTo>
                        <a:pt x="102931" y="67505"/>
                        <a:pt x="81662" y="55942"/>
                        <a:pt x="61041" y="43493"/>
                      </a:cubicBezTo>
                      <a:cubicBezTo>
                        <a:pt x="40397" y="31043"/>
                        <a:pt x="20562" y="17410"/>
                        <a:pt x="852" y="3628"/>
                      </a:cubicBezTo>
                      <a:cubicBezTo>
                        <a:pt x="-47" y="2991"/>
                        <a:pt x="-275" y="1751"/>
                        <a:pt x="362" y="852"/>
                      </a:cubicBezTo>
                      <a:cubicBezTo>
                        <a:pt x="1000" y="-47"/>
                        <a:pt x="2241" y="-275"/>
                        <a:pt x="3139" y="363"/>
                      </a:cubicBezTo>
                      <a:cubicBezTo>
                        <a:pt x="3139" y="363"/>
                        <a:pt x="3173" y="385"/>
                        <a:pt x="3184" y="3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8"/>
                <p:cNvSpPr/>
                <p:nvPr/>
              </p:nvSpPr>
              <p:spPr>
                <a:xfrm>
                  <a:off x="8844840" y="3558240"/>
                  <a:ext cx="257182" cy="110156"/>
                </a:xfrm>
                <a:custGeom>
                  <a:rect b="b" l="l" r="r" t="t"/>
                  <a:pathLst>
                    <a:path extrusionOk="0" h="110432" w="257827">
                      <a:moveTo>
                        <a:pt x="3574" y="718"/>
                      </a:moveTo>
                      <a:cubicBezTo>
                        <a:pt x="18130" y="18961"/>
                        <a:pt x="36133" y="34324"/>
                        <a:pt x="55741" y="46967"/>
                      </a:cubicBezTo>
                      <a:cubicBezTo>
                        <a:pt x="75382" y="59622"/>
                        <a:pt x="96800" y="69363"/>
                        <a:pt x="118866" y="76760"/>
                      </a:cubicBezTo>
                      <a:cubicBezTo>
                        <a:pt x="140977" y="84168"/>
                        <a:pt x="163681" y="89517"/>
                        <a:pt x="186589" y="93898"/>
                      </a:cubicBezTo>
                      <a:cubicBezTo>
                        <a:pt x="198060" y="96015"/>
                        <a:pt x="209565" y="98041"/>
                        <a:pt x="221105" y="99975"/>
                      </a:cubicBezTo>
                      <a:cubicBezTo>
                        <a:pt x="232644" y="101944"/>
                        <a:pt x="244229" y="103833"/>
                        <a:pt x="255802" y="106154"/>
                      </a:cubicBezTo>
                      <a:cubicBezTo>
                        <a:pt x="256894" y="106371"/>
                        <a:pt x="257589" y="107429"/>
                        <a:pt x="257372" y="108522"/>
                      </a:cubicBezTo>
                      <a:cubicBezTo>
                        <a:pt x="257179" y="109478"/>
                        <a:pt x="256348" y="110126"/>
                        <a:pt x="255415" y="110138"/>
                      </a:cubicBezTo>
                      <a:cubicBezTo>
                        <a:pt x="243569" y="110194"/>
                        <a:pt x="231756" y="109489"/>
                        <a:pt x="219978" y="108306"/>
                      </a:cubicBezTo>
                      <a:cubicBezTo>
                        <a:pt x="208210" y="107088"/>
                        <a:pt x="196455" y="105438"/>
                        <a:pt x="184813" y="103139"/>
                      </a:cubicBezTo>
                      <a:cubicBezTo>
                        <a:pt x="161507" y="98689"/>
                        <a:pt x="138496" y="92260"/>
                        <a:pt x="116396" y="83474"/>
                      </a:cubicBezTo>
                      <a:cubicBezTo>
                        <a:pt x="94297" y="74689"/>
                        <a:pt x="73107" y="63707"/>
                        <a:pt x="53419" y="50483"/>
                      </a:cubicBezTo>
                      <a:cubicBezTo>
                        <a:pt x="33732" y="37260"/>
                        <a:pt x="15763" y="21464"/>
                        <a:pt x="468" y="3279"/>
                      </a:cubicBezTo>
                      <a:cubicBezTo>
                        <a:pt x="-238" y="2437"/>
                        <a:pt x="-135" y="1174"/>
                        <a:pt x="707" y="468"/>
                      </a:cubicBezTo>
                      <a:cubicBezTo>
                        <a:pt x="1549" y="-238"/>
                        <a:pt x="2812" y="-135"/>
                        <a:pt x="3517" y="707"/>
                      </a:cubicBezTo>
                      <a:cubicBezTo>
                        <a:pt x="3517" y="707"/>
                        <a:pt x="3540" y="741"/>
                        <a:pt x="3552" y="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8"/>
                <p:cNvSpPr/>
                <p:nvPr/>
              </p:nvSpPr>
              <p:spPr>
                <a:xfrm>
                  <a:off x="9011880" y="3472920"/>
                  <a:ext cx="255891" cy="118179"/>
                </a:xfrm>
                <a:custGeom>
                  <a:rect b="b" l="l" r="r" t="t"/>
                  <a:pathLst>
                    <a:path extrusionOk="0" h="118773" w="255891">
                      <a:moveTo>
                        <a:pt x="3259" y="448"/>
                      </a:moveTo>
                      <a:cubicBezTo>
                        <a:pt x="21399" y="15424"/>
                        <a:pt x="39982" y="29842"/>
                        <a:pt x="59237" y="43259"/>
                      </a:cubicBezTo>
                      <a:cubicBezTo>
                        <a:pt x="78492" y="56665"/>
                        <a:pt x="98635" y="68773"/>
                        <a:pt x="119676" y="78845"/>
                      </a:cubicBezTo>
                      <a:cubicBezTo>
                        <a:pt x="140706" y="88905"/>
                        <a:pt x="162557" y="97053"/>
                        <a:pt x="184964" y="102720"/>
                      </a:cubicBezTo>
                      <a:cubicBezTo>
                        <a:pt x="196184" y="105474"/>
                        <a:pt x="207519" y="107762"/>
                        <a:pt x="218967" y="109321"/>
                      </a:cubicBezTo>
                      <a:cubicBezTo>
                        <a:pt x="230416" y="110914"/>
                        <a:pt x="241966" y="111801"/>
                        <a:pt x="253665" y="112245"/>
                      </a:cubicBezTo>
                      <a:cubicBezTo>
                        <a:pt x="254769" y="112291"/>
                        <a:pt x="255633" y="113213"/>
                        <a:pt x="255599" y="114328"/>
                      </a:cubicBezTo>
                      <a:cubicBezTo>
                        <a:pt x="255565" y="115295"/>
                        <a:pt x="254849" y="116080"/>
                        <a:pt x="253927" y="116240"/>
                      </a:cubicBezTo>
                      <a:cubicBezTo>
                        <a:pt x="242137" y="118197"/>
                        <a:pt x="230063" y="118515"/>
                        <a:pt x="218114" y="117674"/>
                      </a:cubicBezTo>
                      <a:cubicBezTo>
                        <a:pt x="206153" y="116808"/>
                        <a:pt x="194273" y="114840"/>
                        <a:pt x="182677" y="111836"/>
                      </a:cubicBezTo>
                      <a:cubicBezTo>
                        <a:pt x="159439" y="105963"/>
                        <a:pt x="137258" y="96609"/>
                        <a:pt x="116433" y="85195"/>
                      </a:cubicBezTo>
                      <a:cubicBezTo>
                        <a:pt x="95585" y="73769"/>
                        <a:pt x="75932" y="60523"/>
                        <a:pt x="56824" y="46673"/>
                      </a:cubicBezTo>
                      <a:cubicBezTo>
                        <a:pt x="37706" y="32824"/>
                        <a:pt x="19315" y="18075"/>
                        <a:pt x="766" y="3566"/>
                      </a:cubicBezTo>
                      <a:cubicBezTo>
                        <a:pt x="-99" y="2883"/>
                        <a:pt x="-258" y="1631"/>
                        <a:pt x="425" y="766"/>
                      </a:cubicBezTo>
                      <a:cubicBezTo>
                        <a:pt x="1108" y="-99"/>
                        <a:pt x="2359" y="-258"/>
                        <a:pt x="3224" y="425"/>
                      </a:cubicBezTo>
                      <a:cubicBezTo>
                        <a:pt x="3224" y="425"/>
                        <a:pt x="3259" y="448"/>
                        <a:pt x="3270" y="4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8"/>
                <p:cNvSpPr/>
                <p:nvPr/>
              </p:nvSpPr>
              <p:spPr>
                <a:xfrm>
                  <a:off x="8880840" y="3719160"/>
                  <a:ext cx="128750" cy="292677"/>
                </a:xfrm>
                <a:custGeom>
                  <a:rect b="b" l="l" r="r" t="t"/>
                  <a:pathLst>
                    <a:path extrusionOk="0" h="293411" w="129073">
                      <a:moveTo>
                        <a:pt x="36" y="290659"/>
                      </a:moveTo>
                      <a:cubicBezTo>
                        <a:pt x="4964" y="264610"/>
                        <a:pt x="11280" y="238823"/>
                        <a:pt x="19405" y="213582"/>
                      </a:cubicBezTo>
                      <a:cubicBezTo>
                        <a:pt x="27462" y="188318"/>
                        <a:pt x="37283" y="163601"/>
                        <a:pt x="47923" y="139339"/>
                      </a:cubicBezTo>
                      <a:cubicBezTo>
                        <a:pt x="53238" y="127196"/>
                        <a:pt x="58780" y="115179"/>
                        <a:pt x="64424" y="103218"/>
                      </a:cubicBezTo>
                      <a:cubicBezTo>
                        <a:pt x="70092" y="91281"/>
                        <a:pt x="75782" y="79355"/>
                        <a:pt x="81813" y="67531"/>
                      </a:cubicBezTo>
                      <a:cubicBezTo>
                        <a:pt x="87776" y="55684"/>
                        <a:pt x="94240" y="44031"/>
                        <a:pt x="101342" y="32742"/>
                      </a:cubicBezTo>
                      <a:cubicBezTo>
                        <a:pt x="108454" y="21476"/>
                        <a:pt x="116306" y="10596"/>
                        <a:pt x="125228" y="661"/>
                      </a:cubicBezTo>
                      <a:cubicBezTo>
                        <a:pt x="125968" y="-158"/>
                        <a:pt x="127231" y="-226"/>
                        <a:pt x="128062" y="513"/>
                      </a:cubicBezTo>
                      <a:cubicBezTo>
                        <a:pt x="128790" y="1162"/>
                        <a:pt x="128927" y="2232"/>
                        <a:pt x="128437" y="3040"/>
                      </a:cubicBezTo>
                      <a:lnTo>
                        <a:pt x="128437" y="3063"/>
                      </a:lnTo>
                      <a:cubicBezTo>
                        <a:pt x="125023" y="8707"/>
                        <a:pt x="121553" y="14272"/>
                        <a:pt x="118264" y="19939"/>
                      </a:cubicBezTo>
                      <a:cubicBezTo>
                        <a:pt x="116613" y="22773"/>
                        <a:pt x="114952" y="25584"/>
                        <a:pt x="113370" y="28451"/>
                      </a:cubicBezTo>
                      <a:cubicBezTo>
                        <a:pt x="111731" y="31285"/>
                        <a:pt x="110138" y="34141"/>
                        <a:pt x="108568" y="37021"/>
                      </a:cubicBezTo>
                      <a:cubicBezTo>
                        <a:pt x="105415" y="42756"/>
                        <a:pt x="102286" y="48514"/>
                        <a:pt x="99270" y="54330"/>
                      </a:cubicBezTo>
                      <a:lnTo>
                        <a:pt x="90178" y="71809"/>
                      </a:lnTo>
                      <a:lnTo>
                        <a:pt x="72277" y="107088"/>
                      </a:lnTo>
                      <a:cubicBezTo>
                        <a:pt x="66268" y="118843"/>
                        <a:pt x="60225" y="130553"/>
                        <a:pt x="54376" y="142354"/>
                      </a:cubicBezTo>
                      <a:cubicBezTo>
                        <a:pt x="51440" y="148249"/>
                        <a:pt x="48572" y="154178"/>
                        <a:pt x="45773" y="160130"/>
                      </a:cubicBezTo>
                      <a:cubicBezTo>
                        <a:pt x="42962" y="166082"/>
                        <a:pt x="40231" y="172068"/>
                        <a:pt x="37636" y="178110"/>
                      </a:cubicBezTo>
                      <a:cubicBezTo>
                        <a:pt x="35007" y="184142"/>
                        <a:pt x="32492" y="190219"/>
                        <a:pt x="30136" y="196364"/>
                      </a:cubicBezTo>
                      <a:cubicBezTo>
                        <a:pt x="27769" y="202498"/>
                        <a:pt x="25459" y="208666"/>
                        <a:pt x="23377" y="214902"/>
                      </a:cubicBezTo>
                      <a:cubicBezTo>
                        <a:pt x="14910" y="239813"/>
                        <a:pt x="8253" y="265384"/>
                        <a:pt x="3974" y="291365"/>
                      </a:cubicBezTo>
                      <a:cubicBezTo>
                        <a:pt x="3792" y="292457"/>
                        <a:pt x="2768" y="293185"/>
                        <a:pt x="1675" y="293015"/>
                      </a:cubicBezTo>
                      <a:cubicBezTo>
                        <a:pt x="583" y="292833"/>
                        <a:pt x="-146" y="291808"/>
                        <a:pt x="25" y="290716"/>
                      </a:cubicBezTo>
                      <a:cubicBezTo>
                        <a:pt x="25" y="290705"/>
                        <a:pt x="25" y="290682"/>
                        <a:pt x="25" y="2906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8"/>
                <p:cNvSpPr/>
                <p:nvPr/>
              </p:nvSpPr>
              <p:spPr>
                <a:xfrm>
                  <a:off x="9104400" y="3597120"/>
                  <a:ext cx="125537" cy="283977"/>
                </a:xfrm>
                <a:custGeom>
                  <a:rect b="b" l="l" r="r" t="t"/>
                  <a:pathLst>
                    <a:path extrusionOk="0" h="283977" w="125852">
                      <a:moveTo>
                        <a:pt x="0" y="281597"/>
                      </a:moveTo>
                      <a:cubicBezTo>
                        <a:pt x="535" y="268510"/>
                        <a:pt x="945" y="255401"/>
                        <a:pt x="1741" y="242302"/>
                      </a:cubicBezTo>
                      <a:cubicBezTo>
                        <a:pt x="2629" y="229204"/>
                        <a:pt x="3654" y="216071"/>
                        <a:pt x="5759" y="203053"/>
                      </a:cubicBezTo>
                      <a:cubicBezTo>
                        <a:pt x="7841" y="190034"/>
                        <a:pt x="10618" y="177072"/>
                        <a:pt x="14783" y="164452"/>
                      </a:cubicBezTo>
                      <a:cubicBezTo>
                        <a:pt x="18857" y="151797"/>
                        <a:pt x="24319" y="139643"/>
                        <a:pt x="30351" y="127899"/>
                      </a:cubicBezTo>
                      <a:cubicBezTo>
                        <a:pt x="36382" y="116132"/>
                        <a:pt x="42937" y="104763"/>
                        <a:pt x="49424" y="93383"/>
                      </a:cubicBezTo>
                      <a:cubicBezTo>
                        <a:pt x="55979" y="82026"/>
                        <a:pt x="62681" y="70703"/>
                        <a:pt x="69920" y="59652"/>
                      </a:cubicBezTo>
                      <a:cubicBezTo>
                        <a:pt x="77111" y="48580"/>
                        <a:pt x="84941" y="37848"/>
                        <a:pt x="93578" y="27766"/>
                      </a:cubicBezTo>
                      <a:cubicBezTo>
                        <a:pt x="102273" y="17728"/>
                        <a:pt x="111809" y="8340"/>
                        <a:pt x="122449" y="397"/>
                      </a:cubicBezTo>
                      <a:cubicBezTo>
                        <a:pt x="123337" y="-263"/>
                        <a:pt x="124589" y="-81"/>
                        <a:pt x="125260" y="806"/>
                      </a:cubicBezTo>
                      <a:cubicBezTo>
                        <a:pt x="125852" y="1592"/>
                        <a:pt x="125772" y="2673"/>
                        <a:pt x="125124" y="3367"/>
                      </a:cubicBezTo>
                      <a:lnTo>
                        <a:pt x="125112" y="3367"/>
                      </a:lnTo>
                      <a:cubicBezTo>
                        <a:pt x="116270" y="12938"/>
                        <a:pt x="107951" y="22793"/>
                        <a:pt x="100110" y="33057"/>
                      </a:cubicBezTo>
                      <a:cubicBezTo>
                        <a:pt x="98210" y="35675"/>
                        <a:pt x="96207" y="38201"/>
                        <a:pt x="94329" y="40830"/>
                      </a:cubicBezTo>
                      <a:cubicBezTo>
                        <a:pt x="92440" y="43459"/>
                        <a:pt x="90563" y="46076"/>
                        <a:pt x="88719" y="48739"/>
                      </a:cubicBezTo>
                      <a:cubicBezTo>
                        <a:pt x="84986" y="54019"/>
                        <a:pt x="81402" y="59425"/>
                        <a:pt x="77794" y="64808"/>
                      </a:cubicBezTo>
                      <a:cubicBezTo>
                        <a:pt x="70670" y="75653"/>
                        <a:pt x="63831" y="86748"/>
                        <a:pt x="56969" y="97878"/>
                      </a:cubicBezTo>
                      <a:cubicBezTo>
                        <a:pt x="50129" y="109031"/>
                        <a:pt x="43096" y="120069"/>
                        <a:pt x="36644" y="131313"/>
                      </a:cubicBezTo>
                      <a:cubicBezTo>
                        <a:pt x="33412" y="136946"/>
                        <a:pt x="30316" y="142636"/>
                        <a:pt x="27483" y="148440"/>
                      </a:cubicBezTo>
                      <a:cubicBezTo>
                        <a:pt x="24649" y="154244"/>
                        <a:pt x="21998" y="160138"/>
                        <a:pt x="19836" y="166227"/>
                      </a:cubicBezTo>
                      <a:cubicBezTo>
                        <a:pt x="18641" y="169231"/>
                        <a:pt x="17731" y="172338"/>
                        <a:pt x="16672" y="175388"/>
                      </a:cubicBezTo>
                      <a:cubicBezTo>
                        <a:pt x="16182" y="176924"/>
                        <a:pt x="15761" y="178494"/>
                        <a:pt x="15307" y="180042"/>
                      </a:cubicBezTo>
                      <a:cubicBezTo>
                        <a:pt x="14863" y="181601"/>
                        <a:pt x="14396" y="183149"/>
                        <a:pt x="14020" y="184731"/>
                      </a:cubicBezTo>
                      <a:cubicBezTo>
                        <a:pt x="13223" y="187871"/>
                        <a:pt x="12416" y="191012"/>
                        <a:pt x="11767" y="194187"/>
                      </a:cubicBezTo>
                      <a:cubicBezTo>
                        <a:pt x="11027" y="197351"/>
                        <a:pt x="10481" y="200549"/>
                        <a:pt x="9901" y="203747"/>
                      </a:cubicBezTo>
                      <a:cubicBezTo>
                        <a:pt x="5440" y="229386"/>
                        <a:pt x="4449" y="255583"/>
                        <a:pt x="4006" y="281734"/>
                      </a:cubicBezTo>
                      <a:cubicBezTo>
                        <a:pt x="3983" y="282838"/>
                        <a:pt x="3084" y="283714"/>
                        <a:pt x="1980" y="283703"/>
                      </a:cubicBezTo>
                      <a:cubicBezTo>
                        <a:pt x="877" y="283680"/>
                        <a:pt x="0" y="282781"/>
                        <a:pt x="12" y="281677"/>
                      </a:cubicBezTo>
                      <a:cubicBezTo>
                        <a:pt x="12" y="281666"/>
                        <a:pt x="12" y="281643"/>
                        <a:pt x="12" y="2816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8"/>
                <p:cNvSpPr/>
                <p:nvPr/>
              </p:nvSpPr>
              <p:spPr>
                <a:xfrm>
                  <a:off x="8636760" y="3550680"/>
                  <a:ext cx="775619" cy="375713"/>
                </a:xfrm>
                <a:custGeom>
                  <a:rect b="b" l="l" r="r" t="t"/>
                  <a:pathLst>
                    <a:path extrusionOk="0" h="375713" w="775619">
                      <a:moveTo>
                        <a:pt x="2172" y="370023"/>
                      </a:moveTo>
                      <a:cubicBezTo>
                        <a:pt x="37074" y="362695"/>
                        <a:pt x="70907" y="350655"/>
                        <a:pt x="103113" y="335235"/>
                      </a:cubicBezTo>
                      <a:cubicBezTo>
                        <a:pt x="135466" y="320076"/>
                        <a:pt x="166397" y="301959"/>
                        <a:pt x="196612" y="282750"/>
                      </a:cubicBezTo>
                      <a:cubicBezTo>
                        <a:pt x="226746" y="263404"/>
                        <a:pt x="256300" y="243011"/>
                        <a:pt x="286013" y="222788"/>
                      </a:cubicBezTo>
                      <a:cubicBezTo>
                        <a:pt x="315692" y="202532"/>
                        <a:pt x="345405" y="182275"/>
                        <a:pt x="375517" y="162565"/>
                      </a:cubicBezTo>
                      <a:cubicBezTo>
                        <a:pt x="390585" y="152721"/>
                        <a:pt x="405765" y="143048"/>
                        <a:pt x="421106" y="133614"/>
                      </a:cubicBezTo>
                      <a:cubicBezTo>
                        <a:pt x="428741" y="128846"/>
                        <a:pt x="436492" y="124248"/>
                        <a:pt x="444196" y="119582"/>
                      </a:cubicBezTo>
                      <a:cubicBezTo>
                        <a:pt x="451968" y="115019"/>
                        <a:pt x="459696" y="110399"/>
                        <a:pt x="467548" y="105972"/>
                      </a:cubicBezTo>
                      <a:cubicBezTo>
                        <a:pt x="475343" y="101454"/>
                        <a:pt x="483252" y="97130"/>
                        <a:pt x="491139" y="92760"/>
                      </a:cubicBezTo>
                      <a:lnTo>
                        <a:pt x="503065" y="86375"/>
                      </a:lnTo>
                      <a:lnTo>
                        <a:pt x="509028" y="83189"/>
                      </a:lnTo>
                      <a:lnTo>
                        <a:pt x="515048" y="80105"/>
                      </a:lnTo>
                      <a:cubicBezTo>
                        <a:pt x="531049" y="71764"/>
                        <a:pt x="547344" y="63991"/>
                        <a:pt x="563834" y="56651"/>
                      </a:cubicBezTo>
                      <a:lnTo>
                        <a:pt x="576238" y="51211"/>
                      </a:lnTo>
                      <a:lnTo>
                        <a:pt x="588757" y="46045"/>
                      </a:lnTo>
                      <a:cubicBezTo>
                        <a:pt x="592910" y="44281"/>
                        <a:pt x="597144" y="42688"/>
                        <a:pt x="601354" y="41060"/>
                      </a:cubicBezTo>
                      <a:cubicBezTo>
                        <a:pt x="605576" y="39456"/>
                        <a:pt x="609753" y="37737"/>
                        <a:pt x="614020" y="36258"/>
                      </a:cubicBezTo>
                      <a:lnTo>
                        <a:pt x="626778" y="31683"/>
                      </a:lnTo>
                      <a:cubicBezTo>
                        <a:pt x="631045" y="30215"/>
                        <a:pt x="635347" y="28838"/>
                        <a:pt x="639637" y="27404"/>
                      </a:cubicBezTo>
                      <a:cubicBezTo>
                        <a:pt x="641787" y="26710"/>
                        <a:pt x="643916" y="25970"/>
                        <a:pt x="646078" y="25299"/>
                      </a:cubicBezTo>
                      <a:lnTo>
                        <a:pt x="652565" y="23341"/>
                      </a:lnTo>
                      <a:cubicBezTo>
                        <a:pt x="656900" y="22067"/>
                        <a:pt x="661191" y="20667"/>
                        <a:pt x="665560" y="19507"/>
                      </a:cubicBezTo>
                      <a:cubicBezTo>
                        <a:pt x="682972" y="14624"/>
                        <a:pt x="700611" y="10664"/>
                        <a:pt x="718364" y="7261"/>
                      </a:cubicBezTo>
                      <a:cubicBezTo>
                        <a:pt x="736140" y="3973"/>
                        <a:pt x="754074" y="1651"/>
                        <a:pt x="772066" y="12"/>
                      </a:cubicBezTo>
                      <a:cubicBezTo>
                        <a:pt x="773683" y="-136"/>
                        <a:pt x="775105" y="1059"/>
                        <a:pt x="775253" y="2675"/>
                      </a:cubicBezTo>
                      <a:cubicBezTo>
                        <a:pt x="775401" y="4257"/>
                        <a:pt x="774263" y="5645"/>
                        <a:pt x="772704" y="5850"/>
                      </a:cubicBezTo>
                      <a:lnTo>
                        <a:pt x="772613" y="5850"/>
                      </a:lnTo>
                      <a:cubicBezTo>
                        <a:pt x="763748" y="7000"/>
                        <a:pt x="754860" y="7876"/>
                        <a:pt x="746051" y="9390"/>
                      </a:cubicBezTo>
                      <a:lnTo>
                        <a:pt x="739429" y="10402"/>
                      </a:lnTo>
                      <a:lnTo>
                        <a:pt x="736117" y="10915"/>
                      </a:lnTo>
                      <a:lnTo>
                        <a:pt x="732828" y="11529"/>
                      </a:lnTo>
                      <a:lnTo>
                        <a:pt x="719661" y="13999"/>
                      </a:lnTo>
                      <a:cubicBezTo>
                        <a:pt x="702170" y="17640"/>
                        <a:pt x="684804" y="21828"/>
                        <a:pt x="667677" y="26915"/>
                      </a:cubicBezTo>
                      <a:cubicBezTo>
                        <a:pt x="663376" y="28098"/>
                        <a:pt x="659142" y="29532"/>
                        <a:pt x="654863" y="30818"/>
                      </a:cubicBezTo>
                      <a:lnTo>
                        <a:pt x="648468" y="32810"/>
                      </a:lnTo>
                      <a:cubicBezTo>
                        <a:pt x="646340" y="33492"/>
                        <a:pt x="644234" y="34244"/>
                        <a:pt x="642117" y="34949"/>
                      </a:cubicBezTo>
                      <a:cubicBezTo>
                        <a:pt x="637896" y="36406"/>
                        <a:pt x="633651" y="37806"/>
                        <a:pt x="629441" y="39296"/>
                      </a:cubicBezTo>
                      <a:lnTo>
                        <a:pt x="616865" y="43940"/>
                      </a:lnTo>
                      <a:cubicBezTo>
                        <a:pt x="612655" y="45442"/>
                        <a:pt x="608535" y="47183"/>
                        <a:pt x="604381" y="48799"/>
                      </a:cubicBezTo>
                      <a:cubicBezTo>
                        <a:pt x="600228" y="50449"/>
                        <a:pt x="596062" y="52065"/>
                        <a:pt x="591966" y="53851"/>
                      </a:cubicBezTo>
                      <a:lnTo>
                        <a:pt x="579630" y="59086"/>
                      </a:lnTo>
                      <a:lnTo>
                        <a:pt x="567396" y="64583"/>
                      </a:lnTo>
                      <a:cubicBezTo>
                        <a:pt x="534872" y="79445"/>
                        <a:pt x="503099" y="95981"/>
                        <a:pt x="472088" y="113904"/>
                      </a:cubicBezTo>
                      <a:cubicBezTo>
                        <a:pt x="441021" y="131725"/>
                        <a:pt x="410693" y="150866"/>
                        <a:pt x="380627" y="170429"/>
                      </a:cubicBezTo>
                      <a:cubicBezTo>
                        <a:pt x="350538" y="189968"/>
                        <a:pt x="320791" y="210077"/>
                        <a:pt x="291043" y="230219"/>
                      </a:cubicBezTo>
                      <a:cubicBezTo>
                        <a:pt x="261261" y="250305"/>
                        <a:pt x="231651" y="270732"/>
                        <a:pt x="201061" y="289828"/>
                      </a:cubicBezTo>
                      <a:cubicBezTo>
                        <a:pt x="170449" y="308844"/>
                        <a:pt x="139074" y="326859"/>
                        <a:pt x="106151" y="341824"/>
                      </a:cubicBezTo>
                      <a:cubicBezTo>
                        <a:pt x="97958" y="345636"/>
                        <a:pt x="89571" y="349050"/>
                        <a:pt x="81218" y="352475"/>
                      </a:cubicBezTo>
                      <a:lnTo>
                        <a:pt x="68529" y="357289"/>
                      </a:lnTo>
                      <a:cubicBezTo>
                        <a:pt x="64296" y="358871"/>
                        <a:pt x="59971" y="360236"/>
                        <a:pt x="55704" y="361716"/>
                      </a:cubicBezTo>
                      <a:cubicBezTo>
                        <a:pt x="38520" y="367394"/>
                        <a:pt x="20983" y="372026"/>
                        <a:pt x="3173" y="375304"/>
                      </a:cubicBezTo>
                      <a:cubicBezTo>
                        <a:pt x="1717" y="375577"/>
                        <a:pt x="306" y="374609"/>
                        <a:pt x="44" y="373141"/>
                      </a:cubicBezTo>
                      <a:cubicBezTo>
                        <a:pt x="-218" y="371707"/>
                        <a:pt x="715" y="370319"/>
                        <a:pt x="2137" y="370023"/>
                      </a:cubicBezTo>
                      <a:lnTo>
                        <a:pt x="2172" y="3700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70" name="Google Shape;5070;p38"/>
          <p:cNvGrpSpPr/>
          <p:nvPr/>
        </p:nvGrpSpPr>
        <p:grpSpPr>
          <a:xfrm flipH="1" rot="-4129135">
            <a:off x="5794874" y="2422610"/>
            <a:ext cx="1689833" cy="1424860"/>
            <a:chOff x="4820885" y="3520521"/>
            <a:chExt cx="1689911" cy="1424926"/>
          </a:xfrm>
        </p:grpSpPr>
        <p:grpSp>
          <p:nvGrpSpPr>
            <p:cNvPr id="5071" name="Google Shape;5071;p38"/>
            <p:cNvGrpSpPr/>
            <p:nvPr/>
          </p:nvGrpSpPr>
          <p:grpSpPr>
            <a:xfrm flipH="1" rot="10800000">
              <a:off x="5655166" y="3983085"/>
              <a:ext cx="619142" cy="962362"/>
              <a:chOff x="2034975" y="2853165"/>
              <a:chExt cx="490060" cy="761724"/>
            </a:xfrm>
          </p:grpSpPr>
          <p:grpSp>
            <p:nvGrpSpPr>
              <p:cNvPr id="5072" name="Google Shape;5072;p38"/>
              <p:cNvGrpSpPr/>
              <p:nvPr/>
            </p:nvGrpSpPr>
            <p:grpSpPr>
              <a:xfrm>
                <a:off x="2298855" y="2853165"/>
                <a:ext cx="226180" cy="761724"/>
                <a:chOff x="4148280" y="2615040"/>
                <a:chExt cx="226180" cy="761724"/>
              </a:xfrm>
            </p:grpSpPr>
            <p:sp>
              <p:nvSpPr>
                <p:cNvPr id="5073" name="Google Shape;5073;p38"/>
                <p:cNvSpPr/>
                <p:nvPr/>
              </p:nvSpPr>
              <p:spPr>
                <a:xfrm>
                  <a:off x="4148280" y="2615040"/>
                  <a:ext cx="226180" cy="761724"/>
                </a:xfrm>
                <a:custGeom>
                  <a:rect b="b" l="l" r="r" t="t"/>
                  <a:pathLst>
                    <a:path extrusionOk="0" h="761724" w="263767">
                      <a:moveTo>
                        <a:pt x="158066" y="761724"/>
                      </a:moveTo>
                      <a:cubicBezTo>
                        <a:pt x="232901" y="585458"/>
                        <a:pt x="246956" y="384042"/>
                        <a:pt x="197327" y="199083"/>
                      </a:cubicBezTo>
                      <a:cubicBezTo>
                        <a:pt x="177014" y="123405"/>
                        <a:pt x="143648" y="46897"/>
                        <a:pt x="80875" y="0"/>
                      </a:cubicBezTo>
                      <a:cubicBezTo>
                        <a:pt x="9318" y="118352"/>
                        <a:pt x="-16811" y="261468"/>
                        <a:pt x="10763" y="396993"/>
                      </a:cubicBezTo>
                      <a:cubicBezTo>
                        <a:pt x="38337" y="532518"/>
                        <a:pt x="72408" y="653124"/>
                        <a:pt x="158066" y="76171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8"/>
                <p:cNvSpPr/>
                <p:nvPr/>
              </p:nvSpPr>
              <p:spPr>
                <a:xfrm>
                  <a:off x="4221360" y="2642760"/>
                  <a:ext cx="67710" cy="703482"/>
                </a:xfrm>
                <a:custGeom>
                  <a:rect b="b" l="l" r="r" t="t"/>
                  <a:pathLst>
                    <a:path extrusionOk="0" h="705245" w="68394">
                      <a:moveTo>
                        <a:pt x="6472" y="2922"/>
                      </a:moveTo>
                      <a:cubicBezTo>
                        <a:pt x="29243" y="226369"/>
                        <a:pt x="47474" y="475342"/>
                        <a:pt x="67537" y="699176"/>
                      </a:cubicBezTo>
                      <a:cubicBezTo>
                        <a:pt x="68277" y="703546"/>
                        <a:pt x="61153" y="705128"/>
                        <a:pt x="60527" y="700189"/>
                      </a:cubicBezTo>
                      <a:cubicBezTo>
                        <a:pt x="47952" y="603447"/>
                        <a:pt x="36231" y="450260"/>
                        <a:pt x="27161" y="352005"/>
                      </a:cubicBezTo>
                      <a:cubicBezTo>
                        <a:pt x="19104" y="249652"/>
                        <a:pt x="6848" y="104568"/>
                        <a:pt x="8" y="3479"/>
                      </a:cubicBezTo>
                      <a:cubicBezTo>
                        <a:pt x="-117" y="1692"/>
                        <a:pt x="1237" y="133"/>
                        <a:pt x="3024" y="8"/>
                      </a:cubicBezTo>
                      <a:cubicBezTo>
                        <a:pt x="4776" y="-117"/>
                        <a:pt x="6301" y="1192"/>
                        <a:pt x="6483" y="2922"/>
                      </a:cubicBezTo>
                      <a:lnTo>
                        <a:pt x="6483" y="29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8"/>
                <p:cNvSpPr/>
                <p:nvPr/>
              </p:nvSpPr>
              <p:spPr>
                <a:xfrm>
                  <a:off x="4232160" y="2733120"/>
                  <a:ext cx="64123" cy="73804"/>
                </a:xfrm>
                <a:custGeom>
                  <a:rect b="b" l="l" r="r" t="t"/>
                  <a:pathLst>
                    <a:path extrusionOk="0" h="76087" w="65936">
                      <a:moveTo>
                        <a:pt x="63540" y="5066"/>
                      </a:moveTo>
                      <a:cubicBezTo>
                        <a:pt x="46641" y="29624"/>
                        <a:pt x="27556" y="52475"/>
                        <a:pt x="5957" y="73027"/>
                      </a:cubicBezTo>
                      <a:cubicBezTo>
                        <a:pt x="4500" y="74347"/>
                        <a:pt x="2236" y="74245"/>
                        <a:pt x="915" y="72788"/>
                      </a:cubicBezTo>
                      <a:cubicBezTo>
                        <a:pt x="-200" y="71559"/>
                        <a:pt x="-279" y="69727"/>
                        <a:pt x="586" y="68407"/>
                      </a:cubicBezTo>
                      <a:cubicBezTo>
                        <a:pt x="8768" y="55877"/>
                        <a:pt x="18350" y="44566"/>
                        <a:pt x="27852" y="33174"/>
                      </a:cubicBezTo>
                      <a:cubicBezTo>
                        <a:pt x="37707" y="22090"/>
                        <a:pt x="47505" y="10949"/>
                        <a:pt x="58578" y="889"/>
                      </a:cubicBezTo>
                      <a:cubicBezTo>
                        <a:pt x="61275" y="-1740"/>
                        <a:pt x="65657" y="2004"/>
                        <a:pt x="63540" y="5077"/>
                      </a:cubicBezTo>
                      <a:lnTo>
                        <a:pt x="63540" y="507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8"/>
                <p:cNvSpPr/>
                <p:nvPr/>
              </p:nvSpPr>
              <p:spPr>
                <a:xfrm>
                  <a:off x="4239360" y="2795040"/>
                  <a:ext cx="80565" cy="75915"/>
                </a:xfrm>
                <a:custGeom>
                  <a:rect b="b" l="l" r="r" t="t"/>
                  <a:pathLst>
                    <a:path extrusionOk="0" h="77862" w="82631">
                      <a:moveTo>
                        <a:pt x="79668" y="5549"/>
                      </a:moveTo>
                      <a:cubicBezTo>
                        <a:pt x="55747" y="29629"/>
                        <a:pt x="31473" y="52742"/>
                        <a:pt x="5845" y="75001"/>
                      </a:cubicBezTo>
                      <a:cubicBezTo>
                        <a:pt x="4332" y="76264"/>
                        <a:pt x="2090" y="76059"/>
                        <a:pt x="827" y="74546"/>
                      </a:cubicBezTo>
                      <a:cubicBezTo>
                        <a:pt x="-266" y="73237"/>
                        <a:pt x="-254" y="71394"/>
                        <a:pt x="736" y="70096"/>
                      </a:cubicBezTo>
                      <a:cubicBezTo>
                        <a:pt x="22051" y="43399"/>
                        <a:pt x="47462" y="20047"/>
                        <a:pt x="75503" y="575"/>
                      </a:cubicBezTo>
                      <a:cubicBezTo>
                        <a:pt x="78609" y="-1598"/>
                        <a:pt x="82365" y="2897"/>
                        <a:pt x="79668" y="5549"/>
                      </a:cubicBezTo>
                      <a:lnTo>
                        <a:pt x="79668" y="554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8"/>
                <p:cNvSpPr/>
                <p:nvPr/>
              </p:nvSpPr>
              <p:spPr>
                <a:xfrm>
                  <a:off x="4243320" y="2862360"/>
                  <a:ext cx="88114" cy="76244"/>
                </a:xfrm>
                <a:custGeom>
                  <a:rect b="b" l="l" r="r" t="t"/>
                  <a:pathLst>
                    <a:path extrusionOk="0" h="78602" w="90142">
                      <a:moveTo>
                        <a:pt x="87115" y="5547"/>
                      </a:moveTo>
                      <a:cubicBezTo>
                        <a:pt x="61897" y="31243"/>
                        <a:pt x="34835" y="54857"/>
                        <a:pt x="5589" y="75853"/>
                      </a:cubicBezTo>
                      <a:cubicBezTo>
                        <a:pt x="3973" y="76968"/>
                        <a:pt x="1753" y="76558"/>
                        <a:pt x="627" y="74942"/>
                      </a:cubicBezTo>
                      <a:cubicBezTo>
                        <a:pt x="-341" y="73531"/>
                        <a:pt x="-158" y="71665"/>
                        <a:pt x="968" y="70470"/>
                      </a:cubicBezTo>
                      <a:cubicBezTo>
                        <a:pt x="13350" y="57349"/>
                        <a:pt x="26937" y="45627"/>
                        <a:pt x="40445" y="33815"/>
                      </a:cubicBezTo>
                      <a:cubicBezTo>
                        <a:pt x="54261" y="22367"/>
                        <a:pt x="68031" y="10861"/>
                        <a:pt x="82882" y="608"/>
                      </a:cubicBezTo>
                      <a:cubicBezTo>
                        <a:pt x="85966" y="-1634"/>
                        <a:pt x="89801" y="2850"/>
                        <a:pt x="87104" y="5535"/>
                      </a:cubicBezTo>
                      <a:lnTo>
                        <a:pt x="87104" y="553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8"/>
                <p:cNvSpPr/>
                <p:nvPr/>
              </p:nvSpPr>
              <p:spPr>
                <a:xfrm>
                  <a:off x="4253400" y="2937960"/>
                  <a:ext cx="93491" cy="71604"/>
                </a:xfrm>
                <a:custGeom>
                  <a:rect b="b" l="l" r="r" t="t"/>
                  <a:pathLst>
                    <a:path extrusionOk="0" h="73629" w="95888">
                      <a:moveTo>
                        <a:pt x="92634" y="5692"/>
                      </a:moveTo>
                      <a:cubicBezTo>
                        <a:pt x="65356" y="29875"/>
                        <a:pt x="36371" y="51861"/>
                        <a:pt x="5383" y="71093"/>
                      </a:cubicBezTo>
                      <a:cubicBezTo>
                        <a:pt x="3688" y="72095"/>
                        <a:pt x="1503" y="71537"/>
                        <a:pt x="501" y="69853"/>
                      </a:cubicBezTo>
                      <a:cubicBezTo>
                        <a:pt x="-375" y="68373"/>
                        <a:pt x="-68" y="66530"/>
                        <a:pt x="1150" y="65414"/>
                      </a:cubicBezTo>
                      <a:cubicBezTo>
                        <a:pt x="14590" y="53033"/>
                        <a:pt x="29122" y="42120"/>
                        <a:pt x="43598" y="31126"/>
                      </a:cubicBezTo>
                      <a:cubicBezTo>
                        <a:pt x="58346" y="20509"/>
                        <a:pt x="73061" y="9834"/>
                        <a:pt x="88754" y="491"/>
                      </a:cubicBezTo>
                      <a:cubicBezTo>
                        <a:pt x="91986" y="-1534"/>
                        <a:pt x="95513" y="3200"/>
                        <a:pt x="92634" y="5692"/>
                      </a:cubicBezTo>
                      <a:lnTo>
                        <a:pt x="92634" y="56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8"/>
                <p:cNvSpPr/>
                <p:nvPr/>
              </p:nvSpPr>
              <p:spPr>
                <a:xfrm>
                  <a:off x="4259520" y="3015000"/>
                  <a:ext cx="87507" cy="65261"/>
                </a:xfrm>
                <a:custGeom>
                  <a:rect b="b" l="l" r="r" t="t"/>
                  <a:pathLst>
                    <a:path extrusionOk="0" h="105686" w="107370">
                      <a:moveTo>
                        <a:pt x="86574" y="4986"/>
                      </a:moveTo>
                      <a:cubicBezTo>
                        <a:pt x="82387" y="9482"/>
                        <a:pt x="-10076" y="85978"/>
                        <a:pt x="905" y="59599"/>
                      </a:cubicBezTo>
                      <a:cubicBezTo>
                        <a:pt x="4797" y="55116"/>
                        <a:pt x="97294" y="-19708"/>
                        <a:pt x="86574" y="4986"/>
                      </a:cubicBezTo>
                      <a:lnTo>
                        <a:pt x="86574" y="498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8"/>
                <p:cNvSpPr/>
                <p:nvPr/>
              </p:nvSpPr>
              <p:spPr>
                <a:xfrm>
                  <a:off x="4262400" y="3090240"/>
                  <a:ext cx="84938" cy="60546"/>
                </a:xfrm>
                <a:custGeom>
                  <a:rect b="b" l="l" r="r" t="t"/>
                  <a:pathLst>
                    <a:path extrusionOk="0" h="63399" w="88708">
                      <a:moveTo>
                        <a:pt x="83870" y="5756"/>
                      </a:moveTo>
                      <a:cubicBezTo>
                        <a:pt x="59403" y="26252"/>
                        <a:pt x="33172" y="44585"/>
                        <a:pt x="5211" y="59982"/>
                      </a:cubicBezTo>
                      <a:cubicBezTo>
                        <a:pt x="1626" y="61974"/>
                        <a:pt x="-1936" y="56750"/>
                        <a:pt x="1217" y="54144"/>
                      </a:cubicBezTo>
                      <a:cubicBezTo>
                        <a:pt x="25763" y="33558"/>
                        <a:pt x="52154" y="15850"/>
                        <a:pt x="80217" y="408"/>
                      </a:cubicBezTo>
                      <a:cubicBezTo>
                        <a:pt x="83506" y="-1425"/>
                        <a:pt x="86772" y="3378"/>
                        <a:pt x="83881" y="5756"/>
                      </a:cubicBezTo>
                      <a:lnTo>
                        <a:pt x="83881" y="575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8"/>
                <p:cNvSpPr/>
                <p:nvPr/>
              </p:nvSpPr>
              <p:spPr>
                <a:xfrm>
                  <a:off x="4268880" y="3170520"/>
                  <a:ext cx="74939" cy="48940"/>
                </a:xfrm>
                <a:custGeom>
                  <a:rect b="b" l="l" r="r" t="t"/>
                  <a:pathLst>
                    <a:path extrusionOk="0" h="50584" w="76861">
                      <a:moveTo>
                        <a:pt x="73602" y="5831"/>
                      </a:moveTo>
                      <a:cubicBezTo>
                        <a:pt x="52333" y="22582"/>
                        <a:pt x="29539" y="37012"/>
                        <a:pt x="5015" y="48517"/>
                      </a:cubicBezTo>
                      <a:cubicBezTo>
                        <a:pt x="3205" y="49314"/>
                        <a:pt x="1089" y="48483"/>
                        <a:pt x="304" y="46674"/>
                      </a:cubicBezTo>
                      <a:cubicBezTo>
                        <a:pt x="-357" y="45183"/>
                        <a:pt x="99" y="43476"/>
                        <a:pt x="1294" y="42486"/>
                      </a:cubicBezTo>
                      <a:cubicBezTo>
                        <a:pt x="11752" y="33803"/>
                        <a:pt x="23177" y="26679"/>
                        <a:pt x="34546" y="19464"/>
                      </a:cubicBezTo>
                      <a:cubicBezTo>
                        <a:pt x="46165" y="12647"/>
                        <a:pt x="57739" y="5774"/>
                        <a:pt x="70188" y="311"/>
                      </a:cubicBezTo>
                      <a:cubicBezTo>
                        <a:pt x="73534" y="-1270"/>
                        <a:pt x="76504" y="3577"/>
                        <a:pt x="73602" y="5831"/>
                      </a:cubicBezTo>
                      <a:lnTo>
                        <a:pt x="73602" y="58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8"/>
                <p:cNvSpPr/>
                <p:nvPr/>
              </p:nvSpPr>
              <p:spPr>
                <a:xfrm>
                  <a:off x="4169880" y="2745360"/>
                  <a:ext cx="66568" cy="57954"/>
                </a:xfrm>
                <a:custGeom>
                  <a:rect b="b" l="l" r="r" t="t"/>
                  <a:pathLst>
                    <a:path extrusionOk="0" h="59746" w="68804">
                      <a:moveTo>
                        <a:pt x="61750" y="57624"/>
                      </a:moveTo>
                      <a:cubicBezTo>
                        <a:pt x="38546" y="44150"/>
                        <a:pt x="17630" y="26636"/>
                        <a:pt x="742" y="5754"/>
                      </a:cubicBezTo>
                      <a:cubicBezTo>
                        <a:pt x="-464" y="4184"/>
                        <a:pt x="-168" y="1942"/>
                        <a:pt x="1402" y="735"/>
                      </a:cubicBezTo>
                      <a:cubicBezTo>
                        <a:pt x="2688" y="-255"/>
                        <a:pt x="4452" y="-220"/>
                        <a:pt x="5704" y="690"/>
                      </a:cubicBezTo>
                      <a:cubicBezTo>
                        <a:pt x="16458" y="8565"/>
                        <a:pt x="26176" y="17384"/>
                        <a:pt x="36282" y="25828"/>
                      </a:cubicBezTo>
                      <a:cubicBezTo>
                        <a:pt x="46080" y="34625"/>
                        <a:pt x="56197" y="43012"/>
                        <a:pt x="65642" y="52424"/>
                      </a:cubicBezTo>
                      <a:cubicBezTo>
                        <a:pt x="68340" y="54961"/>
                        <a:pt x="64925" y="59491"/>
                        <a:pt x="61762" y="57624"/>
                      </a:cubicBezTo>
                      <a:lnTo>
                        <a:pt x="61762" y="5762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8"/>
                <p:cNvSpPr/>
                <p:nvPr/>
              </p:nvSpPr>
              <p:spPr>
                <a:xfrm>
                  <a:off x="4157280" y="2802960"/>
                  <a:ext cx="89996" cy="71726"/>
                </a:xfrm>
                <a:custGeom>
                  <a:rect b="b" l="l" r="r" t="t"/>
                  <a:pathLst>
                    <a:path extrusionOk="0" h="73754" w="92304">
                      <a:moveTo>
                        <a:pt x="85078" y="71271"/>
                      </a:moveTo>
                      <a:cubicBezTo>
                        <a:pt x="55353" y="51993"/>
                        <a:pt x="27005" y="30257"/>
                        <a:pt x="1082" y="6097"/>
                      </a:cubicBezTo>
                      <a:cubicBezTo>
                        <a:pt x="-330" y="4732"/>
                        <a:pt x="-364" y="2490"/>
                        <a:pt x="1002" y="1079"/>
                      </a:cubicBezTo>
                      <a:cubicBezTo>
                        <a:pt x="2185" y="-139"/>
                        <a:pt x="4029" y="-332"/>
                        <a:pt x="5417" y="532"/>
                      </a:cubicBezTo>
                      <a:cubicBezTo>
                        <a:pt x="35301" y="19879"/>
                        <a:pt x="62818" y="41740"/>
                        <a:pt x="88879" y="66002"/>
                      </a:cubicBezTo>
                      <a:cubicBezTo>
                        <a:pt x="91940" y="68471"/>
                        <a:pt x="88378" y="73422"/>
                        <a:pt x="85078" y="71271"/>
                      </a:cubicBezTo>
                      <a:lnTo>
                        <a:pt x="85078" y="7127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8"/>
                <p:cNvSpPr/>
                <p:nvPr/>
              </p:nvSpPr>
              <p:spPr>
                <a:xfrm>
                  <a:off x="4149720" y="2876760"/>
                  <a:ext cx="100344" cy="65163"/>
                </a:xfrm>
                <a:custGeom>
                  <a:rect b="b" l="l" r="r" t="t"/>
                  <a:pathLst>
                    <a:path extrusionOk="0" h="68234" w="104253">
                      <a:moveTo>
                        <a:pt x="96073" y="65081"/>
                      </a:moveTo>
                      <a:cubicBezTo>
                        <a:pt x="61443" y="51061"/>
                        <a:pt x="28976" y="31157"/>
                        <a:pt x="1141" y="6212"/>
                      </a:cubicBezTo>
                      <a:cubicBezTo>
                        <a:pt x="-1978" y="3447"/>
                        <a:pt x="1914" y="-1697"/>
                        <a:pt x="5419" y="556"/>
                      </a:cubicBezTo>
                      <a:cubicBezTo>
                        <a:pt x="36715" y="20335"/>
                        <a:pt x="67475" y="39874"/>
                        <a:pt x="99009" y="59277"/>
                      </a:cubicBezTo>
                      <a:cubicBezTo>
                        <a:pt x="102275" y="61257"/>
                        <a:pt x="99601" y="66537"/>
                        <a:pt x="96084" y="65069"/>
                      </a:cubicBezTo>
                      <a:lnTo>
                        <a:pt x="96084" y="6506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8"/>
                <p:cNvSpPr/>
                <p:nvPr/>
              </p:nvSpPr>
              <p:spPr>
                <a:xfrm>
                  <a:off x="4160520" y="2956680"/>
                  <a:ext cx="101554" cy="55435"/>
                </a:xfrm>
                <a:custGeom>
                  <a:rect b="b" l="l" r="r" t="t"/>
                  <a:pathLst>
                    <a:path extrusionOk="0" h="57150" w="103627">
                      <a:moveTo>
                        <a:pt x="96930" y="55340"/>
                      </a:moveTo>
                      <a:cubicBezTo>
                        <a:pt x="63860" y="41775"/>
                        <a:pt x="31837" y="25604"/>
                        <a:pt x="1600" y="6531"/>
                      </a:cubicBezTo>
                      <a:cubicBezTo>
                        <a:pt x="-39" y="5450"/>
                        <a:pt x="-494" y="3242"/>
                        <a:pt x="587" y="1603"/>
                      </a:cubicBezTo>
                      <a:cubicBezTo>
                        <a:pt x="1520" y="181"/>
                        <a:pt x="3318" y="-354"/>
                        <a:pt x="4843" y="238"/>
                      </a:cubicBezTo>
                      <a:cubicBezTo>
                        <a:pt x="38050" y="13848"/>
                        <a:pt x="69561" y="30429"/>
                        <a:pt x="99912" y="49570"/>
                      </a:cubicBezTo>
                      <a:cubicBezTo>
                        <a:pt x="103133" y="51573"/>
                        <a:pt x="100436" y="56796"/>
                        <a:pt x="96942" y="55328"/>
                      </a:cubicBezTo>
                      <a:lnTo>
                        <a:pt x="96942" y="5532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8"/>
                <p:cNvSpPr/>
                <p:nvPr/>
              </p:nvSpPr>
              <p:spPr>
                <a:xfrm>
                  <a:off x="4159440" y="3022920"/>
                  <a:ext cx="102525" cy="58684"/>
                </a:xfrm>
                <a:custGeom>
                  <a:rect b="b" l="l" r="r" t="t"/>
                  <a:pathLst>
                    <a:path extrusionOk="0" h="59882" w="129369">
                      <a:moveTo>
                        <a:pt x="98197" y="58289"/>
                      </a:moveTo>
                      <a:cubicBezTo>
                        <a:pt x="92347" y="56308"/>
                        <a:pt x="-24856" y="819"/>
                        <a:pt x="4801" y="0"/>
                      </a:cubicBezTo>
                      <a:cubicBezTo>
                        <a:pt x="38520" y="14703"/>
                        <a:pt x="70316" y="32285"/>
                        <a:pt x="101065" y="52462"/>
                      </a:cubicBezTo>
                      <a:cubicBezTo>
                        <a:pt x="104513" y="54385"/>
                        <a:pt x="101816" y="59882"/>
                        <a:pt x="98197" y="58289"/>
                      </a:cubicBezTo>
                      <a:lnTo>
                        <a:pt x="98197" y="582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8"/>
                <p:cNvSpPr/>
                <p:nvPr/>
              </p:nvSpPr>
              <p:spPr>
                <a:xfrm>
                  <a:off x="4181760" y="3099600"/>
                  <a:ext cx="87513" cy="47477"/>
                </a:xfrm>
                <a:custGeom>
                  <a:rect b="b" l="l" r="r" t="t"/>
                  <a:pathLst>
                    <a:path extrusionOk="0" h="48945" w="89527">
                      <a:moveTo>
                        <a:pt x="83266" y="47502"/>
                      </a:moveTo>
                      <a:cubicBezTo>
                        <a:pt x="53928" y="38558"/>
                        <a:pt x="25967" y="24742"/>
                        <a:pt x="1375" y="6386"/>
                      </a:cubicBezTo>
                      <a:cubicBezTo>
                        <a:pt x="-184" y="5168"/>
                        <a:pt x="-457" y="2927"/>
                        <a:pt x="761" y="1368"/>
                      </a:cubicBezTo>
                      <a:cubicBezTo>
                        <a:pt x="1785" y="59"/>
                        <a:pt x="3560" y="-339"/>
                        <a:pt x="5017" y="298"/>
                      </a:cubicBezTo>
                      <a:cubicBezTo>
                        <a:pt x="18957" y="6432"/>
                        <a:pt x="32158" y="13647"/>
                        <a:pt x="45678" y="20315"/>
                      </a:cubicBezTo>
                      <a:cubicBezTo>
                        <a:pt x="58992" y="27394"/>
                        <a:pt x="72569" y="33914"/>
                        <a:pt x="85770" y="41505"/>
                      </a:cubicBezTo>
                      <a:cubicBezTo>
                        <a:pt x="89070" y="43280"/>
                        <a:pt x="86828" y="48606"/>
                        <a:pt x="83254" y="47491"/>
                      </a:cubicBezTo>
                      <a:lnTo>
                        <a:pt x="83254" y="474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8"/>
                <p:cNvSpPr/>
                <p:nvPr/>
              </p:nvSpPr>
              <p:spPr>
                <a:xfrm>
                  <a:off x="4203000" y="3177720"/>
                  <a:ext cx="71327" cy="38893"/>
                </a:xfrm>
                <a:custGeom>
                  <a:rect b="b" l="l" r="r" t="t"/>
                  <a:pathLst>
                    <a:path extrusionOk="0" h="41048" w="74688">
                      <a:moveTo>
                        <a:pt x="67332" y="38840"/>
                      </a:moveTo>
                      <a:cubicBezTo>
                        <a:pt x="43241" y="33252"/>
                        <a:pt x="20241" y="22157"/>
                        <a:pt x="1214" y="6316"/>
                      </a:cubicBezTo>
                      <a:cubicBezTo>
                        <a:pt x="-1859" y="3755"/>
                        <a:pt x="1453" y="-1366"/>
                        <a:pt x="5026" y="341"/>
                      </a:cubicBezTo>
                      <a:cubicBezTo>
                        <a:pt x="27035" y="10720"/>
                        <a:pt x="48009" y="21474"/>
                        <a:pt x="69574" y="32752"/>
                      </a:cubicBezTo>
                      <a:cubicBezTo>
                        <a:pt x="72829" y="34447"/>
                        <a:pt x="70860" y="39682"/>
                        <a:pt x="67321" y="38840"/>
                      </a:cubicBezTo>
                      <a:lnTo>
                        <a:pt x="67321" y="388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9" name="Google Shape;5089;p38"/>
              <p:cNvGrpSpPr/>
              <p:nvPr/>
            </p:nvGrpSpPr>
            <p:grpSpPr>
              <a:xfrm>
                <a:off x="2034975" y="2998245"/>
                <a:ext cx="455062" cy="615718"/>
                <a:chOff x="3884400" y="2760120"/>
                <a:chExt cx="455062" cy="615718"/>
              </a:xfrm>
            </p:grpSpPr>
            <p:sp>
              <p:nvSpPr>
                <p:cNvPr id="5090" name="Google Shape;5090;p38"/>
                <p:cNvSpPr/>
                <p:nvPr/>
              </p:nvSpPr>
              <p:spPr>
                <a:xfrm>
                  <a:off x="3884400" y="2760120"/>
                  <a:ext cx="455062" cy="615718"/>
                </a:xfrm>
                <a:custGeom>
                  <a:rect b="b" l="l" r="r" t="t"/>
                  <a:pathLst>
                    <a:path extrusionOk="0" h="615718" w="456203">
                      <a:moveTo>
                        <a:pt x="455073" y="615706"/>
                      </a:moveTo>
                      <a:cubicBezTo>
                        <a:pt x="429491" y="425921"/>
                        <a:pt x="338815" y="245536"/>
                        <a:pt x="201753" y="111798"/>
                      </a:cubicBezTo>
                      <a:cubicBezTo>
                        <a:pt x="145672" y="57071"/>
                        <a:pt x="77938" y="8307"/>
                        <a:pt x="19" y="0"/>
                      </a:cubicBezTo>
                      <a:cubicBezTo>
                        <a:pt x="-1130" y="138302"/>
                        <a:pt x="49420" y="274714"/>
                        <a:pt x="142281" y="377203"/>
                      </a:cubicBezTo>
                      <a:cubicBezTo>
                        <a:pt x="235142" y="479692"/>
                        <a:pt x="325989" y="566032"/>
                        <a:pt x="455062" y="6157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38"/>
                <p:cNvSpPr/>
                <p:nvPr/>
              </p:nvSpPr>
              <p:spPr>
                <a:xfrm>
                  <a:off x="3900240" y="2782080"/>
                  <a:ext cx="414869" cy="574865"/>
                </a:xfrm>
                <a:custGeom>
                  <a:rect b="b" l="l" r="r" t="t"/>
                  <a:pathLst>
                    <a:path extrusionOk="0" h="577754" w="416954">
                      <a:moveTo>
                        <a:pt x="5858" y="1316"/>
                      </a:moveTo>
                      <a:cubicBezTo>
                        <a:pt x="139460" y="181860"/>
                        <a:pt x="282177" y="386678"/>
                        <a:pt x="413640" y="568952"/>
                      </a:cubicBezTo>
                      <a:cubicBezTo>
                        <a:pt x="416508" y="572332"/>
                        <a:pt x="411193" y="577328"/>
                        <a:pt x="408120" y="573402"/>
                      </a:cubicBezTo>
                      <a:cubicBezTo>
                        <a:pt x="347943" y="496621"/>
                        <a:pt x="259702" y="370860"/>
                        <a:pt x="201766" y="290972"/>
                      </a:cubicBezTo>
                      <a:cubicBezTo>
                        <a:pt x="142613" y="207055"/>
                        <a:pt x="58036" y="88532"/>
                        <a:pt x="578" y="5094"/>
                      </a:cubicBezTo>
                      <a:cubicBezTo>
                        <a:pt x="-446" y="3614"/>
                        <a:pt x="-71" y="1600"/>
                        <a:pt x="1397" y="576"/>
                      </a:cubicBezTo>
                      <a:cubicBezTo>
                        <a:pt x="2843" y="-426"/>
                        <a:pt x="4823" y="-84"/>
                        <a:pt x="5858" y="1316"/>
                      </a:cubicBezTo>
                      <a:lnTo>
                        <a:pt x="5858" y="131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8"/>
                <p:cNvSpPr/>
                <p:nvPr/>
              </p:nvSpPr>
              <p:spPr>
                <a:xfrm>
                  <a:off x="3989880" y="2824560"/>
                  <a:ext cx="21980" cy="93568"/>
                </a:xfrm>
                <a:custGeom>
                  <a:rect b="b" l="l" r="r" t="t"/>
                  <a:pathLst>
                    <a:path extrusionOk="0" h="95478" w="22146">
                      <a:moveTo>
                        <a:pt x="21819" y="3345"/>
                      </a:moveTo>
                      <a:cubicBezTo>
                        <a:pt x="19816" y="33092"/>
                        <a:pt x="15059" y="62475"/>
                        <a:pt x="6979" y="91176"/>
                      </a:cubicBezTo>
                      <a:cubicBezTo>
                        <a:pt x="6399" y="93065"/>
                        <a:pt x="4407" y="94123"/>
                        <a:pt x="2518" y="93543"/>
                      </a:cubicBezTo>
                      <a:cubicBezTo>
                        <a:pt x="936" y="93054"/>
                        <a:pt x="-65" y="91529"/>
                        <a:pt x="3" y="89935"/>
                      </a:cubicBezTo>
                      <a:cubicBezTo>
                        <a:pt x="652" y="74982"/>
                        <a:pt x="3110" y="60359"/>
                        <a:pt x="5477" y="45724"/>
                      </a:cubicBezTo>
                      <a:cubicBezTo>
                        <a:pt x="8299" y="31157"/>
                        <a:pt x="11042" y="16580"/>
                        <a:pt x="15423" y="2275"/>
                      </a:cubicBezTo>
                      <a:cubicBezTo>
                        <a:pt x="16402" y="-1355"/>
                        <a:pt x="22081" y="-377"/>
                        <a:pt x="21830" y="3345"/>
                      </a:cubicBezTo>
                      <a:lnTo>
                        <a:pt x="21830" y="334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38"/>
                <p:cNvSpPr/>
                <p:nvPr/>
              </p:nvSpPr>
              <p:spPr>
                <a:xfrm>
                  <a:off x="4028400" y="2865600"/>
                  <a:ext cx="34903" cy="103645"/>
                </a:xfrm>
                <a:custGeom>
                  <a:rect b="b" l="l" r="r" t="t"/>
                  <a:pathLst>
                    <a:path extrusionOk="0" h="127957" w="36644">
                      <a:moveTo>
                        <a:pt x="35017" y="3953"/>
                      </a:moveTo>
                      <a:cubicBezTo>
                        <a:pt x="26732" y="36875"/>
                        <a:pt x="17651" y="69138"/>
                        <a:pt x="6965" y="101355"/>
                      </a:cubicBezTo>
                      <a:cubicBezTo>
                        <a:pt x="5679" y="105292"/>
                        <a:pt x="-545" y="103824"/>
                        <a:pt x="69" y="99750"/>
                      </a:cubicBezTo>
                      <a:cubicBezTo>
                        <a:pt x="-1615" y="93354"/>
                        <a:pt x="28053" y="-22665"/>
                        <a:pt x="35029" y="3964"/>
                      </a:cubicBezTo>
                      <a:lnTo>
                        <a:pt x="35029" y="396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38"/>
                <p:cNvSpPr/>
                <p:nvPr/>
              </p:nvSpPr>
              <p:spPr>
                <a:xfrm>
                  <a:off x="4066560" y="2918160"/>
                  <a:ext cx="41092" cy="108012"/>
                </a:xfrm>
                <a:custGeom>
                  <a:rect b="b" l="l" r="r" t="t"/>
                  <a:pathLst>
                    <a:path extrusionOk="0" h="110216" w="42254">
                      <a:moveTo>
                        <a:pt x="41022" y="3931"/>
                      </a:moveTo>
                      <a:cubicBezTo>
                        <a:pt x="32453" y="38891"/>
                        <a:pt x="21221" y="73008"/>
                        <a:pt x="6791" y="105999"/>
                      </a:cubicBezTo>
                      <a:cubicBezTo>
                        <a:pt x="5972" y="107786"/>
                        <a:pt x="3855" y="108571"/>
                        <a:pt x="2068" y="107740"/>
                      </a:cubicBezTo>
                      <a:cubicBezTo>
                        <a:pt x="509" y="107023"/>
                        <a:pt x="-276" y="105328"/>
                        <a:pt x="88" y="103723"/>
                      </a:cubicBezTo>
                      <a:cubicBezTo>
                        <a:pt x="4037" y="86118"/>
                        <a:pt x="9738" y="69105"/>
                        <a:pt x="15337" y="52058"/>
                      </a:cubicBezTo>
                      <a:cubicBezTo>
                        <a:pt x="21380" y="35158"/>
                        <a:pt x="27343" y="18236"/>
                        <a:pt x="34888" y="1849"/>
                      </a:cubicBezTo>
                      <a:cubicBezTo>
                        <a:pt x="36390" y="-1645"/>
                        <a:pt x="41978" y="244"/>
                        <a:pt x="41033" y="3931"/>
                      </a:cubicBezTo>
                      <a:lnTo>
                        <a:pt x="41033" y="393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38"/>
                <p:cNvSpPr/>
                <p:nvPr/>
              </p:nvSpPr>
              <p:spPr>
                <a:xfrm>
                  <a:off x="4111200" y="2975040"/>
                  <a:ext cx="48632" cy="106841"/>
                </a:xfrm>
                <a:custGeom>
                  <a:rect b="b" l="l" r="r" t="t"/>
                  <a:pathLst>
                    <a:path extrusionOk="0" h="109021" w="49879">
                      <a:moveTo>
                        <a:pt x="48357" y="4168"/>
                      </a:moveTo>
                      <a:cubicBezTo>
                        <a:pt x="37238" y="38888"/>
                        <a:pt x="23525" y="72585"/>
                        <a:pt x="6694" y="104927"/>
                      </a:cubicBezTo>
                      <a:cubicBezTo>
                        <a:pt x="5750" y="106657"/>
                        <a:pt x="3587" y="107294"/>
                        <a:pt x="1858" y="106349"/>
                      </a:cubicBezTo>
                      <a:cubicBezTo>
                        <a:pt x="356" y="105530"/>
                        <a:pt x="-327" y="103777"/>
                        <a:pt x="151" y="102196"/>
                      </a:cubicBezTo>
                      <a:cubicBezTo>
                        <a:pt x="5386" y="84693"/>
                        <a:pt x="12327" y="67896"/>
                        <a:pt x="19155" y="51054"/>
                      </a:cubicBezTo>
                      <a:cubicBezTo>
                        <a:pt x="26427" y="34393"/>
                        <a:pt x="33620" y="17710"/>
                        <a:pt x="42359" y="1664"/>
                      </a:cubicBezTo>
                      <a:cubicBezTo>
                        <a:pt x="44100" y="-1727"/>
                        <a:pt x="49552" y="549"/>
                        <a:pt x="48357" y="4157"/>
                      </a:cubicBezTo>
                      <a:lnTo>
                        <a:pt x="48357" y="415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38"/>
                <p:cNvSpPr/>
                <p:nvPr/>
              </p:nvSpPr>
              <p:spPr>
                <a:xfrm>
                  <a:off x="4152600" y="3040560"/>
                  <a:ext cx="46042" cy="99371"/>
                </a:xfrm>
                <a:custGeom>
                  <a:rect b="b" l="l" r="r" t="t"/>
                  <a:pathLst>
                    <a:path extrusionOk="0" h="101658" w="47466">
                      <a:moveTo>
                        <a:pt x="45964" y="4167"/>
                      </a:moveTo>
                      <a:cubicBezTo>
                        <a:pt x="35631" y="36463"/>
                        <a:pt x="22703" y="67724"/>
                        <a:pt x="6680" y="97620"/>
                      </a:cubicBezTo>
                      <a:cubicBezTo>
                        <a:pt x="5713" y="99338"/>
                        <a:pt x="3539" y="99941"/>
                        <a:pt x="1821" y="98974"/>
                      </a:cubicBezTo>
                      <a:cubicBezTo>
                        <a:pt x="341" y="98143"/>
                        <a:pt x="-319" y="96414"/>
                        <a:pt x="148" y="94855"/>
                      </a:cubicBezTo>
                      <a:cubicBezTo>
                        <a:pt x="10481" y="62547"/>
                        <a:pt x="23966" y="31525"/>
                        <a:pt x="39978" y="1629"/>
                      </a:cubicBezTo>
                      <a:cubicBezTo>
                        <a:pt x="41753" y="-1717"/>
                        <a:pt x="47147" y="571"/>
                        <a:pt x="45952" y="4167"/>
                      </a:cubicBezTo>
                      <a:lnTo>
                        <a:pt x="45952" y="416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38"/>
                <p:cNvSpPr/>
                <p:nvPr/>
              </p:nvSpPr>
              <p:spPr>
                <a:xfrm>
                  <a:off x="4191120" y="3105720"/>
                  <a:ext cx="46830" cy="92446"/>
                </a:xfrm>
                <a:custGeom>
                  <a:rect b="b" l="l" r="r" t="t"/>
                  <a:pathLst>
                    <a:path extrusionOk="0" h="96298" w="49037">
                      <a:moveTo>
                        <a:pt x="46608" y="4254"/>
                      </a:moveTo>
                      <a:cubicBezTo>
                        <a:pt x="36024" y="34365"/>
                        <a:pt x="22823" y="63510"/>
                        <a:pt x="6630" y="91027"/>
                      </a:cubicBezTo>
                      <a:cubicBezTo>
                        <a:pt x="4558" y="94566"/>
                        <a:pt x="-1166" y="91892"/>
                        <a:pt x="211" y="88045"/>
                      </a:cubicBezTo>
                      <a:cubicBezTo>
                        <a:pt x="10817" y="57820"/>
                        <a:pt x="24485" y="29119"/>
                        <a:pt x="40724" y="1523"/>
                      </a:cubicBezTo>
                      <a:cubicBezTo>
                        <a:pt x="42613" y="-1732"/>
                        <a:pt x="47871" y="726"/>
                        <a:pt x="46596" y="4254"/>
                      </a:cubicBezTo>
                      <a:lnTo>
                        <a:pt x="46596" y="42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38"/>
                <p:cNvSpPr/>
                <p:nvPr/>
              </p:nvSpPr>
              <p:spPr>
                <a:xfrm>
                  <a:off x="4231440" y="3176640"/>
                  <a:ext cx="43887" cy="77370"/>
                </a:xfrm>
                <a:custGeom>
                  <a:rect b="b" l="l" r="r" t="t"/>
                  <a:pathLst>
                    <a:path extrusionOk="0" h="79763" w="45361">
                      <a:moveTo>
                        <a:pt x="43701" y="4368"/>
                      </a:moveTo>
                      <a:cubicBezTo>
                        <a:pt x="33959" y="29632"/>
                        <a:pt x="21715" y="53666"/>
                        <a:pt x="6488" y="76073"/>
                      </a:cubicBezTo>
                      <a:cubicBezTo>
                        <a:pt x="5339" y="77678"/>
                        <a:pt x="3097" y="78042"/>
                        <a:pt x="1492" y="76893"/>
                      </a:cubicBezTo>
                      <a:cubicBezTo>
                        <a:pt x="172" y="75937"/>
                        <a:pt x="-317" y="74253"/>
                        <a:pt x="206" y="72785"/>
                      </a:cubicBezTo>
                      <a:cubicBezTo>
                        <a:pt x="4770" y="59971"/>
                        <a:pt x="10960" y="48022"/>
                        <a:pt x="17060" y="36016"/>
                      </a:cubicBezTo>
                      <a:cubicBezTo>
                        <a:pt x="23581" y="24226"/>
                        <a:pt x="30022" y="12402"/>
                        <a:pt x="37942" y="1352"/>
                      </a:cubicBezTo>
                      <a:cubicBezTo>
                        <a:pt x="40014" y="-1721"/>
                        <a:pt x="45044" y="943"/>
                        <a:pt x="43689" y="4368"/>
                      </a:cubicBezTo>
                      <a:lnTo>
                        <a:pt x="43689" y="436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38"/>
                <p:cNvSpPr/>
                <p:nvPr/>
              </p:nvSpPr>
              <p:spPr>
                <a:xfrm>
                  <a:off x="3908160" y="2896200"/>
                  <a:ext cx="84246" cy="20509"/>
                </a:xfrm>
                <a:custGeom>
                  <a:rect b="b" l="l" r="r" t="t"/>
                  <a:pathLst>
                    <a:path extrusionOk="0" h="20769" w="85965">
                      <a:moveTo>
                        <a:pt x="81194" y="20387"/>
                      </a:moveTo>
                      <a:cubicBezTo>
                        <a:pt x="54360" y="20637"/>
                        <a:pt x="27435" y="16244"/>
                        <a:pt x="2251" y="6901"/>
                      </a:cubicBezTo>
                      <a:cubicBezTo>
                        <a:pt x="418" y="6162"/>
                        <a:pt x="-481" y="4079"/>
                        <a:pt x="259" y="2247"/>
                      </a:cubicBezTo>
                      <a:cubicBezTo>
                        <a:pt x="862" y="733"/>
                        <a:pt x="2399" y="-132"/>
                        <a:pt x="3935" y="16"/>
                      </a:cubicBezTo>
                      <a:cubicBezTo>
                        <a:pt x="17204" y="1302"/>
                        <a:pt x="30064" y="3931"/>
                        <a:pt x="43060" y="6036"/>
                      </a:cubicBezTo>
                      <a:cubicBezTo>
                        <a:pt x="55976" y="8597"/>
                        <a:pt x="68949" y="10657"/>
                        <a:pt x="81877" y="13934"/>
                      </a:cubicBezTo>
                      <a:cubicBezTo>
                        <a:pt x="85484" y="14742"/>
                        <a:pt x="84859" y="20375"/>
                        <a:pt x="81183" y="20387"/>
                      </a:cubicBezTo>
                      <a:lnTo>
                        <a:pt x="81183" y="2038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38"/>
                <p:cNvSpPr/>
                <p:nvPr/>
              </p:nvSpPr>
              <p:spPr>
                <a:xfrm>
                  <a:off x="3926880" y="2952360"/>
                  <a:ext cx="111681" cy="20149"/>
                </a:xfrm>
                <a:custGeom>
                  <a:rect b="b" l="l" r="r" t="t"/>
                  <a:pathLst>
                    <a:path extrusionOk="0" h="20404" w="113095">
                      <a:moveTo>
                        <a:pt x="108219" y="20189"/>
                      </a:moveTo>
                      <a:cubicBezTo>
                        <a:pt x="72816" y="18778"/>
                        <a:pt x="37344" y="14556"/>
                        <a:pt x="2726" y="7000"/>
                      </a:cubicBezTo>
                      <a:cubicBezTo>
                        <a:pt x="826" y="6544"/>
                        <a:pt x="-358" y="4632"/>
                        <a:pt x="97" y="2721"/>
                      </a:cubicBezTo>
                      <a:cubicBezTo>
                        <a:pt x="496" y="1070"/>
                        <a:pt x="1987" y="-33"/>
                        <a:pt x="3614" y="1"/>
                      </a:cubicBezTo>
                      <a:cubicBezTo>
                        <a:pt x="39268" y="1401"/>
                        <a:pt x="74182" y="6169"/>
                        <a:pt x="109039" y="13771"/>
                      </a:cubicBezTo>
                      <a:cubicBezTo>
                        <a:pt x="112737" y="14556"/>
                        <a:pt x="111997" y="20371"/>
                        <a:pt x="108219" y="20178"/>
                      </a:cubicBezTo>
                      <a:lnTo>
                        <a:pt x="108219" y="2017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38"/>
                <p:cNvSpPr/>
                <p:nvPr/>
              </p:nvSpPr>
              <p:spPr>
                <a:xfrm>
                  <a:off x="3958200" y="3019320"/>
                  <a:ext cx="117109" cy="12957"/>
                </a:xfrm>
                <a:custGeom>
                  <a:rect b="b" l="l" r="r" t="t"/>
                  <a:pathLst>
                    <a:path extrusionOk="0" h="14851" w="118591">
                      <a:moveTo>
                        <a:pt x="114494" y="9229"/>
                      </a:moveTo>
                      <a:cubicBezTo>
                        <a:pt x="77566" y="14840"/>
                        <a:pt x="39477" y="14293"/>
                        <a:pt x="2811" y="7044"/>
                      </a:cubicBezTo>
                      <a:cubicBezTo>
                        <a:pt x="887" y="6623"/>
                        <a:pt x="-330" y="4734"/>
                        <a:pt x="79" y="2811"/>
                      </a:cubicBezTo>
                      <a:cubicBezTo>
                        <a:pt x="443" y="1127"/>
                        <a:pt x="1946" y="-11"/>
                        <a:pt x="3596" y="0"/>
                      </a:cubicBezTo>
                      <a:cubicBezTo>
                        <a:pt x="22111" y="171"/>
                        <a:pt x="40422" y="1343"/>
                        <a:pt x="58800" y="1582"/>
                      </a:cubicBezTo>
                      <a:cubicBezTo>
                        <a:pt x="77168" y="2299"/>
                        <a:pt x="95524" y="2105"/>
                        <a:pt x="114039" y="2754"/>
                      </a:cubicBezTo>
                      <a:cubicBezTo>
                        <a:pt x="117863" y="2788"/>
                        <a:pt x="118261" y="8694"/>
                        <a:pt x="114483" y="9229"/>
                      </a:cubicBezTo>
                      <a:lnTo>
                        <a:pt x="114483" y="922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38"/>
                <p:cNvSpPr/>
                <p:nvPr/>
              </p:nvSpPr>
              <p:spPr>
                <a:xfrm>
                  <a:off x="4007880" y="3076560"/>
                  <a:ext cx="112586" cy="13683"/>
                </a:xfrm>
                <a:custGeom>
                  <a:rect b="b" l="l" r="r" t="t"/>
                  <a:pathLst>
                    <a:path extrusionOk="0" h="15078" w="115177">
                      <a:moveTo>
                        <a:pt x="110200" y="6717"/>
                      </a:moveTo>
                      <a:cubicBezTo>
                        <a:pt x="74842" y="11918"/>
                        <a:pt x="39041" y="14353"/>
                        <a:pt x="3307" y="13386"/>
                      </a:cubicBezTo>
                      <a:cubicBezTo>
                        <a:pt x="-835" y="13295"/>
                        <a:pt x="-1210" y="6888"/>
                        <a:pt x="2886" y="6330"/>
                      </a:cubicBezTo>
                      <a:cubicBezTo>
                        <a:pt x="38392" y="1095"/>
                        <a:pt x="73943" y="-725"/>
                        <a:pt x="109825" y="253"/>
                      </a:cubicBezTo>
                      <a:cubicBezTo>
                        <a:pt x="113626" y="333"/>
                        <a:pt x="113967" y="6205"/>
                        <a:pt x="110212" y="6717"/>
                      </a:cubicBezTo>
                      <a:lnTo>
                        <a:pt x="110212" y="671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38"/>
                <p:cNvSpPr/>
                <p:nvPr/>
              </p:nvSpPr>
              <p:spPr>
                <a:xfrm>
                  <a:off x="4040280" y="3135240"/>
                  <a:ext cx="115966" cy="12959"/>
                </a:xfrm>
                <a:custGeom>
                  <a:rect b="b" l="l" r="r" t="t"/>
                  <a:pathLst>
                    <a:path extrusionOk="0" h="21508" w="138882">
                      <a:moveTo>
                        <a:pt x="113291" y="7207"/>
                      </a:moveTo>
                      <a:cubicBezTo>
                        <a:pt x="107168" y="8493"/>
                        <a:pt x="-21825" y="20567"/>
                        <a:pt x="3223" y="4738"/>
                      </a:cubicBezTo>
                      <a:cubicBezTo>
                        <a:pt x="39810" y="174"/>
                        <a:pt x="76214" y="-941"/>
                        <a:pt x="113040" y="743"/>
                      </a:cubicBezTo>
                      <a:cubicBezTo>
                        <a:pt x="116830" y="891"/>
                        <a:pt x="117057" y="6775"/>
                        <a:pt x="113291" y="7196"/>
                      </a:cubicBezTo>
                      <a:lnTo>
                        <a:pt x="113291" y="71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38"/>
                <p:cNvSpPr/>
                <p:nvPr/>
              </p:nvSpPr>
              <p:spPr>
                <a:xfrm>
                  <a:off x="4098960" y="3188880"/>
                  <a:ext cx="96895" cy="14392"/>
                </a:xfrm>
                <a:custGeom>
                  <a:rect b="b" l="l" r="r" t="t"/>
                  <a:pathLst>
                    <a:path extrusionOk="0" h="22487" w="117806">
                      <a:moveTo>
                        <a:pt x="94518" y="6433"/>
                      </a:moveTo>
                      <a:cubicBezTo>
                        <a:pt x="89090" y="10701"/>
                        <a:pt x="-19658" y="22331"/>
                        <a:pt x="3136" y="5773"/>
                      </a:cubicBezTo>
                      <a:cubicBezTo>
                        <a:pt x="33407" y="2814"/>
                        <a:pt x="63234" y="1119"/>
                        <a:pt x="93619" y="3"/>
                      </a:cubicBezTo>
                      <a:cubicBezTo>
                        <a:pt x="97374" y="-156"/>
                        <a:pt x="98148" y="5580"/>
                        <a:pt x="94518" y="6433"/>
                      </a:cubicBezTo>
                      <a:lnTo>
                        <a:pt x="94518" y="643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8"/>
                <p:cNvSpPr/>
                <p:nvPr/>
              </p:nvSpPr>
              <p:spPr>
                <a:xfrm>
                  <a:off x="4157640" y="3246120"/>
                  <a:ext cx="78535" cy="14035"/>
                </a:xfrm>
                <a:custGeom>
                  <a:rect b="b" l="l" r="r" t="t"/>
                  <a:pathLst>
                    <a:path extrusionOk="0" h="16273" w="80138">
                      <a:moveTo>
                        <a:pt x="76377" y="6390"/>
                      </a:moveTo>
                      <a:cubicBezTo>
                        <a:pt x="52809" y="13878"/>
                        <a:pt x="27363" y="16074"/>
                        <a:pt x="2918" y="12148"/>
                      </a:cubicBezTo>
                      <a:cubicBezTo>
                        <a:pt x="973" y="11784"/>
                        <a:pt x="-302" y="9906"/>
                        <a:pt x="62" y="7960"/>
                      </a:cubicBezTo>
                      <a:cubicBezTo>
                        <a:pt x="358" y="6390"/>
                        <a:pt x="1655" y="5252"/>
                        <a:pt x="3157" y="5058"/>
                      </a:cubicBezTo>
                      <a:cubicBezTo>
                        <a:pt x="15254" y="3556"/>
                        <a:pt x="27192" y="3249"/>
                        <a:pt x="39141" y="2202"/>
                      </a:cubicBezTo>
                      <a:cubicBezTo>
                        <a:pt x="51124" y="1610"/>
                        <a:pt x="63016" y="324"/>
                        <a:pt x="75205" y="6"/>
                      </a:cubicBezTo>
                      <a:cubicBezTo>
                        <a:pt x="78869" y="-199"/>
                        <a:pt x="79836" y="5309"/>
                        <a:pt x="76377" y="6390"/>
                      </a:cubicBezTo>
                      <a:lnTo>
                        <a:pt x="76377" y="63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6" name="Google Shape;5106;p38"/>
            <p:cNvGrpSpPr/>
            <p:nvPr/>
          </p:nvGrpSpPr>
          <p:grpSpPr>
            <a:xfrm flipH="1">
              <a:off x="4820885" y="3520521"/>
              <a:ext cx="1118218" cy="1048395"/>
              <a:chOff x="7853400" y="3861360"/>
              <a:chExt cx="725033" cy="679761"/>
            </a:xfrm>
          </p:grpSpPr>
          <p:sp>
            <p:nvSpPr>
              <p:cNvPr id="5107" name="Google Shape;5107;p38"/>
              <p:cNvSpPr/>
              <p:nvPr/>
            </p:nvSpPr>
            <p:spPr>
              <a:xfrm>
                <a:off x="7853400" y="3861360"/>
                <a:ext cx="725033" cy="679761"/>
              </a:xfrm>
              <a:custGeom>
                <a:rect b="b" l="l" r="r" t="t"/>
                <a:pathLst>
                  <a:path extrusionOk="0" h="686627" w="728676">
                    <a:moveTo>
                      <a:pt x="312190" y="226161"/>
                    </a:moveTo>
                    <a:cubicBezTo>
                      <a:pt x="295973" y="177045"/>
                      <a:pt x="290955" y="124253"/>
                      <a:pt x="297635" y="72963"/>
                    </a:cubicBezTo>
                    <a:cubicBezTo>
                      <a:pt x="301846" y="40621"/>
                      <a:pt x="318017" y="2338"/>
                      <a:pt x="350552" y="96"/>
                    </a:cubicBezTo>
                    <a:cubicBezTo>
                      <a:pt x="373221" y="-1463"/>
                      <a:pt x="392579" y="16142"/>
                      <a:pt x="405905" y="34544"/>
                    </a:cubicBezTo>
                    <a:cubicBezTo>
                      <a:pt x="444427" y="87711"/>
                      <a:pt x="457263" y="158654"/>
                      <a:pt x="439806" y="221950"/>
                    </a:cubicBezTo>
                    <a:cubicBezTo>
                      <a:pt x="469554" y="172049"/>
                      <a:pt x="505048" y="117732"/>
                      <a:pt x="561516" y="104087"/>
                    </a:cubicBezTo>
                    <a:cubicBezTo>
                      <a:pt x="580850" y="99410"/>
                      <a:pt x="604111" y="101402"/>
                      <a:pt x="616516" y="116947"/>
                    </a:cubicBezTo>
                    <a:cubicBezTo>
                      <a:pt x="630945" y="135018"/>
                      <a:pt x="624094" y="161704"/>
                      <a:pt x="614160" y="182587"/>
                    </a:cubicBezTo>
                    <a:cubicBezTo>
                      <a:pt x="587872" y="237871"/>
                      <a:pt x="544184" y="284734"/>
                      <a:pt x="490868" y="314800"/>
                    </a:cubicBezTo>
                    <a:cubicBezTo>
                      <a:pt x="555757" y="304160"/>
                      <a:pt x="623423" y="310863"/>
                      <a:pt x="684955" y="334033"/>
                    </a:cubicBezTo>
                    <a:cubicBezTo>
                      <a:pt x="702845" y="340770"/>
                      <a:pt x="722737" y="352207"/>
                      <a:pt x="724421" y="371245"/>
                    </a:cubicBezTo>
                    <a:cubicBezTo>
                      <a:pt x="726208" y="391297"/>
                      <a:pt x="706498" y="406432"/>
                      <a:pt x="687834" y="413989"/>
                    </a:cubicBezTo>
                    <a:cubicBezTo>
                      <a:pt x="617881" y="442336"/>
                      <a:pt x="538744" y="423082"/>
                      <a:pt x="465843" y="403530"/>
                    </a:cubicBezTo>
                    <a:cubicBezTo>
                      <a:pt x="508166" y="426109"/>
                      <a:pt x="545516" y="457927"/>
                      <a:pt x="574523" y="496130"/>
                    </a:cubicBezTo>
                    <a:cubicBezTo>
                      <a:pt x="591787" y="518856"/>
                      <a:pt x="605545" y="552723"/>
                      <a:pt x="586404" y="573890"/>
                    </a:cubicBezTo>
                    <a:cubicBezTo>
                      <a:pt x="570916" y="591017"/>
                      <a:pt x="543489" y="588229"/>
                      <a:pt x="521321" y="581754"/>
                    </a:cubicBezTo>
                    <a:cubicBezTo>
                      <a:pt x="452085" y="561543"/>
                      <a:pt x="389768" y="518333"/>
                      <a:pt x="346570" y="460579"/>
                    </a:cubicBezTo>
                    <a:cubicBezTo>
                      <a:pt x="343133" y="493865"/>
                      <a:pt x="339684" y="527141"/>
                      <a:pt x="336247" y="560427"/>
                    </a:cubicBezTo>
                    <a:cubicBezTo>
                      <a:pt x="332356" y="598107"/>
                      <a:pt x="326723" y="639382"/>
                      <a:pt x="298682" y="664851"/>
                    </a:cubicBezTo>
                    <a:cubicBezTo>
                      <a:pt x="284241" y="677972"/>
                      <a:pt x="261936" y="685164"/>
                      <a:pt x="245002" y="675457"/>
                    </a:cubicBezTo>
                    <a:cubicBezTo>
                      <a:pt x="226077" y="664612"/>
                      <a:pt x="222538" y="639143"/>
                      <a:pt x="222527" y="617328"/>
                    </a:cubicBezTo>
                    <a:cubicBezTo>
                      <a:pt x="222470" y="549605"/>
                      <a:pt x="236024" y="481882"/>
                      <a:pt x="262141" y="419394"/>
                    </a:cubicBezTo>
                    <a:cubicBezTo>
                      <a:pt x="218885" y="457244"/>
                      <a:pt x="164580" y="482326"/>
                      <a:pt x="107713" y="490702"/>
                    </a:cubicBezTo>
                    <a:cubicBezTo>
                      <a:pt x="85864" y="493922"/>
                      <a:pt x="62967" y="494616"/>
                      <a:pt x="42278" y="486878"/>
                    </a:cubicBezTo>
                    <a:cubicBezTo>
                      <a:pt x="21589" y="479128"/>
                      <a:pt x="3529" y="461478"/>
                      <a:pt x="468" y="439605"/>
                    </a:cubicBezTo>
                    <a:cubicBezTo>
                      <a:pt x="-2468" y="418666"/>
                      <a:pt x="8753" y="397670"/>
                      <a:pt x="24707" y="383798"/>
                    </a:cubicBezTo>
                    <a:cubicBezTo>
                      <a:pt x="40662" y="369925"/>
                      <a:pt x="60828" y="361971"/>
                      <a:pt x="80823" y="355063"/>
                    </a:cubicBezTo>
                    <a:cubicBezTo>
                      <a:pt x="111651" y="344400"/>
                      <a:pt x="184335" y="324564"/>
                      <a:pt x="215619" y="316280"/>
                    </a:cubicBezTo>
                    <a:cubicBezTo>
                      <a:pt x="182606" y="285053"/>
                      <a:pt x="161370" y="257251"/>
                      <a:pt x="128356" y="226024"/>
                    </a:cubicBezTo>
                    <a:cubicBezTo>
                      <a:pt x="101204" y="200340"/>
                      <a:pt x="72174" y="170774"/>
                      <a:pt x="70341" y="133437"/>
                    </a:cubicBezTo>
                    <a:cubicBezTo>
                      <a:pt x="69693" y="120179"/>
                      <a:pt x="73641" y="105407"/>
                      <a:pt x="84908" y="98409"/>
                    </a:cubicBezTo>
                    <a:cubicBezTo>
                      <a:pt x="94296" y="92571"/>
                      <a:pt x="106268" y="93515"/>
                      <a:pt x="117181" y="95302"/>
                    </a:cubicBezTo>
                    <a:cubicBezTo>
                      <a:pt x="198253" y="108514"/>
                      <a:pt x="269151" y="156185"/>
                      <a:pt x="312190" y="2261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8"/>
              <p:cNvSpPr/>
              <p:nvPr/>
            </p:nvSpPr>
            <p:spPr>
              <a:xfrm>
                <a:off x="7893720" y="4192920"/>
                <a:ext cx="303654" cy="89008"/>
              </a:xfrm>
              <a:custGeom>
                <a:rect b="b" l="l" r="r" t="t"/>
                <a:pathLst>
                  <a:path extrusionOk="0" h="89231" w="303654">
                    <a:moveTo>
                      <a:pt x="53" y="87412"/>
                    </a:moveTo>
                    <a:cubicBezTo>
                      <a:pt x="1886" y="80550"/>
                      <a:pt x="6471" y="74859"/>
                      <a:pt x="11718" y="70569"/>
                    </a:cubicBezTo>
                    <a:cubicBezTo>
                      <a:pt x="16976" y="66199"/>
                      <a:pt x="22870" y="62785"/>
                      <a:pt x="28799" y="59678"/>
                    </a:cubicBezTo>
                    <a:cubicBezTo>
                      <a:pt x="40657" y="53362"/>
                      <a:pt x="53073" y="48150"/>
                      <a:pt x="65739" y="43746"/>
                    </a:cubicBezTo>
                    <a:cubicBezTo>
                      <a:pt x="91060" y="34813"/>
                      <a:pt x="117279" y="28941"/>
                      <a:pt x="143385" y="23217"/>
                    </a:cubicBezTo>
                    <a:cubicBezTo>
                      <a:pt x="156460" y="20394"/>
                      <a:pt x="169582" y="17777"/>
                      <a:pt x="182726" y="15274"/>
                    </a:cubicBezTo>
                    <a:cubicBezTo>
                      <a:pt x="195881" y="12850"/>
                      <a:pt x="209082" y="10653"/>
                      <a:pt x="222294" y="8559"/>
                    </a:cubicBezTo>
                    <a:cubicBezTo>
                      <a:pt x="248741" y="4474"/>
                      <a:pt x="275348" y="1356"/>
                      <a:pt x="302092" y="1"/>
                    </a:cubicBezTo>
                    <a:cubicBezTo>
                      <a:pt x="302819" y="-33"/>
                      <a:pt x="303445" y="525"/>
                      <a:pt x="303479" y="1253"/>
                    </a:cubicBezTo>
                    <a:cubicBezTo>
                      <a:pt x="303514" y="1936"/>
                      <a:pt x="303024" y="2517"/>
                      <a:pt x="302376" y="2619"/>
                    </a:cubicBezTo>
                    <a:cubicBezTo>
                      <a:pt x="275997" y="6921"/>
                      <a:pt x="249607" y="10676"/>
                      <a:pt x="223239" y="14670"/>
                    </a:cubicBezTo>
                    <a:cubicBezTo>
                      <a:pt x="210050" y="16616"/>
                      <a:pt x="196882" y="18756"/>
                      <a:pt x="183739" y="20964"/>
                    </a:cubicBezTo>
                    <a:cubicBezTo>
                      <a:pt x="170572" y="23103"/>
                      <a:pt x="157439" y="25413"/>
                      <a:pt x="144318" y="27837"/>
                    </a:cubicBezTo>
                    <a:cubicBezTo>
                      <a:pt x="118099" y="32685"/>
                      <a:pt x="91879" y="37874"/>
                      <a:pt x="66649" y="46375"/>
                    </a:cubicBezTo>
                    <a:cubicBezTo>
                      <a:pt x="54063" y="50654"/>
                      <a:pt x="41738" y="55741"/>
                      <a:pt x="29983" y="61909"/>
                    </a:cubicBezTo>
                    <a:cubicBezTo>
                      <a:pt x="24088" y="64970"/>
                      <a:pt x="18307" y="68225"/>
                      <a:pt x="13288" y="72435"/>
                    </a:cubicBezTo>
                    <a:cubicBezTo>
                      <a:pt x="8293" y="76589"/>
                      <a:pt x="4184" y="81904"/>
                      <a:pt x="2603" y="88060"/>
                    </a:cubicBezTo>
                    <a:cubicBezTo>
                      <a:pt x="2421" y="88766"/>
                      <a:pt x="1715" y="89198"/>
                      <a:pt x="998" y="89016"/>
                    </a:cubicBezTo>
                    <a:cubicBezTo>
                      <a:pt x="292" y="88846"/>
                      <a:pt x="-140" y="88128"/>
                      <a:pt x="42" y="87412"/>
                    </a:cubicBezTo>
                    <a:lnTo>
                      <a:pt x="42" y="873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8"/>
              <p:cNvSpPr/>
              <p:nvPr/>
            </p:nvSpPr>
            <p:spPr>
              <a:xfrm>
                <a:off x="7912080" y="4218480"/>
                <a:ext cx="290659" cy="94772"/>
              </a:xfrm>
              <a:custGeom>
                <a:rect b="b" l="l" r="r" t="t"/>
                <a:pathLst>
                  <a:path extrusionOk="0" h="95729" w="290659">
                    <a:moveTo>
                      <a:pt x="1513" y="91270"/>
                    </a:moveTo>
                    <a:cubicBezTo>
                      <a:pt x="13883" y="93080"/>
                      <a:pt x="26571" y="92169"/>
                      <a:pt x="38896" y="89780"/>
                    </a:cubicBezTo>
                    <a:cubicBezTo>
                      <a:pt x="51255" y="87424"/>
                      <a:pt x="63352" y="83748"/>
                      <a:pt x="75403" y="79925"/>
                    </a:cubicBezTo>
                    <a:cubicBezTo>
                      <a:pt x="99484" y="72140"/>
                      <a:pt x="123405" y="63845"/>
                      <a:pt x="147097" y="54957"/>
                    </a:cubicBezTo>
                    <a:cubicBezTo>
                      <a:pt x="158967" y="50564"/>
                      <a:pt x="170780" y="46046"/>
                      <a:pt x="182569" y="41471"/>
                    </a:cubicBezTo>
                    <a:cubicBezTo>
                      <a:pt x="194359" y="36896"/>
                      <a:pt x="206172" y="32379"/>
                      <a:pt x="217893" y="27633"/>
                    </a:cubicBezTo>
                    <a:cubicBezTo>
                      <a:pt x="241405" y="18324"/>
                      <a:pt x="264847" y="8845"/>
                      <a:pt x="288643" y="82"/>
                    </a:cubicBezTo>
                    <a:cubicBezTo>
                      <a:pt x="289326" y="-168"/>
                      <a:pt x="290088" y="173"/>
                      <a:pt x="290339" y="856"/>
                    </a:cubicBezTo>
                    <a:cubicBezTo>
                      <a:pt x="290578" y="1493"/>
                      <a:pt x="290293" y="2199"/>
                      <a:pt x="289701" y="2494"/>
                    </a:cubicBezTo>
                    <a:cubicBezTo>
                      <a:pt x="267067" y="13988"/>
                      <a:pt x="243783" y="24105"/>
                      <a:pt x="220169" y="33380"/>
                    </a:cubicBezTo>
                    <a:cubicBezTo>
                      <a:pt x="208357" y="38012"/>
                      <a:pt x="196498" y="42496"/>
                      <a:pt x="184595" y="46877"/>
                    </a:cubicBezTo>
                    <a:cubicBezTo>
                      <a:pt x="172646" y="51122"/>
                      <a:pt x="160697" y="55378"/>
                      <a:pt x="148668" y="59395"/>
                    </a:cubicBezTo>
                    <a:cubicBezTo>
                      <a:pt x="124633" y="67475"/>
                      <a:pt x="100462" y="75133"/>
                      <a:pt x="76234" y="82576"/>
                    </a:cubicBezTo>
                    <a:cubicBezTo>
                      <a:pt x="64137" y="86331"/>
                      <a:pt x="51915" y="89950"/>
                      <a:pt x="39363" y="92260"/>
                    </a:cubicBezTo>
                    <a:cubicBezTo>
                      <a:pt x="26833" y="94525"/>
                      <a:pt x="13917" y="95561"/>
                      <a:pt x="1149" y="93876"/>
                    </a:cubicBezTo>
                    <a:cubicBezTo>
                      <a:pt x="431" y="93785"/>
                      <a:pt x="-81" y="93125"/>
                      <a:pt x="10" y="92397"/>
                    </a:cubicBezTo>
                    <a:cubicBezTo>
                      <a:pt x="101" y="91680"/>
                      <a:pt x="762" y="91168"/>
                      <a:pt x="1490" y="91259"/>
                    </a:cubicBezTo>
                    <a:cubicBezTo>
                      <a:pt x="1490" y="91259"/>
                      <a:pt x="1502" y="91259"/>
                      <a:pt x="1513" y="912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8"/>
              <p:cNvSpPr/>
              <p:nvPr/>
            </p:nvSpPr>
            <p:spPr>
              <a:xfrm>
                <a:off x="8102520" y="4241160"/>
                <a:ext cx="79194" cy="255516"/>
              </a:xfrm>
              <a:custGeom>
                <a:rect b="b" l="l" r="r" t="t"/>
                <a:pathLst>
                  <a:path extrusionOk="0" h="255516" w="80400">
                    <a:moveTo>
                      <a:pt x="79067" y="2165"/>
                    </a:moveTo>
                    <a:cubicBezTo>
                      <a:pt x="64888" y="19520"/>
                      <a:pt x="52927" y="38627"/>
                      <a:pt x="42731" y="58553"/>
                    </a:cubicBezTo>
                    <a:cubicBezTo>
                      <a:pt x="32671" y="78560"/>
                      <a:pt x="24705" y="99601"/>
                      <a:pt x="18924" y="121189"/>
                    </a:cubicBezTo>
                    <a:lnTo>
                      <a:pt x="14930" y="137451"/>
                    </a:lnTo>
                    <a:lnTo>
                      <a:pt x="11698" y="153872"/>
                    </a:lnTo>
                    <a:lnTo>
                      <a:pt x="9126" y="170396"/>
                    </a:lnTo>
                    <a:lnTo>
                      <a:pt x="7328" y="187011"/>
                    </a:lnTo>
                    <a:cubicBezTo>
                      <a:pt x="5393" y="209225"/>
                      <a:pt x="5257" y="231530"/>
                      <a:pt x="6281" y="253937"/>
                    </a:cubicBezTo>
                    <a:cubicBezTo>
                      <a:pt x="6315" y="254665"/>
                      <a:pt x="5746" y="255280"/>
                      <a:pt x="5018" y="255314"/>
                    </a:cubicBezTo>
                    <a:cubicBezTo>
                      <a:pt x="4346" y="255348"/>
                      <a:pt x="3766" y="254870"/>
                      <a:pt x="3652" y="254222"/>
                    </a:cubicBezTo>
                    <a:cubicBezTo>
                      <a:pt x="-342" y="231940"/>
                      <a:pt x="-877" y="209032"/>
                      <a:pt x="1160" y="186454"/>
                    </a:cubicBezTo>
                    <a:lnTo>
                      <a:pt x="3163" y="169554"/>
                    </a:lnTo>
                    <a:lnTo>
                      <a:pt x="6008" y="152791"/>
                    </a:lnTo>
                    <a:lnTo>
                      <a:pt x="9797" y="136222"/>
                    </a:lnTo>
                    <a:lnTo>
                      <a:pt x="14384" y="119869"/>
                    </a:lnTo>
                    <a:cubicBezTo>
                      <a:pt x="21098" y="98247"/>
                      <a:pt x="29758" y="77273"/>
                      <a:pt x="40239" y="57267"/>
                    </a:cubicBezTo>
                    <a:cubicBezTo>
                      <a:pt x="50583" y="37181"/>
                      <a:pt x="63079" y="18279"/>
                      <a:pt x="76996" y="504"/>
                    </a:cubicBezTo>
                    <a:cubicBezTo>
                      <a:pt x="77440" y="-66"/>
                      <a:pt x="78271" y="-168"/>
                      <a:pt x="78851" y="276"/>
                    </a:cubicBezTo>
                    <a:cubicBezTo>
                      <a:pt x="79432" y="720"/>
                      <a:pt x="79523" y="1551"/>
                      <a:pt x="79079" y="2131"/>
                    </a:cubicBezTo>
                    <a:cubicBezTo>
                      <a:pt x="79079" y="2131"/>
                      <a:pt x="79067" y="2142"/>
                      <a:pt x="79067" y="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8"/>
              <p:cNvSpPr/>
              <p:nvPr/>
            </p:nvSpPr>
            <p:spPr>
              <a:xfrm>
                <a:off x="8134560" y="4234320"/>
                <a:ext cx="66614" cy="273053"/>
              </a:xfrm>
              <a:custGeom>
                <a:rect b="b" l="l" r="r" t="t"/>
                <a:pathLst>
                  <a:path extrusionOk="0" h="273053" w="66949">
                    <a:moveTo>
                      <a:pt x="49" y="271121"/>
                    </a:moveTo>
                    <a:cubicBezTo>
                      <a:pt x="6240" y="248804"/>
                      <a:pt x="11942" y="226375"/>
                      <a:pt x="17768" y="203967"/>
                    </a:cubicBezTo>
                    <a:cubicBezTo>
                      <a:pt x="23447" y="181526"/>
                      <a:pt x="28864" y="159027"/>
                      <a:pt x="33962" y="136449"/>
                    </a:cubicBezTo>
                    <a:lnTo>
                      <a:pt x="41541" y="102582"/>
                    </a:lnTo>
                    <a:cubicBezTo>
                      <a:pt x="44056" y="91293"/>
                      <a:pt x="46605" y="80015"/>
                      <a:pt x="49006" y="68715"/>
                    </a:cubicBezTo>
                    <a:cubicBezTo>
                      <a:pt x="53899" y="46114"/>
                      <a:pt x="58782" y="23559"/>
                      <a:pt x="64142" y="1015"/>
                    </a:cubicBezTo>
                    <a:cubicBezTo>
                      <a:pt x="64313" y="310"/>
                      <a:pt x="65018" y="-134"/>
                      <a:pt x="65735" y="37"/>
                    </a:cubicBezTo>
                    <a:cubicBezTo>
                      <a:pt x="66395" y="196"/>
                      <a:pt x="66816" y="810"/>
                      <a:pt x="66748" y="1459"/>
                    </a:cubicBezTo>
                    <a:cubicBezTo>
                      <a:pt x="64313" y="24561"/>
                      <a:pt x="60033" y="47400"/>
                      <a:pt x="55049" y="70035"/>
                    </a:cubicBezTo>
                    <a:cubicBezTo>
                      <a:pt x="52500" y="81347"/>
                      <a:pt x="49906" y="92636"/>
                      <a:pt x="47174" y="103902"/>
                    </a:cubicBezTo>
                    <a:cubicBezTo>
                      <a:pt x="44352" y="115146"/>
                      <a:pt x="41496" y="126366"/>
                      <a:pt x="38537" y="137576"/>
                    </a:cubicBezTo>
                    <a:lnTo>
                      <a:pt x="20465" y="204673"/>
                    </a:lnTo>
                    <a:cubicBezTo>
                      <a:pt x="14582" y="227068"/>
                      <a:pt x="8345" y="249362"/>
                      <a:pt x="2598" y="271792"/>
                    </a:cubicBezTo>
                    <a:cubicBezTo>
                      <a:pt x="2416" y="272498"/>
                      <a:pt x="1699" y="272919"/>
                      <a:pt x="994" y="272748"/>
                    </a:cubicBezTo>
                    <a:cubicBezTo>
                      <a:pt x="288" y="272566"/>
                      <a:pt x="-133" y="271849"/>
                      <a:pt x="38" y="271144"/>
                    </a:cubicBezTo>
                    <a:cubicBezTo>
                      <a:pt x="38" y="271144"/>
                      <a:pt x="38" y="271121"/>
                      <a:pt x="38" y="271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8"/>
              <p:cNvSpPr/>
              <p:nvPr/>
            </p:nvSpPr>
            <p:spPr>
              <a:xfrm>
                <a:off x="8225640" y="4236120"/>
                <a:ext cx="197995" cy="161704"/>
              </a:xfrm>
              <a:custGeom>
                <a:rect b="b" l="l" r="r" t="t"/>
                <a:pathLst>
                  <a:path extrusionOk="0" h="162109" w="198491">
                    <a:moveTo>
                      <a:pt x="1956" y="147"/>
                    </a:moveTo>
                    <a:cubicBezTo>
                      <a:pt x="20711" y="10047"/>
                      <a:pt x="39192" y="20494"/>
                      <a:pt x="56956" y="32091"/>
                    </a:cubicBezTo>
                    <a:cubicBezTo>
                      <a:pt x="74800" y="43550"/>
                      <a:pt x="92143" y="55829"/>
                      <a:pt x="108895" y="68905"/>
                    </a:cubicBezTo>
                    <a:lnTo>
                      <a:pt x="121299" y="78920"/>
                    </a:lnTo>
                    <a:lnTo>
                      <a:pt x="133430" y="89264"/>
                    </a:lnTo>
                    <a:lnTo>
                      <a:pt x="145197" y="100030"/>
                    </a:lnTo>
                    <a:lnTo>
                      <a:pt x="156668" y="111114"/>
                    </a:lnTo>
                    <a:cubicBezTo>
                      <a:pt x="171701" y="126147"/>
                      <a:pt x="185721" y="142250"/>
                      <a:pt x="197887" y="159695"/>
                    </a:cubicBezTo>
                    <a:cubicBezTo>
                      <a:pt x="198308" y="160298"/>
                      <a:pt x="198160" y="161118"/>
                      <a:pt x="197556" y="161539"/>
                    </a:cubicBezTo>
                    <a:cubicBezTo>
                      <a:pt x="197010" y="161926"/>
                      <a:pt x="196271" y="161835"/>
                      <a:pt x="195827" y="161357"/>
                    </a:cubicBezTo>
                    <a:cubicBezTo>
                      <a:pt x="181420" y="145857"/>
                      <a:pt x="167115" y="130426"/>
                      <a:pt x="152275" y="115484"/>
                    </a:cubicBezTo>
                    <a:lnTo>
                      <a:pt x="141043" y="104377"/>
                    </a:lnTo>
                    <a:lnTo>
                      <a:pt x="129538" y="93543"/>
                    </a:lnTo>
                    <a:lnTo>
                      <a:pt x="117851" y="82903"/>
                    </a:lnTo>
                    <a:lnTo>
                      <a:pt x="105902" y="72558"/>
                    </a:lnTo>
                    <a:cubicBezTo>
                      <a:pt x="89833" y="58902"/>
                      <a:pt x="72968" y="46156"/>
                      <a:pt x="55408" y="34435"/>
                    </a:cubicBezTo>
                    <a:cubicBezTo>
                      <a:pt x="37770" y="22850"/>
                      <a:pt x="19618" y="11959"/>
                      <a:pt x="727" y="2503"/>
                    </a:cubicBezTo>
                    <a:cubicBezTo>
                      <a:pt x="79" y="2173"/>
                      <a:pt x="-183" y="1387"/>
                      <a:pt x="136" y="727"/>
                    </a:cubicBezTo>
                    <a:cubicBezTo>
                      <a:pt x="466" y="79"/>
                      <a:pt x="1250" y="-183"/>
                      <a:pt x="1911" y="135"/>
                    </a:cubicBezTo>
                    <a:cubicBezTo>
                      <a:pt x="1911" y="135"/>
                      <a:pt x="1933" y="135"/>
                      <a:pt x="1933" y="1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8"/>
              <p:cNvSpPr/>
              <p:nvPr/>
            </p:nvSpPr>
            <p:spPr>
              <a:xfrm>
                <a:off x="8214480" y="4260960"/>
                <a:ext cx="173963" cy="165189"/>
              </a:xfrm>
              <a:custGeom>
                <a:rect b="b" l="l" r="r" t="t"/>
                <a:pathLst>
                  <a:path extrusionOk="0" h="165603" w="174399">
                    <a:moveTo>
                      <a:pt x="2468" y="669"/>
                    </a:moveTo>
                    <a:cubicBezTo>
                      <a:pt x="12448" y="17876"/>
                      <a:pt x="24055" y="34093"/>
                      <a:pt x="36505" y="49581"/>
                    </a:cubicBezTo>
                    <a:cubicBezTo>
                      <a:pt x="49081" y="64978"/>
                      <a:pt x="62827" y="79408"/>
                      <a:pt x="77519" y="92734"/>
                    </a:cubicBezTo>
                    <a:lnTo>
                      <a:pt x="88660" y="102589"/>
                    </a:lnTo>
                    <a:lnTo>
                      <a:pt x="100120" y="112058"/>
                    </a:lnTo>
                    <a:lnTo>
                      <a:pt x="111796" y="121241"/>
                    </a:lnTo>
                    <a:lnTo>
                      <a:pt x="123756" y="130038"/>
                    </a:lnTo>
                    <a:cubicBezTo>
                      <a:pt x="139870" y="141566"/>
                      <a:pt x="156519" y="152252"/>
                      <a:pt x="173407" y="162835"/>
                    </a:cubicBezTo>
                    <a:cubicBezTo>
                      <a:pt x="174022" y="163222"/>
                      <a:pt x="174215" y="164042"/>
                      <a:pt x="173828" y="164656"/>
                    </a:cubicBezTo>
                    <a:cubicBezTo>
                      <a:pt x="173476" y="165214"/>
                      <a:pt x="172770" y="165419"/>
                      <a:pt x="172178" y="165168"/>
                    </a:cubicBezTo>
                    <a:cubicBezTo>
                      <a:pt x="153765" y="157179"/>
                      <a:pt x="136433" y="146801"/>
                      <a:pt x="120149" y="135057"/>
                    </a:cubicBezTo>
                    <a:lnTo>
                      <a:pt x="108120" y="125987"/>
                    </a:lnTo>
                    <a:lnTo>
                      <a:pt x="96432" y="116496"/>
                    </a:lnTo>
                    <a:lnTo>
                      <a:pt x="85166" y="106504"/>
                    </a:lnTo>
                    <a:lnTo>
                      <a:pt x="74264" y="96137"/>
                    </a:lnTo>
                    <a:cubicBezTo>
                      <a:pt x="60017" y="82014"/>
                      <a:pt x="46691" y="67038"/>
                      <a:pt x="34321" y="51311"/>
                    </a:cubicBezTo>
                    <a:cubicBezTo>
                      <a:pt x="21825" y="35675"/>
                      <a:pt x="10616" y="19071"/>
                      <a:pt x="192" y="2001"/>
                    </a:cubicBezTo>
                    <a:cubicBezTo>
                      <a:pt x="-184" y="1375"/>
                      <a:pt x="10" y="567"/>
                      <a:pt x="624" y="192"/>
                    </a:cubicBezTo>
                    <a:cubicBezTo>
                      <a:pt x="1250" y="-184"/>
                      <a:pt x="2058" y="10"/>
                      <a:pt x="2434" y="624"/>
                    </a:cubicBezTo>
                    <a:cubicBezTo>
                      <a:pt x="2434" y="624"/>
                      <a:pt x="2445" y="647"/>
                      <a:pt x="2445" y="6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8"/>
              <p:cNvSpPr/>
              <p:nvPr/>
            </p:nvSpPr>
            <p:spPr>
              <a:xfrm>
                <a:off x="8258760" y="4222800"/>
                <a:ext cx="276068" cy="42114"/>
              </a:xfrm>
              <a:custGeom>
                <a:rect b="b" l="l" r="r" t="t"/>
                <a:pathLst>
                  <a:path extrusionOk="0" h="42755" w="276068">
                    <a:moveTo>
                      <a:pt x="1745" y="61"/>
                    </a:moveTo>
                    <a:cubicBezTo>
                      <a:pt x="23504" y="7776"/>
                      <a:pt x="45808" y="13910"/>
                      <a:pt x="68284" y="19157"/>
                    </a:cubicBezTo>
                    <a:cubicBezTo>
                      <a:pt x="90794" y="24255"/>
                      <a:pt x="113588" y="28078"/>
                      <a:pt x="136496" y="30673"/>
                    </a:cubicBezTo>
                    <a:lnTo>
                      <a:pt x="153691" y="32460"/>
                    </a:lnTo>
                    <a:lnTo>
                      <a:pt x="170921" y="33837"/>
                    </a:lnTo>
                    <a:lnTo>
                      <a:pt x="188162" y="34929"/>
                    </a:lnTo>
                    <a:lnTo>
                      <a:pt x="205414" y="35612"/>
                    </a:lnTo>
                    <a:cubicBezTo>
                      <a:pt x="228436" y="36318"/>
                      <a:pt x="251446" y="36249"/>
                      <a:pt x="274570" y="36181"/>
                    </a:cubicBezTo>
                    <a:cubicBezTo>
                      <a:pt x="275299" y="36181"/>
                      <a:pt x="275890" y="36773"/>
                      <a:pt x="275901" y="37501"/>
                    </a:cubicBezTo>
                    <a:cubicBezTo>
                      <a:pt x="275901" y="38172"/>
                      <a:pt x="275401" y="38730"/>
                      <a:pt x="274752" y="38821"/>
                    </a:cubicBezTo>
                    <a:cubicBezTo>
                      <a:pt x="251731" y="41871"/>
                      <a:pt x="228424" y="42588"/>
                      <a:pt x="205220" y="41803"/>
                    </a:cubicBezTo>
                    <a:lnTo>
                      <a:pt x="187820" y="40927"/>
                    </a:lnTo>
                    <a:lnTo>
                      <a:pt x="170454" y="39595"/>
                    </a:lnTo>
                    <a:lnTo>
                      <a:pt x="153145" y="37695"/>
                    </a:lnTo>
                    <a:lnTo>
                      <a:pt x="135893" y="35350"/>
                    </a:lnTo>
                    <a:cubicBezTo>
                      <a:pt x="112939" y="31868"/>
                      <a:pt x="90179" y="27361"/>
                      <a:pt x="67658" y="21888"/>
                    </a:cubicBezTo>
                    <a:cubicBezTo>
                      <a:pt x="45103" y="16562"/>
                      <a:pt x="22889" y="9882"/>
                      <a:pt x="903" y="2576"/>
                    </a:cubicBezTo>
                    <a:cubicBezTo>
                      <a:pt x="208" y="2348"/>
                      <a:pt x="-167" y="1597"/>
                      <a:pt x="72" y="903"/>
                    </a:cubicBezTo>
                    <a:cubicBezTo>
                      <a:pt x="300" y="209"/>
                      <a:pt x="1051" y="-167"/>
                      <a:pt x="1745" y="72"/>
                    </a:cubicBezTo>
                    <a:cubicBezTo>
                      <a:pt x="1745" y="72"/>
                      <a:pt x="1768" y="72"/>
                      <a:pt x="1768" y="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8"/>
              <p:cNvSpPr/>
              <p:nvPr/>
            </p:nvSpPr>
            <p:spPr>
              <a:xfrm>
                <a:off x="8268840" y="4003200"/>
                <a:ext cx="281815" cy="231345"/>
              </a:xfrm>
              <a:custGeom>
                <a:rect b="b" l="l" r="r" t="t"/>
                <a:pathLst>
                  <a:path extrusionOk="0" h="231345" w="281815">
                    <a:moveTo>
                      <a:pt x="280064" y="231011"/>
                    </a:moveTo>
                    <a:cubicBezTo>
                      <a:pt x="257326" y="225833"/>
                      <a:pt x="234430" y="221372"/>
                      <a:pt x="211408" y="217685"/>
                    </a:cubicBezTo>
                    <a:cubicBezTo>
                      <a:pt x="188397" y="213963"/>
                      <a:pt x="165273" y="210914"/>
                      <a:pt x="142081" y="208524"/>
                    </a:cubicBezTo>
                    <a:cubicBezTo>
                      <a:pt x="118888" y="206168"/>
                      <a:pt x="95616" y="204666"/>
                      <a:pt x="72332" y="203733"/>
                    </a:cubicBezTo>
                    <a:cubicBezTo>
                      <a:pt x="49048" y="202822"/>
                      <a:pt x="25742" y="202595"/>
                      <a:pt x="2447" y="203039"/>
                    </a:cubicBezTo>
                    <a:cubicBezTo>
                      <a:pt x="1127" y="203061"/>
                      <a:pt x="34" y="202015"/>
                      <a:pt x="0" y="200683"/>
                    </a:cubicBezTo>
                    <a:cubicBezTo>
                      <a:pt x="-11" y="199829"/>
                      <a:pt x="410" y="199078"/>
                      <a:pt x="1070" y="198634"/>
                    </a:cubicBezTo>
                    <a:lnTo>
                      <a:pt x="1116" y="198600"/>
                    </a:lnTo>
                    <a:cubicBezTo>
                      <a:pt x="19927" y="186310"/>
                      <a:pt x="37566" y="172255"/>
                      <a:pt x="54181" y="157120"/>
                    </a:cubicBezTo>
                    <a:cubicBezTo>
                      <a:pt x="70864" y="142041"/>
                      <a:pt x="86568" y="125870"/>
                      <a:pt x="101397" y="108937"/>
                    </a:cubicBezTo>
                    <a:cubicBezTo>
                      <a:pt x="116282" y="92049"/>
                      <a:pt x="130370" y="74455"/>
                      <a:pt x="143753" y="56316"/>
                    </a:cubicBezTo>
                    <a:lnTo>
                      <a:pt x="153722" y="42659"/>
                    </a:lnTo>
                    <a:lnTo>
                      <a:pt x="163395" y="28787"/>
                    </a:lnTo>
                    <a:lnTo>
                      <a:pt x="172909" y="14790"/>
                    </a:lnTo>
                    <a:lnTo>
                      <a:pt x="182195" y="622"/>
                    </a:lnTo>
                    <a:lnTo>
                      <a:pt x="182195" y="599"/>
                    </a:lnTo>
                    <a:cubicBezTo>
                      <a:pt x="182605" y="-16"/>
                      <a:pt x="183424" y="-186"/>
                      <a:pt x="184038" y="223"/>
                    </a:cubicBezTo>
                    <a:cubicBezTo>
                      <a:pt x="184619" y="610"/>
                      <a:pt x="184801" y="1373"/>
                      <a:pt x="184460" y="1976"/>
                    </a:cubicBezTo>
                    <a:cubicBezTo>
                      <a:pt x="181672" y="6903"/>
                      <a:pt x="178861" y="11831"/>
                      <a:pt x="175982" y="16713"/>
                    </a:cubicBezTo>
                    <a:lnTo>
                      <a:pt x="167116" y="31234"/>
                    </a:lnTo>
                    <a:lnTo>
                      <a:pt x="157819" y="45482"/>
                    </a:lnTo>
                    <a:lnTo>
                      <a:pt x="148203" y="59525"/>
                    </a:lnTo>
                    <a:cubicBezTo>
                      <a:pt x="135047" y="78017"/>
                      <a:pt x="121050" y="95941"/>
                      <a:pt x="106051" y="113011"/>
                    </a:cubicBezTo>
                    <a:cubicBezTo>
                      <a:pt x="90995" y="130024"/>
                      <a:pt x="75063" y="146297"/>
                      <a:pt x="58084" y="161445"/>
                    </a:cubicBezTo>
                    <a:cubicBezTo>
                      <a:pt x="41037" y="176500"/>
                      <a:pt x="22977" y="190464"/>
                      <a:pt x="3722" y="202640"/>
                    </a:cubicBezTo>
                    <a:lnTo>
                      <a:pt x="2401" y="198213"/>
                    </a:lnTo>
                    <a:cubicBezTo>
                      <a:pt x="25787" y="198122"/>
                      <a:pt x="49174" y="198714"/>
                      <a:pt x="72514" y="199977"/>
                    </a:cubicBezTo>
                    <a:cubicBezTo>
                      <a:pt x="95855" y="201218"/>
                      <a:pt x="119150" y="203232"/>
                      <a:pt x="142377" y="205736"/>
                    </a:cubicBezTo>
                    <a:cubicBezTo>
                      <a:pt x="165615" y="208205"/>
                      <a:pt x="188773" y="211357"/>
                      <a:pt x="211829" y="215170"/>
                    </a:cubicBezTo>
                    <a:cubicBezTo>
                      <a:pt x="234874" y="219016"/>
                      <a:pt x="257827" y="223409"/>
                      <a:pt x="280644" y="228427"/>
                    </a:cubicBezTo>
                    <a:cubicBezTo>
                      <a:pt x="281361" y="228587"/>
                      <a:pt x="281804" y="229292"/>
                      <a:pt x="281645" y="229998"/>
                    </a:cubicBezTo>
                    <a:cubicBezTo>
                      <a:pt x="281486" y="230715"/>
                      <a:pt x="280781" y="231159"/>
                      <a:pt x="280075" y="230999"/>
                    </a:cubicBezTo>
                    <a:lnTo>
                      <a:pt x="280075" y="2309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8"/>
              <p:cNvSpPr/>
              <p:nvPr/>
            </p:nvSpPr>
            <p:spPr>
              <a:xfrm>
                <a:off x="8261640" y="3995280"/>
                <a:ext cx="163929" cy="179786"/>
              </a:xfrm>
              <a:custGeom>
                <a:rect b="b" l="l" r="r" t="t"/>
                <a:pathLst>
                  <a:path extrusionOk="0" h="180237" w="163929">
                    <a:moveTo>
                      <a:pt x="226" y="178007"/>
                    </a:moveTo>
                    <a:cubicBezTo>
                      <a:pt x="11503" y="161108"/>
                      <a:pt x="22815" y="144231"/>
                      <a:pt x="34821" y="127844"/>
                    </a:cubicBezTo>
                    <a:cubicBezTo>
                      <a:pt x="46725" y="111377"/>
                      <a:pt x="58958" y="95149"/>
                      <a:pt x="71590" y="79205"/>
                    </a:cubicBezTo>
                    <a:cubicBezTo>
                      <a:pt x="77951" y="71273"/>
                      <a:pt x="84393" y="63398"/>
                      <a:pt x="91005" y="55660"/>
                    </a:cubicBezTo>
                    <a:cubicBezTo>
                      <a:pt x="97627" y="47933"/>
                      <a:pt x="104456" y="40399"/>
                      <a:pt x="111329" y="32900"/>
                    </a:cubicBezTo>
                    <a:cubicBezTo>
                      <a:pt x="118271" y="25514"/>
                      <a:pt x="125179" y="17912"/>
                      <a:pt x="133475" y="11483"/>
                    </a:cubicBezTo>
                    <a:cubicBezTo>
                      <a:pt x="137628" y="8308"/>
                      <a:pt x="142101" y="5440"/>
                      <a:pt x="146971" y="3334"/>
                    </a:cubicBezTo>
                    <a:cubicBezTo>
                      <a:pt x="151876" y="1320"/>
                      <a:pt x="157146" y="-11"/>
                      <a:pt x="162426" y="0"/>
                    </a:cubicBezTo>
                    <a:cubicBezTo>
                      <a:pt x="163154" y="0"/>
                      <a:pt x="163745" y="592"/>
                      <a:pt x="163745" y="1320"/>
                    </a:cubicBezTo>
                    <a:cubicBezTo>
                      <a:pt x="163745" y="1980"/>
                      <a:pt x="163256" y="2527"/>
                      <a:pt x="162619" y="2629"/>
                    </a:cubicBezTo>
                    <a:cubicBezTo>
                      <a:pt x="152855" y="4109"/>
                      <a:pt x="144411" y="9423"/>
                      <a:pt x="136969" y="15784"/>
                    </a:cubicBezTo>
                    <a:cubicBezTo>
                      <a:pt x="129480" y="22168"/>
                      <a:pt x="122846" y="29782"/>
                      <a:pt x="115847" y="37099"/>
                    </a:cubicBezTo>
                    <a:cubicBezTo>
                      <a:pt x="108916" y="44462"/>
                      <a:pt x="102089" y="51927"/>
                      <a:pt x="95340" y="59461"/>
                    </a:cubicBezTo>
                    <a:cubicBezTo>
                      <a:pt x="88501" y="66915"/>
                      <a:pt x="81855" y="74551"/>
                      <a:pt x="75220" y="82198"/>
                    </a:cubicBezTo>
                    <a:cubicBezTo>
                      <a:pt x="61963" y="97505"/>
                      <a:pt x="49239" y="113289"/>
                      <a:pt x="37063" y="129483"/>
                    </a:cubicBezTo>
                    <a:cubicBezTo>
                      <a:pt x="25046" y="145801"/>
                      <a:pt x="13301" y="162325"/>
                      <a:pt x="2433" y="179429"/>
                    </a:cubicBezTo>
                    <a:cubicBezTo>
                      <a:pt x="2046" y="180044"/>
                      <a:pt x="1227" y="180226"/>
                      <a:pt x="613" y="179839"/>
                    </a:cubicBezTo>
                    <a:cubicBezTo>
                      <a:pt x="-2" y="179452"/>
                      <a:pt x="-184" y="178633"/>
                      <a:pt x="203" y="178018"/>
                    </a:cubicBezTo>
                    <a:cubicBezTo>
                      <a:pt x="203" y="178018"/>
                      <a:pt x="214" y="177996"/>
                      <a:pt x="226" y="1779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8"/>
              <p:cNvSpPr/>
              <p:nvPr/>
            </p:nvSpPr>
            <p:spPr>
              <a:xfrm>
                <a:off x="7965000" y="4000320"/>
                <a:ext cx="220073" cy="195134"/>
              </a:xfrm>
              <a:custGeom>
                <a:rect b="b" l="l" r="r" t="t"/>
                <a:pathLst>
                  <a:path extrusionOk="0" h="195623" w="220625">
                    <a:moveTo>
                      <a:pt x="218268" y="195101"/>
                    </a:moveTo>
                    <a:cubicBezTo>
                      <a:pt x="196964" y="183072"/>
                      <a:pt x="176070" y="170281"/>
                      <a:pt x="156075" y="156181"/>
                    </a:cubicBezTo>
                    <a:cubicBezTo>
                      <a:pt x="135990" y="142206"/>
                      <a:pt x="116564" y="127241"/>
                      <a:pt x="97935" y="111332"/>
                    </a:cubicBezTo>
                    <a:lnTo>
                      <a:pt x="84153" y="99167"/>
                    </a:lnTo>
                    <a:lnTo>
                      <a:pt x="70714" y="86614"/>
                    </a:lnTo>
                    <a:lnTo>
                      <a:pt x="57729" y="73584"/>
                    </a:lnTo>
                    <a:lnTo>
                      <a:pt x="45120" y="60190"/>
                    </a:lnTo>
                    <a:cubicBezTo>
                      <a:pt x="28608" y="42050"/>
                      <a:pt x="13347" y="22727"/>
                      <a:pt x="203" y="2027"/>
                    </a:cubicBezTo>
                    <a:cubicBezTo>
                      <a:pt x="-184" y="1412"/>
                      <a:pt x="-2" y="593"/>
                      <a:pt x="612" y="206"/>
                    </a:cubicBezTo>
                    <a:cubicBezTo>
                      <a:pt x="1182" y="-158"/>
                      <a:pt x="1922" y="-22"/>
                      <a:pt x="2343" y="479"/>
                    </a:cubicBezTo>
                    <a:cubicBezTo>
                      <a:pt x="17819" y="19347"/>
                      <a:pt x="33387" y="37999"/>
                      <a:pt x="49695" y="56036"/>
                    </a:cubicBezTo>
                    <a:lnTo>
                      <a:pt x="62065" y="69431"/>
                    </a:lnTo>
                    <a:lnTo>
                      <a:pt x="74777" y="82495"/>
                    </a:lnTo>
                    <a:lnTo>
                      <a:pt x="87750" y="95320"/>
                    </a:lnTo>
                    <a:lnTo>
                      <a:pt x="101065" y="107804"/>
                    </a:lnTo>
                    <a:cubicBezTo>
                      <a:pt x="118988" y="124260"/>
                      <a:pt x="137902" y="139680"/>
                      <a:pt x="157703" y="153905"/>
                    </a:cubicBezTo>
                    <a:cubicBezTo>
                      <a:pt x="177584" y="167993"/>
                      <a:pt x="198114" y="181206"/>
                      <a:pt x="219565" y="192802"/>
                    </a:cubicBezTo>
                    <a:cubicBezTo>
                      <a:pt x="220202" y="193143"/>
                      <a:pt x="220441" y="193951"/>
                      <a:pt x="220100" y="194588"/>
                    </a:cubicBezTo>
                    <a:cubicBezTo>
                      <a:pt x="219758" y="195226"/>
                      <a:pt x="218951" y="195465"/>
                      <a:pt x="218313" y="195123"/>
                    </a:cubicBezTo>
                    <a:cubicBezTo>
                      <a:pt x="218313" y="195123"/>
                      <a:pt x="218302" y="195123"/>
                      <a:pt x="218291" y="1951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8"/>
              <p:cNvSpPr/>
              <p:nvPr/>
            </p:nvSpPr>
            <p:spPr>
              <a:xfrm>
                <a:off x="7980120" y="3977640"/>
                <a:ext cx="230358" cy="215748"/>
              </a:xfrm>
              <a:custGeom>
                <a:rect b="b" l="l" r="r" t="t"/>
                <a:pathLst>
                  <a:path extrusionOk="0" h="216289" w="230935">
                    <a:moveTo>
                      <a:pt x="820" y="1486"/>
                    </a:moveTo>
                    <a:cubicBezTo>
                      <a:pt x="4086" y="109"/>
                      <a:pt x="7740" y="-278"/>
                      <a:pt x="11188" y="189"/>
                    </a:cubicBezTo>
                    <a:cubicBezTo>
                      <a:pt x="14658" y="633"/>
                      <a:pt x="17924" y="1816"/>
                      <a:pt x="20963" y="3330"/>
                    </a:cubicBezTo>
                    <a:cubicBezTo>
                      <a:pt x="27051" y="6368"/>
                      <a:pt x="32354" y="10567"/>
                      <a:pt x="37328" y="14926"/>
                    </a:cubicBezTo>
                    <a:cubicBezTo>
                      <a:pt x="47297" y="23586"/>
                      <a:pt x="57220" y="32326"/>
                      <a:pt x="66984" y="41225"/>
                    </a:cubicBezTo>
                    <a:cubicBezTo>
                      <a:pt x="86615" y="58910"/>
                      <a:pt x="105927" y="76959"/>
                      <a:pt x="124886" y="95394"/>
                    </a:cubicBezTo>
                    <a:cubicBezTo>
                      <a:pt x="134343" y="104635"/>
                      <a:pt x="143663" y="114012"/>
                      <a:pt x="152881" y="123491"/>
                    </a:cubicBezTo>
                    <a:cubicBezTo>
                      <a:pt x="162030" y="133039"/>
                      <a:pt x="171066" y="142701"/>
                      <a:pt x="179954" y="152488"/>
                    </a:cubicBezTo>
                    <a:cubicBezTo>
                      <a:pt x="197695" y="172096"/>
                      <a:pt x="214720" y="192386"/>
                      <a:pt x="230322" y="213770"/>
                    </a:cubicBezTo>
                    <a:cubicBezTo>
                      <a:pt x="230754" y="214361"/>
                      <a:pt x="230618" y="215181"/>
                      <a:pt x="230038" y="215613"/>
                    </a:cubicBezTo>
                    <a:cubicBezTo>
                      <a:pt x="229491" y="216011"/>
                      <a:pt x="228729" y="215932"/>
                      <a:pt x="228285" y="215442"/>
                    </a:cubicBezTo>
                    <a:cubicBezTo>
                      <a:pt x="210418" y="195982"/>
                      <a:pt x="193007" y="176227"/>
                      <a:pt x="175379" y="156630"/>
                    </a:cubicBezTo>
                    <a:cubicBezTo>
                      <a:pt x="166628" y="146786"/>
                      <a:pt x="157672" y="137113"/>
                      <a:pt x="148704" y="127463"/>
                    </a:cubicBezTo>
                    <a:cubicBezTo>
                      <a:pt x="139771" y="117767"/>
                      <a:pt x="130701" y="108208"/>
                      <a:pt x="121563" y="98706"/>
                    </a:cubicBezTo>
                    <a:cubicBezTo>
                      <a:pt x="103287" y="79701"/>
                      <a:pt x="84464" y="61209"/>
                      <a:pt x="65118" y="43273"/>
                    </a:cubicBezTo>
                    <a:cubicBezTo>
                      <a:pt x="55422" y="34329"/>
                      <a:pt x="45579" y="25555"/>
                      <a:pt x="35677" y="16838"/>
                    </a:cubicBezTo>
                    <a:cubicBezTo>
                      <a:pt x="30762" y="12502"/>
                      <a:pt x="25663" y="8371"/>
                      <a:pt x="19894" y="5526"/>
                    </a:cubicBezTo>
                    <a:cubicBezTo>
                      <a:pt x="14215" y="2692"/>
                      <a:pt x="7558" y="1406"/>
                      <a:pt x="1856" y="3921"/>
                    </a:cubicBezTo>
                    <a:cubicBezTo>
                      <a:pt x="1185" y="4217"/>
                      <a:pt x="410" y="3921"/>
                      <a:pt x="115" y="3250"/>
                    </a:cubicBezTo>
                    <a:cubicBezTo>
                      <a:pt x="-181" y="2578"/>
                      <a:pt x="115" y="1805"/>
                      <a:pt x="786" y="1509"/>
                    </a:cubicBezTo>
                    <a:cubicBezTo>
                      <a:pt x="786" y="1509"/>
                      <a:pt x="786" y="1509"/>
                      <a:pt x="798" y="1509"/>
                    </a:cubicBezTo>
                    <a:lnTo>
                      <a:pt x="820" y="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8"/>
              <p:cNvSpPr/>
              <p:nvPr/>
            </p:nvSpPr>
            <p:spPr>
              <a:xfrm>
                <a:off x="8182800" y="3908520"/>
                <a:ext cx="35295" cy="266328"/>
              </a:xfrm>
              <a:custGeom>
                <a:rect b="b" l="l" r="r" t="t"/>
                <a:pathLst>
                  <a:path extrusionOk="0" h="266328" w="35472">
                    <a:moveTo>
                      <a:pt x="32652" y="265056"/>
                    </a:moveTo>
                    <a:cubicBezTo>
                      <a:pt x="25949" y="243604"/>
                      <a:pt x="19781" y="221971"/>
                      <a:pt x="15138" y="199962"/>
                    </a:cubicBezTo>
                    <a:cubicBezTo>
                      <a:pt x="10359" y="177998"/>
                      <a:pt x="6478" y="155807"/>
                      <a:pt x="3850" y="133446"/>
                    </a:cubicBezTo>
                    <a:cubicBezTo>
                      <a:pt x="2449" y="122270"/>
                      <a:pt x="1608" y="111038"/>
                      <a:pt x="822" y="99795"/>
                    </a:cubicBezTo>
                    <a:cubicBezTo>
                      <a:pt x="276" y="88540"/>
                      <a:pt x="-77" y="77274"/>
                      <a:pt x="14" y="65996"/>
                    </a:cubicBezTo>
                    <a:cubicBezTo>
                      <a:pt x="14" y="54752"/>
                      <a:pt x="424" y="43327"/>
                      <a:pt x="2563" y="32026"/>
                    </a:cubicBezTo>
                    <a:cubicBezTo>
                      <a:pt x="3679" y="26393"/>
                      <a:pt x="5204" y="20806"/>
                      <a:pt x="7332" y="15434"/>
                    </a:cubicBezTo>
                    <a:cubicBezTo>
                      <a:pt x="9562" y="10108"/>
                      <a:pt x="12339" y="4965"/>
                      <a:pt x="15947" y="492"/>
                    </a:cubicBezTo>
                    <a:cubicBezTo>
                      <a:pt x="16402" y="-77"/>
                      <a:pt x="17232" y="-168"/>
                      <a:pt x="17801" y="299"/>
                    </a:cubicBezTo>
                    <a:cubicBezTo>
                      <a:pt x="18314" y="720"/>
                      <a:pt x="18439" y="1448"/>
                      <a:pt x="18109" y="2006"/>
                    </a:cubicBezTo>
                    <a:cubicBezTo>
                      <a:pt x="15332" y="6751"/>
                      <a:pt x="13102" y="11747"/>
                      <a:pt x="11519" y="16971"/>
                    </a:cubicBezTo>
                    <a:cubicBezTo>
                      <a:pt x="9836" y="22149"/>
                      <a:pt x="8731" y="27508"/>
                      <a:pt x="8003" y="32937"/>
                    </a:cubicBezTo>
                    <a:cubicBezTo>
                      <a:pt x="6478" y="43793"/>
                      <a:pt x="6273" y="54877"/>
                      <a:pt x="6182" y="66053"/>
                    </a:cubicBezTo>
                    <a:cubicBezTo>
                      <a:pt x="5920" y="88369"/>
                      <a:pt x="6706" y="110708"/>
                      <a:pt x="8526" y="132979"/>
                    </a:cubicBezTo>
                    <a:cubicBezTo>
                      <a:pt x="10268" y="155261"/>
                      <a:pt x="13466" y="177452"/>
                      <a:pt x="17858" y="199393"/>
                    </a:cubicBezTo>
                    <a:cubicBezTo>
                      <a:pt x="22422" y="221300"/>
                      <a:pt x="28043" y="243013"/>
                      <a:pt x="35156" y="264248"/>
                    </a:cubicBezTo>
                    <a:cubicBezTo>
                      <a:pt x="35395" y="264942"/>
                      <a:pt x="35019" y="265693"/>
                      <a:pt x="34336" y="265921"/>
                    </a:cubicBezTo>
                    <a:cubicBezTo>
                      <a:pt x="33643" y="266160"/>
                      <a:pt x="32892" y="265784"/>
                      <a:pt x="32664" y="265101"/>
                    </a:cubicBezTo>
                    <a:cubicBezTo>
                      <a:pt x="32664" y="265101"/>
                      <a:pt x="32664" y="265078"/>
                      <a:pt x="32664" y="265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8"/>
              <p:cNvSpPr/>
              <p:nvPr/>
            </p:nvSpPr>
            <p:spPr>
              <a:xfrm>
                <a:off x="8233920" y="3909960"/>
                <a:ext cx="21940" cy="265128"/>
              </a:xfrm>
              <a:custGeom>
                <a:rect b="b" l="l" r="r" t="t"/>
                <a:pathLst>
                  <a:path extrusionOk="0" h="265792" w="23034">
                    <a:moveTo>
                      <a:pt x="2525" y="784"/>
                    </a:moveTo>
                    <a:cubicBezTo>
                      <a:pt x="11538" y="21222"/>
                      <a:pt x="17786" y="42936"/>
                      <a:pt x="20244" y="65172"/>
                    </a:cubicBezTo>
                    <a:cubicBezTo>
                      <a:pt x="22850" y="87397"/>
                      <a:pt x="22246" y="109816"/>
                      <a:pt x="21154" y="132030"/>
                    </a:cubicBezTo>
                    <a:cubicBezTo>
                      <a:pt x="20585" y="143137"/>
                      <a:pt x="19857" y="154244"/>
                      <a:pt x="19026" y="165339"/>
                    </a:cubicBezTo>
                    <a:cubicBezTo>
                      <a:pt x="18127" y="176435"/>
                      <a:pt x="17023" y="187508"/>
                      <a:pt x="15840" y="198569"/>
                    </a:cubicBezTo>
                    <a:cubicBezTo>
                      <a:pt x="13370" y="220680"/>
                      <a:pt x="10070" y="242724"/>
                      <a:pt x="5131" y="264448"/>
                    </a:cubicBezTo>
                    <a:cubicBezTo>
                      <a:pt x="4971" y="265165"/>
                      <a:pt x="4266" y="265609"/>
                      <a:pt x="3549" y="265449"/>
                    </a:cubicBezTo>
                    <a:cubicBezTo>
                      <a:pt x="2900" y="265302"/>
                      <a:pt x="2468" y="264687"/>
                      <a:pt x="2525" y="264038"/>
                    </a:cubicBezTo>
                    <a:cubicBezTo>
                      <a:pt x="4517" y="241893"/>
                      <a:pt x="7168" y="219895"/>
                      <a:pt x="9695" y="197875"/>
                    </a:cubicBezTo>
                    <a:cubicBezTo>
                      <a:pt x="11014" y="186870"/>
                      <a:pt x="12153" y="175843"/>
                      <a:pt x="13268" y="164816"/>
                    </a:cubicBezTo>
                    <a:cubicBezTo>
                      <a:pt x="14451" y="153789"/>
                      <a:pt x="15487" y="142750"/>
                      <a:pt x="16454" y="131711"/>
                    </a:cubicBezTo>
                    <a:cubicBezTo>
                      <a:pt x="18412" y="109645"/>
                      <a:pt x="19663" y="87477"/>
                      <a:pt x="17467" y="65479"/>
                    </a:cubicBezTo>
                    <a:cubicBezTo>
                      <a:pt x="15111" y="43561"/>
                      <a:pt x="9456" y="21894"/>
                      <a:pt x="124" y="1876"/>
                    </a:cubicBezTo>
                    <a:cubicBezTo>
                      <a:pt x="-184" y="1216"/>
                      <a:pt x="101" y="431"/>
                      <a:pt x="761" y="124"/>
                    </a:cubicBezTo>
                    <a:cubicBezTo>
                      <a:pt x="1421" y="-183"/>
                      <a:pt x="2206" y="101"/>
                      <a:pt x="2513" y="761"/>
                    </a:cubicBezTo>
                    <a:cubicBezTo>
                      <a:pt x="2513" y="761"/>
                      <a:pt x="2513" y="784"/>
                      <a:pt x="2525" y="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8"/>
              <p:cNvSpPr/>
              <p:nvPr/>
            </p:nvSpPr>
            <p:spPr>
              <a:xfrm rot="-2219059">
                <a:off x="8159430" y="4145314"/>
                <a:ext cx="121084" cy="121084"/>
              </a:xfrm>
              <a:custGeom>
                <a:rect b="b" l="l" r="r" t="t"/>
                <a:pathLst>
                  <a:path extrusionOk="0" h="120902" w="120902">
                    <a:moveTo>
                      <a:pt x="120901" y="60451"/>
                    </a:moveTo>
                    <a:cubicBezTo>
                      <a:pt x="120901" y="93837"/>
                      <a:pt x="93837" y="120902"/>
                      <a:pt x="60450" y="120902"/>
                    </a:cubicBezTo>
                    <a:cubicBezTo>
                      <a:pt x="27065" y="120902"/>
                      <a:pt x="-1" y="93837"/>
                      <a:pt x="-1" y="60451"/>
                    </a:cubicBezTo>
                    <a:cubicBezTo>
                      <a:pt x="-1" y="27065"/>
                      <a:pt x="27064" y="0"/>
                      <a:pt x="60450" y="0"/>
                    </a:cubicBezTo>
                    <a:cubicBezTo>
                      <a:pt x="93836" y="0"/>
                      <a:pt x="120901" y="27065"/>
                      <a:pt x="120901" y="604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2" name="Google Shape;5122;p38"/>
              <p:cNvGrpSpPr/>
              <p:nvPr/>
            </p:nvGrpSpPr>
            <p:grpSpPr>
              <a:xfrm>
                <a:off x="8168760" y="4152600"/>
                <a:ext cx="97197" cy="101167"/>
                <a:chOff x="8168760" y="4152600"/>
                <a:chExt cx="97197" cy="101167"/>
              </a:xfrm>
            </p:grpSpPr>
            <p:sp>
              <p:nvSpPr>
                <p:cNvPr id="5123" name="Google Shape;5123;p38"/>
                <p:cNvSpPr/>
                <p:nvPr/>
              </p:nvSpPr>
              <p:spPr>
                <a:xfrm>
                  <a:off x="8185680" y="4165560"/>
                  <a:ext cx="13316" cy="9352"/>
                </a:xfrm>
                <a:custGeom>
                  <a:rect b="b" l="l" r="r" t="t"/>
                  <a:pathLst>
                    <a:path extrusionOk="0" h="9844" w="13349">
                      <a:moveTo>
                        <a:pt x="117" y="7149"/>
                      </a:moveTo>
                      <a:cubicBezTo>
                        <a:pt x="1062" y="4907"/>
                        <a:pt x="2825" y="3189"/>
                        <a:pt x="4805" y="1914"/>
                      </a:cubicBezTo>
                      <a:cubicBezTo>
                        <a:pt x="6809" y="673"/>
                        <a:pt x="9130" y="-157"/>
                        <a:pt x="11565" y="25"/>
                      </a:cubicBezTo>
                      <a:cubicBezTo>
                        <a:pt x="12556" y="93"/>
                        <a:pt x="13295" y="958"/>
                        <a:pt x="13226" y="1948"/>
                      </a:cubicBezTo>
                      <a:cubicBezTo>
                        <a:pt x="13192" y="2449"/>
                        <a:pt x="12954" y="2893"/>
                        <a:pt x="12590" y="3200"/>
                      </a:cubicBezTo>
                      <a:lnTo>
                        <a:pt x="12510" y="3268"/>
                      </a:lnTo>
                      <a:cubicBezTo>
                        <a:pt x="10859" y="4645"/>
                        <a:pt x="9244" y="5556"/>
                        <a:pt x="7605" y="6534"/>
                      </a:cubicBezTo>
                      <a:cubicBezTo>
                        <a:pt x="5944" y="7479"/>
                        <a:pt x="4339" y="8458"/>
                        <a:pt x="2347" y="9300"/>
                      </a:cubicBezTo>
                      <a:lnTo>
                        <a:pt x="2279" y="9334"/>
                      </a:lnTo>
                      <a:cubicBezTo>
                        <a:pt x="1437" y="9687"/>
                        <a:pt x="481" y="9300"/>
                        <a:pt x="128" y="8458"/>
                      </a:cubicBezTo>
                      <a:cubicBezTo>
                        <a:pt x="-54" y="8036"/>
                        <a:pt x="-31" y="7570"/>
                        <a:pt x="128" y="7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8"/>
                <p:cNvSpPr/>
                <p:nvPr/>
              </p:nvSpPr>
              <p:spPr>
                <a:xfrm>
                  <a:off x="8206920" y="4179960"/>
                  <a:ext cx="14395" cy="6832"/>
                </a:xfrm>
                <a:custGeom>
                  <a:rect b="b" l="l" r="r" t="t"/>
                  <a:pathLst>
                    <a:path extrusionOk="0" h="7249" w="14726">
                      <a:moveTo>
                        <a:pt x="211" y="4329"/>
                      </a:moveTo>
                      <a:cubicBezTo>
                        <a:pt x="1520" y="2098"/>
                        <a:pt x="3933" y="721"/>
                        <a:pt x="6425" y="209"/>
                      </a:cubicBezTo>
                      <a:cubicBezTo>
                        <a:pt x="8917" y="-292"/>
                        <a:pt x="11694" y="73"/>
                        <a:pt x="13753" y="1677"/>
                      </a:cubicBezTo>
                      <a:cubicBezTo>
                        <a:pt x="14527" y="2280"/>
                        <a:pt x="14664" y="3395"/>
                        <a:pt x="14061" y="4169"/>
                      </a:cubicBezTo>
                      <a:cubicBezTo>
                        <a:pt x="13765" y="4556"/>
                        <a:pt x="13333" y="4784"/>
                        <a:pt x="12878" y="4841"/>
                      </a:cubicBezTo>
                      <a:lnTo>
                        <a:pt x="12673" y="4863"/>
                      </a:lnTo>
                      <a:cubicBezTo>
                        <a:pt x="10692" y="5102"/>
                        <a:pt x="9099" y="5216"/>
                        <a:pt x="7415" y="5501"/>
                      </a:cubicBezTo>
                      <a:cubicBezTo>
                        <a:pt x="5731" y="5763"/>
                        <a:pt x="4149" y="6184"/>
                        <a:pt x="2191" y="6684"/>
                      </a:cubicBezTo>
                      <a:lnTo>
                        <a:pt x="2032" y="6730"/>
                      </a:lnTo>
                      <a:cubicBezTo>
                        <a:pt x="1156" y="6957"/>
                        <a:pt x="268" y="6422"/>
                        <a:pt x="52" y="5558"/>
                      </a:cubicBezTo>
                      <a:cubicBezTo>
                        <a:pt x="-62" y="5125"/>
                        <a:pt x="18" y="4682"/>
                        <a:pt x="223" y="432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8"/>
                <p:cNvSpPr/>
                <p:nvPr/>
              </p:nvSpPr>
              <p:spPr>
                <a:xfrm>
                  <a:off x="8228880" y="4161960"/>
                  <a:ext cx="17271" cy="10432"/>
                </a:xfrm>
                <a:custGeom>
                  <a:rect b="b" l="l" r="r" t="t"/>
                  <a:pathLst>
                    <a:path extrusionOk="0" h="10981" w="17445">
                      <a:moveTo>
                        <a:pt x="930" y="868"/>
                      </a:moveTo>
                      <a:cubicBezTo>
                        <a:pt x="3923" y="-475"/>
                        <a:pt x="7507" y="-168"/>
                        <a:pt x="10488" y="1164"/>
                      </a:cubicBezTo>
                      <a:cubicBezTo>
                        <a:pt x="13470" y="2506"/>
                        <a:pt x="16087" y="4999"/>
                        <a:pt x="17032" y="8174"/>
                      </a:cubicBezTo>
                      <a:cubicBezTo>
                        <a:pt x="17305" y="9095"/>
                        <a:pt x="16782" y="10063"/>
                        <a:pt x="15860" y="10336"/>
                      </a:cubicBezTo>
                      <a:cubicBezTo>
                        <a:pt x="15303" y="10506"/>
                        <a:pt x="14711" y="10370"/>
                        <a:pt x="14290" y="10028"/>
                      </a:cubicBezTo>
                      <a:lnTo>
                        <a:pt x="14176" y="9938"/>
                      </a:lnTo>
                      <a:cubicBezTo>
                        <a:pt x="12173" y="8333"/>
                        <a:pt x="10340" y="7058"/>
                        <a:pt x="8235" y="6045"/>
                      </a:cubicBezTo>
                      <a:cubicBezTo>
                        <a:pt x="6142" y="5033"/>
                        <a:pt x="3957" y="4395"/>
                        <a:pt x="1407" y="3906"/>
                      </a:cubicBezTo>
                      <a:lnTo>
                        <a:pt x="1294" y="3883"/>
                      </a:lnTo>
                      <a:cubicBezTo>
                        <a:pt x="429" y="3713"/>
                        <a:pt x="-140" y="2882"/>
                        <a:pt x="30" y="2017"/>
                      </a:cubicBezTo>
                      <a:cubicBezTo>
                        <a:pt x="133" y="1493"/>
                        <a:pt x="486" y="1073"/>
                        <a:pt x="941" y="8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8"/>
                <p:cNvSpPr/>
                <p:nvPr/>
              </p:nvSpPr>
              <p:spPr>
                <a:xfrm>
                  <a:off x="8259480" y="4185360"/>
                  <a:ext cx="6477" cy="12255"/>
                </a:xfrm>
                <a:custGeom>
                  <a:rect b="b" l="l" r="r" t="t"/>
                  <a:pathLst>
                    <a:path extrusionOk="0" h="12473" w="7021">
                      <a:moveTo>
                        <a:pt x="2271" y="97"/>
                      </a:moveTo>
                      <a:cubicBezTo>
                        <a:pt x="4423" y="962"/>
                        <a:pt x="5833" y="3067"/>
                        <a:pt x="6346" y="5264"/>
                      </a:cubicBezTo>
                      <a:cubicBezTo>
                        <a:pt x="6846" y="7460"/>
                        <a:pt x="6471" y="9998"/>
                        <a:pt x="4844" y="11693"/>
                      </a:cubicBezTo>
                      <a:cubicBezTo>
                        <a:pt x="4161" y="12410"/>
                        <a:pt x="3022" y="12433"/>
                        <a:pt x="2305" y="11750"/>
                      </a:cubicBezTo>
                      <a:cubicBezTo>
                        <a:pt x="2021" y="11477"/>
                        <a:pt x="1839" y="11124"/>
                        <a:pt x="1782" y="10760"/>
                      </a:cubicBezTo>
                      <a:lnTo>
                        <a:pt x="1726" y="10430"/>
                      </a:lnTo>
                      <a:cubicBezTo>
                        <a:pt x="1441" y="8825"/>
                        <a:pt x="1304" y="7665"/>
                        <a:pt x="1065" y="6390"/>
                      </a:cubicBezTo>
                      <a:cubicBezTo>
                        <a:pt x="838" y="5116"/>
                        <a:pt x="530" y="3932"/>
                        <a:pt x="121" y="2328"/>
                      </a:cubicBezTo>
                      <a:lnTo>
                        <a:pt x="52" y="2054"/>
                      </a:lnTo>
                      <a:cubicBezTo>
                        <a:pt x="-175" y="1178"/>
                        <a:pt x="360" y="279"/>
                        <a:pt x="1236" y="51"/>
                      </a:cubicBezTo>
                      <a:cubicBezTo>
                        <a:pt x="1589" y="-40"/>
                        <a:pt x="1942" y="-6"/>
                        <a:pt x="2260" y="1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8"/>
                <p:cNvSpPr/>
                <p:nvPr/>
              </p:nvSpPr>
              <p:spPr>
                <a:xfrm>
                  <a:off x="8243640" y="4203000"/>
                  <a:ext cx="6114" cy="12945"/>
                </a:xfrm>
                <a:custGeom>
                  <a:rect b="b" l="l" r="r" t="t"/>
                  <a:pathLst>
                    <a:path extrusionOk="0" h="13109" w="6271">
                      <a:moveTo>
                        <a:pt x="2356" y="145"/>
                      </a:moveTo>
                      <a:cubicBezTo>
                        <a:pt x="4586" y="1249"/>
                        <a:pt x="5838" y="3752"/>
                        <a:pt x="5975" y="6164"/>
                      </a:cubicBezTo>
                      <a:cubicBezTo>
                        <a:pt x="6123" y="8577"/>
                        <a:pt x="5144" y="11240"/>
                        <a:pt x="2993" y="12560"/>
                      </a:cubicBezTo>
                      <a:cubicBezTo>
                        <a:pt x="2162" y="13072"/>
                        <a:pt x="1069" y="12811"/>
                        <a:pt x="558" y="11980"/>
                      </a:cubicBezTo>
                      <a:cubicBezTo>
                        <a:pt x="342" y="11638"/>
                        <a:pt x="262" y="11240"/>
                        <a:pt x="308" y="10876"/>
                      </a:cubicBezTo>
                      <a:lnTo>
                        <a:pt x="353" y="10489"/>
                      </a:lnTo>
                      <a:cubicBezTo>
                        <a:pt x="524" y="8873"/>
                        <a:pt x="603" y="7712"/>
                        <a:pt x="592" y="6404"/>
                      </a:cubicBezTo>
                      <a:cubicBezTo>
                        <a:pt x="581" y="5095"/>
                        <a:pt x="433" y="3889"/>
                        <a:pt x="103" y="2261"/>
                      </a:cubicBezTo>
                      <a:lnTo>
                        <a:pt x="34" y="1942"/>
                      </a:lnTo>
                      <a:cubicBezTo>
                        <a:pt x="-148" y="1066"/>
                        <a:pt x="421" y="201"/>
                        <a:pt x="1308" y="31"/>
                      </a:cubicBezTo>
                      <a:cubicBezTo>
                        <a:pt x="1673" y="-37"/>
                        <a:pt x="2037" y="8"/>
                        <a:pt x="2344" y="1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8"/>
                <p:cNvSpPr/>
                <p:nvPr/>
              </p:nvSpPr>
              <p:spPr>
                <a:xfrm>
                  <a:off x="8236440" y="4238280"/>
                  <a:ext cx="16188" cy="13687"/>
                </a:xfrm>
                <a:custGeom>
                  <a:rect b="b" l="l" r="r" t="t"/>
                  <a:pathLst>
                    <a:path extrusionOk="0" h="13860" w="16229">
                      <a:moveTo>
                        <a:pt x="730" y="10689"/>
                      </a:moveTo>
                      <a:cubicBezTo>
                        <a:pt x="3062" y="9038"/>
                        <a:pt x="5202" y="7593"/>
                        <a:pt x="7216" y="5898"/>
                      </a:cubicBezTo>
                      <a:cubicBezTo>
                        <a:pt x="9242" y="4225"/>
                        <a:pt x="11063" y="2427"/>
                        <a:pt x="13146" y="503"/>
                      </a:cubicBezTo>
                      <a:lnTo>
                        <a:pt x="13202" y="458"/>
                      </a:lnTo>
                      <a:cubicBezTo>
                        <a:pt x="13908" y="-190"/>
                        <a:pt x="15012" y="-145"/>
                        <a:pt x="15660" y="560"/>
                      </a:cubicBezTo>
                      <a:cubicBezTo>
                        <a:pt x="16070" y="1004"/>
                        <a:pt x="16207" y="1630"/>
                        <a:pt x="16059" y="2176"/>
                      </a:cubicBezTo>
                      <a:cubicBezTo>
                        <a:pt x="15228" y="5352"/>
                        <a:pt x="13134" y="8071"/>
                        <a:pt x="10597" y="10097"/>
                      </a:cubicBezTo>
                      <a:cubicBezTo>
                        <a:pt x="8036" y="12088"/>
                        <a:pt x="4929" y="13511"/>
                        <a:pt x="1663" y="13636"/>
                      </a:cubicBezTo>
                      <a:cubicBezTo>
                        <a:pt x="787" y="13670"/>
                        <a:pt x="35" y="12988"/>
                        <a:pt x="1" y="12100"/>
                      </a:cubicBezTo>
                      <a:cubicBezTo>
                        <a:pt x="-22" y="11542"/>
                        <a:pt x="240" y="11042"/>
                        <a:pt x="661" y="10734"/>
                      </a:cubicBezTo>
                      <a:lnTo>
                        <a:pt x="718" y="1068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8"/>
                <p:cNvSpPr/>
                <p:nvPr/>
              </p:nvSpPr>
              <p:spPr>
                <a:xfrm>
                  <a:off x="8202240" y="4248360"/>
                  <a:ext cx="12957" cy="5407"/>
                </a:xfrm>
                <a:custGeom>
                  <a:rect b="b" l="l" r="r" t="t"/>
                  <a:pathLst>
                    <a:path extrusionOk="0" h="5531" w="13462">
                      <a:moveTo>
                        <a:pt x="1064" y="858"/>
                      </a:moveTo>
                      <a:cubicBezTo>
                        <a:pt x="2931" y="96"/>
                        <a:pt x="4763" y="-29"/>
                        <a:pt x="6583" y="5"/>
                      </a:cubicBezTo>
                      <a:cubicBezTo>
                        <a:pt x="8404" y="85"/>
                        <a:pt x="10214" y="369"/>
                        <a:pt x="11977" y="1314"/>
                      </a:cubicBezTo>
                      <a:cubicBezTo>
                        <a:pt x="12876" y="1803"/>
                        <a:pt x="13218" y="2930"/>
                        <a:pt x="12740" y="3829"/>
                      </a:cubicBezTo>
                      <a:cubicBezTo>
                        <a:pt x="12524" y="4227"/>
                        <a:pt x="12182" y="4512"/>
                        <a:pt x="11796" y="4671"/>
                      </a:cubicBezTo>
                      <a:cubicBezTo>
                        <a:pt x="9929" y="5422"/>
                        <a:pt x="8109" y="5502"/>
                        <a:pt x="6287" y="5376"/>
                      </a:cubicBezTo>
                      <a:cubicBezTo>
                        <a:pt x="4478" y="5217"/>
                        <a:pt x="2669" y="4887"/>
                        <a:pt x="893" y="3920"/>
                      </a:cubicBezTo>
                      <a:cubicBezTo>
                        <a:pt x="63" y="3476"/>
                        <a:pt x="-244" y="2440"/>
                        <a:pt x="211" y="1610"/>
                      </a:cubicBezTo>
                      <a:cubicBezTo>
                        <a:pt x="404" y="1245"/>
                        <a:pt x="711" y="984"/>
                        <a:pt x="1064" y="8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8"/>
                <p:cNvSpPr/>
                <p:nvPr/>
              </p:nvSpPr>
              <p:spPr>
                <a:xfrm>
                  <a:off x="8175240" y="4226760"/>
                  <a:ext cx="9716" cy="11870"/>
                </a:xfrm>
                <a:custGeom>
                  <a:rect b="b" l="l" r="r" t="t"/>
                  <a:pathLst>
                    <a:path extrusionOk="0" h="12051" w="10174">
                      <a:moveTo>
                        <a:pt x="7313" y="11705"/>
                      </a:moveTo>
                      <a:cubicBezTo>
                        <a:pt x="5435" y="10635"/>
                        <a:pt x="4058" y="9178"/>
                        <a:pt x="2817" y="7631"/>
                      </a:cubicBezTo>
                      <a:cubicBezTo>
                        <a:pt x="1612" y="6049"/>
                        <a:pt x="564" y="4353"/>
                        <a:pt x="52" y="2259"/>
                      </a:cubicBezTo>
                      <a:cubicBezTo>
                        <a:pt x="-187" y="1281"/>
                        <a:pt x="416" y="290"/>
                        <a:pt x="1395" y="51"/>
                      </a:cubicBezTo>
                      <a:cubicBezTo>
                        <a:pt x="1873" y="-62"/>
                        <a:pt x="2351" y="17"/>
                        <a:pt x="2738" y="245"/>
                      </a:cubicBezTo>
                      <a:cubicBezTo>
                        <a:pt x="4616" y="1326"/>
                        <a:pt x="5947" y="2805"/>
                        <a:pt x="7120" y="4399"/>
                      </a:cubicBezTo>
                      <a:cubicBezTo>
                        <a:pt x="8257" y="6026"/>
                        <a:pt x="9270" y="7756"/>
                        <a:pt x="9771" y="9861"/>
                      </a:cubicBezTo>
                      <a:cubicBezTo>
                        <a:pt x="9987" y="10760"/>
                        <a:pt x="9430" y="11670"/>
                        <a:pt x="8530" y="11887"/>
                      </a:cubicBezTo>
                      <a:cubicBezTo>
                        <a:pt x="8098" y="11989"/>
                        <a:pt x="7666" y="11909"/>
                        <a:pt x="7313" y="1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8"/>
                <p:cNvSpPr/>
                <p:nvPr/>
              </p:nvSpPr>
              <p:spPr>
                <a:xfrm>
                  <a:off x="8168760" y="4194360"/>
                  <a:ext cx="5760" cy="12970"/>
                </a:xfrm>
                <a:custGeom>
                  <a:rect b="b" l="l" r="r" t="t"/>
                  <a:pathLst>
                    <a:path extrusionOk="0" h="13406" w="6111">
                      <a:moveTo>
                        <a:pt x="394" y="11676"/>
                      </a:moveTo>
                      <a:cubicBezTo>
                        <a:pt x="-141" y="9718"/>
                        <a:pt x="-50" y="7874"/>
                        <a:pt x="189" y="6054"/>
                      </a:cubicBezTo>
                      <a:cubicBezTo>
                        <a:pt x="485" y="4244"/>
                        <a:pt x="975" y="2458"/>
                        <a:pt x="2124" y="796"/>
                      </a:cubicBezTo>
                      <a:cubicBezTo>
                        <a:pt x="2704" y="-46"/>
                        <a:pt x="3865" y="-251"/>
                        <a:pt x="4708" y="330"/>
                      </a:cubicBezTo>
                      <a:cubicBezTo>
                        <a:pt x="5083" y="591"/>
                        <a:pt x="5333" y="967"/>
                        <a:pt x="5447" y="1365"/>
                      </a:cubicBezTo>
                      <a:cubicBezTo>
                        <a:pt x="5970" y="3323"/>
                        <a:pt x="5834" y="5155"/>
                        <a:pt x="5504" y="6964"/>
                      </a:cubicBezTo>
                      <a:cubicBezTo>
                        <a:pt x="5128" y="8762"/>
                        <a:pt x="4594" y="10537"/>
                        <a:pt x="3433" y="12199"/>
                      </a:cubicBezTo>
                      <a:cubicBezTo>
                        <a:pt x="2898" y="12973"/>
                        <a:pt x="1840" y="13155"/>
                        <a:pt x="1066" y="12620"/>
                      </a:cubicBezTo>
                      <a:cubicBezTo>
                        <a:pt x="724" y="12381"/>
                        <a:pt x="496" y="12040"/>
                        <a:pt x="394" y="116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8"/>
                <p:cNvSpPr/>
                <p:nvPr/>
              </p:nvSpPr>
              <p:spPr>
                <a:xfrm>
                  <a:off x="8201520" y="4222440"/>
                  <a:ext cx="14387" cy="8994"/>
                </a:xfrm>
                <a:custGeom>
                  <a:rect b="b" l="l" r="r" t="t"/>
                  <a:pathLst>
                    <a:path extrusionOk="0" h="9344" w="14794">
                      <a:moveTo>
                        <a:pt x="2494" y="255"/>
                      </a:moveTo>
                      <a:cubicBezTo>
                        <a:pt x="4406" y="1268"/>
                        <a:pt x="5988" y="2144"/>
                        <a:pt x="7706" y="2872"/>
                      </a:cubicBezTo>
                      <a:cubicBezTo>
                        <a:pt x="9413" y="3624"/>
                        <a:pt x="11097" y="4193"/>
                        <a:pt x="13089" y="4967"/>
                      </a:cubicBezTo>
                      <a:lnTo>
                        <a:pt x="13237" y="5024"/>
                      </a:lnTo>
                      <a:cubicBezTo>
                        <a:pt x="14147" y="5376"/>
                        <a:pt x="14591" y="6412"/>
                        <a:pt x="14238" y="7322"/>
                      </a:cubicBezTo>
                      <a:cubicBezTo>
                        <a:pt x="14045" y="7800"/>
                        <a:pt x="13669" y="8153"/>
                        <a:pt x="13225" y="8324"/>
                      </a:cubicBezTo>
                      <a:cubicBezTo>
                        <a:pt x="10699" y="9280"/>
                        <a:pt x="7854" y="8893"/>
                        <a:pt x="5464" y="7766"/>
                      </a:cubicBezTo>
                      <a:cubicBezTo>
                        <a:pt x="3086" y="6617"/>
                        <a:pt x="981" y="4693"/>
                        <a:pt x="93" y="2167"/>
                      </a:cubicBezTo>
                      <a:cubicBezTo>
                        <a:pt x="-203" y="1325"/>
                        <a:pt x="229" y="392"/>
                        <a:pt x="1083" y="96"/>
                      </a:cubicBezTo>
                      <a:cubicBezTo>
                        <a:pt x="1527" y="-64"/>
                        <a:pt x="1993" y="-18"/>
                        <a:pt x="2380" y="187"/>
                      </a:cubicBezTo>
                      <a:lnTo>
                        <a:pt x="2505" y="25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8"/>
                <p:cNvSpPr/>
                <p:nvPr/>
              </p:nvSpPr>
              <p:spPr>
                <a:xfrm>
                  <a:off x="8186400" y="4194720"/>
                  <a:ext cx="7201" cy="14033"/>
                </a:xfrm>
                <a:custGeom>
                  <a:rect b="b" l="l" r="r" t="t"/>
                  <a:pathLst>
                    <a:path extrusionOk="0" h="14430" w="7443">
                      <a:moveTo>
                        <a:pt x="1786" y="13512"/>
                      </a:moveTo>
                      <a:cubicBezTo>
                        <a:pt x="113" y="11532"/>
                        <a:pt x="-297" y="8733"/>
                        <a:pt x="193" y="6240"/>
                      </a:cubicBezTo>
                      <a:cubicBezTo>
                        <a:pt x="694" y="3748"/>
                        <a:pt x="2196" y="1313"/>
                        <a:pt x="4552" y="175"/>
                      </a:cubicBezTo>
                      <a:cubicBezTo>
                        <a:pt x="5439" y="-246"/>
                        <a:pt x="6497" y="118"/>
                        <a:pt x="6919" y="1005"/>
                      </a:cubicBezTo>
                      <a:cubicBezTo>
                        <a:pt x="7124" y="1438"/>
                        <a:pt x="7146" y="1905"/>
                        <a:pt x="7010" y="2325"/>
                      </a:cubicBezTo>
                      <a:lnTo>
                        <a:pt x="6930" y="2553"/>
                      </a:lnTo>
                      <a:cubicBezTo>
                        <a:pt x="6327" y="4374"/>
                        <a:pt x="5826" y="5797"/>
                        <a:pt x="5450" y="7378"/>
                      </a:cubicBezTo>
                      <a:cubicBezTo>
                        <a:pt x="5064" y="8949"/>
                        <a:pt x="4870" y="10497"/>
                        <a:pt x="4666" y="12431"/>
                      </a:cubicBezTo>
                      <a:lnTo>
                        <a:pt x="4643" y="12636"/>
                      </a:lnTo>
                      <a:cubicBezTo>
                        <a:pt x="4552" y="13535"/>
                        <a:pt x="3744" y="14184"/>
                        <a:pt x="2856" y="14081"/>
                      </a:cubicBezTo>
                      <a:cubicBezTo>
                        <a:pt x="2423" y="14036"/>
                        <a:pt x="2048" y="13819"/>
                        <a:pt x="1786" y="135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8"/>
                <p:cNvSpPr/>
                <p:nvPr/>
              </p:nvSpPr>
              <p:spPr>
                <a:xfrm>
                  <a:off x="8217720" y="4201200"/>
                  <a:ext cx="6847" cy="12616"/>
                </a:xfrm>
                <a:custGeom>
                  <a:rect b="b" l="l" r="r" t="t"/>
                  <a:pathLst>
                    <a:path extrusionOk="0" h="12711" w="7226">
                      <a:moveTo>
                        <a:pt x="1951" y="37"/>
                      </a:moveTo>
                      <a:cubicBezTo>
                        <a:pt x="4466" y="560"/>
                        <a:pt x="6252" y="2916"/>
                        <a:pt x="6753" y="5317"/>
                      </a:cubicBezTo>
                      <a:cubicBezTo>
                        <a:pt x="7003" y="6546"/>
                        <a:pt x="6992" y="7832"/>
                        <a:pt x="6605" y="9050"/>
                      </a:cubicBezTo>
                      <a:cubicBezTo>
                        <a:pt x="6263" y="10268"/>
                        <a:pt x="5490" y="11394"/>
                        <a:pt x="4454" y="12122"/>
                      </a:cubicBezTo>
                      <a:cubicBezTo>
                        <a:pt x="3669" y="12680"/>
                        <a:pt x="2576" y="12487"/>
                        <a:pt x="2019" y="11690"/>
                      </a:cubicBezTo>
                      <a:cubicBezTo>
                        <a:pt x="1803" y="11371"/>
                        <a:pt x="1700" y="11018"/>
                        <a:pt x="1700" y="10654"/>
                      </a:cubicBezTo>
                      <a:lnTo>
                        <a:pt x="1700" y="10165"/>
                      </a:lnTo>
                      <a:cubicBezTo>
                        <a:pt x="1735" y="8629"/>
                        <a:pt x="1644" y="7582"/>
                        <a:pt x="1461" y="6364"/>
                      </a:cubicBezTo>
                      <a:cubicBezTo>
                        <a:pt x="1245" y="5158"/>
                        <a:pt x="961" y="4088"/>
                        <a:pt x="312" y="2643"/>
                      </a:cubicBezTo>
                      <a:lnTo>
                        <a:pt x="141" y="2267"/>
                      </a:lnTo>
                      <a:cubicBezTo>
                        <a:pt x="-223" y="1459"/>
                        <a:pt x="141" y="503"/>
                        <a:pt x="949" y="139"/>
                      </a:cubicBezTo>
                      <a:cubicBezTo>
                        <a:pt x="1268" y="-9"/>
                        <a:pt x="1621" y="-31"/>
                        <a:pt x="1940" y="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8"/>
                <p:cNvSpPr/>
                <p:nvPr/>
              </p:nvSpPr>
              <p:spPr>
                <a:xfrm>
                  <a:off x="8257680" y="4218120"/>
                  <a:ext cx="7567" cy="11518"/>
                </a:xfrm>
                <a:custGeom>
                  <a:rect b="b" l="l" r="r" t="t"/>
                  <a:pathLst>
                    <a:path extrusionOk="0" h="11813" w="7841">
                      <a:moveTo>
                        <a:pt x="181" y="8913"/>
                      </a:moveTo>
                      <a:cubicBezTo>
                        <a:pt x="750" y="7343"/>
                        <a:pt x="1274" y="6216"/>
                        <a:pt x="1763" y="4999"/>
                      </a:cubicBezTo>
                      <a:cubicBezTo>
                        <a:pt x="2276" y="3792"/>
                        <a:pt x="2696" y="2654"/>
                        <a:pt x="3470" y="1209"/>
                      </a:cubicBezTo>
                      <a:lnTo>
                        <a:pt x="3607" y="959"/>
                      </a:lnTo>
                      <a:cubicBezTo>
                        <a:pt x="4085" y="71"/>
                        <a:pt x="5177" y="-259"/>
                        <a:pt x="6065" y="219"/>
                      </a:cubicBezTo>
                      <a:cubicBezTo>
                        <a:pt x="6406" y="401"/>
                        <a:pt x="6668" y="686"/>
                        <a:pt x="6827" y="1004"/>
                      </a:cubicBezTo>
                      <a:cubicBezTo>
                        <a:pt x="7806" y="2962"/>
                        <a:pt x="7567" y="5272"/>
                        <a:pt x="6679" y="7184"/>
                      </a:cubicBezTo>
                      <a:cubicBezTo>
                        <a:pt x="5780" y="9084"/>
                        <a:pt x="4199" y="10757"/>
                        <a:pt x="2105" y="11314"/>
                      </a:cubicBezTo>
                      <a:cubicBezTo>
                        <a:pt x="1217" y="11554"/>
                        <a:pt x="295" y="11030"/>
                        <a:pt x="56" y="10131"/>
                      </a:cubicBezTo>
                      <a:cubicBezTo>
                        <a:pt x="-35" y="9789"/>
                        <a:pt x="-12" y="9437"/>
                        <a:pt x="101" y="9130"/>
                      </a:cubicBezTo>
                      <a:lnTo>
                        <a:pt x="181" y="89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8"/>
                <p:cNvSpPr/>
                <p:nvPr/>
              </p:nvSpPr>
              <p:spPr>
                <a:xfrm>
                  <a:off x="8205120" y="4152600"/>
                  <a:ext cx="12957" cy="5395"/>
                </a:xfrm>
                <a:custGeom>
                  <a:rect b="b" l="l" r="r" t="t"/>
                  <a:pathLst>
                    <a:path extrusionOk="0" h="5463" w="13532">
                      <a:moveTo>
                        <a:pt x="788" y="1491"/>
                      </a:moveTo>
                      <a:cubicBezTo>
                        <a:pt x="2574" y="353"/>
                        <a:pt x="4589" y="0"/>
                        <a:pt x="6580" y="0"/>
                      </a:cubicBezTo>
                      <a:cubicBezTo>
                        <a:pt x="8560" y="34"/>
                        <a:pt x="10575" y="444"/>
                        <a:pt x="12304" y="1673"/>
                      </a:cubicBezTo>
                      <a:cubicBezTo>
                        <a:pt x="13135" y="2254"/>
                        <a:pt x="13329" y="3403"/>
                        <a:pt x="12748" y="4233"/>
                      </a:cubicBezTo>
                      <a:cubicBezTo>
                        <a:pt x="12487" y="4598"/>
                        <a:pt x="12122" y="4848"/>
                        <a:pt x="11712" y="4951"/>
                      </a:cubicBezTo>
                      <a:lnTo>
                        <a:pt x="11633" y="4973"/>
                      </a:lnTo>
                      <a:cubicBezTo>
                        <a:pt x="9767" y="5463"/>
                        <a:pt x="8116" y="5451"/>
                        <a:pt x="6432" y="5394"/>
                      </a:cubicBezTo>
                      <a:cubicBezTo>
                        <a:pt x="4748" y="5281"/>
                        <a:pt x="3086" y="5155"/>
                        <a:pt x="1232" y="4552"/>
                      </a:cubicBezTo>
                      <a:lnTo>
                        <a:pt x="1163" y="4529"/>
                      </a:lnTo>
                      <a:cubicBezTo>
                        <a:pt x="276" y="4245"/>
                        <a:pt x="-203" y="3289"/>
                        <a:pt x="82" y="2402"/>
                      </a:cubicBezTo>
                      <a:cubicBezTo>
                        <a:pt x="207" y="2014"/>
                        <a:pt x="458" y="1696"/>
                        <a:pt x="776" y="15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37" name="Google Shape;5137;p38"/>
            <p:cNvSpPr/>
            <p:nvPr/>
          </p:nvSpPr>
          <p:spPr>
            <a:xfrm flipH="1">
              <a:off x="5077889" y="4614337"/>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138" name="Google Shape;5138;p38"/>
            <p:cNvSpPr/>
            <p:nvPr/>
          </p:nvSpPr>
          <p:spPr>
            <a:xfrm flipH="1">
              <a:off x="6465196" y="4579637"/>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5139" name="Google Shape;5139;p38"/>
          <p:cNvGrpSpPr/>
          <p:nvPr/>
        </p:nvGrpSpPr>
        <p:grpSpPr>
          <a:xfrm>
            <a:off x="2653550" y="2019028"/>
            <a:ext cx="3837000" cy="2475278"/>
            <a:chOff x="2653550" y="2019025"/>
            <a:chExt cx="3837000" cy="2417500"/>
          </a:xfrm>
        </p:grpSpPr>
        <p:sp>
          <p:nvSpPr>
            <p:cNvPr id="5140" name="Google Shape;5140;p38"/>
            <p:cNvSpPr/>
            <p:nvPr/>
          </p:nvSpPr>
          <p:spPr>
            <a:xfrm>
              <a:off x="2653550" y="2019025"/>
              <a:ext cx="3837000" cy="21888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141" name="Google Shape;5141;p38"/>
            <p:cNvSpPr/>
            <p:nvPr/>
          </p:nvSpPr>
          <p:spPr>
            <a:xfrm>
              <a:off x="3770325" y="4321625"/>
              <a:ext cx="1603500" cy="1149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
        <p:nvSpPr>
          <p:cNvPr id="5142" name="Google Shape;5142;p38"/>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5143" name="Google Shape;5143;p38"/>
          <p:cNvSpPr txBox="1"/>
          <p:nvPr>
            <p:ph idx="1" type="subTitle"/>
          </p:nvPr>
        </p:nvSpPr>
        <p:spPr>
          <a:xfrm>
            <a:off x="2000750" y="1159775"/>
            <a:ext cx="5132700" cy="60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5144" name="Google Shape;5144;p38"/>
          <p:cNvPicPr preferRelativeResize="0"/>
          <p:nvPr/>
        </p:nvPicPr>
        <p:blipFill rotWithShape="1">
          <a:blip r:embed="rId3">
            <a:alphaModFix/>
          </a:blip>
          <a:srcRect b="39" l="0" r="0" t="49"/>
          <a:stretch/>
        </p:blipFill>
        <p:spPr>
          <a:xfrm>
            <a:off x="2764462" y="2105415"/>
            <a:ext cx="3608700" cy="20280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8" name="Shape 5148"/>
        <p:cNvGrpSpPr/>
        <p:nvPr/>
      </p:nvGrpSpPr>
      <p:grpSpPr>
        <a:xfrm>
          <a:off x="0" y="0"/>
          <a:ext cx="0" cy="0"/>
          <a:chOff x="0" y="0"/>
          <a:chExt cx="0" cy="0"/>
        </a:xfrm>
      </p:grpSpPr>
      <p:grpSp>
        <p:nvGrpSpPr>
          <p:cNvPr id="5149" name="Google Shape;5149;p39"/>
          <p:cNvGrpSpPr/>
          <p:nvPr/>
        </p:nvGrpSpPr>
        <p:grpSpPr>
          <a:xfrm>
            <a:off x="2572543" y="1314045"/>
            <a:ext cx="3999029" cy="2130429"/>
            <a:chOff x="233350" y="949250"/>
            <a:chExt cx="7137300" cy="3802300"/>
          </a:xfrm>
        </p:grpSpPr>
        <p:sp>
          <p:nvSpPr>
            <p:cNvPr id="5150" name="Google Shape;5150;p3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3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3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3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3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3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3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3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3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3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3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3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1" name="Google Shape;5201;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b="1"/>
          </a:p>
        </p:txBody>
      </p:sp>
      <p:sp>
        <p:nvSpPr>
          <p:cNvPr id="5202" name="Google Shape;5202;p39"/>
          <p:cNvSpPr txBox="1"/>
          <p:nvPr/>
        </p:nvSpPr>
        <p:spPr>
          <a:xfrm flipH="1">
            <a:off x="6498000" y="3857424"/>
            <a:ext cx="192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Mercury is the closest planet to the Sun</a:t>
            </a:r>
            <a:endParaRPr>
              <a:solidFill>
                <a:schemeClr val="dk1"/>
              </a:solidFill>
              <a:latin typeface="Nunito"/>
              <a:ea typeface="Nunito"/>
              <a:cs typeface="Nunito"/>
              <a:sym typeface="Nunito"/>
            </a:endParaRPr>
          </a:p>
        </p:txBody>
      </p:sp>
      <p:sp>
        <p:nvSpPr>
          <p:cNvPr id="5203" name="Google Shape;5203;p39"/>
          <p:cNvSpPr txBox="1"/>
          <p:nvPr/>
        </p:nvSpPr>
        <p:spPr>
          <a:xfrm flipH="1">
            <a:off x="6498000" y="3537778"/>
            <a:ext cx="19260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Mercury</a:t>
            </a:r>
            <a:endParaRPr sz="1900">
              <a:solidFill>
                <a:schemeClr val="dk1"/>
              </a:solidFill>
              <a:latin typeface="Nunito ExtraBold"/>
              <a:ea typeface="Nunito ExtraBold"/>
              <a:cs typeface="Nunito ExtraBold"/>
              <a:sym typeface="Nunito ExtraBold"/>
            </a:endParaRPr>
          </a:p>
        </p:txBody>
      </p:sp>
      <p:sp>
        <p:nvSpPr>
          <p:cNvPr id="5204" name="Google Shape;5204;p39"/>
          <p:cNvSpPr txBox="1"/>
          <p:nvPr/>
        </p:nvSpPr>
        <p:spPr>
          <a:xfrm>
            <a:off x="720000" y="3857402"/>
            <a:ext cx="192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sp>
        <p:nvSpPr>
          <p:cNvPr id="5205" name="Google Shape;5205;p39"/>
          <p:cNvSpPr txBox="1"/>
          <p:nvPr/>
        </p:nvSpPr>
        <p:spPr>
          <a:xfrm>
            <a:off x="720000" y="3537779"/>
            <a:ext cx="19260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Venus</a:t>
            </a:r>
            <a:endParaRPr sz="1900">
              <a:solidFill>
                <a:schemeClr val="dk1"/>
              </a:solidFill>
              <a:latin typeface="Nunito ExtraBold"/>
              <a:ea typeface="Nunito ExtraBold"/>
              <a:cs typeface="Nunito ExtraBold"/>
              <a:sym typeface="Nunito ExtraBold"/>
            </a:endParaRPr>
          </a:p>
        </p:txBody>
      </p:sp>
      <p:sp>
        <p:nvSpPr>
          <p:cNvPr id="5206" name="Google Shape;5206;p39"/>
          <p:cNvSpPr txBox="1"/>
          <p:nvPr/>
        </p:nvSpPr>
        <p:spPr>
          <a:xfrm>
            <a:off x="2646000" y="3857402"/>
            <a:ext cx="192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a cold place</a:t>
            </a:r>
            <a:endParaRPr>
              <a:solidFill>
                <a:schemeClr val="dk1"/>
              </a:solidFill>
              <a:latin typeface="Nunito"/>
              <a:ea typeface="Nunito"/>
              <a:cs typeface="Nunito"/>
              <a:sym typeface="Nunito"/>
            </a:endParaRPr>
          </a:p>
        </p:txBody>
      </p:sp>
      <p:sp>
        <p:nvSpPr>
          <p:cNvPr id="5207" name="Google Shape;5207;p39"/>
          <p:cNvSpPr txBox="1"/>
          <p:nvPr/>
        </p:nvSpPr>
        <p:spPr>
          <a:xfrm>
            <a:off x="2646000" y="3537779"/>
            <a:ext cx="19260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Mars</a:t>
            </a:r>
            <a:endParaRPr sz="1900">
              <a:solidFill>
                <a:schemeClr val="dk1"/>
              </a:solidFill>
              <a:latin typeface="Nunito ExtraBold"/>
              <a:ea typeface="Nunito ExtraBold"/>
              <a:cs typeface="Nunito ExtraBold"/>
              <a:sym typeface="Nunito ExtraBold"/>
            </a:endParaRPr>
          </a:p>
        </p:txBody>
      </p:sp>
      <p:sp>
        <p:nvSpPr>
          <p:cNvPr id="5208" name="Google Shape;5208;p39"/>
          <p:cNvSpPr txBox="1"/>
          <p:nvPr/>
        </p:nvSpPr>
        <p:spPr>
          <a:xfrm>
            <a:off x="4572000" y="3857402"/>
            <a:ext cx="1926000" cy="594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Neptune is the farthest planet of all</a:t>
            </a:r>
            <a:endParaRPr>
              <a:solidFill>
                <a:schemeClr val="dk1"/>
              </a:solidFill>
              <a:latin typeface="Nunito"/>
              <a:ea typeface="Nunito"/>
              <a:cs typeface="Nunito"/>
              <a:sym typeface="Nunito"/>
            </a:endParaRPr>
          </a:p>
        </p:txBody>
      </p:sp>
      <p:sp>
        <p:nvSpPr>
          <p:cNvPr id="5209" name="Google Shape;5209;p39"/>
          <p:cNvSpPr txBox="1"/>
          <p:nvPr/>
        </p:nvSpPr>
        <p:spPr>
          <a:xfrm>
            <a:off x="4572000" y="3537779"/>
            <a:ext cx="1926000" cy="431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Neptune</a:t>
            </a:r>
            <a:endParaRPr sz="1900">
              <a:solidFill>
                <a:schemeClr val="dk1"/>
              </a:solidFill>
              <a:latin typeface="Nunito ExtraBold"/>
              <a:ea typeface="Nunito ExtraBold"/>
              <a:cs typeface="Nunito ExtraBold"/>
              <a:sym typeface="Nunito ExtraBold"/>
            </a:endParaRPr>
          </a:p>
        </p:txBody>
      </p:sp>
      <p:sp>
        <p:nvSpPr>
          <p:cNvPr id="5210" name="Google Shape;5210;p39"/>
          <p:cNvSpPr/>
          <p:nvPr/>
        </p:nvSpPr>
        <p:spPr>
          <a:xfrm>
            <a:off x="2980300" y="1740325"/>
            <a:ext cx="223200" cy="223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11" name="Google Shape;5211;p39"/>
          <p:cNvSpPr/>
          <p:nvPr/>
        </p:nvSpPr>
        <p:spPr>
          <a:xfrm>
            <a:off x="3620700" y="2478650"/>
            <a:ext cx="223200" cy="223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12" name="Google Shape;5212;p39"/>
          <p:cNvSpPr/>
          <p:nvPr/>
        </p:nvSpPr>
        <p:spPr>
          <a:xfrm>
            <a:off x="4259125" y="1546025"/>
            <a:ext cx="223200" cy="223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13" name="Google Shape;5213;p39"/>
          <p:cNvSpPr/>
          <p:nvPr/>
        </p:nvSpPr>
        <p:spPr>
          <a:xfrm>
            <a:off x="5628775" y="1973975"/>
            <a:ext cx="223200" cy="2232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cxnSp>
        <p:nvCxnSpPr>
          <p:cNvPr id="5214" name="Google Shape;5214;p39"/>
          <p:cNvCxnSpPr>
            <a:stCxn id="5205" idx="0"/>
            <a:endCxn id="5210" idx="2"/>
          </p:cNvCxnSpPr>
          <p:nvPr/>
        </p:nvCxnSpPr>
        <p:spPr>
          <a:xfrm rot="-5400000">
            <a:off x="1488600" y="2046179"/>
            <a:ext cx="1686000" cy="1297200"/>
          </a:xfrm>
          <a:prstGeom prst="curvedConnector2">
            <a:avLst/>
          </a:prstGeom>
          <a:noFill/>
          <a:ln cap="flat" cmpd="sng" w="19050">
            <a:solidFill>
              <a:schemeClr val="dk1"/>
            </a:solidFill>
            <a:prstDash val="solid"/>
            <a:round/>
            <a:headEnd len="med" w="med" type="none"/>
            <a:tailEnd len="med" w="med" type="oval"/>
          </a:ln>
        </p:spPr>
      </p:cxnSp>
      <p:cxnSp>
        <p:nvCxnSpPr>
          <p:cNvPr id="5215" name="Google Shape;5215;p39"/>
          <p:cNvCxnSpPr>
            <a:stCxn id="5207" idx="0"/>
            <a:endCxn id="5211" idx="4"/>
          </p:cNvCxnSpPr>
          <p:nvPr/>
        </p:nvCxnSpPr>
        <p:spPr>
          <a:xfrm rot="-5400000">
            <a:off x="3252750" y="3058229"/>
            <a:ext cx="835800" cy="123300"/>
          </a:xfrm>
          <a:prstGeom prst="curvedConnector3">
            <a:avLst>
              <a:gd fmla="val 50008" name="adj1"/>
            </a:avLst>
          </a:prstGeom>
          <a:noFill/>
          <a:ln cap="flat" cmpd="sng" w="19050">
            <a:solidFill>
              <a:schemeClr val="dk1"/>
            </a:solidFill>
            <a:prstDash val="solid"/>
            <a:round/>
            <a:headEnd len="med" w="med" type="none"/>
            <a:tailEnd len="med" w="med" type="oval"/>
          </a:ln>
        </p:spPr>
      </p:cxnSp>
      <p:cxnSp>
        <p:nvCxnSpPr>
          <p:cNvPr id="5216" name="Google Shape;5216;p39"/>
          <p:cNvCxnSpPr>
            <a:stCxn id="5209" idx="0"/>
            <a:endCxn id="5212" idx="4"/>
          </p:cNvCxnSpPr>
          <p:nvPr/>
        </p:nvCxnSpPr>
        <p:spPr>
          <a:xfrm flipH="1" rot="5400000">
            <a:off x="4068600" y="2071379"/>
            <a:ext cx="1768500" cy="1164300"/>
          </a:xfrm>
          <a:prstGeom prst="curvedConnector3">
            <a:avLst>
              <a:gd fmla="val 50002" name="adj1"/>
            </a:avLst>
          </a:prstGeom>
          <a:noFill/>
          <a:ln cap="flat" cmpd="sng" w="19050">
            <a:solidFill>
              <a:schemeClr val="dk1"/>
            </a:solidFill>
            <a:prstDash val="solid"/>
            <a:round/>
            <a:headEnd len="med" w="med" type="none"/>
            <a:tailEnd len="med" w="med" type="oval"/>
          </a:ln>
        </p:spPr>
      </p:cxnSp>
      <p:cxnSp>
        <p:nvCxnSpPr>
          <p:cNvPr id="5217" name="Google Shape;5217;p39"/>
          <p:cNvCxnSpPr>
            <a:stCxn id="5203" idx="0"/>
            <a:endCxn id="5213" idx="6"/>
          </p:cNvCxnSpPr>
          <p:nvPr/>
        </p:nvCxnSpPr>
        <p:spPr>
          <a:xfrm flipH="1" rot="5400000">
            <a:off x="5930400" y="2007178"/>
            <a:ext cx="1452300" cy="1608900"/>
          </a:xfrm>
          <a:prstGeom prst="curvedConnector2">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1" name="Shape 5221"/>
        <p:cNvGrpSpPr/>
        <p:nvPr/>
      </p:nvGrpSpPr>
      <p:grpSpPr>
        <a:xfrm>
          <a:off x="0" y="0"/>
          <a:ext cx="0" cy="0"/>
          <a:chOff x="0" y="0"/>
          <a:chExt cx="0" cy="0"/>
        </a:xfrm>
      </p:grpSpPr>
      <p:sp>
        <p:nvSpPr>
          <p:cNvPr id="5222" name="Google Shape;5222;p4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history</a:t>
            </a:r>
            <a:endParaRPr/>
          </a:p>
        </p:txBody>
      </p:sp>
      <p:sp>
        <p:nvSpPr>
          <p:cNvPr id="5223" name="Google Shape;5223;p40"/>
          <p:cNvSpPr/>
          <p:nvPr/>
        </p:nvSpPr>
        <p:spPr>
          <a:xfrm>
            <a:off x="1228325" y="2737550"/>
            <a:ext cx="10935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end Flowers"/>
                <a:ea typeface="Send Flowers"/>
                <a:cs typeface="Send Flowers"/>
                <a:sym typeface="Send Flowers"/>
              </a:rPr>
              <a:t>2XXX</a:t>
            </a:r>
            <a:endParaRPr b="1" sz="3000">
              <a:solidFill>
                <a:schemeClr val="dk2"/>
              </a:solidFill>
              <a:latin typeface="Send Flowers"/>
              <a:ea typeface="Send Flowers"/>
              <a:cs typeface="Send Flowers"/>
              <a:sym typeface="Send Flowers"/>
            </a:endParaRPr>
          </a:p>
        </p:txBody>
      </p:sp>
      <p:sp>
        <p:nvSpPr>
          <p:cNvPr id="5224" name="Google Shape;5224;p40"/>
          <p:cNvSpPr/>
          <p:nvPr/>
        </p:nvSpPr>
        <p:spPr>
          <a:xfrm>
            <a:off x="2626787" y="2565468"/>
            <a:ext cx="10935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end Flowers"/>
                <a:ea typeface="Send Flowers"/>
                <a:cs typeface="Send Flowers"/>
                <a:sym typeface="Send Flowers"/>
              </a:rPr>
              <a:t>2XXX</a:t>
            </a:r>
            <a:endParaRPr b="1" sz="3000">
              <a:solidFill>
                <a:schemeClr val="dk2"/>
              </a:solidFill>
              <a:latin typeface="Send Flowers"/>
              <a:ea typeface="Send Flowers"/>
              <a:cs typeface="Send Flowers"/>
              <a:sym typeface="Send Flowers"/>
            </a:endParaRPr>
          </a:p>
        </p:txBody>
      </p:sp>
      <p:sp>
        <p:nvSpPr>
          <p:cNvPr id="5225" name="Google Shape;5225;p40"/>
          <p:cNvSpPr/>
          <p:nvPr/>
        </p:nvSpPr>
        <p:spPr>
          <a:xfrm>
            <a:off x="4025249" y="2737550"/>
            <a:ext cx="10935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end Flowers"/>
                <a:ea typeface="Send Flowers"/>
                <a:cs typeface="Send Flowers"/>
                <a:sym typeface="Send Flowers"/>
              </a:rPr>
              <a:t>2XXX</a:t>
            </a:r>
            <a:endParaRPr b="1" sz="3000">
              <a:solidFill>
                <a:schemeClr val="dk2"/>
              </a:solidFill>
              <a:latin typeface="Send Flowers"/>
              <a:ea typeface="Send Flowers"/>
              <a:cs typeface="Send Flowers"/>
              <a:sym typeface="Send Flowers"/>
            </a:endParaRPr>
          </a:p>
        </p:txBody>
      </p:sp>
      <p:sp>
        <p:nvSpPr>
          <p:cNvPr id="5226" name="Google Shape;5226;p40"/>
          <p:cNvSpPr txBox="1"/>
          <p:nvPr/>
        </p:nvSpPr>
        <p:spPr>
          <a:xfrm>
            <a:off x="713233" y="3651354"/>
            <a:ext cx="2123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Venus</a:t>
            </a:r>
            <a:endParaRPr sz="1900">
              <a:solidFill>
                <a:schemeClr val="dk1"/>
              </a:solidFill>
              <a:latin typeface="Nunito ExtraBold"/>
              <a:ea typeface="Nunito ExtraBold"/>
              <a:cs typeface="Nunito ExtraBold"/>
              <a:sym typeface="Nunito ExtraBold"/>
            </a:endParaRPr>
          </a:p>
        </p:txBody>
      </p:sp>
      <p:sp>
        <p:nvSpPr>
          <p:cNvPr id="5227" name="Google Shape;5227;p40"/>
          <p:cNvSpPr txBox="1"/>
          <p:nvPr/>
        </p:nvSpPr>
        <p:spPr>
          <a:xfrm>
            <a:off x="713233" y="3959532"/>
            <a:ext cx="2123700" cy="54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Venus is the second planet from the Sun</a:t>
            </a:r>
            <a:endParaRPr>
              <a:solidFill>
                <a:schemeClr val="dk1"/>
              </a:solidFill>
              <a:latin typeface="Nunito"/>
              <a:ea typeface="Nunito"/>
              <a:cs typeface="Nunito"/>
              <a:sym typeface="Nunito"/>
            </a:endParaRPr>
          </a:p>
        </p:txBody>
      </p:sp>
      <p:sp>
        <p:nvSpPr>
          <p:cNvPr id="5228" name="Google Shape;5228;p40"/>
          <p:cNvSpPr txBox="1"/>
          <p:nvPr/>
        </p:nvSpPr>
        <p:spPr>
          <a:xfrm>
            <a:off x="3510153" y="3651354"/>
            <a:ext cx="2123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Mars</a:t>
            </a:r>
            <a:endParaRPr sz="1900">
              <a:solidFill>
                <a:schemeClr val="dk1"/>
              </a:solidFill>
              <a:latin typeface="Nunito ExtraBold"/>
              <a:ea typeface="Nunito ExtraBold"/>
              <a:cs typeface="Nunito ExtraBold"/>
              <a:sym typeface="Nunito ExtraBold"/>
            </a:endParaRPr>
          </a:p>
        </p:txBody>
      </p:sp>
      <p:sp>
        <p:nvSpPr>
          <p:cNvPr id="5229" name="Google Shape;5229;p40"/>
          <p:cNvSpPr txBox="1"/>
          <p:nvPr/>
        </p:nvSpPr>
        <p:spPr>
          <a:xfrm>
            <a:off x="3510153" y="3959532"/>
            <a:ext cx="2123700" cy="54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actually a cold place</a:t>
            </a:r>
            <a:endParaRPr>
              <a:solidFill>
                <a:schemeClr val="dk1"/>
              </a:solidFill>
              <a:latin typeface="Nunito"/>
              <a:ea typeface="Nunito"/>
              <a:cs typeface="Nunito"/>
              <a:sym typeface="Nunito"/>
            </a:endParaRPr>
          </a:p>
        </p:txBody>
      </p:sp>
      <p:sp>
        <p:nvSpPr>
          <p:cNvPr id="5230" name="Google Shape;5230;p40"/>
          <p:cNvSpPr txBox="1"/>
          <p:nvPr/>
        </p:nvSpPr>
        <p:spPr>
          <a:xfrm>
            <a:off x="6307073" y="3651350"/>
            <a:ext cx="21237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Neptune</a:t>
            </a:r>
            <a:endParaRPr sz="1900">
              <a:solidFill>
                <a:schemeClr val="dk1"/>
              </a:solidFill>
              <a:latin typeface="Nunito ExtraBold"/>
              <a:ea typeface="Nunito ExtraBold"/>
              <a:cs typeface="Nunito ExtraBold"/>
              <a:sym typeface="Nunito ExtraBold"/>
            </a:endParaRPr>
          </a:p>
        </p:txBody>
      </p:sp>
      <p:sp>
        <p:nvSpPr>
          <p:cNvPr id="5231" name="Google Shape;5231;p40"/>
          <p:cNvSpPr txBox="1"/>
          <p:nvPr/>
        </p:nvSpPr>
        <p:spPr>
          <a:xfrm>
            <a:off x="6307073" y="3959532"/>
            <a:ext cx="2123700" cy="54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Neptune is the farthest planet from the Sun</a:t>
            </a:r>
            <a:endParaRPr>
              <a:solidFill>
                <a:schemeClr val="dk1"/>
              </a:solidFill>
              <a:latin typeface="Nunito"/>
              <a:ea typeface="Nunito"/>
              <a:cs typeface="Nunito"/>
              <a:sym typeface="Nunito"/>
            </a:endParaRPr>
          </a:p>
        </p:txBody>
      </p:sp>
      <p:sp>
        <p:nvSpPr>
          <p:cNvPr id="5232" name="Google Shape;5232;p40"/>
          <p:cNvSpPr txBox="1"/>
          <p:nvPr/>
        </p:nvSpPr>
        <p:spPr>
          <a:xfrm>
            <a:off x="2111693" y="1765046"/>
            <a:ext cx="2123700" cy="42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Saturn</a:t>
            </a:r>
            <a:endParaRPr sz="1900">
              <a:solidFill>
                <a:schemeClr val="dk1"/>
              </a:solidFill>
              <a:latin typeface="Nunito ExtraBold"/>
              <a:ea typeface="Nunito ExtraBold"/>
              <a:cs typeface="Nunito ExtraBold"/>
              <a:sym typeface="Nunito ExtraBold"/>
            </a:endParaRPr>
          </a:p>
        </p:txBody>
      </p:sp>
      <p:sp>
        <p:nvSpPr>
          <p:cNvPr id="5233" name="Google Shape;5233;p40"/>
          <p:cNvSpPr txBox="1"/>
          <p:nvPr/>
        </p:nvSpPr>
        <p:spPr>
          <a:xfrm>
            <a:off x="2111693" y="1340322"/>
            <a:ext cx="2123700" cy="542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Saturn is composed of hydrogen and helium</a:t>
            </a:r>
            <a:endParaRPr>
              <a:solidFill>
                <a:schemeClr val="dk1"/>
              </a:solidFill>
              <a:latin typeface="Nunito"/>
              <a:ea typeface="Nunito"/>
              <a:cs typeface="Nunito"/>
              <a:sym typeface="Nunito"/>
            </a:endParaRPr>
          </a:p>
        </p:txBody>
      </p:sp>
      <p:sp>
        <p:nvSpPr>
          <p:cNvPr id="5234" name="Google Shape;5234;p40"/>
          <p:cNvSpPr txBox="1"/>
          <p:nvPr/>
        </p:nvSpPr>
        <p:spPr>
          <a:xfrm>
            <a:off x="4908613" y="1765050"/>
            <a:ext cx="2123700" cy="42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Mars</a:t>
            </a:r>
            <a:endParaRPr sz="1900">
              <a:solidFill>
                <a:schemeClr val="dk1"/>
              </a:solidFill>
              <a:latin typeface="Nunito ExtraBold"/>
              <a:ea typeface="Nunito ExtraBold"/>
              <a:cs typeface="Nunito ExtraBold"/>
              <a:sym typeface="Nunito ExtraBold"/>
            </a:endParaRPr>
          </a:p>
        </p:txBody>
      </p:sp>
      <p:sp>
        <p:nvSpPr>
          <p:cNvPr id="5235" name="Google Shape;5235;p40"/>
          <p:cNvSpPr txBox="1"/>
          <p:nvPr/>
        </p:nvSpPr>
        <p:spPr>
          <a:xfrm>
            <a:off x="4908613" y="1337125"/>
            <a:ext cx="2123700" cy="542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Nunito"/>
                <a:ea typeface="Nunito"/>
                <a:cs typeface="Nunito"/>
                <a:sym typeface="Nunito"/>
              </a:rPr>
              <a:t>Despite being red, Mars is actually a cold place</a:t>
            </a:r>
            <a:endParaRPr>
              <a:solidFill>
                <a:schemeClr val="dk1"/>
              </a:solidFill>
              <a:latin typeface="Nunito"/>
              <a:ea typeface="Nunito"/>
              <a:cs typeface="Nunito"/>
              <a:sym typeface="Nunito"/>
            </a:endParaRPr>
          </a:p>
        </p:txBody>
      </p:sp>
      <p:sp>
        <p:nvSpPr>
          <p:cNvPr id="5236" name="Google Shape;5236;p40"/>
          <p:cNvSpPr/>
          <p:nvPr/>
        </p:nvSpPr>
        <p:spPr>
          <a:xfrm>
            <a:off x="5423711" y="2565468"/>
            <a:ext cx="10935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end Flowers"/>
                <a:ea typeface="Send Flowers"/>
                <a:cs typeface="Send Flowers"/>
                <a:sym typeface="Send Flowers"/>
              </a:rPr>
              <a:t>2XXX</a:t>
            </a:r>
            <a:endParaRPr b="1" sz="3000">
              <a:solidFill>
                <a:schemeClr val="dk2"/>
              </a:solidFill>
              <a:latin typeface="Send Flowers"/>
              <a:ea typeface="Send Flowers"/>
              <a:cs typeface="Send Flowers"/>
              <a:sym typeface="Send Flowers"/>
            </a:endParaRPr>
          </a:p>
        </p:txBody>
      </p:sp>
      <p:sp>
        <p:nvSpPr>
          <p:cNvPr id="5237" name="Google Shape;5237;p40"/>
          <p:cNvSpPr/>
          <p:nvPr/>
        </p:nvSpPr>
        <p:spPr>
          <a:xfrm>
            <a:off x="6822173" y="2737550"/>
            <a:ext cx="1093500" cy="532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2"/>
                </a:solidFill>
                <a:latin typeface="Send Flowers"/>
                <a:ea typeface="Send Flowers"/>
                <a:cs typeface="Send Flowers"/>
                <a:sym typeface="Send Flowers"/>
              </a:rPr>
              <a:t>2XXX</a:t>
            </a:r>
            <a:endParaRPr b="1" sz="3000">
              <a:solidFill>
                <a:schemeClr val="dk2"/>
              </a:solidFill>
              <a:latin typeface="Send Flowers"/>
              <a:ea typeface="Send Flowers"/>
              <a:cs typeface="Send Flowers"/>
              <a:sym typeface="Send Flowers"/>
            </a:endParaRPr>
          </a:p>
        </p:txBody>
      </p:sp>
      <p:cxnSp>
        <p:nvCxnSpPr>
          <p:cNvPr id="5238" name="Google Shape;5238;p40"/>
          <p:cNvCxnSpPr/>
          <p:nvPr/>
        </p:nvCxnSpPr>
        <p:spPr>
          <a:xfrm flipH="1" rot="-5400000">
            <a:off x="1584283" y="3458979"/>
            <a:ext cx="381000" cy="600"/>
          </a:xfrm>
          <a:prstGeom prst="curvedConnector3">
            <a:avLst>
              <a:gd fmla="val 50000" name="adj1"/>
            </a:avLst>
          </a:prstGeom>
          <a:noFill/>
          <a:ln cap="flat" cmpd="sng" w="19050">
            <a:solidFill>
              <a:schemeClr val="accent1"/>
            </a:solidFill>
            <a:prstDash val="solid"/>
            <a:round/>
            <a:headEnd len="med" w="med" type="none"/>
            <a:tailEnd len="med" w="med" type="none"/>
          </a:ln>
        </p:spPr>
      </p:cxnSp>
      <p:cxnSp>
        <p:nvCxnSpPr>
          <p:cNvPr id="5239" name="Google Shape;5239;p40"/>
          <p:cNvCxnSpPr/>
          <p:nvPr/>
        </p:nvCxnSpPr>
        <p:spPr>
          <a:xfrm rot="-5400000">
            <a:off x="2975993" y="2386121"/>
            <a:ext cx="394500" cy="600"/>
          </a:xfrm>
          <a:prstGeom prst="curvedConnector3">
            <a:avLst>
              <a:gd fmla="val 50000" name="adj1"/>
            </a:avLst>
          </a:prstGeom>
          <a:noFill/>
          <a:ln cap="flat" cmpd="sng" w="19050">
            <a:solidFill>
              <a:schemeClr val="accent1"/>
            </a:solidFill>
            <a:prstDash val="solid"/>
            <a:round/>
            <a:headEnd len="med" w="med" type="none"/>
            <a:tailEnd len="med" w="med" type="none"/>
          </a:ln>
        </p:spPr>
      </p:cxnSp>
      <p:cxnSp>
        <p:nvCxnSpPr>
          <p:cNvPr id="5240" name="Google Shape;5240;p40"/>
          <p:cNvCxnSpPr/>
          <p:nvPr/>
        </p:nvCxnSpPr>
        <p:spPr>
          <a:xfrm flipH="1" rot="-5400000">
            <a:off x="4381203" y="3458979"/>
            <a:ext cx="381000" cy="600"/>
          </a:xfrm>
          <a:prstGeom prst="curvedConnector3">
            <a:avLst>
              <a:gd fmla="val 50000" name="adj1"/>
            </a:avLst>
          </a:prstGeom>
          <a:noFill/>
          <a:ln cap="flat" cmpd="sng" w="19050">
            <a:solidFill>
              <a:schemeClr val="accent1"/>
            </a:solidFill>
            <a:prstDash val="solid"/>
            <a:round/>
            <a:headEnd len="med" w="med" type="none"/>
            <a:tailEnd len="med" w="med" type="none"/>
          </a:ln>
        </p:spPr>
      </p:cxnSp>
      <p:cxnSp>
        <p:nvCxnSpPr>
          <p:cNvPr id="5241" name="Google Shape;5241;p40"/>
          <p:cNvCxnSpPr/>
          <p:nvPr/>
        </p:nvCxnSpPr>
        <p:spPr>
          <a:xfrm rot="-5400000">
            <a:off x="5772913" y="2386125"/>
            <a:ext cx="394500" cy="600"/>
          </a:xfrm>
          <a:prstGeom prst="curvedConnector3">
            <a:avLst>
              <a:gd fmla="val 50000" name="adj1"/>
            </a:avLst>
          </a:prstGeom>
          <a:noFill/>
          <a:ln cap="flat" cmpd="sng" w="19050">
            <a:solidFill>
              <a:schemeClr val="accent1"/>
            </a:solidFill>
            <a:prstDash val="solid"/>
            <a:round/>
            <a:headEnd len="med" w="med" type="none"/>
            <a:tailEnd len="med" w="med" type="none"/>
          </a:ln>
        </p:spPr>
      </p:cxnSp>
      <p:cxnSp>
        <p:nvCxnSpPr>
          <p:cNvPr id="5242" name="Google Shape;5242;p40"/>
          <p:cNvCxnSpPr/>
          <p:nvPr/>
        </p:nvCxnSpPr>
        <p:spPr>
          <a:xfrm flipH="1" rot="-5400000">
            <a:off x="7178123" y="3458975"/>
            <a:ext cx="381000" cy="600"/>
          </a:xfrm>
          <a:prstGeom prst="curvedConnector3">
            <a:avLst>
              <a:gd fmla="val 50000" name="adj1"/>
            </a:avLst>
          </a:prstGeom>
          <a:noFill/>
          <a:ln cap="flat" cmpd="sng" w="19050">
            <a:solidFill>
              <a:schemeClr val="accent1"/>
            </a:solidFill>
            <a:prstDash val="solid"/>
            <a:round/>
            <a:headEnd len="med" w="med" type="none"/>
            <a:tailEnd len="med" w="med" type="none"/>
          </a:ln>
        </p:spPr>
      </p:cxnSp>
      <p:cxnSp>
        <p:nvCxnSpPr>
          <p:cNvPr id="5243" name="Google Shape;5243;p40"/>
          <p:cNvCxnSpPr/>
          <p:nvPr/>
        </p:nvCxnSpPr>
        <p:spPr>
          <a:xfrm flipH="1" rot="10800000">
            <a:off x="2321687" y="2849975"/>
            <a:ext cx="305100" cy="152400"/>
          </a:xfrm>
          <a:prstGeom prst="curvedConnector3">
            <a:avLst>
              <a:gd fmla="val 50000" name="adj1"/>
            </a:avLst>
          </a:prstGeom>
          <a:noFill/>
          <a:ln cap="flat" cmpd="sng" w="19050">
            <a:solidFill>
              <a:schemeClr val="dk1"/>
            </a:solidFill>
            <a:prstDash val="solid"/>
            <a:round/>
            <a:headEnd len="med" w="med" type="none"/>
            <a:tailEnd len="med" w="med" type="oval"/>
          </a:ln>
        </p:spPr>
      </p:cxnSp>
      <p:cxnSp>
        <p:nvCxnSpPr>
          <p:cNvPr id="5244" name="Google Shape;5244;p40"/>
          <p:cNvCxnSpPr/>
          <p:nvPr/>
        </p:nvCxnSpPr>
        <p:spPr>
          <a:xfrm>
            <a:off x="3720149" y="2849975"/>
            <a:ext cx="305100" cy="152400"/>
          </a:xfrm>
          <a:prstGeom prst="curvedConnector3">
            <a:avLst>
              <a:gd fmla="val 50000" name="adj1"/>
            </a:avLst>
          </a:prstGeom>
          <a:noFill/>
          <a:ln cap="flat" cmpd="sng" w="19050">
            <a:solidFill>
              <a:schemeClr val="dk1"/>
            </a:solidFill>
            <a:prstDash val="solid"/>
            <a:round/>
            <a:headEnd len="med" w="med" type="none"/>
            <a:tailEnd len="med" w="med" type="oval"/>
          </a:ln>
        </p:spPr>
      </p:cxnSp>
      <p:cxnSp>
        <p:nvCxnSpPr>
          <p:cNvPr id="5245" name="Google Shape;5245;p40"/>
          <p:cNvCxnSpPr/>
          <p:nvPr/>
        </p:nvCxnSpPr>
        <p:spPr>
          <a:xfrm flipH="1" rot="10800000">
            <a:off x="5118611" y="2849975"/>
            <a:ext cx="305100" cy="152400"/>
          </a:xfrm>
          <a:prstGeom prst="curvedConnector3">
            <a:avLst>
              <a:gd fmla="val 50000" name="adj1"/>
            </a:avLst>
          </a:prstGeom>
          <a:noFill/>
          <a:ln cap="flat" cmpd="sng" w="19050">
            <a:solidFill>
              <a:schemeClr val="dk1"/>
            </a:solidFill>
            <a:prstDash val="solid"/>
            <a:round/>
            <a:headEnd len="med" w="med" type="none"/>
            <a:tailEnd len="med" w="med" type="oval"/>
          </a:ln>
        </p:spPr>
      </p:cxnSp>
      <p:cxnSp>
        <p:nvCxnSpPr>
          <p:cNvPr id="5246" name="Google Shape;5246;p40"/>
          <p:cNvCxnSpPr/>
          <p:nvPr/>
        </p:nvCxnSpPr>
        <p:spPr>
          <a:xfrm>
            <a:off x="6517073" y="2849975"/>
            <a:ext cx="305100" cy="152400"/>
          </a:xfrm>
          <a:prstGeom prst="curvedConnector3">
            <a:avLst>
              <a:gd fmla="val 50000" name="adj1"/>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0" name="Shape 5250"/>
        <p:cNvGrpSpPr/>
        <p:nvPr/>
      </p:nvGrpSpPr>
      <p:grpSpPr>
        <a:xfrm>
          <a:off x="0" y="0"/>
          <a:ext cx="0" cy="0"/>
          <a:chOff x="0" y="0"/>
          <a:chExt cx="0" cy="0"/>
        </a:xfrm>
      </p:grpSpPr>
      <p:sp>
        <p:nvSpPr>
          <p:cNvPr id="5251" name="Google Shape;5251;p41"/>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an infographic</a:t>
            </a:r>
            <a:endParaRPr/>
          </a:p>
        </p:txBody>
      </p:sp>
      <p:sp>
        <p:nvSpPr>
          <p:cNvPr id="5252" name="Google Shape;5252;p41"/>
          <p:cNvSpPr txBox="1"/>
          <p:nvPr>
            <p:ph idx="4294967295" type="title"/>
          </p:nvPr>
        </p:nvSpPr>
        <p:spPr>
          <a:xfrm>
            <a:off x="724987" y="2940775"/>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0" lang="en" sz="1900">
                <a:latin typeface="Nunito ExtraBold"/>
                <a:ea typeface="Nunito ExtraBold"/>
                <a:cs typeface="Nunito ExtraBold"/>
                <a:sym typeface="Nunito ExtraBold"/>
              </a:rPr>
              <a:t>Venus</a:t>
            </a:r>
            <a:endParaRPr b="0" sz="1900">
              <a:latin typeface="Nunito ExtraBold"/>
              <a:ea typeface="Nunito ExtraBold"/>
              <a:cs typeface="Nunito ExtraBold"/>
              <a:sym typeface="Nunito ExtraBold"/>
            </a:endParaRPr>
          </a:p>
        </p:txBody>
      </p:sp>
      <p:sp>
        <p:nvSpPr>
          <p:cNvPr id="5253" name="Google Shape;5253;p41"/>
          <p:cNvSpPr txBox="1"/>
          <p:nvPr>
            <p:ph idx="4294967295" type="subTitle"/>
          </p:nvPr>
        </p:nvSpPr>
        <p:spPr>
          <a:xfrm>
            <a:off x="724988" y="3293295"/>
            <a:ext cx="2189700" cy="54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5254" name="Google Shape;5254;p41"/>
          <p:cNvSpPr txBox="1"/>
          <p:nvPr>
            <p:ph idx="4294967295" type="title"/>
          </p:nvPr>
        </p:nvSpPr>
        <p:spPr>
          <a:xfrm>
            <a:off x="724987" y="1561300"/>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0" lang="en" sz="1900">
                <a:latin typeface="Nunito ExtraBold"/>
                <a:ea typeface="Nunito ExtraBold"/>
                <a:cs typeface="Nunito ExtraBold"/>
                <a:sym typeface="Nunito ExtraBold"/>
              </a:rPr>
              <a:t>Mars</a:t>
            </a:r>
            <a:endParaRPr b="0" sz="1900">
              <a:latin typeface="Nunito ExtraBold"/>
              <a:ea typeface="Nunito ExtraBold"/>
              <a:cs typeface="Nunito ExtraBold"/>
              <a:sym typeface="Nunito ExtraBold"/>
            </a:endParaRPr>
          </a:p>
        </p:txBody>
      </p:sp>
      <p:sp>
        <p:nvSpPr>
          <p:cNvPr id="5255" name="Google Shape;5255;p41"/>
          <p:cNvSpPr txBox="1"/>
          <p:nvPr>
            <p:ph idx="4294967295" type="subTitle"/>
          </p:nvPr>
        </p:nvSpPr>
        <p:spPr>
          <a:xfrm>
            <a:off x="724988" y="1913820"/>
            <a:ext cx="2189700" cy="548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5256" name="Google Shape;5256;p41"/>
          <p:cNvSpPr txBox="1"/>
          <p:nvPr>
            <p:ph idx="4294967295" type="title"/>
          </p:nvPr>
        </p:nvSpPr>
        <p:spPr>
          <a:xfrm>
            <a:off x="6229312" y="2940775"/>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sz="1900">
                <a:latin typeface="Nunito ExtraBold"/>
                <a:ea typeface="Nunito ExtraBold"/>
                <a:cs typeface="Nunito ExtraBold"/>
                <a:sym typeface="Nunito ExtraBold"/>
              </a:rPr>
              <a:t>Saturn</a:t>
            </a:r>
            <a:endParaRPr b="0" sz="1900">
              <a:latin typeface="Nunito ExtraBold"/>
              <a:ea typeface="Nunito ExtraBold"/>
              <a:cs typeface="Nunito ExtraBold"/>
              <a:sym typeface="Nunito ExtraBold"/>
            </a:endParaRPr>
          </a:p>
        </p:txBody>
      </p:sp>
      <p:sp>
        <p:nvSpPr>
          <p:cNvPr id="5257" name="Google Shape;5257;p41"/>
          <p:cNvSpPr txBox="1"/>
          <p:nvPr>
            <p:ph idx="4294967295" type="subTitle"/>
          </p:nvPr>
        </p:nvSpPr>
        <p:spPr>
          <a:xfrm>
            <a:off x="6229313" y="3293295"/>
            <a:ext cx="21897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5258" name="Google Shape;5258;p41"/>
          <p:cNvSpPr txBox="1"/>
          <p:nvPr>
            <p:ph idx="4294967295" type="title"/>
          </p:nvPr>
        </p:nvSpPr>
        <p:spPr>
          <a:xfrm>
            <a:off x="6229312" y="1561300"/>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sz="1900">
                <a:latin typeface="Nunito ExtraBold"/>
                <a:ea typeface="Nunito ExtraBold"/>
                <a:cs typeface="Nunito ExtraBold"/>
                <a:sym typeface="Nunito ExtraBold"/>
              </a:rPr>
              <a:t>Neptune</a:t>
            </a:r>
            <a:endParaRPr b="0" sz="1900">
              <a:latin typeface="Nunito ExtraBold"/>
              <a:ea typeface="Nunito ExtraBold"/>
              <a:cs typeface="Nunito ExtraBold"/>
              <a:sym typeface="Nunito ExtraBold"/>
            </a:endParaRPr>
          </a:p>
        </p:txBody>
      </p:sp>
      <p:sp>
        <p:nvSpPr>
          <p:cNvPr id="5259" name="Google Shape;5259;p41"/>
          <p:cNvSpPr txBox="1"/>
          <p:nvPr>
            <p:ph idx="4294967295" type="subTitle"/>
          </p:nvPr>
        </p:nvSpPr>
        <p:spPr>
          <a:xfrm>
            <a:off x="6229313" y="1913820"/>
            <a:ext cx="21897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5260" name="Google Shape;5260;p41"/>
          <p:cNvSpPr/>
          <p:nvPr/>
        </p:nvSpPr>
        <p:spPr>
          <a:xfrm flipH="1" rot="-5400000">
            <a:off x="524996" y="304441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61" name="Google Shape;5261;p41"/>
          <p:cNvSpPr/>
          <p:nvPr/>
        </p:nvSpPr>
        <p:spPr>
          <a:xfrm flipH="1" rot="-5400000">
            <a:off x="1681146" y="459996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nvGrpSpPr>
          <p:cNvPr id="5262" name="Google Shape;5262;p41"/>
          <p:cNvGrpSpPr/>
          <p:nvPr/>
        </p:nvGrpSpPr>
        <p:grpSpPr>
          <a:xfrm>
            <a:off x="3792213" y="2190497"/>
            <a:ext cx="1578861" cy="2465221"/>
            <a:chOff x="6196320" y="1820160"/>
            <a:chExt cx="918370" cy="1433935"/>
          </a:xfrm>
        </p:grpSpPr>
        <p:sp>
          <p:nvSpPr>
            <p:cNvPr id="5263" name="Google Shape;5263;p41"/>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1"/>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1"/>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1"/>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7" name="Google Shape;5267;p41"/>
            <p:cNvGrpSpPr/>
            <p:nvPr/>
          </p:nvGrpSpPr>
          <p:grpSpPr>
            <a:xfrm>
              <a:off x="6519240" y="1850760"/>
              <a:ext cx="561018" cy="558793"/>
              <a:chOff x="6519240" y="1850760"/>
              <a:chExt cx="561018" cy="558793"/>
            </a:xfrm>
          </p:grpSpPr>
          <p:sp>
            <p:nvSpPr>
              <p:cNvPr id="5268" name="Google Shape;5268;p41"/>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1"/>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1"/>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1"/>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1"/>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1"/>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1"/>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1"/>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1"/>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7" name="Google Shape;5277;p41"/>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1"/>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1"/>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0" name="Google Shape;5280;p41"/>
            <p:cNvGrpSpPr/>
            <p:nvPr/>
          </p:nvGrpSpPr>
          <p:grpSpPr>
            <a:xfrm>
              <a:off x="6836400" y="1914120"/>
              <a:ext cx="128895" cy="117720"/>
              <a:chOff x="6836400" y="1914120"/>
              <a:chExt cx="128895" cy="117720"/>
            </a:xfrm>
          </p:grpSpPr>
          <p:sp>
            <p:nvSpPr>
              <p:cNvPr id="5281" name="Google Shape;5281;p41"/>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1"/>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1"/>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1"/>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1"/>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1"/>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1"/>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1"/>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1"/>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5290" name="Google Shape;5290;p41"/>
          <p:cNvCxnSpPr>
            <a:stCxn id="5252" idx="3"/>
            <a:endCxn id="5291" idx="2"/>
          </p:cNvCxnSpPr>
          <p:nvPr/>
        </p:nvCxnSpPr>
        <p:spPr>
          <a:xfrm>
            <a:off x="2914687" y="3151225"/>
            <a:ext cx="839700" cy="1157100"/>
          </a:xfrm>
          <a:prstGeom prst="curvedConnector3">
            <a:avLst>
              <a:gd fmla="val 49996" name="adj1"/>
            </a:avLst>
          </a:prstGeom>
          <a:noFill/>
          <a:ln cap="flat" cmpd="sng" w="19050">
            <a:solidFill>
              <a:schemeClr val="accent1"/>
            </a:solidFill>
            <a:prstDash val="solid"/>
            <a:round/>
            <a:headEnd len="med" w="med" type="none"/>
            <a:tailEnd len="med" w="med" type="oval"/>
          </a:ln>
        </p:spPr>
      </p:cxnSp>
      <p:cxnSp>
        <p:nvCxnSpPr>
          <p:cNvPr id="5292" name="Google Shape;5292;p41"/>
          <p:cNvCxnSpPr>
            <a:stCxn id="5254" idx="3"/>
            <a:endCxn id="5293" idx="2"/>
          </p:cNvCxnSpPr>
          <p:nvPr/>
        </p:nvCxnSpPr>
        <p:spPr>
          <a:xfrm>
            <a:off x="2914687" y="1771750"/>
            <a:ext cx="1017900" cy="1164900"/>
          </a:xfrm>
          <a:prstGeom prst="curvedConnector3">
            <a:avLst>
              <a:gd fmla="val 50002" name="adj1"/>
            </a:avLst>
          </a:prstGeom>
          <a:noFill/>
          <a:ln cap="flat" cmpd="sng" w="19050">
            <a:solidFill>
              <a:schemeClr val="accent1"/>
            </a:solidFill>
            <a:prstDash val="solid"/>
            <a:round/>
            <a:headEnd len="med" w="med" type="none"/>
            <a:tailEnd len="med" w="med" type="oval"/>
          </a:ln>
        </p:spPr>
      </p:cxnSp>
      <p:cxnSp>
        <p:nvCxnSpPr>
          <p:cNvPr id="5294" name="Google Shape;5294;p41"/>
          <p:cNvCxnSpPr>
            <a:stCxn id="5258" idx="1"/>
            <a:endCxn id="5295" idx="6"/>
          </p:cNvCxnSpPr>
          <p:nvPr/>
        </p:nvCxnSpPr>
        <p:spPr>
          <a:xfrm flipH="1">
            <a:off x="5023612" y="1771750"/>
            <a:ext cx="1205700" cy="546000"/>
          </a:xfrm>
          <a:prstGeom prst="curvedConnector3">
            <a:avLst>
              <a:gd fmla="val 49994" name="adj1"/>
            </a:avLst>
          </a:prstGeom>
          <a:noFill/>
          <a:ln cap="flat" cmpd="sng" w="19050">
            <a:solidFill>
              <a:schemeClr val="accent1"/>
            </a:solidFill>
            <a:prstDash val="solid"/>
            <a:round/>
            <a:headEnd len="med" w="med" type="none"/>
            <a:tailEnd len="med" w="med" type="oval"/>
          </a:ln>
        </p:spPr>
      </p:cxnSp>
      <p:cxnSp>
        <p:nvCxnSpPr>
          <p:cNvPr id="5296" name="Google Shape;5296;p41"/>
          <p:cNvCxnSpPr>
            <a:stCxn id="5256" idx="1"/>
            <a:endCxn id="5297" idx="6"/>
          </p:cNvCxnSpPr>
          <p:nvPr/>
        </p:nvCxnSpPr>
        <p:spPr>
          <a:xfrm rot="10800000">
            <a:off x="5349112" y="2796325"/>
            <a:ext cx="880200" cy="354900"/>
          </a:xfrm>
          <a:prstGeom prst="curvedConnector3">
            <a:avLst>
              <a:gd fmla="val 49994" name="adj1"/>
            </a:avLst>
          </a:prstGeom>
          <a:noFill/>
          <a:ln cap="flat" cmpd="sng" w="19050">
            <a:solidFill>
              <a:schemeClr val="accent1"/>
            </a:solidFill>
            <a:prstDash val="solid"/>
            <a:round/>
            <a:headEnd len="med" w="med" type="none"/>
            <a:tailEnd len="med" w="med" type="oval"/>
          </a:ln>
        </p:spPr>
      </p:cxnSp>
      <p:sp>
        <p:nvSpPr>
          <p:cNvPr id="5291" name="Google Shape;5291;p41"/>
          <p:cNvSpPr/>
          <p:nvPr/>
        </p:nvSpPr>
        <p:spPr>
          <a:xfrm>
            <a:off x="3754314" y="4222150"/>
            <a:ext cx="172200" cy="172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93" name="Google Shape;5293;p41"/>
          <p:cNvSpPr/>
          <p:nvPr/>
        </p:nvSpPr>
        <p:spPr>
          <a:xfrm>
            <a:off x="3932625" y="2850500"/>
            <a:ext cx="172200" cy="172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97" name="Google Shape;5297;p41"/>
          <p:cNvSpPr/>
          <p:nvPr/>
        </p:nvSpPr>
        <p:spPr>
          <a:xfrm>
            <a:off x="5177025" y="2710100"/>
            <a:ext cx="172200" cy="172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295" name="Google Shape;5295;p41"/>
          <p:cNvSpPr/>
          <p:nvPr/>
        </p:nvSpPr>
        <p:spPr>
          <a:xfrm>
            <a:off x="4851550" y="2231500"/>
            <a:ext cx="172200" cy="1722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1" name="Shape 5301"/>
        <p:cNvGrpSpPr/>
        <p:nvPr/>
      </p:nvGrpSpPr>
      <p:grpSpPr>
        <a:xfrm>
          <a:off x="0" y="0"/>
          <a:ext cx="0" cy="0"/>
          <a:chOff x="0" y="0"/>
          <a:chExt cx="0" cy="0"/>
        </a:xfrm>
      </p:grpSpPr>
      <p:sp>
        <p:nvSpPr>
          <p:cNvPr id="5302" name="Google Shape;5302;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5303" name="Google Shape;5303;p42"/>
          <p:cNvGraphicFramePr/>
          <p:nvPr/>
        </p:nvGraphicFramePr>
        <p:xfrm>
          <a:off x="970638" y="1366300"/>
          <a:ext cx="3000000" cy="3000000"/>
        </p:xfrm>
        <a:graphic>
          <a:graphicData uri="http://schemas.openxmlformats.org/drawingml/2006/table">
            <a:tbl>
              <a:tblPr>
                <a:noFill/>
                <a:tableStyleId>{3F658D5A-8921-486A-A1B8-3D8656C02FCF}</a:tableStyleId>
              </a:tblPr>
              <a:tblGrid>
                <a:gridCol w="1830350"/>
                <a:gridCol w="1138250"/>
                <a:gridCol w="2248325"/>
                <a:gridCol w="1985800"/>
              </a:tblGrid>
              <a:tr h="544350">
                <a:tc>
                  <a:txBody>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Flower</a:t>
                      </a:r>
                      <a:r>
                        <a:rPr lang="en" sz="1900">
                          <a:solidFill>
                            <a:schemeClr val="dk1"/>
                          </a:solidFill>
                          <a:latin typeface="Nunito ExtraBold"/>
                          <a:ea typeface="Nunito ExtraBold"/>
                          <a:cs typeface="Nunito ExtraBold"/>
                          <a:sym typeface="Nunito ExtraBold"/>
                        </a:rPr>
                        <a:t> name</a:t>
                      </a:r>
                      <a:endParaRPr sz="1900">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Size</a:t>
                      </a:r>
                      <a:endParaRPr sz="1900">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Blooming season</a:t>
                      </a:r>
                      <a:endParaRPr sz="1900">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900">
                          <a:solidFill>
                            <a:schemeClr val="dk1"/>
                          </a:solidFill>
                          <a:latin typeface="Nunito ExtraBold"/>
                          <a:ea typeface="Nunito ExtraBold"/>
                          <a:cs typeface="Nunito ExtraBold"/>
                          <a:sym typeface="Nunito ExtraBold"/>
                        </a:rPr>
                        <a:t>Specific cares</a:t>
                      </a:r>
                      <a:endParaRPr sz="1900">
                        <a:solidFill>
                          <a:schemeClr val="dk1"/>
                        </a:solidFill>
                        <a:latin typeface="Nunito ExtraBold"/>
                        <a:ea typeface="Nunito ExtraBold"/>
                        <a:cs typeface="Nunito ExtraBold"/>
                        <a:sym typeface="Nunito ExtraBol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dk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Nunito"/>
                          <a:ea typeface="Nunito"/>
                          <a:cs typeface="Nunito"/>
                          <a:sym typeface="Nunito"/>
                        </a:rPr>
                        <a:t>Rose</a:t>
                      </a:r>
                      <a:endParaRPr b="1">
                        <a:solidFill>
                          <a:schemeClr val="dk1"/>
                        </a:solidFill>
                        <a:latin typeface="Nunito"/>
                        <a:ea typeface="Nunito"/>
                        <a:cs typeface="Nunito"/>
                        <a:sym typeface="Nuni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Medium</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Spring to Fall</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Mars is cold</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Venus is hot</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Nunito"/>
                          <a:ea typeface="Nunito"/>
                          <a:cs typeface="Nunito"/>
                          <a:sym typeface="Nunito"/>
                        </a:rPr>
                        <a:t>Tulip</a:t>
                      </a:r>
                      <a:endParaRPr b="1">
                        <a:solidFill>
                          <a:schemeClr val="dk1"/>
                        </a:solidFill>
                        <a:latin typeface="Nunito"/>
                        <a:ea typeface="Nunito"/>
                        <a:cs typeface="Nunito"/>
                        <a:sym typeface="Nuni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Large</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Spring</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Jupiter is big</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Saturn has gas</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Nunito"/>
                          <a:ea typeface="Nunito"/>
                          <a:cs typeface="Nunito"/>
                          <a:sym typeface="Nunito"/>
                        </a:rPr>
                        <a:t>Sunflower</a:t>
                      </a:r>
                      <a:endParaRPr b="1">
                        <a:solidFill>
                          <a:schemeClr val="dk1"/>
                        </a:solidFill>
                        <a:latin typeface="Nunito"/>
                        <a:ea typeface="Nunito"/>
                        <a:cs typeface="Nunito"/>
                        <a:sym typeface="Nuni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Large</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Summer to Fall</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Neptune is big</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Mercury is small</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Nunito"/>
                          <a:ea typeface="Nunito"/>
                          <a:cs typeface="Nunito"/>
                          <a:sym typeface="Nunito"/>
                        </a:rPr>
                        <a:t>Geranium</a:t>
                      </a:r>
                      <a:endParaRPr b="1">
                        <a:solidFill>
                          <a:schemeClr val="dk1"/>
                        </a:solidFill>
                        <a:latin typeface="Nunito"/>
                        <a:ea typeface="Nunito"/>
                        <a:cs typeface="Nunito"/>
                        <a:sym typeface="Nunito"/>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Small</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Nunito"/>
                          <a:ea typeface="Nunito"/>
                          <a:cs typeface="Nunito"/>
                          <a:sym typeface="Nunito"/>
                        </a:rPr>
                        <a:t>Spring</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alpha val="0"/>
                        </a:scheme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Pluto is dwarf</a:t>
                      </a:r>
                      <a:endParaRPr>
                        <a:solidFill>
                          <a:schemeClr val="dk1"/>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1"/>
                          </a:solidFill>
                          <a:latin typeface="Nunito"/>
                          <a:ea typeface="Nunito"/>
                          <a:cs typeface="Nunito"/>
                          <a:sym typeface="Nunito"/>
                        </a:rPr>
                        <a:t>Earth is blue</a:t>
                      </a:r>
                      <a:endParaRPr>
                        <a:solidFill>
                          <a:schemeClr val="dk1"/>
                        </a:solidFill>
                        <a:latin typeface="Nunito"/>
                        <a:ea typeface="Nunito"/>
                        <a:cs typeface="Nunito"/>
                        <a:sym typeface="Nunito"/>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accent1"/>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7" name="Shape 5307"/>
        <p:cNvGrpSpPr/>
        <p:nvPr/>
      </p:nvGrpSpPr>
      <p:grpSpPr>
        <a:xfrm>
          <a:off x="0" y="0"/>
          <a:ext cx="0" cy="0"/>
          <a:chOff x="0" y="0"/>
          <a:chExt cx="0" cy="0"/>
        </a:xfrm>
      </p:grpSpPr>
      <p:sp>
        <p:nvSpPr>
          <p:cNvPr id="5308" name="Google Shape;5308;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graph</a:t>
            </a:r>
            <a:endParaRPr/>
          </a:p>
        </p:txBody>
      </p:sp>
      <p:sp>
        <p:nvSpPr>
          <p:cNvPr id="5309" name="Google Shape;5309;p43"/>
          <p:cNvSpPr txBox="1"/>
          <p:nvPr/>
        </p:nvSpPr>
        <p:spPr>
          <a:xfrm flipH="1">
            <a:off x="713225" y="1624657"/>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900">
                <a:solidFill>
                  <a:schemeClr val="dk1"/>
                </a:solidFill>
                <a:latin typeface="Nunito ExtraBold"/>
                <a:ea typeface="Nunito ExtraBold"/>
                <a:cs typeface="Nunito ExtraBold"/>
                <a:sym typeface="Nunito ExtraBold"/>
              </a:rPr>
              <a:t>Mars</a:t>
            </a:r>
            <a:endParaRPr sz="1900">
              <a:solidFill>
                <a:schemeClr val="dk1"/>
              </a:solidFill>
              <a:latin typeface="Nunito ExtraBold"/>
              <a:ea typeface="Nunito ExtraBold"/>
              <a:cs typeface="Nunito ExtraBold"/>
              <a:sym typeface="Nunito ExtraBold"/>
            </a:endParaRPr>
          </a:p>
        </p:txBody>
      </p:sp>
      <p:sp>
        <p:nvSpPr>
          <p:cNvPr id="5310" name="Google Shape;5310;p43"/>
          <p:cNvSpPr txBox="1"/>
          <p:nvPr/>
        </p:nvSpPr>
        <p:spPr>
          <a:xfrm flipH="1">
            <a:off x="713231" y="1957717"/>
            <a:ext cx="2305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Despite being red, Mars is actually a cold place</a:t>
            </a:r>
            <a:endParaRPr>
              <a:solidFill>
                <a:schemeClr val="dk1"/>
              </a:solidFill>
              <a:latin typeface="Nunito"/>
              <a:ea typeface="Nunito"/>
              <a:cs typeface="Nunito"/>
              <a:sym typeface="Nunito"/>
            </a:endParaRPr>
          </a:p>
        </p:txBody>
      </p:sp>
      <p:sp>
        <p:nvSpPr>
          <p:cNvPr id="5311" name="Google Shape;5311;p43"/>
          <p:cNvSpPr txBox="1"/>
          <p:nvPr/>
        </p:nvSpPr>
        <p:spPr>
          <a:xfrm flipH="1">
            <a:off x="713225" y="3253857"/>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900">
                <a:solidFill>
                  <a:schemeClr val="dk1"/>
                </a:solidFill>
                <a:latin typeface="Nunito ExtraBold"/>
                <a:ea typeface="Nunito ExtraBold"/>
                <a:cs typeface="Nunito ExtraBold"/>
                <a:sym typeface="Nunito ExtraBold"/>
              </a:rPr>
              <a:t>Neptune</a:t>
            </a:r>
            <a:endParaRPr sz="1900">
              <a:solidFill>
                <a:schemeClr val="dk1"/>
              </a:solidFill>
              <a:latin typeface="Nunito ExtraBold"/>
              <a:ea typeface="Nunito ExtraBold"/>
              <a:cs typeface="Nunito ExtraBold"/>
              <a:sym typeface="Nunito ExtraBold"/>
            </a:endParaRPr>
          </a:p>
        </p:txBody>
      </p:sp>
      <p:sp>
        <p:nvSpPr>
          <p:cNvPr id="5312" name="Google Shape;5312;p43"/>
          <p:cNvSpPr txBox="1"/>
          <p:nvPr/>
        </p:nvSpPr>
        <p:spPr>
          <a:xfrm flipH="1">
            <a:off x="713231" y="3586867"/>
            <a:ext cx="23055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Nunito"/>
                <a:ea typeface="Nunito"/>
                <a:cs typeface="Nunito"/>
                <a:sym typeface="Nunito"/>
              </a:rPr>
              <a:t>Neptune is the farthest planet from the Sun</a:t>
            </a:r>
            <a:endParaRPr>
              <a:solidFill>
                <a:schemeClr val="dk1"/>
              </a:solidFill>
              <a:latin typeface="Nunito"/>
              <a:ea typeface="Nunito"/>
              <a:cs typeface="Nunito"/>
              <a:sym typeface="Nunito"/>
            </a:endParaRPr>
          </a:p>
        </p:txBody>
      </p:sp>
      <p:sp>
        <p:nvSpPr>
          <p:cNvPr id="5313" name="Google Shape;5313;p43"/>
          <p:cNvSpPr txBox="1"/>
          <p:nvPr>
            <p:ph idx="4294967295" type="subTitle"/>
          </p:nvPr>
        </p:nvSpPr>
        <p:spPr>
          <a:xfrm>
            <a:off x="720000" y="4261250"/>
            <a:ext cx="7704000" cy="2664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100"/>
              <a:t>Follow the link in the graph to modify its data and then paste the new one here.</a:t>
            </a:r>
            <a:r>
              <a:rPr lang="en" sz="1100">
                <a:latin typeface="Nunito ExtraBold"/>
                <a:ea typeface="Nunito ExtraBold"/>
                <a:cs typeface="Nunito ExtraBold"/>
                <a:sym typeface="Nunito ExtraBold"/>
              </a:rPr>
              <a:t> </a:t>
            </a:r>
            <a:r>
              <a:rPr lang="en" sz="1100" u="sng">
                <a:solidFill>
                  <a:schemeClr val="hlink"/>
                </a:solidFill>
                <a:latin typeface="Nunito ExtraBold"/>
                <a:ea typeface="Nunito ExtraBold"/>
                <a:cs typeface="Nunito ExtraBold"/>
                <a:sym typeface="Nunito ExtraBold"/>
                <a:hlinkClick r:id="rId3"/>
              </a:rPr>
              <a:t>For more info, click here</a:t>
            </a:r>
            <a:endParaRPr sz="1100" u="sng">
              <a:latin typeface="Nunito ExtraBold"/>
              <a:ea typeface="Nunito ExtraBold"/>
              <a:cs typeface="Nunito ExtraBold"/>
              <a:sym typeface="Nunito ExtraBold"/>
            </a:endParaRPr>
          </a:p>
        </p:txBody>
      </p:sp>
      <p:sp>
        <p:nvSpPr>
          <p:cNvPr id="5314" name="Google Shape;5314;p43"/>
          <p:cNvSpPr txBox="1"/>
          <p:nvPr/>
        </p:nvSpPr>
        <p:spPr>
          <a:xfrm flipH="1">
            <a:off x="713225" y="1283524"/>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500">
                <a:solidFill>
                  <a:schemeClr val="dk2"/>
                </a:solidFill>
                <a:latin typeface="Send Flowers"/>
                <a:ea typeface="Send Flowers"/>
                <a:cs typeface="Send Flowers"/>
                <a:sym typeface="Send Flowers"/>
              </a:rPr>
              <a:t>15% to 65%</a:t>
            </a:r>
            <a:endParaRPr b="1" sz="2500">
              <a:solidFill>
                <a:schemeClr val="dk2"/>
              </a:solidFill>
              <a:latin typeface="Send Flowers"/>
              <a:ea typeface="Send Flowers"/>
              <a:cs typeface="Send Flowers"/>
              <a:sym typeface="Send Flowers"/>
            </a:endParaRPr>
          </a:p>
        </p:txBody>
      </p:sp>
      <p:sp>
        <p:nvSpPr>
          <p:cNvPr id="5315" name="Google Shape;5315;p43"/>
          <p:cNvSpPr txBox="1"/>
          <p:nvPr/>
        </p:nvSpPr>
        <p:spPr>
          <a:xfrm flipH="1">
            <a:off x="713225" y="2912725"/>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500">
                <a:solidFill>
                  <a:schemeClr val="accent3"/>
                </a:solidFill>
                <a:latin typeface="Send Flowers"/>
                <a:ea typeface="Send Flowers"/>
                <a:cs typeface="Send Flowers"/>
                <a:sym typeface="Send Flowers"/>
              </a:rPr>
              <a:t>35% to 50%</a:t>
            </a:r>
            <a:endParaRPr b="1" sz="2500">
              <a:solidFill>
                <a:schemeClr val="accent3"/>
              </a:solidFill>
              <a:latin typeface="Send Flowers"/>
              <a:ea typeface="Send Flowers"/>
              <a:cs typeface="Send Flowers"/>
              <a:sym typeface="Send Flowers"/>
            </a:endParaRPr>
          </a:p>
        </p:txBody>
      </p:sp>
      <p:pic>
        <p:nvPicPr>
          <p:cNvPr id="5316" name="Google Shape;5316;p43" title="Chart">
            <a:hlinkClick r:id="rId4"/>
          </p:cNvPr>
          <p:cNvPicPr preferRelativeResize="0"/>
          <p:nvPr/>
        </p:nvPicPr>
        <p:blipFill>
          <a:blip r:embed="rId5">
            <a:alphaModFix/>
          </a:blip>
          <a:stretch>
            <a:fillRect/>
          </a:stretch>
        </p:blipFill>
        <p:spPr>
          <a:xfrm>
            <a:off x="3548112" y="1170125"/>
            <a:ext cx="4875888" cy="301492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0" name="Shape 5320"/>
        <p:cNvGrpSpPr/>
        <p:nvPr/>
      </p:nvGrpSpPr>
      <p:grpSpPr>
        <a:xfrm>
          <a:off x="0" y="0"/>
          <a:ext cx="0" cy="0"/>
          <a:chOff x="0" y="0"/>
          <a:chExt cx="0" cy="0"/>
        </a:xfrm>
      </p:grpSpPr>
      <p:sp>
        <p:nvSpPr>
          <p:cNvPr id="5321" name="Google Shape;5321;p44"/>
          <p:cNvSpPr txBox="1"/>
          <p:nvPr>
            <p:ph type="title"/>
          </p:nvPr>
        </p:nvSpPr>
        <p:spPr>
          <a:xfrm>
            <a:off x="2295975" y="1538850"/>
            <a:ext cx="4552200" cy="79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21 </a:t>
            </a:r>
            <a:r>
              <a:rPr lang="en">
                <a:solidFill>
                  <a:schemeClr val="dk2"/>
                </a:solidFill>
              </a:rPr>
              <a:t>million</a:t>
            </a:r>
            <a:endParaRPr>
              <a:solidFill>
                <a:schemeClr val="dk2"/>
              </a:solidFill>
            </a:endParaRPr>
          </a:p>
        </p:txBody>
      </p:sp>
      <p:sp>
        <p:nvSpPr>
          <p:cNvPr id="5322" name="Google Shape;5322;p44"/>
          <p:cNvSpPr txBox="1"/>
          <p:nvPr>
            <p:ph idx="1" type="subTitle"/>
          </p:nvPr>
        </p:nvSpPr>
        <p:spPr>
          <a:xfrm>
            <a:off x="3057150" y="2859450"/>
            <a:ext cx="3029700" cy="7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5323" name="Google Shape;5323;p44"/>
          <p:cNvGrpSpPr/>
          <p:nvPr/>
        </p:nvGrpSpPr>
        <p:grpSpPr>
          <a:xfrm>
            <a:off x="1078348" y="3538103"/>
            <a:ext cx="475194" cy="834227"/>
            <a:chOff x="1078348" y="3538103"/>
            <a:chExt cx="475194" cy="834227"/>
          </a:xfrm>
        </p:grpSpPr>
        <p:grpSp>
          <p:nvGrpSpPr>
            <p:cNvPr id="5324" name="Google Shape;5324;p44"/>
            <p:cNvGrpSpPr/>
            <p:nvPr/>
          </p:nvGrpSpPr>
          <p:grpSpPr>
            <a:xfrm flipH="1" rot="6509616">
              <a:off x="1044496" y="3648075"/>
              <a:ext cx="374844" cy="198483"/>
              <a:chOff x="2912760" y="5583240"/>
              <a:chExt cx="1102969" cy="580092"/>
            </a:xfrm>
          </p:grpSpPr>
          <p:sp>
            <p:nvSpPr>
              <p:cNvPr id="5325" name="Google Shape;5325;p44"/>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4"/>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7" name="Google Shape;5327;p44"/>
            <p:cNvSpPr/>
            <p:nvPr/>
          </p:nvSpPr>
          <p:spPr>
            <a:xfrm>
              <a:off x="1462043" y="4169830"/>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328" name="Google Shape;5328;p44"/>
            <p:cNvSpPr/>
            <p:nvPr/>
          </p:nvSpPr>
          <p:spPr>
            <a:xfrm>
              <a:off x="1385493" y="4326730"/>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5329" name="Google Shape;5329;p44"/>
          <p:cNvGrpSpPr/>
          <p:nvPr/>
        </p:nvGrpSpPr>
        <p:grpSpPr>
          <a:xfrm>
            <a:off x="7582718" y="862018"/>
            <a:ext cx="475194" cy="834227"/>
            <a:chOff x="7582718" y="862018"/>
            <a:chExt cx="475194" cy="834227"/>
          </a:xfrm>
        </p:grpSpPr>
        <p:grpSp>
          <p:nvGrpSpPr>
            <p:cNvPr id="5330" name="Google Shape;5330;p44"/>
            <p:cNvGrpSpPr/>
            <p:nvPr/>
          </p:nvGrpSpPr>
          <p:grpSpPr>
            <a:xfrm flipH="1" rot="-4290384">
              <a:off x="7716920" y="1387790"/>
              <a:ext cx="374844" cy="198483"/>
              <a:chOff x="2912760" y="5583240"/>
              <a:chExt cx="1102969" cy="580092"/>
            </a:xfrm>
          </p:grpSpPr>
          <p:sp>
            <p:nvSpPr>
              <p:cNvPr id="5331" name="Google Shape;5331;p44"/>
              <p:cNvSpPr/>
              <p:nvPr/>
            </p:nvSpPr>
            <p:spPr>
              <a:xfrm>
                <a:off x="3081600" y="5583240"/>
                <a:ext cx="934129" cy="580092"/>
              </a:xfrm>
              <a:custGeom>
                <a:rect b="b" l="l" r="r" t="t"/>
                <a:pathLst>
                  <a:path extrusionOk="0" h="605840" w="953193">
                    <a:moveTo>
                      <a:pt x="770429" y="354023"/>
                    </a:moveTo>
                    <a:cubicBezTo>
                      <a:pt x="712676" y="435003"/>
                      <a:pt x="636725" y="504763"/>
                      <a:pt x="545662" y="544787"/>
                    </a:cubicBezTo>
                    <a:cubicBezTo>
                      <a:pt x="454599" y="584810"/>
                      <a:pt x="347763" y="593084"/>
                      <a:pt x="255198" y="556702"/>
                    </a:cubicBezTo>
                    <a:cubicBezTo>
                      <a:pt x="162621" y="520308"/>
                      <a:pt x="90938" y="443595"/>
                      <a:pt x="0" y="403264"/>
                    </a:cubicBezTo>
                    <a:cubicBezTo>
                      <a:pt x="64605" y="294050"/>
                      <a:pt x="131587" y="182093"/>
                      <a:pt x="232016" y="104550"/>
                    </a:cubicBezTo>
                    <a:cubicBezTo>
                      <a:pt x="335985" y="24263"/>
                      <a:pt x="472340" y="-12756"/>
                      <a:pt x="602631" y="3927"/>
                    </a:cubicBezTo>
                    <a:cubicBezTo>
                      <a:pt x="714326" y="18221"/>
                      <a:pt x="841942" y="75496"/>
                      <a:pt x="912532" y="166639"/>
                    </a:cubicBezTo>
                    <a:cubicBezTo>
                      <a:pt x="953193" y="219147"/>
                      <a:pt x="935804" y="202099"/>
                      <a:pt x="890978" y="222652"/>
                    </a:cubicBezTo>
                    <a:cubicBezTo>
                      <a:pt x="831996" y="249679"/>
                      <a:pt x="807893" y="301481"/>
                      <a:pt x="770429" y="35402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4"/>
              <p:cNvSpPr/>
              <p:nvPr/>
            </p:nvSpPr>
            <p:spPr>
              <a:xfrm>
                <a:off x="2912760" y="5751720"/>
                <a:ext cx="1044184" cy="322068"/>
              </a:xfrm>
              <a:custGeom>
                <a:rect b="b" l="l" r="r" t="t"/>
                <a:pathLst>
                  <a:path extrusionOk="0" h="325321" w="1052075">
                    <a:moveTo>
                      <a:pt x="1032387" y="20495"/>
                    </a:moveTo>
                    <a:cubicBezTo>
                      <a:pt x="853891" y="14362"/>
                      <a:pt x="676408" y="55944"/>
                      <a:pt x="510396" y="119263"/>
                    </a:cubicBezTo>
                    <a:cubicBezTo>
                      <a:pt x="342221" y="181387"/>
                      <a:pt x="184562" y="265508"/>
                      <a:pt x="13508" y="321759"/>
                    </a:cubicBezTo>
                    <a:cubicBezTo>
                      <a:pt x="2652" y="325321"/>
                      <a:pt x="-5622" y="309799"/>
                      <a:pt x="4768" y="303210"/>
                    </a:cubicBezTo>
                    <a:cubicBezTo>
                      <a:pt x="301708" y="120617"/>
                      <a:pt x="683350" y="1730"/>
                      <a:pt x="1032785" y="0"/>
                    </a:cubicBezTo>
                    <a:cubicBezTo>
                      <a:pt x="1046066" y="262"/>
                      <a:pt x="1046453" y="20666"/>
                      <a:pt x="1032376" y="20495"/>
                    </a:cubicBezTo>
                    <a:lnTo>
                      <a:pt x="1032376" y="2049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3" name="Google Shape;5333;p44"/>
            <p:cNvSpPr/>
            <p:nvPr/>
          </p:nvSpPr>
          <p:spPr>
            <a:xfrm rot="10800000">
              <a:off x="7582718" y="973018"/>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334" name="Google Shape;5334;p44"/>
            <p:cNvSpPr/>
            <p:nvPr/>
          </p:nvSpPr>
          <p:spPr>
            <a:xfrm rot="10800000">
              <a:off x="7705168" y="862018"/>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8" name="Shape 5338"/>
        <p:cNvGrpSpPr/>
        <p:nvPr/>
      </p:nvGrpSpPr>
      <p:grpSpPr>
        <a:xfrm>
          <a:off x="0" y="0"/>
          <a:ext cx="0" cy="0"/>
          <a:chOff x="0" y="0"/>
          <a:chExt cx="0" cy="0"/>
        </a:xfrm>
      </p:grpSpPr>
      <p:sp>
        <p:nvSpPr>
          <p:cNvPr id="5339" name="Google Shape;5339;p45"/>
          <p:cNvSpPr txBox="1"/>
          <p:nvPr>
            <p:ph type="title"/>
          </p:nvPr>
        </p:nvSpPr>
        <p:spPr>
          <a:xfrm>
            <a:off x="2314650" y="1000201"/>
            <a:ext cx="45147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a:t>
            </a:r>
            <a:r>
              <a:rPr lang="en">
                <a:solidFill>
                  <a:schemeClr val="dk2"/>
                </a:solidFill>
              </a:rPr>
              <a:t>,</a:t>
            </a:r>
            <a:r>
              <a:rPr lang="en"/>
              <a:t>000</a:t>
            </a:r>
            <a:endParaRPr/>
          </a:p>
        </p:txBody>
      </p:sp>
      <p:sp>
        <p:nvSpPr>
          <p:cNvPr id="5340" name="Google Shape;5340;p45"/>
          <p:cNvSpPr txBox="1"/>
          <p:nvPr>
            <p:ph idx="1" type="subTitle"/>
          </p:nvPr>
        </p:nvSpPr>
        <p:spPr>
          <a:xfrm>
            <a:off x="2314650" y="1755082"/>
            <a:ext cx="45147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5341" name="Google Shape;5341;p45"/>
          <p:cNvSpPr txBox="1"/>
          <p:nvPr>
            <p:ph idx="2" type="title"/>
          </p:nvPr>
        </p:nvSpPr>
        <p:spPr>
          <a:xfrm>
            <a:off x="2314650" y="3079196"/>
            <a:ext cx="45147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a:t>
            </a:r>
            <a:r>
              <a:rPr lang="en">
                <a:solidFill>
                  <a:schemeClr val="dk2"/>
                </a:solidFill>
              </a:rPr>
              <a:t>,</a:t>
            </a:r>
            <a:r>
              <a:rPr lang="en"/>
              <a:t>000 </a:t>
            </a:r>
            <a:r>
              <a:rPr lang="en">
                <a:solidFill>
                  <a:schemeClr val="dk2"/>
                </a:solidFill>
              </a:rPr>
              <a:t>km</a:t>
            </a:r>
            <a:endParaRPr>
              <a:solidFill>
                <a:schemeClr val="dk2"/>
              </a:solidFill>
            </a:endParaRPr>
          </a:p>
        </p:txBody>
      </p:sp>
      <p:sp>
        <p:nvSpPr>
          <p:cNvPr id="5342" name="Google Shape;5342;p45"/>
          <p:cNvSpPr txBox="1"/>
          <p:nvPr>
            <p:ph idx="3" type="subTitle"/>
          </p:nvPr>
        </p:nvSpPr>
        <p:spPr>
          <a:xfrm>
            <a:off x="2314650" y="3833999"/>
            <a:ext cx="45147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6" name="Shape 5346"/>
        <p:cNvGrpSpPr/>
        <p:nvPr/>
      </p:nvGrpSpPr>
      <p:grpSpPr>
        <a:xfrm>
          <a:off x="0" y="0"/>
          <a:ext cx="0" cy="0"/>
          <a:chOff x="0" y="0"/>
          <a:chExt cx="0" cy="0"/>
        </a:xfrm>
      </p:grpSpPr>
      <p:sp>
        <p:nvSpPr>
          <p:cNvPr id="5347" name="Google Shape;5347;p46"/>
          <p:cNvSpPr txBox="1"/>
          <p:nvPr>
            <p:ph type="title"/>
          </p:nvPr>
        </p:nvSpPr>
        <p:spPr>
          <a:xfrm>
            <a:off x="2347938" y="768600"/>
            <a:ext cx="4448100" cy="91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 </a:t>
            </a:r>
            <a:r>
              <a:rPr lang="en">
                <a:solidFill>
                  <a:schemeClr val="dk2"/>
                </a:solidFill>
              </a:rPr>
              <a:t>you!</a:t>
            </a:r>
            <a:endParaRPr>
              <a:solidFill>
                <a:schemeClr val="dk2"/>
              </a:solidFill>
            </a:endParaRPr>
          </a:p>
        </p:txBody>
      </p:sp>
      <p:sp>
        <p:nvSpPr>
          <p:cNvPr id="5348" name="Google Shape;5348;p46"/>
          <p:cNvSpPr txBox="1"/>
          <p:nvPr>
            <p:ph idx="1" type="subTitle"/>
          </p:nvPr>
        </p:nvSpPr>
        <p:spPr>
          <a:xfrm>
            <a:off x="2347900" y="1627387"/>
            <a:ext cx="4448100" cy="106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Do you have any questions?</a:t>
            </a:r>
            <a:endParaRPr b="1"/>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5349" name="Google Shape;5349;p46"/>
          <p:cNvSpPr txBox="1"/>
          <p:nvPr/>
        </p:nvSpPr>
        <p:spPr>
          <a:xfrm>
            <a:off x="2496150" y="29066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Nunito"/>
                <a:ea typeface="Nunito"/>
                <a:cs typeface="Nunito"/>
                <a:sym typeface="Nunito"/>
              </a:rPr>
              <a:t>Please keep this slide for attribution</a:t>
            </a:r>
            <a:endParaRPr sz="1100">
              <a:solidFill>
                <a:schemeClr val="dk1"/>
              </a:solidFill>
              <a:latin typeface="Nunito"/>
              <a:ea typeface="Nunito"/>
              <a:cs typeface="Nunito"/>
              <a:sym typeface="Nunito"/>
            </a:endParaRPr>
          </a:p>
        </p:txBody>
      </p:sp>
      <p:sp>
        <p:nvSpPr>
          <p:cNvPr id="5350" name="Google Shape;5350;p46"/>
          <p:cNvSpPr/>
          <p:nvPr/>
        </p:nvSpPr>
        <p:spPr>
          <a:xfrm>
            <a:off x="3625639" y="3486587"/>
            <a:ext cx="370716" cy="37466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1" name="Google Shape;5351;p46"/>
          <p:cNvGrpSpPr/>
          <p:nvPr/>
        </p:nvGrpSpPr>
        <p:grpSpPr>
          <a:xfrm>
            <a:off x="4386610" y="3486398"/>
            <a:ext cx="370730" cy="374655"/>
            <a:chOff x="812101" y="2571761"/>
            <a:chExt cx="417066" cy="417024"/>
          </a:xfrm>
        </p:grpSpPr>
        <p:sp>
          <p:nvSpPr>
            <p:cNvPr id="5352" name="Google Shape;5352;p4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46"/>
          <p:cNvGrpSpPr/>
          <p:nvPr/>
        </p:nvGrpSpPr>
        <p:grpSpPr>
          <a:xfrm>
            <a:off x="5147668" y="3486398"/>
            <a:ext cx="370693" cy="374655"/>
            <a:chOff x="1323129" y="2571761"/>
            <a:chExt cx="417024" cy="417024"/>
          </a:xfrm>
        </p:grpSpPr>
        <p:sp>
          <p:nvSpPr>
            <p:cNvPr id="5357" name="Google Shape;5357;p4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46"/>
          <p:cNvGrpSpPr/>
          <p:nvPr/>
        </p:nvGrpSpPr>
        <p:grpSpPr>
          <a:xfrm>
            <a:off x="7129026" y="2369255"/>
            <a:ext cx="1262476" cy="2774470"/>
            <a:chOff x="7129026" y="2369255"/>
            <a:chExt cx="1262476" cy="2774470"/>
          </a:xfrm>
        </p:grpSpPr>
        <p:grpSp>
          <p:nvGrpSpPr>
            <p:cNvPr id="5362" name="Google Shape;5362;p46"/>
            <p:cNvGrpSpPr/>
            <p:nvPr/>
          </p:nvGrpSpPr>
          <p:grpSpPr>
            <a:xfrm flipH="1">
              <a:off x="7129026" y="2767251"/>
              <a:ext cx="1262476" cy="2376473"/>
              <a:chOff x="8193600" y="4707000"/>
              <a:chExt cx="714515" cy="1344996"/>
            </a:xfrm>
          </p:grpSpPr>
          <p:sp>
            <p:nvSpPr>
              <p:cNvPr id="5363" name="Google Shape;5363;p46"/>
              <p:cNvSpPr/>
              <p:nvPr/>
            </p:nvSpPr>
            <p:spPr>
              <a:xfrm>
                <a:off x="8244720" y="5399640"/>
                <a:ext cx="362343" cy="332279"/>
              </a:xfrm>
              <a:custGeom>
                <a:rect b="b" l="l" r="r" t="t"/>
                <a:pathLst>
                  <a:path extrusionOk="0" h="334790" w="363251">
                    <a:moveTo>
                      <a:pt x="288143" y="5283"/>
                    </a:moveTo>
                    <a:cubicBezTo>
                      <a:pt x="302800" y="867"/>
                      <a:pt x="318800" y="-2638"/>
                      <a:pt x="333151" y="2688"/>
                    </a:cubicBezTo>
                    <a:cubicBezTo>
                      <a:pt x="352452" y="9846"/>
                      <a:pt x="363251" y="31901"/>
                      <a:pt x="362477" y="52476"/>
                    </a:cubicBezTo>
                    <a:cubicBezTo>
                      <a:pt x="361703" y="73051"/>
                      <a:pt x="351518" y="92135"/>
                      <a:pt x="339398" y="108773"/>
                    </a:cubicBezTo>
                    <a:cubicBezTo>
                      <a:pt x="259033" y="219182"/>
                      <a:pt x="101966" y="241305"/>
                      <a:pt x="0" y="332152"/>
                    </a:cubicBezTo>
                    <a:cubicBezTo>
                      <a:pt x="10060" y="323184"/>
                      <a:pt x="14703" y="279189"/>
                      <a:pt x="19517" y="265340"/>
                    </a:cubicBezTo>
                    <a:cubicBezTo>
                      <a:pt x="25389" y="248429"/>
                      <a:pt x="31409" y="231052"/>
                      <a:pt x="39659" y="215108"/>
                    </a:cubicBezTo>
                    <a:cubicBezTo>
                      <a:pt x="53588" y="188194"/>
                      <a:pt x="73799" y="162828"/>
                      <a:pt x="92543" y="139180"/>
                    </a:cubicBezTo>
                    <a:cubicBezTo>
                      <a:pt x="142353" y="76294"/>
                      <a:pt x="211214" y="28430"/>
                      <a:pt x="288143" y="52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6"/>
              <p:cNvSpPr/>
              <p:nvPr/>
            </p:nvSpPr>
            <p:spPr>
              <a:xfrm>
                <a:off x="8279280" y="5140800"/>
                <a:ext cx="89993" cy="426662"/>
              </a:xfrm>
              <a:custGeom>
                <a:rect b="b" l="l" r="r" t="t"/>
                <a:pathLst>
                  <a:path extrusionOk="0" h="427731" w="115007">
                    <a:moveTo>
                      <a:pt x="77132" y="38737"/>
                    </a:moveTo>
                    <a:cubicBezTo>
                      <a:pt x="73182" y="20665"/>
                      <a:pt x="62815" y="-1253"/>
                      <a:pt x="44357" y="56"/>
                    </a:cubicBezTo>
                    <a:cubicBezTo>
                      <a:pt x="31452" y="978"/>
                      <a:pt x="22701" y="13439"/>
                      <a:pt x="17340" y="25217"/>
                    </a:cubicBezTo>
                    <a:cubicBezTo>
                      <a:pt x="-11520" y="88684"/>
                      <a:pt x="2239" y="162188"/>
                      <a:pt x="11753" y="231253"/>
                    </a:cubicBezTo>
                    <a:cubicBezTo>
                      <a:pt x="20686" y="296074"/>
                      <a:pt x="21563" y="361782"/>
                      <a:pt x="29915" y="426478"/>
                    </a:cubicBezTo>
                    <a:cubicBezTo>
                      <a:pt x="90389" y="317058"/>
                      <a:pt x="103487" y="159252"/>
                      <a:pt x="77132" y="387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6"/>
              <p:cNvSpPr/>
              <p:nvPr/>
            </p:nvSpPr>
            <p:spPr>
              <a:xfrm>
                <a:off x="8254080" y="5450400"/>
                <a:ext cx="313247" cy="231652"/>
              </a:xfrm>
              <a:custGeom>
                <a:rect b="b" l="l" r="r" t="t"/>
                <a:pathLst>
                  <a:path extrusionOk="0" h="232233" w="314032">
                    <a:moveTo>
                      <a:pt x="312283" y="3903"/>
                    </a:moveTo>
                    <a:cubicBezTo>
                      <a:pt x="282318" y="15875"/>
                      <a:pt x="253288" y="30169"/>
                      <a:pt x="225293" y="46192"/>
                    </a:cubicBezTo>
                    <a:cubicBezTo>
                      <a:pt x="197299" y="62226"/>
                      <a:pt x="170487" y="80286"/>
                      <a:pt x="144939" y="99894"/>
                    </a:cubicBezTo>
                    <a:lnTo>
                      <a:pt x="125968" y="114836"/>
                    </a:lnTo>
                    <a:lnTo>
                      <a:pt x="107453" y="130313"/>
                    </a:lnTo>
                    <a:lnTo>
                      <a:pt x="89324" y="146222"/>
                    </a:lnTo>
                    <a:lnTo>
                      <a:pt x="71583" y="162564"/>
                    </a:lnTo>
                    <a:cubicBezTo>
                      <a:pt x="65859" y="168208"/>
                      <a:pt x="60021" y="173728"/>
                      <a:pt x="54228" y="179304"/>
                    </a:cubicBezTo>
                    <a:cubicBezTo>
                      <a:pt x="48584" y="185028"/>
                      <a:pt x="42882" y="190695"/>
                      <a:pt x="37158" y="196351"/>
                    </a:cubicBezTo>
                    <a:lnTo>
                      <a:pt x="28782" y="205046"/>
                    </a:lnTo>
                    <a:lnTo>
                      <a:pt x="20304" y="213660"/>
                    </a:lnTo>
                    <a:cubicBezTo>
                      <a:pt x="14785" y="219532"/>
                      <a:pt x="9266" y="225404"/>
                      <a:pt x="3519" y="231117"/>
                    </a:cubicBezTo>
                    <a:lnTo>
                      <a:pt x="3473" y="231163"/>
                    </a:lnTo>
                    <a:cubicBezTo>
                      <a:pt x="2676" y="231960"/>
                      <a:pt x="1391" y="231948"/>
                      <a:pt x="594" y="231163"/>
                    </a:cubicBezTo>
                    <a:cubicBezTo>
                      <a:pt x="-123" y="230446"/>
                      <a:pt x="-191" y="229331"/>
                      <a:pt x="389" y="228534"/>
                    </a:cubicBezTo>
                    <a:cubicBezTo>
                      <a:pt x="5158" y="221957"/>
                      <a:pt x="10142" y="215538"/>
                      <a:pt x="15127" y="209108"/>
                    </a:cubicBezTo>
                    <a:lnTo>
                      <a:pt x="22979" y="199777"/>
                    </a:lnTo>
                    <a:lnTo>
                      <a:pt x="30934" y="190525"/>
                    </a:lnTo>
                    <a:cubicBezTo>
                      <a:pt x="36453" y="184550"/>
                      <a:pt x="41995" y="178599"/>
                      <a:pt x="47594" y="172704"/>
                    </a:cubicBezTo>
                    <a:cubicBezTo>
                      <a:pt x="53398" y="167014"/>
                      <a:pt x="59156" y="161255"/>
                      <a:pt x="65028" y="155634"/>
                    </a:cubicBezTo>
                    <a:lnTo>
                      <a:pt x="83100" y="139235"/>
                    </a:lnTo>
                    <a:lnTo>
                      <a:pt x="101763" y="123508"/>
                    </a:lnTo>
                    <a:lnTo>
                      <a:pt x="120984" y="108486"/>
                    </a:lnTo>
                    <a:lnTo>
                      <a:pt x="140648" y="94079"/>
                    </a:lnTo>
                    <a:cubicBezTo>
                      <a:pt x="167209" y="75347"/>
                      <a:pt x="194841" y="58220"/>
                      <a:pt x="223211" y="42504"/>
                    </a:cubicBezTo>
                    <a:cubicBezTo>
                      <a:pt x="251581" y="26777"/>
                      <a:pt x="280874" y="12768"/>
                      <a:pt x="310746" y="159"/>
                    </a:cubicBezTo>
                    <a:cubicBezTo>
                      <a:pt x="311782" y="-273"/>
                      <a:pt x="312966" y="205"/>
                      <a:pt x="313409" y="1240"/>
                    </a:cubicBezTo>
                    <a:cubicBezTo>
                      <a:pt x="313841" y="2276"/>
                      <a:pt x="313364" y="3459"/>
                      <a:pt x="312328" y="3903"/>
                    </a:cubicBezTo>
                    <a:cubicBezTo>
                      <a:pt x="312328" y="3903"/>
                      <a:pt x="312305" y="3903"/>
                      <a:pt x="312294" y="39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6"/>
              <p:cNvSpPr/>
              <p:nvPr/>
            </p:nvSpPr>
            <p:spPr>
              <a:xfrm>
                <a:off x="8313120" y="5185080"/>
                <a:ext cx="14747" cy="340116"/>
              </a:xfrm>
              <a:custGeom>
                <a:rect b="b" l="l" r="r" t="t"/>
                <a:pathLst>
                  <a:path extrusionOk="0" h="340116" w="15010">
                    <a:moveTo>
                      <a:pt x="4048" y="1875"/>
                    </a:moveTo>
                    <a:cubicBezTo>
                      <a:pt x="5926" y="29859"/>
                      <a:pt x="7861" y="57831"/>
                      <a:pt x="9397" y="85826"/>
                    </a:cubicBezTo>
                    <a:cubicBezTo>
                      <a:pt x="10945" y="113821"/>
                      <a:pt x="12447" y="141838"/>
                      <a:pt x="13551" y="169890"/>
                    </a:cubicBezTo>
                    <a:lnTo>
                      <a:pt x="14234" y="190932"/>
                    </a:lnTo>
                    <a:lnTo>
                      <a:pt x="14734" y="211973"/>
                    </a:lnTo>
                    <a:lnTo>
                      <a:pt x="14916" y="233027"/>
                    </a:lnTo>
                    <a:lnTo>
                      <a:pt x="14780" y="254080"/>
                    </a:lnTo>
                    <a:cubicBezTo>
                      <a:pt x="14700" y="261101"/>
                      <a:pt x="14461" y="268111"/>
                      <a:pt x="14302" y="275121"/>
                    </a:cubicBezTo>
                    <a:cubicBezTo>
                      <a:pt x="14040" y="282132"/>
                      <a:pt x="13699" y="289142"/>
                      <a:pt x="13334" y="296152"/>
                    </a:cubicBezTo>
                    <a:lnTo>
                      <a:pt x="12628" y="306656"/>
                    </a:lnTo>
                    <a:lnTo>
                      <a:pt x="11798" y="317159"/>
                    </a:lnTo>
                    <a:cubicBezTo>
                      <a:pt x="11127" y="324158"/>
                      <a:pt x="10444" y="331145"/>
                      <a:pt x="9510" y="338121"/>
                    </a:cubicBezTo>
                    <a:cubicBezTo>
                      <a:pt x="9363" y="339237"/>
                      <a:pt x="8339" y="340022"/>
                      <a:pt x="7223" y="339863"/>
                    </a:cubicBezTo>
                    <a:cubicBezTo>
                      <a:pt x="6233" y="339726"/>
                      <a:pt x="5505" y="338906"/>
                      <a:pt x="5459" y="337951"/>
                    </a:cubicBezTo>
                    <a:lnTo>
                      <a:pt x="5459" y="337951"/>
                    </a:lnTo>
                    <a:cubicBezTo>
                      <a:pt x="5107" y="330906"/>
                      <a:pt x="5016" y="323908"/>
                      <a:pt x="4924" y="316898"/>
                    </a:cubicBezTo>
                    <a:lnTo>
                      <a:pt x="4811" y="306394"/>
                    </a:lnTo>
                    <a:lnTo>
                      <a:pt x="4811" y="295901"/>
                    </a:lnTo>
                    <a:cubicBezTo>
                      <a:pt x="4811" y="288903"/>
                      <a:pt x="4845" y="281904"/>
                      <a:pt x="4947" y="274917"/>
                    </a:cubicBezTo>
                    <a:cubicBezTo>
                      <a:pt x="5038" y="267929"/>
                      <a:pt x="5061" y="260930"/>
                      <a:pt x="5243" y="253943"/>
                    </a:cubicBezTo>
                    <a:lnTo>
                      <a:pt x="5869" y="211985"/>
                    </a:lnTo>
                    <a:lnTo>
                      <a:pt x="6165" y="191000"/>
                    </a:lnTo>
                    <a:lnTo>
                      <a:pt x="6324" y="170015"/>
                    </a:lnTo>
                    <a:cubicBezTo>
                      <a:pt x="6529" y="142020"/>
                      <a:pt x="6245" y="114014"/>
                      <a:pt x="5164" y="86042"/>
                    </a:cubicBezTo>
                    <a:cubicBezTo>
                      <a:pt x="4071" y="58070"/>
                      <a:pt x="2501" y="30098"/>
                      <a:pt x="9" y="2205"/>
                    </a:cubicBezTo>
                    <a:cubicBezTo>
                      <a:pt x="-94" y="1090"/>
                      <a:pt x="737" y="100"/>
                      <a:pt x="1852" y="9"/>
                    </a:cubicBezTo>
                    <a:cubicBezTo>
                      <a:pt x="2967" y="-94"/>
                      <a:pt x="3957" y="737"/>
                      <a:pt x="4048" y="1852"/>
                    </a:cubicBezTo>
                    <a:cubicBezTo>
                      <a:pt x="4048" y="1863"/>
                      <a:pt x="4048" y="1886"/>
                      <a:pt x="4048" y="18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6"/>
              <p:cNvSpPr/>
              <p:nvPr/>
            </p:nvSpPr>
            <p:spPr>
              <a:xfrm>
                <a:off x="8193600" y="5275080"/>
                <a:ext cx="299319" cy="776916"/>
              </a:xfrm>
              <a:custGeom>
                <a:rect b="b" l="l" r="r" t="t"/>
                <a:pathLst>
                  <a:path extrusionOk="0" h="776916" w="300069">
                    <a:moveTo>
                      <a:pt x="298590" y="6697"/>
                    </a:moveTo>
                    <a:cubicBezTo>
                      <a:pt x="253320" y="59489"/>
                      <a:pt x="213456" y="116867"/>
                      <a:pt x="178803" y="177125"/>
                    </a:cubicBezTo>
                    <a:lnTo>
                      <a:pt x="166069" y="199873"/>
                    </a:lnTo>
                    <a:lnTo>
                      <a:pt x="153893" y="222918"/>
                    </a:lnTo>
                    <a:lnTo>
                      <a:pt x="142217" y="246213"/>
                    </a:lnTo>
                    <a:lnTo>
                      <a:pt x="131121" y="269781"/>
                    </a:lnTo>
                    <a:cubicBezTo>
                      <a:pt x="116611" y="301338"/>
                      <a:pt x="103661" y="333589"/>
                      <a:pt x="91951" y="366227"/>
                    </a:cubicBezTo>
                    <a:cubicBezTo>
                      <a:pt x="68633" y="431571"/>
                      <a:pt x="50482" y="498588"/>
                      <a:pt x="37053" y="566493"/>
                    </a:cubicBezTo>
                    <a:cubicBezTo>
                      <a:pt x="30430" y="600463"/>
                      <a:pt x="24911" y="634637"/>
                      <a:pt x="20256" y="668970"/>
                    </a:cubicBezTo>
                    <a:lnTo>
                      <a:pt x="16990" y="694758"/>
                    </a:lnTo>
                    <a:lnTo>
                      <a:pt x="14020" y="720602"/>
                    </a:lnTo>
                    <a:lnTo>
                      <a:pt x="11346" y="746514"/>
                    </a:lnTo>
                    <a:lnTo>
                      <a:pt x="10162" y="759499"/>
                    </a:lnTo>
                    <a:cubicBezTo>
                      <a:pt x="9719" y="763823"/>
                      <a:pt x="9320" y="768159"/>
                      <a:pt x="8831" y="772495"/>
                    </a:cubicBezTo>
                    <a:lnTo>
                      <a:pt x="8831" y="772586"/>
                    </a:lnTo>
                    <a:cubicBezTo>
                      <a:pt x="8569" y="774816"/>
                      <a:pt x="6555" y="776421"/>
                      <a:pt x="4324" y="776171"/>
                    </a:cubicBezTo>
                    <a:cubicBezTo>
                      <a:pt x="2310" y="775943"/>
                      <a:pt x="797" y="774270"/>
                      <a:pt x="717" y="772301"/>
                    </a:cubicBezTo>
                    <a:cubicBezTo>
                      <a:pt x="535" y="767920"/>
                      <a:pt x="432" y="763538"/>
                      <a:pt x="284" y="759157"/>
                    </a:cubicBezTo>
                    <a:lnTo>
                      <a:pt x="0" y="746002"/>
                    </a:lnTo>
                    <a:lnTo>
                      <a:pt x="273" y="719680"/>
                    </a:lnTo>
                    <a:lnTo>
                      <a:pt x="1377" y="693369"/>
                    </a:lnTo>
                    <a:lnTo>
                      <a:pt x="3300" y="667093"/>
                    </a:lnTo>
                    <a:cubicBezTo>
                      <a:pt x="6305" y="632088"/>
                      <a:pt x="11437" y="597253"/>
                      <a:pt x="18333" y="562795"/>
                    </a:cubicBezTo>
                    <a:cubicBezTo>
                      <a:pt x="31944" y="493820"/>
                      <a:pt x="52348" y="426245"/>
                      <a:pt x="78409" y="361106"/>
                    </a:cubicBezTo>
                    <a:cubicBezTo>
                      <a:pt x="91381" y="328502"/>
                      <a:pt x="105834" y="296536"/>
                      <a:pt x="121334" y="265115"/>
                    </a:cubicBezTo>
                    <a:lnTo>
                      <a:pt x="133238" y="241695"/>
                    </a:lnTo>
                    <a:lnTo>
                      <a:pt x="145528" y="218491"/>
                    </a:lnTo>
                    <a:lnTo>
                      <a:pt x="158296" y="195549"/>
                    </a:lnTo>
                    <a:lnTo>
                      <a:pt x="171463" y="172834"/>
                    </a:lnTo>
                    <a:cubicBezTo>
                      <a:pt x="207151" y="112600"/>
                      <a:pt x="247778" y="55404"/>
                      <a:pt x="292388" y="1473"/>
                    </a:cubicBezTo>
                    <a:cubicBezTo>
                      <a:pt x="293810" y="-256"/>
                      <a:pt x="296370" y="-495"/>
                      <a:pt x="298101" y="927"/>
                    </a:cubicBezTo>
                    <a:cubicBezTo>
                      <a:pt x="299830" y="2350"/>
                      <a:pt x="300069" y="4910"/>
                      <a:pt x="298646" y="6640"/>
                    </a:cubicBezTo>
                    <a:cubicBezTo>
                      <a:pt x="298646" y="6652"/>
                      <a:pt x="298612" y="6686"/>
                      <a:pt x="298601"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8" name="Google Shape;5368;p46"/>
              <p:cNvGrpSpPr/>
              <p:nvPr/>
            </p:nvGrpSpPr>
            <p:grpSpPr>
              <a:xfrm>
                <a:off x="8403840" y="4707000"/>
                <a:ext cx="504275" cy="608300"/>
                <a:chOff x="8403840" y="4707000"/>
                <a:chExt cx="504275" cy="608300"/>
              </a:xfrm>
            </p:grpSpPr>
            <p:sp>
              <p:nvSpPr>
                <p:cNvPr id="5369" name="Google Shape;5369;p46"/>
                <p:cNvSpPr/>
                <p:nvPr/>
              </p:nvSpPr>
              <p:spPr>
                <a:xfrm>
                  <a:off x="8497080" y="4724280"/>
                  <a:ext cx="411035" cy="500254"/>
                </a:xfrm>
                <a:custGeom>
                  <a:rect b="b" l="l" r="r" t="t"/>
                  <a:pathLst>
                    <a:path extrusionOk="0" h="504034" w="429279">
                      <a:moveTo>
                        <a:pt x="409259" y="343454"/>
                      </a:moveTo>
                      <a:cubicBezTo>
                        <a:pt x="406369" y="323107"/>
                        <a:pt x="402784" y="301428"/>
                        <a:pt x="388798" y="286372"/>
                      </a:cubicBezTo>
                      <a:cubicBezTo>
                        <a:pt x="360871" y="256317"/>
                        <a:pt x="303424" y="264909"/>
                        <a:pt x="282474" y="229631"/>
                      </a:cubicBezTo>
                      <a:cubicBezTo>
                        <a:pt x="275543" y="217978"/>
                        <a:pt x="274473" y="203901"/>
                        <a:pt x="272789" y="190450"/>
                      </a:cubicBezTo>
                      <a:cubicBezTo>
                        <a:pt x="268363" y="154898"/>
                        <a:pt x="256163" y="116627"/>
                        <a:pt x="225528" y="98055"/>
                      </a:cubicBezTo>
                      <a:cubicBezTo>
                        <a:pt x="207149" y="86914"/>
                        <a:pt x="183604" y="83898"/>
                        <a:pt x="168832" y="68285"/>
                      </a:cubicBezTo>
                      <a:cubicBezTo>
                        <a:pt x="152138" y="50623"/>
                        <a:pt x="150886" y="20898"/>
                        <a:pt x="131062" y="6855"/>
                      </a:cubicBezTo>
                      <a:cubicBezTo>
                        <a:pt x="115779" y="-3967"/>
                        <a:pt x="93872" y="-1088"/>
                        <a:pt x="78293" y="9302"/>
                      </a:cubicBezTo>
                      <a:cubicBezTo>
                        <a:pt x="62714" y="19692"/>
                        <a:pt x="52312" y="36148"/>
                        <a:pt x="43584" y="52717"/>
                      </a:cubicBezTo>
                      <a:cubicBezTo>
                        <a:pt x="-2164" y="139569"/>
                        <a:pt x="-13306" y="244801"/>
                        <a:pt x="16875" y="338208"/>
                      </a:cubicBezTo>
                      <a:cubicBezTo>
                        <a:pt x="23919" y="359989"/>
                        <a:pt x="33182" y="381247"/>
                        <a:pt x="46543" y="399854"/>
                      </a:cubicBezTo>
                      <a:cubicBezTo>
                        <a:pt x="56705" y="413999"/>
                        <a:pt x="69098" y="426426"/>
                        <a:pt x="82446" y="437624"/>
                      </a:cubicBezTo>
                      <a:cubicBezTo>
                        <a:pt x="128092" y="475907"/>
                        <a:pt x="186540" y="500067"/>
                        <a:pt x="246114" y="499805"/>
                      </a:cubicBezTo>
                      <a:cubicBezTo>
                        <a:pt x="289928" y="499611"/>
                        <a:pt x="333991" y="485557"/>
                        <a:pt x="369144" y="459246"/>
                      </a:cubicBezTo>
                      <a:cubicBezTo>
                        <a:pt x="408075" y="430113"/>
                        <a:pt x="415973" y="390613"/>
                        <a:pt x="409271" y="34346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6"/>
                <p:cNvSpPr/>
                <p:nvPr/>
              </p:nvSpPr>
              <p:spPr>
                <a:xfrm>
                  <a:off x="8649000" y="5024520"/>
                  <a:ext cx="212140" cy="152906"/>
                </a:xfrm>
                <a:custGeom>
                  <a:rect b="b" l="l" r="r" t="t"/>
                  <a:pathLst>
                    <a:path extrusionOk="0" h="153289" w="213206">
                      <a:moveTo>
                        <a:pt x="211065" y="1723"/>
                      </a:moveTo>
                      <a:cubicBezTo>
                        <a:pt x="213034" y="13512"/>
                        <a:pt x="211804" y="25632"/>
                        <a:pt x="208231" y="36887"/>
                      </a:cubicBezTo>
                      <a:cubicBezTo>
                        <a:pt x="204590" y="48130"/>
                        <a:pt x="198718" y="58646"/>
                        <a:pt x="191127" y="67682"/>
                      </a:cubicBezTo>
                      <a:cubicBezTo>
                        <a:pt x="183593" y="76785"/>
                        <a:pt x="174546" y="84513"/>
                        <a:pt x="164873" y="91192"/>
                      </a:cubicBezTo>
                      <a:cubicBezTo>
                        <a:pt x="155166" y="97850"/>
                        <a:pt x="144719" y="103415"/>
                        <a:pt x="134022" y="108172"/>
                      </a:cubicBezTo>
                      <a:cubicBezTo>
                        <a:pt x="123325" y="112951"/>
                        <a:pt x="112400" y="117025"/>
                        <a:pt x="101566" y="121020"/>
                      </a:cubicBezTo>
                      <a:cubicBezTo>
                        <a:pt x="90709" y="124991"/>
                        <a:pt x="79830" y="128895"/>
                        <a:pt x="68917" y="132696"/>
                      </a:cubicBezTo>
                      <a:cubicBezTo>
                        <a:pt x="58026" y="136554"/>
                        <a:pt x="47033" y="140149"/>
                        <a:pt x="35994" y="143586"/>
                      </a:cubicBezTo>
                      <a:cubicBezTo>
                        <a:pt x="24944" y="146989"/>
                        <a:pt x="13826" y="150209"/>
                        <a:pt x="2503" y="152850"/>
                      </a:cubicBezTo>
                      <a:cubicBezTo>
                        <a:pt x="1410" y="153111"/>
                        <a:pt x="307" y="152429"/>
                        <a:pt x="56" y="151325"/>
                      </a:cubicBezTo>
                      <a:cubicBezTo>
                        <a:pt x="-172" y="150369"/>
                        <a:pt x="318" y="149413"/>
                        <a:pt x="1171" y="149015"/>
                      </a:cubicBezTo>
                      <a:cubicBezTo>
                        <a:pt x="11687" y="144076"/>
                        <a:pt x="22406" y="139706"/>
                        <a:pt x="33194" y="135529"/>
                      </a:cubicBezTo>
                      <a:cubicBezTo>
                        <a:pt x="43994" y="131387"/>
                        <a:pt x="54840" y="127392"/>
                        <a:pt x="65787" y="123671"/>
                      </a:cubicBezTo>
                      <a:cubicBezTo>
                        <a:pt x="76712" y="119893"/>
                        <a:pt x="87659" y="116206"/>
                        <a:pt x="98653" y="112598"/>
                      </a:cubicBezTo>
                      <a:cubicBezTo>
                        <a:pt x="109646" y="109002"/>
                        <a:pt x="120593" y="105543"/>
                        <a:pt x="131256" y="101469"/>
                      </a:cubicBezTo>
                      <a:cubicBezTo>
                        <a:pt x="141908" y="97383"/>
                        <a:pt x="152287" y="92672"/>
                        <a:pt x="161914" y="86641"/>
                      </a:cubicBezTo>
                      <a:cubicBezTo>
                        <a:pt x="166740" y="83648"/>
                        <a:pt x="171371" y="80370"/>
                        <a:pt x="175730" y="76740"/>
                      </a:cubicBezTo>
                      <a:cubicBezTo>
                        <a:pt x="180088" y="73133"/>
                        <a:pt x="184219" y="69218"/>
                        <a:pt x="187895" y="64916"/>
                      </a:cubicBezTo>
                      <a:cubicBezTo>
                        <a:pt x="195269" y="56370"/>
                        <a:pt x="201221" y="46503"/>
                        <a:pt x="204669" y="35715"/>
                      </a:cubicBezTo>
                      <a:cubicBezTo>
                        <a:pt x="208140" y="24995"/>
                        <a:pt x="209255" y="13433"/>
                        <a:pt x="207093" y="2428"/>
                      </a:cubicBezTo>
                      <a:lnTo>
                        <a:pt x="207093" y="2428"/>
                      </a:lnTo>
                      <a:cubicBezTo>
                        <a:pt x="206877" y="1324"/>
                        <a:pt x="207594" y="255"/>
                        <a:pt x="208697" y="39"/>
                      </a:cubicBezTo>
                      <a:cubicBezTo>
                        <a:pt x="209802" y="-178"/>
                        <a:pt x="210860" y="539"/>
                        <a:pt x="211076" y="1643"/>
                      </a:cubicBezTo>
                      <a:cubicBezTo>
                        <a:pt x="211076" y="1654"/>
                        <a:pt x="211076" y="1689"/>
                        <a:pt x="211076" y="170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6"/>
                <p:cNvSpPr/>
                <p:nvPr/>
              </p:nvSpPr>
              <p:spPr>
                <a:xfrm>
                  <a:off x="8581320" y="4838400"/>
                  <a:ext cx="114760" cy="243636"/>
                </a:xfrm>
                <a:custGeom>
                  <a:rect b="b" l="l" r="r" t="t"/>
                  <a:pathLst>
                    <a:path extrusionOk="0" h="243636" w="115337">
                      <a:moveTo>
                        <a:pt x="112401" y="4589"/>
                      </a:moveTo>
                      <a:cubicBezTo>
                        <a:pt x="109794" y="3998"/>
                        <a:pt x="107109" y="3781"/>
                        <a:pt x="104411" y="3986"/>
                      </a:cubicBezTo>
                      <a:cubicBezTo>
                        <a:pt x="101726" y="4259"/>
                        <a:pt x="99063" y="4919"/>
                        <a:pt x="96491" y="5875"/>
                      </a:cubicBezTo>
                      <a:cubicBezTo>
                        <a:pt x="93919" y="6854"/>
                        <a:pt x="91484" y="8208"/>
                        <a:pt x="89140" y="9699"/>
                      </a:cubicBezTo>
                      <a:cubicBezTo>
                        <a:pt x="86818" y="11247"/>
                        <a:pt x="84622" y="12976"/>
                        <a:pt x="82539" y="14854"/>
                      </a:cubicBezTo>
                      <a:cubicBezTo>
                        <a:pt x="80491" y="16777"/>
                        <a:pt x="78522" y="18780"/>
                        <a:pt x="76735" y="20965"/>
                      </a:cubicBezTo>
                      <a:cubicBezTo>
                        <a:pt x="74938" y="23127"/>
                        <a:pt x="73367" y="25495"/>
                        <a:pt x="71751" y="27827"/>
                      </a:cubicBezTo>
                      <a:cubicBezTo>
                        <a:pt x="68679" y="32607"/>
                        <a:pt x="65879" y="37569"/>
                        <a:pt x="63512" y="42758"/>
                      </a:cubicBezTo>
                      <a:cubicBezTo>
                        <a:pt x="58778" y="53137"/>
                        <a:pt x="55443" y="64141"/>
                        <a:pt x="52848" y="75328"/>
                      </a:cubicBezTo>
                      <a:cubicBezTo>
                        <a:pt x="50197" y="86514"/>
                        <a:pt x="48297" y="97894"/>
                        <a:pt x="46146" y="109320"/>
                      </a:cubicBezTo>
                      <a:cubicBezTo>
                        <a:pt x="41924" y="132217"/>
                        <a:pt x="36564" y="154943"/>
                        <a:pt x="29736" y="177236"/>
                      </a:cubicBezTo>
                      <a:cubicBezTo>
                        <a:pt x="26390" y="188400"/>
                        <a:pt x="22544" y="199416"/>
                        <a:pt x="18299" y="210272"/>
                      </a:cubicBezTo>
                      <a:cubicBezTo>
                        <a:pt x="14020" y="221117"/>
                        <a:pt x="9320" y="231792"/>
                        <a:pt x="3835" y="242114"/>
                      </a:cubicBezTo>
                      <a:cubicBezTo>
                        <a:pt x="3311" y="243104"/>
                        <a:pt x="2071" y="243491"/>
                        <a:pt x="1081" y="242956"/>
                      </a:cubicBezTo>
                      <a:cubicBezTo>
                        <a:pt x="216" y="242501"/>
                        <a:pt x="-182" y="241499"/>
                        <a:pt x="80" y="240589"/>
                      </a:cubicBezTo>
                      <a:cubicBezTo>
                        <a:pt x="3288" y="229413"/>
                        <a:pt x="6793" y="218420"/>
                        <a:pt x="10265" y="207427"/>
                      </a:cubicBezTo>
                      <a:lnTo>
                        <a:pt x="20620" y="174448"/>
                      </a:lnTo>
                      <a:cubicBezTo>
                        <a:pt x="27357" y="152416"/>
                        <a:pt x="33616" y="130236"/>
                        <a:pt x="39079" y="107807"/>
                      </a:cubicBezTo>
                      <a:cubicBezTo>
                        <a:pt x="41799" y="96574"/>
                        <a:pt x="44450" y="85228"/>
                        <a:pt x="47614" y="73973"/>
                      </a:cubicBezTo>
                      <a:cubicBezTo>
                        <a:pt x="49173" y="68340"/>
                        <a:pt x="50982" y="62764"/>
                        <a:pt x="52917" y="57222"/>
                      </a:cubicBezTo>
                      <a:cubicBezTo>
                        <a:pt x="54852" y="51680"/>
                        <a:pt x="57185" y="46274"/>
                        <a:pt x="59688" y="40949"/>
                      </a:cubicBezTo>
                      <a:cubicBezTo>
                        <a:pt x="62214" y="35634"/>
                        <a:pt x="65219" y="30524"/>
                        <a:pt x="68496" y="25631"/>
                      </a:cubicBezTo>
                      <a:cubicBezTo>
                        <a:pt x="71820" y="20772"/>
                        <a:pt x="75620" y="16106"/>
                        <a:pt x="80024" y="12077"/>
                      </a:cubicBezTo>
                      <a:cubicBezTo>
                        <a:pt x="82243" y="10075"/>
                        <a:pt x="84610" y="8220"/>
                        <a:pt x="87114" y="6558"/>
                      </a:cubicBezTo>
                      <a:cubicBezTo>
                        <a:pt x="89652" y="4942"/>
                        <a:pt x="92326" y="3508"/>
                        <a:pt x="95148" y="2370"/>
                      </a:cubicBezTo>
                      <a:cubicBezTo>
                        <a:pt x="97994" y="1278"/>
                        <a:pt x="100975" y="481"/>
                        <a:pt x="104059" y="128"/>
                      </a:cubicBezTo>
                      <a:cubicBezTo>
                        <a:pt x="107143" y="-145"/>
                        <a:pt x="110283" y="15"/>
                        <a:pt x="113345" y="640"/>
                      </a:cubicBezTo>
                      <a:cubicBezTo>
                        <a:pt x="114449" y="857"/>
                        <a:pt x="115155" y="1926"/>
                        <a:pt x="114939" y="3030"/>
                      </a:cubicBezTo>
                      <a:cubicBezTo>
                        <a:pt x="114722" y="4134"/>
                        <a:pt x="113652" y="4840"/>
                        <a:pt x="112548" y="4623"/>
                      </a:cubicBezTo>
                      <a:cubicBezTo>
                        <a:pt x="112537" y="4623"/>
                        <a:pt x="112526" y="4623"/>
                        <a:pt x="112503" y="4623"/>
                      </a:cubicBezTo>
                      <a:lnTo>
                        <a:pt x="112423" y="460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6"/>
                <p:cNvSpPr/>
                <p:nvPr/>
              </p:nvSpPr>
              <p:spPr>
                <a:xfrm>
                  <a:off x="8628120" y="4968360"/>
                  <a:ext cx="137933" cy="115440"/>
                </a:xfrm>
                <a:custGeom>
                  <a:rect b="b" l="l" r="r" t="t"/>
                  <a:pathLst>
                    <a:path extrusionOk="0" h="116020" w="138279">
                      <a:moveTo>
                        <a:pt x="137564" y="3001"/>
                      </a:moveTo>
                      <a:cubicBezTo>
                        <a:pt x="134036" y="9636"/>
                        <a:pt x="129803" y="15860"/>
                        <a:pt x="125034" y="21607"/>
                      </a:cubicBezTo>
                      <a:cubicBezTo>
                        <a:pt x="120232" y="27332"/>
                        <a:pt x="114975" y="32646"/>
                        <a:pt x="109399" y="37574"/>
                      </a:cubicBezTo>
                      <a:cubicBezTo>
                        <a:pt x="98235" y="47429"/>
                        <a:pt x="86058" y="56009"/>
                        <a:pt x="73756" y="64192"/>
                      </a:cubicBezTo>
                      <a:cubicBezTo>
                        <a:pt x="61466" y="72363"/>
                        <a:pt x="49028" y="80056"/>
                        <a:pt x="37181" y="88249"/>
                      </a:cubicBezTo>
                      <a:cubicBezTo>
                        <a:pt x="31286" y="92391"/>
                        <a:pt x="25505" y="96613"/>
                        <a:pt x="19883" y="101017"/>
                      </a:cubicBezTo>
                      <a:cubicBezTo>
                        <a:pt x="14250" y="105433"/>
                        <a:pt x="8856" y="110088"/>
                        <a:pt x="3428" y="114969"/>
                      </a:cubicBezTo>
                      <a:lnTo>
                        <a:pt x="3428" y="114969"/>
                      </a:lnTo>
                      <a:cubicBezTo>
                        <a:pt x="2586" y="115732"/>
                        <a:pt x="1288" y="115664"/>
                        <a:pt x="526" y="114822"/>
                      </a:cubicBezTo>
                      <a:cubicBezTo>
                        <a:pt x="-77" y="114150"/>
                        <a:pt x="-157" y="113194"/>
                        <a:pt x="264" y="112443"/>
                      </a:cubicBezTo>
                      <a:cubicBezTo>
                        <a:pt x="3962" y="105820"/>
                        <a:pt x="8868" y="99914"/>
                        <a:pt x="14250" y="94611"/>
                      </a:cubicBezTo>
                      <a:cubicBezTo>
                        <a:pt x="19644" y="89296"/>
                        <a:pt x="25585" y="84619"/>
                        <a:pt x="31764" y="80397"/>
                      </a:cubicBezTo>
                      <a:cubicBezTo>
                        <a:pt x="44077" y="71862"/>
                        <a:pt x="57176" y="64954"/>
                        <a:pt x="70035" y="57978"/>
                      </a:cubicBezTo>
                      <a:cubicBezTo>
                        <a:pt x="82872" y="51014"/>
                        <a:pt x="95458" y="43571"/>
                        <a:pt x="106668" y="34342"/>
                      </a:cubicBezTo>
                      <a:cubicBezTo>
                        <a:pt x="112255" y="29733"/>
                        <a:pt x="117535" y="24737"/>
                        <a:pt x="122167" y="19184"/>
                      </a:cubicBezTo>
                      <a:cubicBezTo>
                        <a:pt x="126822" y="13664"/>
                        <a:pt x="130872" y="7644"/>
                        <a:pt x="133968" y="1157"/>
                      </a:cubicBezTo>
                      <a:cubicBezTo>
                        <a:pt x="134446" y="145"/>
                        <a:pt x="135664" y="-288"/>
                        <a:pt x="136676" y="202"/>
                      </a:cubicBezTo>
                      <a:cubicBezTo>
                        <a:pt x="137689" y="680"/>
                        <a:pt x="138122" y="1897"/>
                        <a:pt x="137633" y="2910"/>
                      </a:cubicBezTo>
                      <a:cubicBezTo>
                        <a:pt x="137633" y="2933"/>
                        <a:pt x="137598" y="2967"/>
                        <a:pt x="137587" y="29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6"/>
                <p:cNvSpPr/>
                <p:nvPr/>
              </p:nvSpPr>
              <p:spPr>
                <a:xfrm>
                  <a:off x="8403840" y="4707000"/>
                  <a:ext cx="449947" cy="583366"/>
                </a:xfrm>
                <a:custGeom>
                  <a:rect b="b" l="l" r="r" t="t"/>
                  <a:pathLst>
                    <a:path extrusionOk="0" h="590750" w="461484">
                      <a:moveTo>
                        <a:pt x="713" y="276432"/>
                      </a:moveTo>
                      <a:cubicBezTo>
                        <a:pt x="-4169" y="194200"/>
                        <a:pt x="15792" y="108418"/>
                        <a:pt x="67559" y="44336"/>
                      </a:cubicBezTo>
                      <a:cubicBezTo>
                        <a:pt x="79395" y="29690"/>
                        <a:pt x="93096" y="16046"/>
                        <a:pt x="109984" y="7716"/>
                      </a:cubicBezTo>
                      <a:cubicBezTo>
                        <a:pt x="126872" y="-615"/>
                        <a:pt x="147402" y="-3050"/>
                        <a:pt x="164574" y="4666"/>
                      </a:cubicBezTo>
                      <a:cubicBezTo>
                        <a:pt x="190498" y="16319"/>
                        <a:pt x="202105" y="46999"/>
                        <a:pt x="204916" y="75279"/>
                      </a:cubicBezTo>
                      <a:cubicBezTo>
                        <a:pt x="207727" y="103558"/>
                        <a:pt x="204495" y="132725"/>
                        <a:pt x="212473" y="160003"/>
                      </a:cubicBezTo>
                      <a:cubicBezTo>
                        <a:pt x="215375" y="169927"/>
                        <a:pt x="219950" y="179713"/>
                        <a:pt x="227745" y="186496"/>
                      </a:cubicBezTo>
                      <a:cubicBezTo>
                        <a:pt x="242539" y="199378"/>
                        <a:pt x="264730" y="198468"/>
                        <a:pt x="282449" y="206900"/>
                      </a:cubicBezTo>
                      <a:cubicBezTo>
                        <a:pt x="297470" y="214047"/>
                        <a:pt x="308896" y="228340"/>
                        <a:pt x="312572" y="244568"/>
                      </a:cubicBezTo>
                      <a:cubicBezTo>
                        <a:pt x="318968" y="272814"/>
                        <a:pt x="302762" y="301366"/>
                        <a:pt x="303217" y="330317"/>
                      </a:cubicBezTo>
                      <a:cubicBezTo>
                        <a:pt x="303695" y="360554"/>
                        <a:pt x="324373" y="389459"/>
                        <a:pt x="352835" y="399690"/>
                      </a:cubicBezTo>
                      <a:cubicBezTo>
                        <a:pt x="366980" y="404765"/>
                        <a:pt x="382343" y="405505"/>
                        <a:pt x="396637" y="410125"/>
                      </a:cubicBezTo>
                      <a:cubicBezTo>
                        <a:pt x="431858" y="421517"/>
                        <a:pt x="457315" y="461290"/>
                        <a:pt x="447277" y="496932"/>
                      </a:cubicBezTo>
                      <a:cubicBezTo>
                        <a:pt x="442168" y="515061"/>
                        <a:pt x="429240" y="530094"/>
                        <a:pt x="414503" y="541838"/>
                      </a:cubicBezTo>
                      <a:cubicBezTo>
                        <a:pt x="358957" y="586095"/>
                        <a:pt x="281197" y="587700"/>
                        <a:pt x="210538" y="580564"/>
                      </a:cubicBezTo>
                      <a:cubicBezTo>
                        <a:pt x="144773" y="573930"/>
                        <a:pt x="83298" y="550259"/>
                        <a:pt x="56157" y="485962"/>
                      </a:cubicBezTo>
                      <a:cubicBezTo>
                        <a:pt x="27946" y="419115"/>
                        <a:pt x="5049" y="349333"/>
                        <a:pt x="713" y="27643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6"/>
                <p:cNvSpPr/>
                <p:nvPr/>
              </p:nvSpPr>
              <p:spPr>
                <a:xfrm>
                  <a:off x="8448480" y="4739760"/>
                  <a:ext cx="109868" cy="457490"/>
                </a:xfrm>
                <a:custGeom>
                  <a:rect b="b" l="l" r="r" t="t"/>
                  <a:pathLst>
                    <a:path extrusionOk="0" h="457490" w="110420">
                      <a:moveTo>
                        <a:pt x="108435" y="3910"/>
                      </a:moveTo>
                      <a:lnTo>
                        <a:pt x="105043" y="5344"/>
                      </a:lnTo>
                      <a:lnTo>
                        <a:pt x="103348" y="6061"/>
                      </a:lnTo>
                      <a:cubicBezTo>
                        <a:pt x="102790" y="6323"/>
                        <a:pt x="102255" y="6619"/>
                        <a:pt x="101709" y="6903"/>
                      </a:cubicBezTo>
                      <a:lnTo>
                        <a:pt x="98432" y="8599"/>
                      </a:lnTo>
                      <a:cubicBezTo>
                        <a:pt x="97374" y="9224"/>
                        <a:pt x="96326" y="9885"/>
                        <a:pt x="95280" y="10522"/>
                      </a:cubicBezTo>
                      <a:lnTo>
                        <a:pt x="93709" y="11489"/>
                      </a:lnTo>
                      <a:cubicBezTo>
                        <a:pt x="93185" y="11819"/>
                        <a:pt x="92707" y="12206"/>
                        <a:pt x="92196" y="12559"/>
                      </a:cubicBezTo>
                      <a:lnTo>
                        <a:pt x="89191" y="14721"/>
                      </a:lnTo>
                      <a:cubicBezTo>
                        <a:pt x="88212" y="15472"/>
                        <a:pt x="87279" y="16280"/>
                        <a:pt x="86312" y="17066"/>
                      </a:cubicBezTo>
                      <a:cubicBezTo>
                        <a:pt x="85356" y="17851"/>
                        <a:pt x="84388" y="18625"/>
                        <a:pt x="83501" y="19501"/>
                      </a:cubicBezTo>
                      <a:cubicBezTo>
                        <a:pt x="76184" y="26192"/>
                        <a:pt x="69890" y="34010"/>
                        <a:pt x="64439" y="42375"/>
                      </a:cubicBezTo>
                      <a:cubicBezTo>
                        <a:pt x="61663" y="46528"/>
                        <a:pt x="59170" y="50875"/>
                        <a:pt x="56735" y="55245"/>
                      </a:cubicBezTo>
                      <a:cubicBezTo>
                        <a:pt x="54403" y="59684"/>
                        <a:pt x="52126" y="64145"/>
                        <a:pt x="50044" y="68720"/>
                      </a:cubicBezTo>
                      <a:cubicBezTo>
                        <a:pt x="47938" y="73272"/>
                        <a:pt x="46004" y="77926"/>
                        <a:pt x="44001" y="82535"/>
                      </a:cubicBezTo>
                      <a:lnTo>
                        <a:pt x="41201" y="89545"/>
                      </a:lnTo>
                      <a:cubicBezTo>
                        <a:pt x="40257" y="91878"/>
                        <a:pt x="39335" y="94211"/>
                        <a:pt x="38493" y="96589"/>
                      </a:cubicBezTo>
                      <a:cubicBezTo>
                        <a:pt x="24507" y="134337"/>
                        <a:pt x="16200" y="174008"/>
                        <a:pt x="12319" y="213986"/>
                      </a:cubicBezTo>
                      <a:cubicBezTo>
                        <a:pt x="10384" y="233980"/>
                        <a:pt x="9269" y="254055"/>
                        <a:pt x="9189" y="274152"/>
                      </a:cubicBezTo>
                      <a:cubicBezTo>
                        <a:pt x="9121" y="284201"/>
                        <a:pt x="9132" y="294249"/>
                        <a:pt x="9428" y="304298"/>
                      </a:cubicBezTo>
                      <a:cubicBezTo>
                        <a:pt x="9519" y="309317"/>
                        <a:pt x="9747" y="314346"/>
                        <a:pt x="9895" y="319365"/>
                      </a:cubicBezTo>
                      <a:cubicBezTo>
                        <a:pt x="10122" y="324383"/>
                        <a:pt x="10339" y="329414"/>
                        <a:pt x="10623" y="334432"/>
                      </a:cubicBezTo>
                      <a:cubicBezTo>
                        <a:pt x="11249" y="344469"/>
                        <a:pt x="11795" y="354507"/>
                        <a:pt x="12660" y="364544"/>
                      </a:cubicBezTo>
                      <a:lnTo>
                        <a:pt x="13867" y="379588"/>
                      </a:lnTo>
                      <a:lnTo>
                        <a:pt x="15220" y="394633"/>
                      </a:lnTo>
                      <a:lnTo>
                        <a:pt x="21150" y="454890"/>
                      </a:lnTo>
                      <a:cubicBezTo>
                        <a:pt x="21263" y="456005"/>
                        <a:pt x="20444" y="457007"/>
                        <a:pt x="19329" y="457109"/>
                      </a:cubicBezTo>
                      <a:cubicBezTo>
                        <a:pt x="18293" y="457212"/>
                        <a:pt x="17360" y="456517"/>
                        <a:pt x="17144" y="455516"/>
                      </a:cubicBezTo>
                      <a:cubicBezTo>
                        <a:pt x="8609" y="415879"/>
                        <a:pt x="3294" y="375537"/>
                        <a:pt x="1098" y="334956"/>
                      </a:cubicBezTo>
                      <a:cubicBezTo>
                        <a:pt x="-17" y="314665"/>
                        <a:pt x="-290" y="294317"/>
                        <a:pt x="313" y="273981"/>
                      </a:cubicBezTo>
                      <a:cubicBezTo>
                        <a:pt x="950" y="253656"/>
                        <a:pt x="2544" y="233343"/>
                        <a:pt x="5127" y="213166"/>
                      </a:cubicBezTo>
                      <a:cubicBezTo>
                        <a:pt x="10418" y="172847"/>
                        <a:pt x="19784" y="132971"/>
                        <a:pt x="34522" y="95087"/>
                      </a:cubicBezTo>
                      <a:cubicBezTo>
                        <a:pt x="35397" y="92697"/>
                        <a:pt x="36354" y="90353"/>
                        <a:pt x="37333" y="88008"/>
                      </a:cubicBezTo>
                      <a:lnTo>
                        <a:pt x="40223" y="80964"/>
                      </a:lnTo>
                      <a:cubicBezTo>
                        <a:pt x="42294" y="76321"/>
                        <a:pt x="44297" y="71667"/>
                        <a:pt x="46482" y="67069"/>
                      </a:cubicBezTo>
                      <a:cubicBezTo>
                        <a:pt x="50840" y="57874"/>
                        <a:pt x="55677" y="48873"/>
                        <a:pt x="61310" y="40338"/>
                      </a:cubicBezTo>
                      <a:cubicBezTo>
                        <a:pt x="64086" y="36047"/>
                        <a:pt x="67159" y="31939"/>
                        <a:pt x="70391" y="27956"/>
                      </a:cubicBezTo>
                      <a:cubicBezTo>
                        <a:pt x="72076" y="26021"/>
                        <a:pt x="73680" y="24019"/>
                        <a:pt x="75501" y="22186"/>
                      </a:cubicBezTo>
                      <a:cubicBezTo>
                        <a:pt x="76388" y="21265"/>
                        <a:pt x="77254" y="20309"/>
                        <a:pt x="78175" y="19410"/>
                      </a:cubicBezTo>
                      <a:lnTo>
                        <a:pt x="80975" y="16747"/>
                      </a:lnTo>
                      <a:cubicBezTo>
                        <a:pt x="81885" y="15836"/>
                        <a:pt x="82875" y="15017"/>
                        <a:pt x="83877" y="14186"/>
                      </a:cubicBezTo>
                      <a:cubicBezTo>
                        <a:pt x="84867" y="13367"/>
                        <a:pt x="85846" y="12513"/>
                        <a:pt x="86858" y="11717"/>
                      </a:cubicBezTo>
                      <a:lnTo>
                        <a:pt x="89987" y="9429"/>
                      </a:lnTo>
                      <a:cubicBezTo>
                        <a:pt x="90511" y="9054"/>
                        <a:pt x="91023" y="8655"/>
                        <a:pt x="91558" y="8303"/>
                      </a:cubicBezTo>
                      <a:lnTo>
                        <a:pt x="93197" y="7267"/>
                      </a:lnTo>
                      <a:cubicBezTo>
                        <a:pt x="94301" y="6584"/>
                        <a:pt x="95382" y="5879"/>
                        <a:pt x="96497" y="5207"/>
                      </a:cubicBezTo>
                      <a:lnTo>
                        <a:pt x="99934" y="3386"/>
                      </a:lnTo>
                      <a:cubicBezTo>
                        <a:pt x="100515" y="3091"/>
                        <a:pt x="101072" y="2772"/>
                        <a:pt x="101663" y="2488"/>
                      </a:cubicBezTo>
                      <a:lnTo>
                        <a:pt x="103451" y="1714"/>
                      </a:lnTo>
                      <a:lnTo>
                        <a:pt x="107024" y="166"/>
                      </a:lnTo>
                      <a:cubicBezTo>
                        <a:pt x="108048" y="-278"/>
                        <a:pt x="109243" y="200"/>
                        <a:pt x="109687" y="1225"/>
                      </a:cubicBezTo>
                      <a:cubicBezTo>
                        <a:pt x="110130" y="2249"/>
                        <a:pt x="109653" y="3443"/>
                        <a:pt x="108628" y="3887"/>
                      </a:cubicBezTo>
                      <a:lnTo>
                        <a:pt x="108617" y="3887"/>
                      </a:lnTo>
                      <a:cubicBezTo>
                        <a:pt x="108617" y="3887"/>
                        <a:pt x="108469" y="3956"/>
                        <a:pt x="108469" y="39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6"/>
                <p:cNvSpPr/>
                <p:nvPr/>
              </p:nvSpPr>
              <p:spPr>
                <a:xfrm>
                  <a:off x="8490960" y="4852440"/>
                  <a:ext cx="94572" cy="387104"/>
                </a:xfrm>
                <a:custGeom>
                  <a:rect b="b" l="l" r="r" t="t"/>
                  <a:pathLst>
                    <a:path extrusionOk="0" h="387104" w="95047">
                      <a:moveTo>
                        <a:pt x="94228" y="3130"/>
                      </a:moveTo>
                      <a:cubicBezTo>
                        <a:pt x="76316" y="30773"/>
                        <a:pt x="63809" y="61874"/>
                        <a:pt x="57027" y="94057"/>
                      </a:cubicBezTo>
                      <a:cubicBezTo>
                        <a:pt x="55343" y="102114"/>
                        <a:pt x="53965" y="110228"/>
                        <a:pt x="53078" y="118399"/>
                      </a:cubicBezTo>
                      <a:cubicBezTo>
                        <a:pt x="52805" y="120436"/>
                        <a:pt x="52623" y="122484"/>
                        <a:pt x="52441" y="124533"/>
                      </a:cubicBezTo>
                      <a:cubicBezTo>
                        <a:pt x="52270" y="126581"/>
                        <a:pt x="52031" y="128618"/>
                        <a:pt x="51917" y="130678"/>
                      </a:cubicBezTo>
                      <a:cubicBezTo>
                        <a:pt x="51644" y="134775"/>
                        <a:pt x="51462" y="138883"/>
                        <a:pt x="51337" y="143003"/>
                      </a:cubicBezTo>
                      <a:cubicBezTo>
                        <a:pt x="50825" y="159469"/>
                        <a:pt x="51507" y="175993"/>
                        <a:pt x="51712" y="192631"/>
                      </a:cubicBezTo>
                      <a:cubicBezTo>
                        <a:pt x="51940" y="209246"/>
                        <a:pt x="51667" y="226088"/>
                        <a:pt x="49607" y="242817"/>
                      </a:cubicBezTo>
                      <a:cubicBezTo>
                        <a:pt x="47559" y="259512"/>
                        <a:pt x="44179" y="276024"/>
                        <a:pt x="39706" y="292161"/>
                      </a:cubicBezTo>
                      <a:cubicBezTo>
                        <a:pt x="35280" y="308320"/>
                        <a:pt x="29874" y="324150"/>
                        <a:pt x="23820" y="339661"/>
                      </a:cubicBezTo>
                      <a:cubicBezTo>
                        <a:pt x="17732" y="355172"/>
                        <a:pt x="11085" y="370410"/>
                        <a:pt x="3871" y="385386"/>
                      </a:cubicBezTo>
                      <a:cubicBezTo>
                        <a:pt x="3381" y="386399"/>
                        <a:pt x="2163" y="386820"/>
                        <a:pt x="1151" y="386331"/>
                      </a:cubicBezTo>
                      <a:cubicBezTo>
                        <a:pt x="229" y="385887"/>
                        <a:pt x="-204" y="384840"/>
                        <a:pt x="92" y="383896"/>
                      </a:cubicBezTo>
                      <a:cubicBezTo>
                        <a:pt x="5054" y="368032"/>
                        <a:pt x="10539" y="352395"/>
                        <a:pt x="15797" y="336748"/>
                      </a:cubicBezTo>
                      <a:lnTo>
                        <a:pt x="19711" y="325015"/>
                      </a:lnTo>
                      <a:lnTo>
                        <a:pt x="23479" y="313248"/>
                      </a:lnTo>
                      <a:cubicBezTo>
                        <a:pt x="26028" y="305419"/>
                        <a:pt x="28269" y="297521"/>
                        <a:pt x="30512" y="289623"/>
                      </a:cubicBezTo>
                      <a:cubicBezTo>
                        <a:pt x="31627" y="285674"/>
                        <a:pt x="32606" y="281691"/>
                        <a:pt x="33652" y="277731"/>
                      </a:cubicBezTo>
                      <a:cubicBezTo>
                        <a:pt x="34563" y="273737"/>
                        <a:pt x="35576" y="269765"/>
                        <a:pt x="36406" y="265759"/>
                      </a:cubicBezTo>
                      <a:cubicBezTo>
                        <a:pt x="37260" y="261753"/>
                        <a:pt x="38136" y="257759"/>
                        <a:pt x="38808" y="253730"/>
                      </a:cubicBezTo>
                      <a:cubicBezTo>
                        <a:pt x="39160" y="251716"/>
                        <a:pt x="39570" y="249713"/>
                        <a:pt x="39877" y="247688"/>
                      </a:cubicBezTo>
                      <a:lnTo>
                        <a:pt x="40810" y="241633"/>
                      </a:lnTo>
                      <a:cubicBezTo>
                        <a:pt x="43348" y="225497"/>
                        <a:pt x="44077" y="209109"/>
                        <a:pt x="44475" y="192585"/>
                      </a:cubicBezTo>
                      <a:cubicBezTo>
                        <a:pt x="44862" y="176062"/>
                        <a:pt x="44930" y="159424"/>
                        <a:pt x="45920" y="142752"/>
                      </a:cubicBezTo>
                      <a:cubicBezTo>
                        <a:pt x="46899" y="126080"/>
                        <a:pt x="49175" y="109431"/>
                        <a:pt x="52873" y="93146"/>
                      </a:cubicBezTo>
                      <a:cubicBezTo>
                        <a:pt x="60213" y="60543"/>
                        <a:pt x="73187" y="29316"/>
                        <a:pt x="90803" y="957"/>
                      </a:cubicBezTo>
                      <a:cubicBezTo>
                        <a:pt x="91394" y="1"/>
                        <a:pt x="92647" y="-284"/>
                        <a:pt x="93603" y="308"/>
                      </a:cubicBezTo>
                      <a:cubicBezTo>
                        <a:pt x="94558" y="900"/>
                        <a:pt x="94843" y="2152"/>
                        <a:pt x="94251" y="3108"/>
                      </a:cubicBezTo>
                      <a:cubicBezTo>
                        <a:pt x="94251" y="3108"/>
                        <a:pt x="94240" y="3130"/>
                        <a:pt x="94228" y="314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6"/>
                <p:cNvSpPr/>
                <p:nvPr/>
              </p:nvSpPr>
              <p:spPr>
                <a:xfrm>
                  <a:off x="8505000" y="5076720"/>
                  <a:ext cx="314009" cy="187047"/>
                </a:xfrm>
                <a:custGeom>
                  <a:rect b="b" l="l" r="r" t="t"/>
                  <a:pathLst>
                    <a:path extrusionOk="0" h="187987" w="314796">
                      <a:moveTo>
                        <a:pt x="194439" y="2935"/>
                      </a:moveTo>
                      <a:cubicBezTo>
                        <a:pt x="191685" y="8147"/>
                        <a:pt x="187771" y="12630"/>
                        <a:pt x="183309" y="16295"/>
                      </a:cubicBezTo>
                      <a:cubicBezTo>
                        <a:pt x="178814" y="19925"/>
                        <a:pt x="173887" y="22827"/>
                        <a:pt x="168857" y="25387"/>
                      </a:cubicBezTo>
                      <a:cubicBezTo>
                        <a:pt x="163815" y="27925"/>
                        <a:pt x="158672" y="30144"/>
                        <a:pt x="153596" y="32397"/>
                      </a:cubicBezTo>
                      <a:lnTo>
                        <a:pt x="149795" y="34093"/>
                      </a:lnTo>
                      <a:lnTo>
                        <a:pt x="146074" y="35869"/>
                      </a:lnTo>
                      <a:cubicBezTo>
                        <a:pt x="143570" y="37006"/>
                        <a:pt x="141169" y="38349"/>
                        <a:pt x="138723" y="39612"/>
                      </a:cubicBezTo>
                      <a:cubicBezTo>
                        <a:pt x="129049" y="44859"/>
                        <a:pt x="119911" y="51083"/>
                        <a:pt x="111319" y="57991"/>
                      </a:cubicBezTo>
                      <a:cubicBezTo>
                        <a:pt x="102773" y="64956"/>
                        <a:pt x="94761" y="72580"/>
                        <a:pt x="87194" y="80626"/>
                      </a:cubicBezTo>
                      <a:cubicBezTo>
                        <a:pt x="79648" y="88706"/>
                        <a:pt x="72491" y="97150"/>
                        <a:pt x="65639" y="105867"/>
                      </a:cubicBezTo>
                      <a:cubicBezTo>
                        <a:pt x="58812" y="114596"/>
                        <a:pt x="52211" y="123529"/>
                        <a:pt x="45679" y="132519"/>
                      </a:cubicBezTo>
                      <a:cubicBezTo>
                        <a:pt x="32626" y="150511"/>
                        <a:pt x="19698" y="168696"/>
                        <a:pt x="5610" y="186119"/>
                      </a:cubicBezTo>
                      <a:lnTo>
                        <a:pt x="1161" y="181670"/>
                      </a:lnTo>
                      <a:cubicBezTo>
                        <a:pt x="6782" y="176981"/>
                        <a:pt x="12848" y="172839"/>
                        <a:pt x="19243" y="169265"/>
                      </a:cubicBezTo>
                      <a:cubicBezTo>
                        <a:pt x="25684" y="165795"/>
                        <a:pt x="32410" y="162927"/>
                        <a:pt x="39295" y="160537"/>
                      </a:cubicBezTo>
                      <a:cubicBezTo>
                        <a:pt x="46203" y="158204"/>
                        <a:pt x="53258" y="156463"/>
                        <a:pt x="60371" y="155052"/>
                      </a:cubicBezTo>
                      <a:cubicBezTo>
                        <a:pt x="67495" y="153709"/>
                        <a:pt x="74675" y="152799"/>
                        <a:pt x="81868" y="152138"/>
                      </a:cubicBezTo>
                      <a:cubicBezTo>
                        <a:pt x="89060" y="151558"/>
                        <a:pt x="96264" y="151274"/>
                        <a:pt x="103456" y="151194"/>
                      </a:cubicBezTo>
                      <a:cubicBezTo>
                        <a:pt x="110660" y="151171"/>
                        <a:pt x="117806" y="151365"/>
                        <a:pt x="124942" y="151706"/>
                      </a:cubicBezTo>
                      <a:cubicBezTo>
                        <a:pt x="139201" y="152400"/>
                        <a:pt x="153346" y="153424"/>
                        <a:pt x="167412" y="154141"/>
                      </a:cubicBezTo>
                      <a:cubicBezTo>
                        <a:pt x="174445" y="154460"/>
                        <a:pt x="181454" y="154676"/>
                        <a:pt x="188454" y="154699"/>
                      </a:cubicBezTo>
                      <a:cubicBezTo>
                        <a:pt x="195440" y="154653"/>
                        <a:pt x="202405" y="154471"/>
                        <a:pt x="209324" y="153971"/>
                      </a:cubicBezTo>
                      <a:cubicBezTo>
                        <a:pt x="216232" y="153413"/>
                        <a:pt x="223129" y="152537"/>
                        <a:pt x="229854" y="151296"/>
                      </a:cubicBezTo>
                      <a:cubicBezTo>
                        <a:pt x="236591" y="149942"/>
                        <a:pt x="243249" y="148212"/>
                        <a:pt x="249746" y="145959"/>
                      </a:cubicBezTo>
                      <a:cubicBezTo>
                        <a:pt x="256187" y="143603"/>
                        <a:pt x="262560" y="141009"/>
                        <a:pt x="268592" y="137743"/>
                      </a:cubicBezTo>
                      <a:cubicBezTo>
                        <a:pt x="274566" y="134408"/>
                        <a:pt x="280393" y="130767"/>
                        <a:pt x="285707" y="126442"/>
                      </a:cubicBezTo>
                      <a:cubicBezTo>
                        <a:pt x="290942" y="122061"/>
                        <a:pt x="295858" y="117270"/>
                        <a:pt x="300057" y="111853"/>
                      </a:cubicBezTo>
                      <a:cubicBezTo>
                        <a:pt x="304177" y="106391"/>
                        <a:pt x="307648" y="100450"/>
                        <a:pt x="310402" y="94100"/>
                      </a:cubicBezTo>
                      <a:lnTo>
                        <a:pt x="310424" y="94032"/>
                      </a:lnTo>
                      <a:cubicBezTo>
                        <a:pt x="310868" y="93008"/>
                        <a:pt x="312064" y="92530"/>
                        <a:pt x="313087" y="92974"/>
                      </a:cubicBezTo>
                      <a:cubicBezTo>
                        <a:pt x="314055" y="93395"/>
                        <a:pt x="314522" y="94476"/>
                        <a:pt x="314214" y="95454"/>
                      </a:cubicBezTo>
                      <a:cubicBezTo>
                        <a:pt x="311995" y="102408"/>
                        <a:pt x="308809" y="109076"/>
                        <a:pt x="304803" y="115244"/>
                      </a:cubicBezTo>
                      <a:cubicBezTo>
                        <a:pt x="300661" y="121321"/>
                        <a:pt x="295767" y="126875"/>
                        <a:pt x="290339" y="131836"/>
                      </a:cubicBezTo>
                      <a:cubicBezTo>
                        <a:pt x="284876" y="136764"/>
                        <a:pt x="278856" y="141020"/>
                        <a:pt x="272563" y="144775"/>
                      </a:cubicBezTo>
                      <a:lnTo>
                        <a:pt x="267761" y="147450"/>
                      </a:lnTo>
                      <a:cubicBezTo>
                        <a:pt x="266168" y="148349"/>
                        <a:pt x="264483" y="149077"/>
                        <a:pt x="262845" y="149897"/>
                      </a:cubicBezTo>
                      <a:lnTo>
                        <a:pt x="260364" y="151092"/>
                      </a:lnTo>
                      <a:cubicBezTo>
                        <a:pt x="259533" y="151467"/>
                        <a:pt x="258679" y="151808"/>
                        <a:pt x="257838" y="152161"/>
                      </a:cubicBezTo>
                      <a:cubicBezTo>
                        <a:pt x="256142" y="152855"/>
                        <a:pt x="254458" y="153572"/>
                        <a:pt x="252750" y="154221"/>
                      </a:cubicBezTo>
                      <a:cubicBezTo>
                        <a:pt x="245889" y="156770"/>
                        <a:pt x="238844" y="158773"/>
                        <a:pt x="231698" y="160377"/>
                      </a:cubicBezTo>
                      <a:cubicBezTo>
                        <a:pt x="224505" y="161845"/>
                        <a:pt x="217302" y="162756"/>
                        <a:pt x="210087" y="163416"/>
                      </a:cubicBezTo>
                      <a:cubicBezTo>
                        <a:pt x="202861" y="163985"/>
                        <a:pt x="195645" y="164258"/>
                        <a:pt x="188442" y="164247"/>
                      </a:cubicBezTo>
                      <a:cubicBezTo>
                        <a:pt x="181250" y="164213"/>
                        <a:pt x="174081" y="163962"/>
                        <a:pt x="166945" y="163609"/>
                      </a:cubicBezTo>
                      <a:cubicBezTo>
                        <a:pt x="152674" y="162881"/>
                        <a:pt x="138540" y="161629"/>
                        <a:pt x="124463" y="160799"/>
                      </a:cubicBezTo>
                      <a:cubicBezTo>
                        <a:pt x="117430" y="160412"/>
                        <a:pt x="110409" y="160082"/>
                        <a:pt x="103421" y="159945"/>
                      </a:cubicBezTo>
                      <a:cubicBezTo>
                        <a:pt x="96434" y="159866"/>
                        <a:pt x="89447" y="160002"/>
                        <a:pt x="82493" y="160423"/>
                      </a:cubicBezTo>
                      <a:cubicBezTo>
                        <a:pt x="75552" y="160912"/>
                        <a:pt x="68621" y="161641"/>
                        <a:pt x="61782" y="162790"/>
                      </a:cubicBezTo>
                      <a:cubicBezTo>
                        <a:pt x="54954" y="163997"/>
                        <a:pt x="48194" y="165544"/>
                        <a:pt x="41594" y="167570"/>
                      </a:cubicBezTo>
                      <a:cubicBezTo>
                        <a:pt x="35028" y="169675"/>
                        <a:pt x="28609" y="172224"/>
                        <a:pt x="22464" y="175331"/>
                      </a:cubicBezTo>
                      <a:cubicBezTo>
                        <a:pt x="16387" y="178529"/>
                        <a:pt x="10606" y="182273"/>
                        <a:pt x="5211" y="186540"/>
                      </a:cubicBezTo>
                      <a:lnTo>
                        <a:pt x="5120" y="186620"/>
                      </a:lnTo>
                      <a:cubicBezTo>
                        <a:pt x="3755" y="187701"/>
                        <a:pt x="1763" y="187473"/>
                        <a:pt x="683" y="186108"/>
                      </a:cubicBezTo>
                      <a:cubicBezTo>
                        <a:pt x="-274" y="184901"/>
                        <a:pt x="-205" y="183217"/>
                        <a:pt x="762" y="182091"/>
                      </a:cubicBezTo>
                      <a:cubicBezTo>
                        <a:pt x="15147" y="165294"/>
                        <a:pt x="28267" y="147347"/>
                        <a:pt x="41674" y="129572"/>
                      </a:cubicBezTo>
                      <a:cubicBezTo>
                        <a:pt x="48376" y="120673"/>
                        <a:pt x="55170" y="111819"/>
                        <a:pt x="62203" y="103147"/>
                      </a:cubicBezTo>
                      <a:cubicBezTo>
                        <a:pt x="69213" y="94453"/>
                        <a:pt x="76496" y="85952"/>
                        <a:pt x="84212" y="77838"/>
                      </a:cubicBezTo>
                      <a:cubicBezTo>
                        <a:pt x="91950" y="69735"/>
                        <a:pt x="100155" y="62054"/>
                        <a:pt x="108918" y="55032"/>
                      </a:cubicBezTo>
                      <a:cubicBezTo>
                        <a:pt x="117726" y="48079"/>
                        <a:pt x="127024" y="41672"/>
                        <a:pt x="136925" y="36346"/>
                      </a:cubicBezTo>
                      <a:cubicBezTo>
                        <a:pt x="139428" y="35060"/>
                        <a:pt x="141886" y="33683"/>
                        <a:pt x="144447" y="32523"/>
                      </a:cubicBezTo>
                      <a:lnTo>
                        <a:pt x="148259" y="30713"/>
                      </a:lnTo>
                      <a:lnTo>
                        <a:pt x="152082" y="29018"/>
                      </a:lnTo>
                      <a:cubicBezTo>
                        <a:pt x="157181" y="26776"/>
                        <a:pt x="162257" y="24557"/>
                        <a:pt x="167127" y="22042"/>
                      </a:cubicBezTo>
                      <a:cubicBezTo>
                        <a:pt x="171986" y="19515"/>
                        <a:pt x="176664" y="16693"/>
                        <a:pt x="180806" y="13290"/>
                      </a:cubicBezTo>
                      <a:cubicBezTo>
                        <a:pt x="184914" y="9865"/>
                        <a:pt x="188397" y="5780"/>
                        <a:pt x="190820" y="1114"/>
                      </a:cubicBezTo>
                      <a:lnTo>
                        <a:pt x="190820" y="1091"/>
                      </a:lnTo>
                      <a:cubicBezTo>
                        <a:pt x="191356" y="101"/>
                        <a:pt x="192573" y="-286"/>
                        <a:pt x="193574" y="226"/>
                      </a:cubicBezTo>
                      <a:cubicBezTo>
                        <a:pt x="194564" y="738"/>
                        <a:pt x="194951" y="1967"/>
                        <a:pt x="194439" y="2957"/>
                      </a:cubicBezTo>
                      <a:lnTo>
                        <a:pt x="194439" y="29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6"/>
                <p:cNvSpPr/>
                <p:nvPr/>
              </p:nvSpPr>
              <p:spPr>
                <a:xfrm>
                  <a:off x="8429760" y="5165640"/>
                  <a:ext cx="158678" cy="149660"/>
                </a:xfrm>
                <a:custGeom>
                  <a:rect b="b" l="l" r="r" t="t"/>
                  <a:pathLst>
                    <a:path extrusionOk="0" h="161358" w="170621">
                      <a:moveTo>
                        <a:pt x="132452" y="141306"/>
                      </a:moveTo>
                      <a:cubicBezTo>
                        <a:pt x="140589" y="139144"/>
                        <a:pt x="148896" y="136196"/>
                        <a:pt x="154006" y="130131"/>
                      </a:cubicBezTo>
                      <a:cubicBezTo>
                        <a:pt x="163781" y="118523"/>
                        <a:pt x="157784" y="99587"/>
                        <a:pt x="145619" y="88161"/>
                      </a:cubicBezTo>
                      <a:cubicBezTo>
                        <a:pt x="133454" y="76724"/>
                        <a:pt x="116873" y="70784"/>
                        <a:pt x="101134" y="64514"/>
                      </a:cubicBezTo>
                      <a:cubicBezTo>
                        <a:pt x="85395" y="58243"/>
                        <a:pt x="69065" y="50630"/>
                        <a:pt x="59290" y="37452"/>
                      </a:cubicBezTo>
                      <a:cubicBezTo>
                        <a:pt x="53247" y="29303"/>
                        <a:pt x="50231" y="19642"/>
                        <a:pt x="44018" y="11596"/>
                      </a:cubicBezTo>
                      <a:cubicBezTo>
                        <a:pt x="37816" y="3550"/>
                        <a:pt x="26163" y="-2800"/>
                        <a:pt x="17275" y="1263"/>
                      </a:cubicBezTo>
                      <a:cubicBezTo>
                        <a:pt x="13212" y="3118"/>
                        <a:pt x="10583" y="6771"/>
                        <a:pt x="8535" y="10504"/>
                      </a:cubicBezTo>
                      <a:cubicBezTo>
                        <a:pt x="-6840" y="38408"/>
                        <a:pt x="-1628" y="108987"/>
                        <a:pt x="25673" y="134842"/>
                      </a:cubicBezTo>
                      <a:cubicBezTo>
                        <a:pt x="50709" y="158558"/>
                        <a:pt x="103581" y="149010"/>
                        <a:pt x="132464" y="141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78" name="Google Shape;5378;p46"/>
            <p:cNvSpPr/>
            <p:nvPr/>
          </p:nvSpPr>
          <p:spPr>
            <a:xfrm>
              <a:off x="7481093" y="23692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sp>
          <p:nvSpPr>
            <p:cNvPr id="5379" name="Google Shape;5379;p46"/>
            <p:cNvSpPr/>
            <p:nvPr/>
          </p:nvSpPr>
          <p:spPr>
            <a:xfrm>
              <a:off x="7404543" y="2526155"/>
              <a:ext cx="45600" cy="45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grpSp>
        <p:nvGrpSpPr>
          <p:cNvPr id="5380" name="Google Shape;5380;p46"/>
          <p:cNvGrpSpPr/>
          <p:nvPr/>
        </p:nvGrpSpPr>
        <p:grpSpPr>
          <a:xfrm>
            <a:off x="660270" y="2508261"/>
            <a:ext cx="1687889" cy="2635457"/>
            <a:chOff x="3564453" y="2681154"/>
            <a:chExt cx="1577024" cy="2462353"/>
          </a:xfrm>
        </p:grpSpPr>
        <p:grpSp>
          <p:nvGrpSpPr>
            <p:cNvPr id="5381" name="Google Shape;5381;p46"/>
            <p:cNvGrpSpPr/>
            <p:nvPr/>
          </p:nvGrpSpPr>
          <p:grpSpPr>
            <a:xfrm>
              <a:off x="3564453" y="2681154"/>
              <a:ext cx="1577024" cy="2462353"/>
              <a:chOff x="6196320" y="1820160"/>
              <a:chExt cx="918370" cy="1433935"/>
            </a:xfrm>
          </p:grpSpPr>
          <p:sp>
            <p:nvSpPr>
              <p:cNvPr id="5382" name="Google Shape;5382;p46"/>
              <p:cNvSpPr/>
              <p:nvPr/>
            </p:nvSpPr>
            <p:spPr>
              <a:xfrm>
                <a:off x="6276600" y="2449080"/>
                <a:ext cx="504724" cy="415606"/>
              </a:xfrm>
              <a:custGeom>
                <a:rect b="b" l="l" r="r" t="t"/>
                <a:pathLst>
                  <a:path extrusionOk="0" h="417694" w="512410">
                    <a:moveTo>
                      <a:pt x="383474" y="9615"/>
                    </a:moveTo>
                    <a:cubicBezTo>
                      <a:pt x="404516" y="3299"/>
                      <a:pt x="426479" y="-1982"/>
                      <a:pt x="448272" y="727"/>
                    </a:cubicBezTo>
                    <a:cubicBezTo>
                      <a:pt x="470064" y="3447"/>
                      <a:pt x="491857" y="15669"/>
                      <a:pt x="500472" y="35869"/>
                    </a:cubicBezTo>
                    <a:cubicBezTo>
                      <a:pt x="512410" y="63875"/>
                      <a:pt x="496136" y="95659"/>
                      <a:pt x="477484" y="119717"/>
                    </a:cubicBezTo>
                    <a:cubicBezTo>
                      <a:pt x="425079" y="187292"/>
                      <a:pt x="351416" y="234883"/>
                      <a:pt x="276865" y="276773"/>
                    </a:cubicBezTo>
                    <a:cubicBezTo>
                      <a:pt x="186827" y="327357"/>
                      <a:pt x="93374" y="371557"/>
                      <a:pt x="0" y="415712"/>
                    </a:cubicBezTo>
                    <a:cubicBezTo>
                      <a:pt x="37167" y="327380"/>
                      <a:pt x="61202" y="220681"/>
                      <a:pt x="132043" y="154153"/>
                    </a:cubicBezTo>
                    <a:cubicBezTo>
                      <a:pt x="203157" y="87375"/>
                      <a:pt x="290078" y="37632"/>
                      <a:pt x="383485" y="96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6"/>
              <p:cNvSpPr/>
              <p:nvPr/>
            </p:nvSpPr>
            <p:spPr>
              <a:xfrm>
                <a:off x="6311160" y="2052720"/>
                <a:ext cx="141729" cy="690215"/>
              </a:xfrm>
              <a:custGeom>
                <a:rect b="b" l="l" r="r" t="t"/>
                <a:pathLst>
                  <a:path extrusionOk="0" h="693683" w="157477">
                    <a:moveTo>
                      <a:pt x="125908" y="56501"/>
                    </a:moveTo>
                    <a:cubicBezTo>
                      <a:pt x="120035" y="29257"/>
                      <a:pt x="103068" y="-4303"/>
                      <a:pt x="75608" y="454"/>
                    </a:cubicBezTo>
                    <a:cubicBezTo>
                      <a:pt x="65639" y="2184"/>
                      <a:pt x="57354" y="9057"/>
                      <a:pt x="50594" y="16580"/>
                    </a:cubicBezTo>
                    <a:cubicBezTo>
                      <a:pt x="19675" y="50982"/>
                      <a:pt x="12619" y="100109"/>
                      <a:pt x="8568" y="146187"/>
                    </a:cubicBezTo>
                    <a:cubicBezTo>
                      <a:pt x="-7296" y="326709"/>
                      <a:pt x="2013" y="508403"/>
                      <a:pt x="11322" y="689380"/>
                    </a:cubicBezTo>
                    <a:cubicBezTo>
                      <a:pt x="41399" y="590453"/>
                      <a:pt x="90698" y="498855"/>
                      <a:pt x="117293" y="398574"/>
                    </a:cubicBezTo>
                    <a:cubicBezTo>
                      <a:pt x="146801" y="287322"/>
                      <a:pt x="150181" y="169072"/>
                      <a:pt x="125919" y="5649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6"/>
              <p:cNvSpPr/>
              <p:nvPr/>
            </p:nvSpPr>
            <p:spPr>
              <a:xfrm>
                <a:off x="6196320" y="2046240"/>
                <a:ext cx="571497" cy="1207855"/>
              </a:xfrm>
              <a:custGeom>
                <a:rect b="b" l="l" r="r" t="t"/>
                <a:pathLst>
                  <a:path extrusionOk="0" h="1207855" w="572929">
                    <a:moveTo>
                      <a:pt x="569898" y="9587"/>
                    </a:moveTo>
                    <a:cubicBezTo>
                      <a:pt x="548446" y="27271"/>
                      <a:pt x="528258" y="46765"/>
                      <a:pt x="508696" y="66601"/>
                    </a:cubicBezTo>
                    <a:cubicBezTo>
                      <a:pt x="411215" y="166996"/>
                      <a:pt x="330086" y="282515"/>
                      <a:pt x="262420" y="404782"/>
                    </a:cubicBezTo>
                    <a:cubicBezTo>
                      <a:pt x="150771" y="607062"/>
                      <a:pt x="77358" y="829462"/>
                      <a:pt x="34842" y="1056176"/>
                    </a:cubicBezTo>
                    <a:cubicBezTo>
                      <a:pt x="31200" y="1075829"/>
                      <a:pt x="25738" y="1108979"/>
                      <a:pt x="22267" y="1128690"/>
                    </a:cubicBezTo>
                    <a:cubicBezTo>
                      <a:pt x="20958" y="1137589"/>
                      <a:pt x="19013" y="1151438"/>
                      <a:pt x="17795" y="1159917"/>
                    </a:cubicBezTo>
                    <a:cubicBezTo>
                      <a:pt x="17795" y="1159917"/>
                      <a:pt x="11695" y="1201556"/>
                      <a:pt x="11695" y="1201556"/>
                    </a:cubicBezTo>
                    <a:cubicBezTo>
                      <a:pt x="11308" y="1204822"/>
                      <a:pt x="8281" y="1207166"/>
                      <a:pt x="5015" y="1206677"/>
                    </a:cubicBezTo>
                    <a:cubicBezTo>
                      <a:pt x="1863" y="1206210"/>
                      <a:pt x="-334" y="1203320"/>
                      <a:pt x="42" y="1200179"/>
                    </a:cubicBezTo>
                    <a:lnTo>
                      <a:pt x="5038" y="1158198"/>
                    </a:lnTo>
                    <a:cubicBezTo>
                      <a:pt x="6028" y="1150357"/>
                      <a:pt x="7962" y="1134072"/>
                      <a:pt x="8907" y="1126721"/>
                    </a:cubicBezTo>
                    <a:cubicBezTo>
                      <a:pt x="11968" y="1106885"/>
                      <a:pt x="16896" y="1073132"/>
                      <a:pt x="20094" y="1053547"/>
                    </a:cubicBezTo>
                    <a:cubicBezTo>
                      <a:pt x="22381" y="1040915"/>
                      <a:pt x="29073" y="1004351"/>
                      <a:pt x="31565" y="991116"/>
                    </a:cubicBezTo>
                    <a:cubicBezTo>
                      <a:pt x="36048" y="969437"/>
                      <a:pt x="41329" y="945619"/>
                      <a:pt x="45949" y="923860"/>
                    </a:cubicBezTo>
                    <a:cubicBezTo>
                      <a:pt x="51343" y="902295"/>
                      <a:pt x="59195" y="868178"/>
                      <a:pt x="65204" y="846851"/>
                    </a:cubicBezTo>
                    <a:cubicBezTo>
                      <a:pt x="92471" y="745205"/>
                      <a:pt x="127851" y="643649"/>
                      <a:pt x="170754" y="547522"/>
                    </a:cubicBezTo>
                    <a:cubicBezTo>
                      <a:pt x="262124" y="344775"/>
                      <a:pt x="390491" y="143792"/>
                      <a:pt x="563241" y="1131"/>
                    </a:cubicBezTo>
                    <a:cubicBezTo>
                      <a:pt x="565585" y="-689"/>
                      <a:pt x="568965" y="-268"/>
                      <a:pt x="570786" y="2076"/>
                    </a:cubicBezTo>
                    <a:cubicBezTo>
                      <a:pt x="572595" y="4397"/>
                      <a:pt x="572185" y="7743"/>
                      <a:pt x="569898" y="9575"/>
                    </a:cubicBezTo>
                    <a:lnTo>
                      <a:pt x="569898" y="957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6"/>
              <p:cNvSpPr/>
              <p:nvPr/>
            </p:nvSpPr>
            <p:spPr>
              <a:xfrm>
                <a:off x="6484320" y="1820160"/>
                <a:ext cx="630370" cy="625161"/>
              </a:xfrm>
              <a:custGeom>
                <a:rect b="b" l="l" r="r" t="t"/>
                <a:pathLst>
                  <a:path extrusionOk="0" h="629885" w="636737">
                    <a:moveTo>
                      <a:pt x="484001" y="220300"/>
                    </a:moveTo>
                    <a:cubicBezTo>
                      <a:pt x="533448" y="291084"/>
                      <a:pt x="577374" y="365703"/>
                      <a:pt x="615270" y="443281"/>
                    </a:cubicBezTo>
                    <a:cubicBezTo>
                      <a:pt x="622497" y="458075"/>
                      <a:pt x="629643" y="473574"/>
                      <a:pt x="629768" y="490030"/>
                    </a:cubicBezTo>
                    <a:cubicBezTo>
                      <a:pt x="629894" y="506485"/>
                      <a:pt x="620994" y="524193"/>
                      <a:pt x="605256" y="529018"/>
                    </a:cubicBezTo>
                    <a:cubicBezTo>
                      <a:pt x="585636" y="535027"/>
                      <a:pt x="566313" y="519641"/>
                      <a:pt x="552486" y="504483"/>
                    </a:cubicBezTo>
                    <a:cubicBezTo>
                      <a:pt x="514648" y="463037"/>
                      <a:pt x="484820" y="414307"/>
                      <a:pt x="465133" y="361754"/>
                    </a:cubicBezTo>
                    <a:cubicBezTo>
                      <a:pt x="475671" y="432253"/>
                      <a:pt x="485902" y="506269"/>
                      <a:pt x="461446" y="573218"/>
                    </a:cubicBezTo>
                    <a:cubicBezTo>
                      <a:pt x="452581" y="597492"/>
                      <a:pt x="435215" y="622869"/>
                      <a:pt x="409439" y="624747"/>
                    </a:cubicBezTo>
                    <a:cubicBezTo>
                      <a:pt x="395021" y="625805"/>
                      <a:pt x="380966" y="618932"/>
                      <a:pt x="370053" y="609452"/>
                    </a:cubicBezTo>
                    <a:cubicBezTo>
                      <a:pt x="330655" y="575244"/>
                      <a:pt x="329483" y="515567"/>
                      <a:pt x="331383" y="463423"/>
                    </a:cubicBezTo>
                    <a:cubicBezTo>
                      <a:pt x="333250" y="412236"/>
                      <a:pt x="335116" y="361048"/>
                      <a:pt x="336994" y="309872"/>
                    </a:cubicBezTo>
                    <a:cubicBezTo>
                      <a:pt x="309739" y="387951"/>
                      <a:pt x="264799" y="459793"/>
                      <a:pt x="206521" y="518469"/>
                    </a:cubicBezTo>
                    <a:cubicBezTo>
                      <a:pt x="190601" y="534503"/>
                      <a:pt x="169502" y="550720"/>
                      <a:pt x="147618" y="545053"/>
                    </a:cubicBezTo>
                    <a:cubicBezTo>
                      <a:pt x="129433" y="540352"/>
                      <a:pt x="117939" y="521132"/>
                      <a:pt x="116574" y="502400"/>
                    </a:cubicBezTo>
                    <a:cubicBezTo>
                      <a:pt x="115197" y="483668"/>
                      <a:pt x="121865" y="465347"/>
                      <a:pt x="129148" y="448038"/>
                    </a:cubicBezTo>
                    <a:cubicBezTo>
                      <a:pt x="163789" y="365817"/>
                      <a:pt x="215364" y="290765"/>
                      <a:pt x="279707" y="228960"/>
                    </a:cubicBezTo>
                    <a:cubicBezTo>
                      <a:pt x="240127" y="252244"/>
                      <a:pt x="200547" y="275516"/>
                      <a:pt x="160967" y="298800"/>
                    </a:cubicBezTo>
                    <a:cubicBezTo>
                      <a:pt x="130844" y="316518"/>
                      <a:pt x="98456" y="334818"/>
                      <a:pt x="63554" y="333019"/>
                    </a:cubicBezTo>
                    <a:cubicBezTo>
                      <a:pt x="28663" y="331221"/>
                      <a:pt x="-6843" y="299619"/>
                      <a:pt x="1134" y="265604"/>
                    </a:cubicBezTo>
                    <a:cubicBezTo>
                      <a:pt x="6244" y="243834"/>
                      <a:pt x="26296" y="229256"/>
                      <a:pt x="45459" y="217728"/>
                    </a:cubicBezTo>
                    <a:cubicBezTo>
                      <a:pt x="110519" y="178592"/>
                      <a:pt x="182555" y="151098"/>
                      <a:pt x="257128" y="136907"/>
                    </a:cubicBezTo>
                    <a:cubicBezTo>
                      <a:pt x="185969" y="146057"/>
                      <a:pt x="111532" y="126710"/>
                      <a:pt x="53835" y="84058"/>
                    </a:cubicBezTo>
                    <a:cubicBezTo>
                      <a:pt x="39769" y="73668"/>
                      <a:pt x="25556" y="59557"/>
                      <a:pt x="25966" y="42066"/>
                    </a:cubicBezTo>
                    <a:cubicBezTo>
                      <a:pt x="26614" y="14185"/>
                      <a:pt x="61448" y="1928"/>
                      <a:pt x="89296" y="472"/>
                    </a:cubicBezTo>
                    <a:cubicBezTo>
                      <a:pt x="176341" y="-4080"/>
                      <a:pt x="264730" y="24484"/>
                      <a:pt x="332658" y="79108"/>
                    </a:cubicBezTo>
                    <a:lnTo>
                      <a:pt x="483990" y="22030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6" name="Google Shape;5386;p46"/>
              <p:cNvGrpSpPr/>
              <p:nvPr/>
            </p:nvGrpSpPr>
            <p:grpSpPr>
              <a:xfrm>
                <a:off x="6519240" y="1850760"/>
                <a:ext cx="561018" cy="558793"/>
                <a:chOff x="6519240" y="1850760"/>
                <a:chExt cx="561018" cy="558793"/>
              </a:xfrm>
            </p:grpSpPr>
            <p:sp>
              <p:nvSpPr>
                <p:cNvPr id="5387" name="Google Shape;5387;p46"/>
                <p:cNvSpPr/>
                <p:nvPr/>
              </p:nvSpPr>
              <p:spPr>
                <a:xfrm>
                  <a:off x="6628320" y="2000160"/>
                  <a:ext cx="206537" cy="339182"/>
                </a:xfrm>
                <a:custGeom>
                  <a:rect b="b" l="l" r="r" t="t"/>
                  <a:pathLst>
                    <a:path extrusionOk="0" h="339182" w="206537">
                      <a:moveTo>
                        <a:pt x="205724" y="3309"/>
                      </a:moveTo>
                      <a:cubicBezTo>
                        <a:pt x="152454" y="64978"/>
                        <a:pt x="109118" y="136388"/>
                        <a:pt x="66728" y="205874"/>
                      </a:cubicBezTo>
                      <a:cubicBezTo>
                        <a:pt x="41134" y="247263"/>
                        <a:pt x="14915" y="289301"/>
                        <a:pt x="3955" y="337177"/>
                      </a:cubicBezTo>
                      <a:cubicBezTo>
                        <a:pt x="3717" y="338258"/>
                        <a:pt x="2635" y="338941"/>
                        <a:pt x="1554" y="338691"/>
                      </a:cubicBezTo>
                      <a:cubicBezTo>
                        <a:pt x="564" y="338463"/>
                        <a:pt x="-73" y="337541"/>
                        <a:pt x="7" y="336563"/>
                      </a:cubicBezTo>
                      <a:cubicBezTo>
                        <a:pt x="1475" y="319982"/>
                        <a:pt x="5583" y="303583"/>
                        <a:pt x="11557" y="288038"/>
                      </a:cubicBezTo>
                      <a:cubicBezTo>
                        <a:pt x="23290" y="257028"/>
                        <a:pt x="41430" y="228828"/>
                        <a:pt x="59331" y="201197"/>
                      </a:cubicBezTo>
                      <a:cubicBezTo>
                        <a:pt x="86324" y="159956"/>
                        <a:pt x="113682" y="118919"/>
                        <a:pt x="142485" y="78884"/>
                      </a:cubicBezTo>
                      <a:cubicBezTo>
                        <a:pt x="161637" y="52141"/>
                        <a:pt x="181655" y="26024"/>
                        <a:pt x="202674" y="726"/>
                      </a:cubicBezTo>
                      <a:cubicBezTo>
                        <a:pt x="203380" y="-127"/>
                        <a:pt x="204631" y="-241"/>
                        <a:pt x="205485" y="453"/>
                      </a:cubicBezTo>
                      <a:cubicBezTo>
                        <a:pt x="206350" y="1170"/>
                        <a:pt x="206464" y="2456"/>
                        <a:pt x="205724" y="3309"/>
                      </a:cubicBezTo>
                      <a:lnTo>
                        <a:pt x="205724" y="33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6"/>
                <p:cNvSpPr/>
                <p:nvPr/>
              </p:nvSpPr>
              <p:spPr>
                <a:xfrm>
                  <a:off x="6660360" y="2015280"/>
                  <a:ext cx="209096" cy="394273"/>
                </a:xfrm>
                <a:custGeom>
                  <a:rect b="b" l="l" r="r" t="t"/>
                  <a:pathLst>
                    <a:path extrusionOk="0" h="396254" w="209620">
                      <a:moveTo>
                        <a:pt x="365" y="315165"/>
                      </a:moveTo>
                      <a:cubicBezTo>
                        <a:pt x="54523" y="240922"/>
                        <a:pt x="104015" y="163276"/>
                        <a:pt x="148693" y="82978"/>
                      </a:cubicBezTo>
                      <a:cubicBezTo>
                        <a:pt x="163635" y="56246"/>
                        <a:pt x="177928" y="29162"/>
                        <a:pt x="191766" y="1838"/>
                      </a:cubicBezTo>
                      <a:cubicBezTo>
                        <a:pt x="193462" y="-1417"/>
                        <a:pt x="198822" y="-131"/>
                        <a:pt x="198207" y="3978"/>
                      </a:cubicBezTo>
                      <a:cubicBezTo>
                        <a:pt x="181296" y="100810"/>
                        <a:pt x="186327" y="199612"/>
                        <a:pt x="191345" y="297332"/>
                      </a:cubicBezTo>
                      <a:cubicBezTo>
                        <a:pt x="192847" y="320662"/>
                        <a:pt x="192449" y="347245"/>
                        <a:pt x="199004" y="369721"/>
                      </a:cubicBezTo>
                      <a:cubicBezTo>
                        <a:pt x="201246" y="377414"/>
                        <a:pt x="204500" y="384754"/>
                        <a:pt x="208768" y="391525"/>
                      </a:cubicBezTo>
                      <a:cubicBezTo>
                        <a:pt x="209348" y="392458"/>
                        <a:pt x="209075" y="393687"/>
                        <a:pt x="208142" y="394279"/>
                      </a:cubicBezTo>
                      <a:cubicBezTo>
                        <a:pt x="207243" y="394837"/>
                        <a:pt x="206071" y="394598"/>
                        <a:pt x="205468" y="393756"/>
                      </a:cubicBezTo>
                      <a:cubicBezTo>
                        <a:pt x="200426" y="386996"/>
                        <a:pt x="196500" y="379405"/>
                        <a:pt x="193735" y="371451"/>
                      </a:cubicBezTo>
                      <a:cubicBezTo>
                        <a:pt x="188090" y="355689"/>
                        <a:pt x="186247" y="338904"/>
                        <a:pt x="184859" y="322403"/>
                      </a:cubicBezTo>
                      <a:cubicBezTo>
                        <a:pt x="180784" y="273480"/>
                        <a:pt x="177644" y="223931"/>
                        <a:pt x="177484" y="174826"/>
                      </a:cubicBezTo>
                      <a:cubicBezTo>
                        <a:pt x="177006" y="117243"/>
                        <a:pt x="180341" y="59387"/>
                        <a:pt x="191447" y="2783"/>
                      </a:cubicBezTo>
                      <a:cubicBezTo>
                        <a:pt x="191447" y="2783"/>
                        <a:pt x="197877" y="5002"/>
                        <a:pt x="197877" y="5002"/>
                      </a:cubicBezTo>
                      <a:cubicBezTo>
                        <a:pt x="154656" y="86301"/>
                        <a:pt x="107235" y="165335"/>
                        <a:pt x="56048" y="241855"/>
                      </a:cubicBezTo>
                      <a:cubicBezTo>
                        <a:pt x="38955" y="267335"/>
                        <a:pt x="21509" y="292576"/>
                        <a:pt x="3620" y="317498"/>
                      </a:cubicBezTo>
                      <a:cubicBezTo>
                        <a:pt x="2982" y="318397"/>
                        <a:pt x="1731" y="318602"/>
                        <a:pt x="832" y="317953"/>
                      </a:cubicBezTo>
                      <a:cubicBezTo>
                        <a:pt x="-67" y="317305"/>
                        <a:pt x="-272" y="316053"/>
                        <a:pt x="388" y="315154"/>
                      </a:cubicBezTo>
                      <a:lnTo>
                        <a:pt x="388" y="31515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6"/>
                <p:cNvSpPr/>
                <p:nvPr/>
              </p:nvSpPr>
              <p:spPr>
                <a:xfrm>
                  <a:off x="6891120" y="2027160"/>
                  <a:ext cx="28091" cy="376226"/>
                </a:xfrm>
                <a:custGeom>
                  <a:rect b="b" l="l" r="r" t="t"/>
                  <a:pathLst>
                    <a:path extrusionOk="0" h="377169" w="28303">
                      <a:moveTo>
                        <a:pt x="3973" y="1719"/>
                      </a:moveTo>
                      <a:cubicBezTo>
                        <a:pt x="14466" y="79115"/>
                        <a:pt x="27143" y="156784"/>
                        <a:pt x="28042" y="235124"/>
                      </a:cubicBezTo>
                      <a:cubicBezTo>
                        <a:pt x="28156" y="274374"/>
                        <a:pt x="24969" y="313965"/>
                        <a:pt x="15717" y="352202"/>
                      </a:cubicBezTo>
                      <a:cubicBezTo>
                        <a:pt x="13623" y="359792"/>
                        <a:pt x="11518" y="367383"/>
                        <a:pt x="9163" y="374871"/>
                      </a:cubicBezTo>
                      <a:cubicBezTo>
                        <a:pt x="8457" y="377022"/>
                        <a:pt x="4997" y="376567"/>
                        <a:pt x="5282" y="373995"/>
                      </a:cubicBezTo>
                      <a:cubicBezTo>
                        <a:pt x="6852" y="362842"/>
                        <a:pt x="9310" y="350552"/>
                        <a:pt x="10665" y="339320"/>
                      </a:cubicBezTo>
                      <a:cubicBezTo>
                        <a:pt x="18050" y="290340"/>
                        <a:pt x="20463" y="237946"/>
                        <a:pt x="19143" y="188409"/>
                      </a:cubicBezTo>
                      <a:cubicBezTo>
                        <a:pt x="17515" y="126046"/>
                        <a:pt x="9458" y="63945"/>
                        <a:pt x="24" y="2300"/>
                      </a:cubicBezTo>
                      <a:cubicBezTo>
                        <a:pt x="-147" y="1207"/>
                        <a:pt x="605" y="194"/>
                        <a:pt x="1686" y="24"/>
                      </a:cubicBezTo>
                      <a:cubicBezTo>
                        <a:pt x="2790" y="-147"/>
                        <a:pt x="3814" y="627"/>
                        <a:pt x="3973" y="1731"/>
                      </a:cubicBezTo>
                      <a:lnTo>
                        <a:pt x="3973" y="17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6"/>
                <p:cNvSpPr/>
                <p:nvPr/>
              </p:nvSpPr>
              <p:spPr>
                <a:xfrm>
                  <a:off x="6917400" y="2045880"/>
                  <a:ext cx="162858" cy="269072"/>
                </a:xfrm>
                <a:custGeom>
                  <a:rect b="b" l="l" r="r" t="t"/>
                  <a:pathLst>
                    <a:path extrusionOk="0" h="270424" w="164089">
                      <a:moveTo>
                        <a:pt x="3911" y="1421"/>
                      </a:moveTo>
                      <a:cubicBezTo>
                        <a:pt x="30905" y="92222"/>
                        <a:pt x="83424" y="171314"/>
                        <a:pt x="143909" y="243190"/>
                      </a:cubicBezTo>
                      <a:cubicBezTo>
                        <a:pt x="149758" y="250553"/>
                        <a:pt x="156654" y="258394"/>
                        <a:pt x="162435" y="265814"/>
                      </a:cubicBezTo>
                      <a:cubicBezTo>
                        <a:pt x="163847" y="267601"/>
                        <a:pt x="161411" y="270172"/>
                        <a:pt x="159545" y="268556"/>
                      </a:cubicBezTo>
                      <a:cubicBezTo>
                        <a:pt x="154595" y="264277"/>
                        <a:pt x="149826" y="259805"/>
                        <a:pt x="145047" y="255321"/>
                      </a:cubicBezTo>
                      <a:cubicBezTo>
                        <a:pt x="93985" y="204783"/>
                        <a:pt x="56692" y="141054"/>
                        <a:pt x="27900" y="75699"/>
                      </a:cubicBezTo>
                      <a:cubicBezTo>
                        <a:pt x="17385" y="51823"/>
                        <a:pt x="8224" y="27390"/>
                        <a:pt x="99" y="2616"/>
                      </a:cubicBezTo>
                      <a:cubicBezTo>
                        <a:pt x="-242" y="1569"/>
                        <a:pt x="327" y="442"/>
                        <a:pt x="1374" y="101"/>
                      </a:cubicBezTo>
                      <a:cubicBezTo>
                        <a:pt x="2432" y="-252"/>
                        <a:pt x="3581" y="351"/>
                        <a:pt x="3900" y="1421"/>
                      </a:cubicBezTo>
                      <a:lnTo>
                        <a:pt x="3900" y="14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6"/>
                <p:cNvSpPr/>
                <p:nvPr/>
              </p:nvSpPr>
              <p:spPr>
                <a:xfrm>
                  <a:off x="6939000" y="2035800"/>
                  <a:ext cx="134926" cy="237782"/>
                </a:xfrm>
                <a:custGeom>
                  <a:rect b="b" l="l" r="r" t="t"/>
                  <a:pathLst>
                    <a:path extrusionOk="0" h="238378" w="135604">
                      <a:moveTo>
                        <a:pt x="3648" y="882"/>
                      </a:moveTo>
                      <a:cubicBezTo>
                        <a:pt x="31962" y="42601"/>
                        <a:pt x="59593" y="85015"/>
                        <a:pt x="84936" y="128657"/>
                      </a:cubicBezTo>
                      <a:cubicBezTo>
                        <a:pt x="100049" y="155002"/>
                        <a:pt x="114968" y="183384"/>
                        <a:pt x="126337" y="211515"/>
                      </a:cubicBezTo>
                      <a:cubicBezTo>
                        <a:pt x="129364" y="219060"/>
                        <a:pt x="132573" y="227561"/>
                        <a:pt x="135008" y="235300"/>
                      </a:cubicBezTo>
                      <a:cubicBezTo>
                        <a:pt x="135338" y="236358"/>
                        <a:pt x="134758" y="237485"/>
                        <a:pt x="133700" y="237815"/>
                      </a:cubicBezTo>
                      <a:cubicBezTo>
                        <a:pt x="132778" y="238099"/>
                        <a:pt x="131810" y="237701"/>
                        <a:pt x="131355" y="236904"/>
                      </a:cubicBezTo>
                      <a:cubicBezTo>
                        <a:pt x="128499" y="232056"/>
                        <a:pt x="125881" y="227106"/>
                        <a:pt x="123264" y="222156"/>
                      </a:cubicBezTo>
                      <a:cubicBezTo>
                        <a:pt x="105579" y="188664"/>
                        <a:pt x="87940" y="151133"/>
                        <a:pt x="70210" y="117596"/>
                      </a:cubicBezTo>
                      <a:cubicBezTo>
                        <a:pt x="49510" y="77982"/>
                        <a:pt x="26351" y="39563"/>
                        <a:pt x="371" y="3158"/>
                      </a:cubicBezTo>
                      <a:cubicBezTo>
                        <a:pt x="-266" y="2259"/>
                        <a:pt x="-62" y="1019"/>
                        <a:pt x="826" y="370"/>
                      </a:cubicBezTo>
                      <a:cubicBezTo>
                        <a:pt x="1736" y="-279"/>
                        <a:pt x="3011" y="-51"/>
                        <a:pt x="3637" y="871"/>
                      </a:cubicBezTo>
                      <a:lnTo>
                        <a:pt x="3637" y="8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6"/>
                <p:cNvSpPr/>
                <p:nvPr/>
              </p:nvSpPr>
              <p:spPr>
                <a:xfrm>
                  <a:off x="6539040" y="1977120"/>
                  <a:ext cx="295449" cy="139651"/>
                </a:xfrm>
                <a:custGeom>
                  <a:rect b="b" l="l" r="r" t="t"/>
                  <a:pathLst>
                    <a:path extrusionOk="0" h="142501" w="296189">
                      <a:moveTo>
                        <a:pt x="294142" y="3734"/>
                      </a:moveTo>
                      <a:cubicBezTo>
                        <a:pt x="235580" y="37157"/>
                        <a:pt x="177075" y="70728"/>
                        <a:pt x="117250" y="101876"/>
                      </a:cubicBezTo>
                      <a:cubicBezTo>
                        <a:pt x="81119" y="119572"/>
                        <a:pt x="43587" y="142218"/>
                        <a:pt x="1823" y="139521"/>
                      </a:cubicBezTo>
                      <a:cubicBezTo>
                        <a:pt x="-465" y="139282"/>
                        <a:pt x="-738" y="135834"/>
                        <a:pt x="1800" y="135526"/>
                      </a:cubicBezTo>
                      <a:cubicBezTo>
                        <a:pt x="28440" y="132920"/>
                        <a:pt x="52885" y="122599"/>
                        <a:pt x="76965" y="111355"/>
                      </a:cubicBezTo>
                      <a:cubicBezTo>
                        <a:pt x="98508" y="101090"/>
                        <a:pt x="128653" y="86888"/>
                        <a:pt x="149786" y="76601"/>
                      </a:cubicBezTo>
                      <a:cubicBezTo>
                        <a:pt x="198288" y="53215"/>
                        <a:pt x="245913" y="27939"/>
                        <a:pt x="292127" y="286"/>
                      </a:cubicBezTo>
                      <a:cubicBezTo>
                        <a:pt x="293072" y="-283"/>
                        <a:pt x="294301" y="24"/>
                        <a:pt x="294870" y="969"/>
                      </a:cubicBezTo>
                      <a:cubicBezTo>
                        <a:pt x="295451" y="1925"/>
                        <a:pt x="295120" y="3176"/>
                        <a:pt x="294153" y="3734"/>
                      </a:cubicBezTo>
                      <a:lnTo>
                        <a:pt x="294153" y="373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6"/>
                <p:cNvSpPr/>
                <p:nvPr/>
              </p:nvSpPr>
              <p:spPr>
                <a:xfrm>
                  <a:off x="6519240" y="1953360"/>
                  <a:ext cx="305665" cy="141145"/>
                </a:xfrm>
                <a:custGeom>
                  <a:rect b="b" l="l" r="r" t="t"/>
                  <a:pathLst>
                    <a:path extrusionOk="0" h="141499" w="306431">
                      <a:moveTo>
                        <a:pt x="304673" y="3846"/>
                      </a:moveTo>
                      <a:cubicBezTo>
                        <a:pt x="240717" y="29110"/>
                        <a:pt x="176329" y="57242"/>
                        <a:pt x="113090" y="84508"/>
                      </a:cubicBezTo>
                      <a:cubicBezTo>
                        <a:pt x="75058" y="100577"/>
                        <a:pt x="37344" y="117294"/>
                        <a:pt x="3124" y="140600"/>
                      </a:cubicBezTo>
                      <a:cubicBezTo>
                        <a:pt x="2203" y="141226"/>
                        <a:pt x="951" y="140987"/>
                        <a:pt x="336" y="140066"/>
                      </a:cubicBezTo>
                      <a:cubicBezTo>
                        <a:pt x="-210" y="139246"/>
                        <a:pt x="-73" y="138165"/>
                        <a:pt x="621" y="137505"/>
                      </a:cubicBezTo>
                      <a:cubicBezTo>
                        <a:pt x="41748" y="98893"/>
                        <a:pt x="97363" y="81834"/>
                        <a:pt x="148596" y="61475"/>
                      </a:cubicBezTo>
                      <a:cubicBezTo>
                        <a:pt x="200409" y="41765"/>
                        <a:pt x="252029" y="21554"/>
                        <a:pt x="303171" y="159"/>
                      </a:cubicBezTo>
                      <a:cubicBezTo>
                        <a:pt x="304184" y="-273"/>
                        <a:pt x="305356" y="205"/>
                        <a:pt x="305788" y="1229"/>
                      </a:cubicBezTo>
                      <a:cubicBezTo>
                        <a:pt x="306221" y="2253"/>
                        <a:pt x="305720" y="3448"/>
                        <a:pt x="304684" y="3858"/>
                      </a:cubicBezTo>
                      <a:lnTo>
                        <a:pt x="304684" y="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6"/>
                <p:cNvSpPr/>
                <p:nvPr/>
              </p:nvSpPr>
              <p:spPr>
                <a:xfrm>
                  <a:off x="6557760" y="1850760"/>
                  <a:ext cx="276366" cy="70947"/>
                </a:xfrm>
                <a:custGeom>
                  <a:rect b="b" l="l" r="r" t="t"/>
                  <a:pathLst>
                    <a:path extrusionOk="0" h="71125" w="277059">
                      <a:moveTo>
                        <a:pt x="273311" y="70625"/>
                      </a:moveTo>
                      <a:cubicBezTo>
                        <a:pt x="226073" y="47170"/>
                        <a:pt x="175158" y="31170"/>
                        <a:pt x="123413" y="21395"/>
                      </a:cubicBezTo>
                      <a:cubicBezTo>
                        <a:pt x="92346" y="15534"/>
                        <a:pt x="59332" y="11232"/>
                        <a:pt x="27957" y="7830"/>
                      </a:cubicBezTo>
                      <a:cubicBezTo>
                        <a:pt x="19513" y="6726"/>
                        <a:pt x="10091" y="5906"/>
                        <a:pt x="1669" y="4632"/>
                      </a:cubicBezTo>
                      <a:cubicBezTo>
                        <a:pt x="-584" y="4302"/>
                        <a:pt x="-584" y="808"/>
                        <a:pt x="1840" y="649"/>
                      </a:cubicBezTo>
                      <a:cubicBezTo>
                        <a:pt x="7758" y="262"/>
                        <a:pt x="13675" y="125"/>
                        <a:pt x="19604" y="0"/>
                      </a:cubicBezTo>
                      <a:cubicBezTo>
                        <a:pt x="84630" y="273"/>
                        <a:pt x="149098" y="17400"/>
                        <a:pt x="209765" y="39682"/>
                      </a:cubicBezTo>
                      <a:cubicBezTo>
                        <a:pt x="231922" y="47830"/>
                        <a:pt x="253647" y="57071"/>
                        <a:pt x="275041" y="67029"/>
                      </a:cubicBezTo>
                      <a:cubicBezTo>
                        <a:pt x="276042" y="67495"/>
                        <a:pt x="276475" y="68679"/>
                        <a:pt x="276008" y="69680"/>
                      </a:cubicBezTo>
                      <a:cubicBezTo>
                        <a:pt x="275542" y="70693"/>
                        <a:pt x="274312" y="71125"/>
                        <a:pt x="273311" y="70625"/>
                      </a:cubicBezTo>
                      <a:lnTo>
                        <a:pt x="273311" y="7062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6"/>
                <p:cNvSpPr/>
                <p:nvPr/>
              </p:nvSpPr>
              <p:spPr>
                <a:xfrm>
                  <a:off x="6553080" y="1882080"/>
                  <a:ext cx="275185" cy="58393"/>
                </a:xfrm>
                <a:custGeom>
                  <a:rect b="b" l="l" r="r" t="t"/>
                  <a:pathLst>
                    <a:path extrusionOk="0" h="58539" w="275875">
                      <a:moveTo>
                        <a:pt x="273342" y="58268"/>
                      </a:moveTo>
                      <a:cubicBezTo>
                        <a:pt x="221471" y="53341"/>
                        <a:pt x="169544" y="46843"/>
                        <a:pt x="118277" y="37249"/>
                      </a:cubicBezTo>
                      <a:cubicBezTo>
                        <a:pt x="87460" y="31309"/>
                        <a:pt x="55186" y="23673"/>
                        <a:pt x="25575" y="13317"/>
                      </a:cubicBezTo>
                      <a:cubicBezTo>
                        <a:pt x="17654" y="10529"/>
                        <a:pt x="8858" y="7206"/>
                        <a:pt x="1199" y="3837"/>
                      </a:cubicBezTo>
                      <a:cubicBezTo>
                        <a:pt x="186" y="3394"/>
                        <a:pt x="-280" y="2210"/>
                        <a:pt x="175" y="1197"/>
                      </a:cubicBezTo>
                      <a:cubicBezTo>
                        <a:pt x="562" y="310"/>
                        <a:pt x="1518" y="-157"/>
                        <a:pt x="2428" y="48"/>
                      </a:cubicBezTo>
                      <a:cubicBezTo>
                        <a:pt x="8129" y="1174"/>
                        <a:pt x="13751" y="2540"/>
                        <a:pt x="19361" y="3917"/>
                      </a:cubicBezTo>
                      <a:cubicBezTo>
                        <a:pt x="58088" y="13362"/>
                        <a:pt x="97861" y="24640"/>
                        <a:pt x="136804" y="33403"/>
                      </a:cubicBezTo>
                      <a:cubicBezTo>
                        <a:pt x="181800" y="43736"/>
                        <a:pt x="227594" y="50973"/>
                        <a:pt x="273672" y="54296"/>
                      </a:cubicBezTo>
                      <a:cubicBezTo>
                        <a:pt x="274775" y="54376"/>
                        <a:pt x="275595" y="55332"/>
                        <a:pt x="275526" y="56425"/>
                      </a:cubicBezTo>
                      <a:cubicBezTo>
                        <a:pt x="275447" y="57540"/>
                        <a:pt x="274457" y="58382"/>
                        <a:pt x="273342" y="58268"/>
                      </a:cubicBezTo>
                      <a:lnTo>
                        <a:pt x="273342" y="5826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6" name="Google Shape;5396;p46"/>
              <p:cNvSpPr/>
              <p:nvPr/>
            </p:nvSpPr>
            <p:spPr>
              <a:xfrm>
                <a:off x="6818040" y="1888560"/>
                <a:ext cx="161487" cy="167177"/>
              </a:xfrm>
              <a:custGeom>
                <a:rect b="b" l="l" r="r" t="t"/>
                <a:pathLst>
                  <a:path extrusionOk="0" h="225154" w="210406">
                    <a:moveTo>
                      <a:pt x="10053" y="20584"/>
                    </a:moveTo>
                    <a:cubicBezTo>
                      <a:pt x="10053" y="20584"/>
                      <a:pt x="-25988" y="88284"/>
                      <a:pt x="38412" y="140826"/>
                    </a:cubicBezTo>
                    <a:cubicBezTo>
                      <a:pt x="102812" y="193367"/>
                      <a:pt x="150483" y="151591"/>
                      <a:pt x="150483" y="151591"/>
                    </a:cubicBezTo>
                    <a:cubicBezTo>
                      <a:pt x="150483" y="151591"/>
                      <a:pt x="184418" y="76631"/>
                      <a:pt x="133629" y="30542"/>
                    </a:cubicBezTo>
                    <a:cubicBezTo>
                      <a:pt x="64962" y="-31787"/>
                      <a:pt x="10053" y="20584"/>
                      <a:pt x="10053" y="2058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6"/>
              <p:cNvSpPr/>
              <p:nvPr/>
            </p:nvSpPr>
            <p:spPr>
              <a:xfrm>
                <a:off x="6298920" y="2501280"/>
                <a:ext cx="421145" cy="284728"/>
              </a:xfrm>
              <a:custGeom>
                <a:rect b="b" l="l" r="r" t="t"/>
                <a:pathLst>
                  <a:path extrusionOk="0" h="286880" w="424327">
                    <a:moveTo>
                      <a:pt x="419220" y="7691"/>
                    </a:moveTo>
                    <a:cubicBezTo>
                      <a:pt x="293448" y="58253"/>
                      <a:pt x="182208" y="137709"/>
                      <a:pt x="78968" y="224345"/>
                    </a:cubicBezTo>
                    <a:cubicBezTo>
                      <a:pt x="63298" y="237489"/>
                      <a:pt x="46876" y="251054"/>
                      <a:pt x="30944" y="263982"/>
                    </a:cubicBezTo>
                    <a:cubicBezTo>
                      <a:pt x="22921" y="270639"/>
                      <a:pt x="14875" y="277308"/>
                      <a:pt x="6454" y="283612"/>
                    </a:cubicBezTo>
                    <a:cubicBezTo>
                      <a:pt x="2813" y="286332"/>
                      <a:pt x="-2069" y="281609"/>
                      <a:pt x="935" y="277865"/>
                    </a:cubicBezTo>
                    <a:cubicBezTo>
                      <a:pt x="7592" y="269706"/>
                      <a:pt x="14636" y="261910"/>
                      <a:pt x="21681" y="254092"/>
                    </a:cubicBezTo>
                    <a:cubicBezTo>
                      <a:pt x="101341" y="170062"/>
                      <a:pt x="201281" y="108450"/>
                      <a:pt x="302916" y="54657"/>
                    </a:cubicBezTo>
                    <a:cubicBezTo>
                      <a:pt x="339947" y="35117"/>
                      <a:pt x="377819" y="17274"/>
                      <a:pt x="416091" y="340"/>
                    </a:cubicBezTo>
                    <a:cubicBezTo>
                      <a:pt x="418105" y="-548"/>
                      <a:pt x="420461" y="363"/>
                      <a:pt x="421348" y="2377"/>
                    </a:cubicBezTo>
                    <a:cubicBezTo>
                      <a:pt x="422258" y="4425"/>
                      <a:pt x="421280" y="6838"/>
                      <a:pt x="419209" y="7680"/>
                    </a:cubicBezTo>
                    <a:lnTo>
                      <a:pt x="419209" y="768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6"/>
              <p:cNvSpPr/>
              <p:nvPr/>
            </p:nvSpPr>
            <p:spPr>
              <a:xfrm>
                <a:off x="6338880" y="2103480"/>
                <a:ext cx="46760" cy="574351"/>
              </a:xfrm>
              <a:custGeom>
                <a:rect b="b" l="l" r="r" t="t"/>
                <a:pathLst>
                  <a:path extrusionOk="0" h="574351" w="48206">
                    <a:moveTo>
                      <a:pt x="46783" y="4407"/>
                    </a:moveTo>
                    <a:cubicBezTo>
                      <a:pt x="31101" y="145440"/>
                      <a:pt x="27801" y="287394"/>
                      <a:pt x="21223" y="429019"/>
                    </a:cubicBezTo>
                    <a:cubicBezTo>
                      <a:pt x="19607" y="464297"/>
                      <a:pt x="17229" y="499939"/>
                      <a:pt x="13746" y="535115"/>
                    </a:cubicBezTo>
                    <a:cubicBezTo>
                      <a:pt x="12540" y="546893"/>
                      <a:pt x="11334" y="558672"/>
                      <a:pt x="9604" y="570439"/>
                    </a:cubicBezTo>
                    <a:cubicBezTo>
                      <a:pt x="9297" y="572647"/>
                      <a:pt x="7248" y="574183"/>
                      <a:pt x="5052" y="573853"/>
                    </a:cubicBezTo>
                    <a:cubicBezTo>
                      <a:pt x="3140" y="573568"/>
                      <a:pt x="1752" y="571987"/>
                      <a:pt x="1638" y="570143"/>
                    </a:cubicBezTo>
                    <a:cubicBezTo>
                      <a:pt x="-1184" y="522756"/>
                      <a:pt x="-1" y="475393"/>
                      <a:pt x="2480" y="428063"/>
                    </a:cubicBezTo>
                    <a:cubicBezTo>
                      <a:pt x="10412" y="286279"/>
                      <a:pt x="27755" y="145201"/>
                      <a:pt x="38839" y="3667"/>
                    </a:cubicBezTo>
                    <a:cubicBezTo>
                      <a:pt x="39021" y="1471"/>
                      <a:pt x="40945" y="-168"/>
                      <a:pt x="43141" y="14"/>
                    </a:cubicBezTo>
                    <a:cubicBezTo>
                      <a:pt x="45372" y="196"/>
                      <a:pt x="47022" y="2188"/>
                      <a:pt x="46783" y="4418"/>
                    </a:cubicBezTo>
                    <a:lnTo>
                      <a:pt x="46783" y="44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9" name="Google Shape;5399;p46"/>
              <p:cNvGrpSpPr/>
              <p:nvPr/>
            </p:nvGrpSpPr>
            <p:grpSpPr>
              <a:xfrm>
                <a:off x="6836400" y="1914120"/>
                <a:ext cx="128895" cy="117720"/>
                <a:chOff x="6836400" y="1914120"/>
                <a:chExt cx="128895" cy="117720"/>
              </a:xfrm>
            </p:grpSpPr>
            <p:sp>
              <p:nvSpPr>
                <p:cNvPr id="5400" name="Google Shape;5400;p46"/>
                <p:cNvSpPr/>
                <p:nvPr/>
              </p:nvSpPr>
              <p:spPr>
                <a:xfrm>
                  <a:off x="6836400" y="1927800"/>
                  <a:ext cx="12972" cy="25935"/>
                </a:xfrm>
                <a:custGeom>
                  <a:rect b="b" l="l" r="r" t="t"/>
                  <a:pathLst>
                    <a:path extrusionOk="0" h="27300" w="15261">
                      <a:moveTo>
                        <a:pt x="6857" y="2105"/>
                      </a:moveTo>
                      <a:cubicBezTo>
                        <a:pt x="7984" y="5542"/>
                        <a:pt x="8746" y="8648"/>
                        <a:pt x="9839" y="11949"/>
                      </a:cubicBezTo>
                      <a:cubicBezTo>
                        <a:pt x="9839" y="11949"/>
                        <a:pt x="11409" y="16626"/>
                        <a:pt x="11409" y="16626"/>
                      </a:cubicBezTo>
                      <a:cubicBezTo>
                        <a:pt x="12137" y="19334"/>
                        <a:pt x="15108" y="24364"/>
                        <a:pt x="10829" y="25684"/>
                      </a:cubicBezTo>
                      <a:cubicBezTo>
                        <a:pt x="9998" y="25900"/>
                        <a:pt x="9133" y="25752"/>
                        <a:pt x="8450" y="25354"/>
                      </a:cubicBezTo>
                      <a:cubicBezTo>
                        <a:pt x="2692" y="21758"/>
                        <a:pt x="-153" y="14668"/>
                        <a:pt x="6" y="8057"/>
                      </a:cubicBezTo>
                      <a:cubicBezTo>
                        <a:pt x="200" y="5052"/>
                        <a:pt x="939" y="-1400"/>
                        <a:pt x="5355" y="273"/>
                      </a:cubicBezTo>
                      <a:cubicBezTo>
                        <a:pt x="6129" y="648"/>
                        <a:pt x="6641" y="1331"/>
                        <a:pt x="6868" y="2105"/>
                      </a:cubicBezTo>
                      <a:lnTo>
                        <a:pt x="6868" y="2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6"/>
                <p:cNvSpPr/>
                <p:nvPr/>
              </p:nvSpPr>
              <p:spPr>
                <a:xfrm>
                  <a:off x="6872760" y="1936080"/>
                  <a:ext cx="16910" cy="18015"/>
                </a:xfrm>
                <a:custGeom>
                  <a:rect b="b" l="l" r="r" t="t"/>
                  <a:pathLst>
                    <a:path extrusionOk="0" h="18151" w="22032">
                      <a:moveTo>
                        <a:pt x="4024" y="181"/>
                      </a:moveTo>
                      <a:cubicBezTo>
                        <a:pt x="8565" y="2048"/>
                        <a:pt x="12093" y="5416"/>
                        <a:pt x="14813" y="9388"/>
                      </a:cubicBezTo>
                      <a:cubicBezTo>
                        <a:pt x="16452" y="11778"/>
                        <a:pt x="18830" y="16523"/>
                        <a:pt x="14688" y="17877"/>
                      </a:cubicBezTo>
                      <a:cubicBezTo>
                        <a:pt x="13982" y="18082"/>
                        <a:pt x="13265" y="18037"/>
                        <a:pt x="12628" y="17798"/>
                      </a:cubicBezTo>
                      <a:cubicBezTo>
                        <a:pt x="9510" y="16569"/>
                        <a:pt x="7131" y="14498"/>
                        <a:pt x="4958" y="12096"/>
                      </a:cubicBezTo>
                      <a:cubicBezTo>
                        <a:pt x="2852" y="9525"/>
                        <a:pt x="-3202" y="2139"/>
                        <a:pt x="2158" y="113"/>
                      </a:cubicBezTo>
                      <a:cubicBezTo>
                        <a:pt x="2795" y="-69"/>
                        <a:pt x="3444" y="-23"/>
                        <a:pt x="4024" y="193"/>
                      </a:cubicBezTo>
                      <a:lnTo>
                        <a:pt x="4024" y="19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6"/>
                <p:cNvSpPr/>
                <p:nvPr/>
              </p:nvSpPr>
              <p:spPr>
                <a:xfrm>
                  <a:off x="6881760" y="1914120"/>
                  <a:ext cx="13312" cy="9725"/>
                </a:xfrm>
                <a:custGeom>
                  <a:rect b="b" l="l" r="r" t="t"/>
                  <a:pathLst>
                    <a:path extrusionOk="0" h="11210" w="15170">
                      <a:moveTo>
                        <a:pt x="1546" y="1121"/>
                      </a:moveTo>
                      <a:cubicBezTo>
                        <a:pt x="4482" y="-666"/>
                        <a:pt x="8181" y="-199"/>
                        <a:pt x="10889" y="1690"/>
                      </a:cubicBezTo>
                      <a:cubicBezTo>
                        <a:pt x="13791" y="3545"/>
                        <a:pt x="14656" y="8029"/>
                        <a:pt x="10764" y="9371"/>
                      </a:cubicBezTo>
                      <a:cubicBezTo>
                        <a:pt x="7066" y="10544"/>
                        <a:pt x="3594" y="9280"/>
                        <a:pt x="1034" y="6470"/>
                      </a:cubicBezTo>
                      <a:cubicBezTo>
                        <a:pt x="-514" y="4945"/>
                        <a:pt x="-309" y="2305"/>
                        <a:pt x="1546" y="1121"/>
                      </a:cubicBezTo>
                      <a:lnTo>
                        <a:pt x="1546" y="11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6"/>
                <p:cNvSpPr/>
                <p:nvPr/>
              </p:nvSpPr>
              <p:spPr>
                <a:xfrm>
                  <a:off x="6927480" y="1940760"/>
                  <a:ext cx="16544" cy="17286"/>
                </a:xfrm>
                <a:custGeom>
                  <a:rect b="b" l="l" r="r" t="t"/>
                  <a:pathLst>
                    <a:path extrusionOk="0" h="17639" w="20552">
                      <a:moveTo>
                        <a:pt x="3634" y="81"/>
                      </a:moveTo>
                      <a:cubicBezTo>
                        <a:pt x="9870" y="1891"/>
                        <a:pt x="15082" y="7217"/>
                        <a:pt x="16379" y="13623"/>
                      </a:cubicBezTo>
                      <a:cubicBezTo>
                        <a:pt x="16641" y="15422"/>
                        <a:pt x="15412" y="17094"/>
                        <a:pt x="13614" y="17356"/>
                      </a:cubicBezTo>
                      <a:cubicBezTo>
                        <a:pt x="11361" y="17584"/>
                        <a:pt x="9426" y="15660"/>
                        <a:pt x="7867" y="14488"/>
                      </a:cubicBezTo>
                      <a:cubicBezTo>
                        <a:pt x="5284" y="12212"/>
                        <a:pt x="-3911" y="2653"/>
                        <a:pt x="1881" y="195"/>
                      </a:cubicBezTo>
                      <a:cubicBezTo>
                        <a:pt x="2462" y="-21"/>
                        <a:pt x="3064" y="-55"/>
                        <a:pt x="3634" y="81"/>
                      </a:cubicBezTo>
                      <a:lnTo>
                        <a:pt x="3634" y="8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6"/>
                <p:cNvSpPr/>
                <p:nvPr/>
              </p:nvSpPr>
              <p:spPr>
                <a:xfrm>
                  <a:off x="6915240" y="1977480"/>
                  <a:ext cx="16210" cy="18003"/>
                </a:xfrm>
                <a:custGeom>
                  <a:rect b="b" l="l" r="r" t="t"/>
                  <a:pathLst>
                    <a:path extrusionOk="0" h="18277" w="18163">
                      <a:moveTo>
                        <a:pt x="3365" y="44"/>
                      </a:moveTo>
                      <a:cubicBezTo>
                        <a:pt x="8645" y="874"/>
                        <a:pt x="12981" y="4892"/>
                        <a:pt x="15121" y="9648"/>
                      </a:cubicBezTo>
                      <a:cubicBezTo>
                        <a:pt x="16418" y="12391"/>
                        <a:pt x="17374" y="17888"/>
                        <a:pt x="12879" y="17956"/>
                      </a:cubicBezTo>
                      <a:cubicBezTo>
                        <a:pt x="12094" y="17933"/>
                        <a:pt x="11411" y="17626"/>
                        <a:pt x="10830" y="17159"/>
                      </a:cubicBezTo>
                      <a:cubicBezTo>
                        <a:pt x="8497" y="15384"/>
                        <a:pt x="6893" y="13484"/>
                        <a:pt x="5129" y="11333"/>
                      </a:cubicBezTo>
                      <a:cubicBezTo>
                        <a:pt x="3354" y="9091"/>
                        <a:pt x="1726" y="7020"/>
                        <a:pt x="338" y="4345"/>
                      </a:cubicBezTo>
                      <a:cubicBezTo>
                        <a:pt x="-789" y="2297"/>
                        <a:pt x="1077" y="-321"/>
                        <a:pt x="3365" y="32"/>
                      </a:cubicBezTo>
                      <a:lnTo>
                        <a:pt x="3365" y="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6"/>
                <p:cNvSpPr/>
                <p:nvPr/>
              </p:nvSpPr>
              <p:spPr>
                <a:xfrm>
                  <a:off x="6853680" y="1988280"/>
                  <a:ext cx="17297" cy="19421"/>
                </a:xfrm>
                <a:custGeom>
                  <a:rect b="b" l="l" r="r" t="t"/>
                  <a:pathLst>
                    <a:path extrusionOk="0" h="21053" w="18401">
                      <a:moveTo>
                        <a:pt x="4800" y="652"/>
                      </a:moveTo>
                      <a:cubicBezTo>
                        <a:pt x="8590" y="3588"/>
                        <a:pt x="11481" y="6957"/>
                        <a:pt x="14349" y="10678"/>
                      </a:cubicBezTo>
                      <a:cubicBezTo>
                        <a:pt x="15282" y="11941"/>
                        <a:pt x="16215" y="13307"/>
                        <a:pt x="16977" y="14911"/>
                      </a:cubicBezTo>
                      <a:cubicBezTo>
                        <a:pt x="18206" y="17244"/>
                        <a:pt x="15862" y="20112"/>
                        <a:pt x="13347" y="19429"/>
                      </a:cubicBezTo>
                      <a:cubicBezTo>
                        <a:pt x="7873" y="17961"/>
                        <a:pt x="3731" y="13523"/>
                        <a:pt x="1409" y="8516"/>
                      </a:cubicBezTo>
                      <a:cubicBezTo>
                        <a:pt x="681" y="6820"/>
                        <a:pt x="112" y="5034"/>
                        <a:pt x="10" y="3088"/>
                      </a:cubicBezTo>
                      <a:cubicBezTo>
                        <a:pt x="-195" y="607"/>
                        <a:pt x="2934" y="-941"/>
                        <a:pt x="4800" y="641"/>
                      </a:cubicBezTo>
                      <a:lnTo>
                        <a:pt x="4800" y="64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6"/>
                <p:cNvSpPr/>
                <p:nvPr/>
              </p:nvSpPr>
              <p:spPr>
                <a:xfrm>
                  <a:off x="6897600" y="2012040"/>
                  <a:ext cx="13323" cy="12965"/>
                </a:xfrm>
                <a:custGeom>
                  <a:rect b="b" l="l" r="r" t="t"/>
                  <a:pathLst>
                    <a:path extrusionOk="0" h="14817" w="14886">
                      <a:moveTo>
                        <a:pt x="4496" y="242"/>
                      </a:moveTo>
                      <a:cubicBezTo>
                        <a:pt x="7477" y="1300"/>
                        <a:pt x="9662" y="2950"/>
                        <a:pt x="11574" y="5328"/>
                      </a:cubicBezTo>
                      <a:cubicBezTo>
                        <a:pt x="13383" y="7559"/>
                        <a:pt x="14852" y="11417"/>
                        <a:pt x="11267" y="12953"/>
                      </a:cubicBezTo>
                      <a:cubicBezTo>
                        <a:pt x="5668" y="14182"/>
                        <a:pt x="183" y="8640"/>
                        <a:pt x="0" y="3200"/>
                      </a:cubicBezTo>
                      <a:cubicBezTo>
                        <a:pt x="-34" y="924"/>
                        <a:pt x="2424" y="-635"/>
                        <a:pt x="4496" y="253"/>
                      </a:cubicBezTo>
                      <a:lnTo>
                        <a:pt x="4496" y="2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6"/>
                <p:cNvSpPr/>
                <p:nvPr/>
              </p:nvSpPr>
              <p:spPr>
                <a:xfrm>
                  <a:off x="6955560" y="1986480"/>
                  <a:ext cx="9735" cy="10437"/>
                </a:xfrm>
                <a:custGeom>
                  <a:rect b="b" l="l" r="r" t="t"/>
                  <a:pathLst>
                    <a:path extrusionOk="0" h="13212" w="13156">
                      <a:moveTo>
                        <a:pt x="5285" y="145"/>
                      </a:moveTo>
                      <a:cubicBezTo>
                        <a:pt x="11465" y="1954"/>
                        <a:pt x="10987" y="11878"/>
                        <a:pt x="3920" y="10444"/>
                      </a:cubicBezTo>
                      <a:cubicBezTo>
                        <a:pt x="-1691" y="8953"/>
                        <a:pt x="-1315" y="-1334"/>
                        <a:pt x="5285" y="145"/>
                      </a:cubicBezTo>
                      <a:lnTo>
                        <a:pt x="5285" y="1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6"/>
                <p:cNvSpPr/>
                <p:nvPr/>
              </p:nvSpPr>
              <p:spPr>
                <a:xfrm>
                  <a:off x="6937200" y="2021760"/>
                  <a:ext cx="10426" cy="10080"/>
                </a:xfrm>
                <a:custGeom>
                  <a:rect b="b" l="l" r="r" t="t"/>
                  <a:pathLst>
                    <a:path extrusionOk="0" h="11687" w="15056">
                      <a:moveTo>
                        <a:pt x="3096" y="129"/>
                      </a:moveTo>
                      <a:cubicBezTo>
                        <a:pt x="5679" y="-360"/>
                        <a:pt x="8035" y="562"/>
                        <a:pt x="9572" y="2564"/>
                      </a:cubicBezTo>
                      <a:cubicBezTo>
                        <a:pt x="11563" y="5022"/>
                        <a:pt x="10619" y="9176"/>
                        <a:pt x="7239" y="9848"/>
                      </a:cubicBezTo>
                      <a:cubicBezTo>
                        <a:pt x="1651" y="11327"/>
                        <a:pt x="-3493" y="2166"/>
                        <a:pt x="3096" y="129"/>
                      </a:cubicBezTo>
                      <a:lnTo>
                        <a:pt x="3096" y="1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09" name="Google Shape;5409;p46"/>
            <p:cNvSpPr/>
            <p:nvPr/>
          </p:nvSpPr>
          <p:spPr>
            <a:xfrm flipH="1">
              <a:off x="4522316" y="4222555"/>
              <a:ext cx="91500" cy="91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Nunito"/>
                <a:ea typeface="Nunito"/>
                <a:cs typeface="Nunito"/>
                <a:sym typeface="Nunito"/>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3" name="Shape 5413"/>
        <p:cNvGrpSpPr/>
        <p:nvPr/>
      </p:nvGrpSpPr>
      <p:grpSpPr>
        <a:xfrm>
          <a:off x="0" y="0"/>
          <a:ext cx="0" cy="0"/>
          <a:chOff x="0" y="0"/>
          <a:chExt cx="0" cy="0"/>
        </a:xfrm>
      </p:grpSpPr>
      <p:sp>
        <p:nvSpPr>
          <p:cNvPr id="5414" name="Google Shape;5414;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5415" name="Google Shape;5415;p47"/>
          <p:cNvSpPr txBox="1"/>
          <p:nvPr>
            <p:ph idx="1" type="body"/>
          </p:nvPr>
        </p:nvSpPr>
        <p:spPr>
          <a:xfrm>
            <a:off x="720000" y="1152475"/>
            <a:ext cx="7704000" cy="104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0" lvl="0" marL="0" rtl="0" algn="l">
              <a:spcBef>
                <a:spcPts val="1000"/>
              </a:spcBef>
              <a:spcAft>
                <a:spcPts val="0"/>
              </a:spcAft>
              <a:buNone/>
            </a:pPr>
            <a:r>
              <a:rPr b="1" lang="en">
                <a:solidFill>
                  <a:schemeClr val="dk1"/>
                </a:solidFill>
              </a:rPr>
              <a:t>Illustrations</a:t>
            </a:r>
            <a:endParaRPr b="1">
              <a:solidFill>
                <a:schemeClr val="dk1"/>
              </a:solidFill>
            </a:endParaRPr>
          </a:p>
          <a:p>
            <a:pPr indent="-317500" lvl="0" marL="457200" rtl="0" algn="l">
              <a:spcBef>
                <a:spcPts val="0"/>
              </a:spcBef>
              <a:spcAft>
                <a:spcPts val="0"/>
              </a:spcAft>
              <a:buSzPts val="1400"/>
              <a:buFont typeface="Nunito"/>
              <a:buChar char="●"/>
            </a:pPr>
            <a:r>
              <a:rPr lang="en" u="sng">
                <a:solidFill>
                  <a:schemeClr val="hlink"/>
                </a:solidFill>
                <a:hlinkClick r:id="rId3"/>
              </a:rPr>
              <a:t>Flat floral spring background</a:t>
            </a:r>
            <a:endParaRPr>
              <a:solidFill>
                <a:schemeClr val="dk1"/>
              </a:solidFill>
            </a:endParaRPr>
          </a:p>
        </p:txBody>
      </p:sp>
      <p:sp>
        <p:nvSpPr>
          <p:cNvPr id="5416" name="Google Shape;5416;p47"/>
          <p:cNvSpPr/>
          <p:nvPr/>
        </p:nvSpPr>
        <p:spPr>
          <a:xfrm flipH="1" rot="5400000">
            <a:off x="7329350" y="3153674"/>
            <a:ext cx="1217127" cy="499001"/>
          </a:xfrm>
          <a:custGeom>
            <a:rect b="b" l="l" r="r" t="t"/>
            <a:pathLst>
              <a:path extrusionOk="0" h="331012" w="807381">
                <a:moveTo>
                  <a:pt x="200345" y="250418"/>
                </a:moveTo>
                <a:cubicBezTo>
                  <a:pt x="225233" y="238583"/>
                  <a:pt x="249882" y="226201"/>
                  <a:pt x="274463" y="213660"/>
                </a:cubicBezTo>
                <a:lnTo>
                  <a:pt x="299886" y="200687"/>
                </a:lnTo>
                <a:cubicBezTo>
                  <a:pt x="310458" y="145949"/>
                  <a:pt x="342163" y="95547"/>
                  <a:pt x="387046" y="62454"/>
                </a:cubicBezTo>
                <a:cubicBezTo>
                  <a:pt x="415781" y="41264"/>
                  <a:pt x="449898" y="26641"/>
                  <a:pt x="473660" y="0"/>
                </a:cubicBezTo>
                <a:cubicBezTo>
                  <a:pt x="468539" y="5679"/>
                  <a:pt x="467298" y="25548"/>
                  <a:pt x="464601" y="33366"/>
                </a:cubicBezTo>
                <a:cubicBezTo>
                  <a:pt x="460857" y="44268"/>
                  <a:pt x="456385" y="54920"/>
                  <a:pt x="451275" y="65253"/>
                </a:cubicBezTo>
                <a:cubicBezTo>
                  <a:pt x="440840" y="86329"/>
                  <a:pt x="427696" y="106051"/>
                  <a:pt x="412310" y="123838"/>
                </a:cubicBezTo>
                <a:cubicBezTo>
                  <a:pt x="394238" y="144720"/>
                  <a:pt x="373970" y="160356"/>
                  <a:pt x="352121" y="174047"/>
                </a:cubicBezTo>
                <a:lnTo>
                  <a:pt x="362693" y="168652"/>
                </a:lnTo>
                <a:cubicBezTo>
                  <a:pt x="413106" y="143138"/>
                  <a:pt x="464260" y="118751"/>
                  <a:pt x="516984" y="98187"/>
                </a:cubicBezTo>
                <a:cubicBezTo>
                  <a:pt x="516392" y="70738"/>
                  <a:pt x="625026" y="39796"/>
                  <a:pt x="645988" y="34891"/>
                </a:cubicBezTo>
                <a:cubicBezTo>
                  <a:pt x="695593" y="23306"/>
                  <a:pt x="747600" y="21713"/>
                  <a:pt x="797707" y="31102"/>
                </a:cubicBezTo>
                <a:cubicBezTo>
                  <a:pt x="801883" y="31887"/>
                  <a:pt x="807175" y="34254"/>
                  <a:pt x="806469" y="38442"/>
                </a:cubicBezTo>
                <a:cubicBezTo>
                  <a:pt x="806151" y="40342"/>
                  <a:pt x="804592" y="41753"/>
                  <a:pt x="803101" y="42994"/>
                </a:cubicBezTo>
                <a:cubicBezTo>
                  <a:pt x="738792" y="96583"/>
                  <a:pt x="649675" y="113562"/>
                  <a:pt x="566521" y="103854"/>
                </a:cubicBezTo>
                <a:cubicBezTo>
                  <a:pt x="551920" y="102147"/>
                  <a:pt x="537502" y="101021"/>
                  <a:pt x="522935" y="100304"/>
                </a:cubicBezTo>
                <a:cubicBezTo>
                  <a:pt x="475139" y="119331"/>
                  <a:pt x="428822" y="141898"/>
                  <a:pt x="383086" y="165534"/>
                </a:cubicBezTo>
                <a:cubicBezTo>
                  <a:pt x="411866" y="153506"/>
                  <a:pt x="441500" y="144481"/>
                  <a:pt x="474183" y="142000"/>
                </a:cubicBezTo>
                <a:cubicBezTo>
                  <a:pt x="522344" y="138814"/>
                  <a:pt x="571961" y="150035"/>
                  <a:pt x="611996" y="176994"/>
                </a:cubicBezTo>
                <a:cubicBezTo>
                  <a:pt x="563653" y="187464"/>
                  <a:pt x="516517" y="203532"/>
                  <a:pt x="467640" y="211145"/>
                </a:cubicBezTo>
                <a:cubicBezTo>
                  <a:pt x="419866" y="218588"/>
                  <a:pt x="368918" y="217268"/>
                  <a:pt x="325765" y="195691"/>
                </a:cubicBezTo>
                <a:lnTo>
                  <a:pt x="278173" y="220864"/>
                </a:lnTo>
                <a:cubicBezTo>
                  <a:pt x="254878" y="233018"/>
                  <a:pt x="231435" y="244921"/>
                  <a:pt x="207753" y="256393"/>
                </a:cubicBezTo>
                <a:cubicBezTo>
                  <a:pt x="210132" y="255801"/>
                  <a:pt x="212499" y="255198"/>
                  <a:pt x="214946" y="254754"/>
                </a:cubicBezTo>
                <a:cubicBezTo>
                  <a:pt x="242053" y="249735"/>
                  <a:pt x="269980" y="249860"/>
                  <a:pt x="297280" y="253331"/>
                </a:cubicBezTo>
                <a:cubicBezTo>
                  <a:pt x="338943" y="258612"/>
                  <a:pt x="379239" y="271414"/>
                  <a:pt x="419024" y="284854"/>
                </a:cubicBezTo>
                <a:cubicBezTo>
                  <a:pt x="423849" y="286481"/>
                  <a:pt x="428777" y="288177"/>
                  <a:pt x="432805" y="291295"/>
                </a:cubicBezTo>
                <a:cubicBezTo>
                  <a:pt x="361896" y="313145"/>
                  <a:pt x="285513" y="330363"/>
                  <a:pt x="214229" y="309788"/>
                </a:cubicBezTo>
                <a:cubicBezTo>
                  <a:pt x="191810" y="303313"/>
                  <a:pt x="170643" y="293275"/>
                  <a:pt x="149715" y="282931"/>
                </a:cubicBezTo>
                <a:cubicBezTo>
                  <a:pt x="102101" y="303256"/>
                  <a:pt x="53019" y="320474"/>
                  <a:pt x="2218" y="330818"/>
                </a:cubicBezTo>
                <a:cubicBezTo>
                  <a:pt x="1274" y="331012"/>
                  <a:pt x="318" y="330443"/>
                  <a:pt x="67" y="329498"/>
                </a:cubicBezTo>
                <a:cubicBezTo>
                  <a:pt x="-206" y="328508"/>
                  <a:pt x="375" y="327495"/>
                  <a:pt x="1365" y="327222"/>
                </a:cubicBezTo>
                <a:cubicBezTo>
                  <a:pt x="46601" y="314829"/>
                  <a:pt x="90619" y="298829"/>
                  <a:pt x="133738" y="280575"/>
                </a:cubicBezTo>
                <a:cubicBezTo>
                  <a:pt x="156748" y="196260"/>
                  <a:pt x="209665" y="120412"/>
                  <a:pt x="280904" y="69771"/>
                </a:cubicBezTo>
                <a:cubicBezTo>
                  <a:pt x="274224" y="106540"/>
                  <a:pt x="267430" y="143662"/>
                  <a:pt x="252841" y="178064"/>
                </a:cubicBezTo>
                <a:cubicBezTo>
                  <a:pt x="241097" y="205763"/>
                  <a:pt x="223720" y="231857"/>
                  <a:pt x="200345" y="2504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7" name="Google Shape;5417;p47"/>
          <p:cNvGrpSpPr/>
          <p:nvPr/>
        </p:nvGrpSpPr>
        <p:grpSpPr>
          <a:xfrm rot="-5019144">
            <a:off x="1851875" y="3446087"/>
            <a:ext cx="885929" cy="813569"/>
            <a:chOff x="1975320" y="1220760"/>
            <a:chExt cx="609510" cy="559765"/>
          </a:xfrm>
        </p:grpSpPr>
        <p:sp>
          <p:nvSpPr>
            <p:cNvPr id="5418" name="Google Shape;5418;p47"/>
            <p:cNvSpPr/>
            <p:nvPr/>
          </p:nvSpPr>
          <p:spPr>
            <a:xfrm>
              <a:off x="2243520" y="1327680"/>
              <a:ext cx="341310" cy="182404"/>
            </a:xfrm>
            <a:custGeom>
              <a:rect b="b" l="l" r="r" t="t"/>
              <a:pathLst>
                <a:path extrusionOk="0" h="197194" w="341310">
                  <a:moveTo>
                    <a:pt x="11" y="172350"/>
                  </a:moveTo>
                  <a:cubicBezTo>
                    <a:pt x="65424" y="190149"/>
                    <a:pt x="136993" y="184368"/>
                    <a:pt x="198696" y="156282"/>
                  </a:cubicBezTo>
                  <a:cubicBezTo>
                    <a:pt x="260398" y="128196"/>
                    <a:pt x="311768" y="78032"/>
                    <a:pt x="341310" y="17013"/>
                  </a:cubicBezTo>
                  <a:cubicBezTo>
                    <a:pt x="290021" y="-7045"/>
                    <a:pt x="230264" y="-3426"/>
                    <a:pt x="176493" y="14418"/>
                  </a:cubicBezTo>
                  <a:cubicBezTo>
                    <a:pt x="147804" y="23943"/>
                    <a:pt x="119513" y="36006"/>
                    <a:pt x="95752" y="54703"/>
                  </a:cubicBezTo>
                  <a:cubicBezTo>
                    <a:pt x="55922" y="86044"/>
                    <a:pt x="22476" y="126910"/>
                    <a:pt x="0" y="17233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a:off x="2051280" y="1220760"/>
              <a:ext cx="169933" cy="311926"/>
            </a:xfrm>
            <a:custGeom>
              <a:rect b="b" l="l" r="r" t="t"/>
              <a:pathLst>
                <a:path extrusionOk="0" h="334505" w="181262">
                  <a:moveTo>
                    <a:pt x="149804" y="182411"/>
                  </a:moveTo>
                  <a:cubicBezTo>
                    <a:pt x="174545" y="124008"/>
                    <a:pt x="180064" y="52656"/>
                    <a:pt x="144717" y="0"/>
                  </a:cubicBezTo>
                  <a:cubicBezTo>
                    <a:pt x="88204" y="32160"/>
                    <a:pt x="51230" y="90198"/>
                    <a:pt x="24635" y="149545"/>
                  </a:cubicBezTo>
                  <a:cubicBezTo>
                    <a:pt x="12083" y="177540"/>
                    <a:pt x="1192" y="206980"/>
                    <a:pt x="66" y="237638"/>
                  </a:cubicBezTo>
                  <a:cubicBezTo>
                    <a:pt x="-1198" y="272222"/>
                    <a:pt x="15679" y="334505"/>
                    <a:pt x="59959" y="303199"/>
                  </a:cubicBezTo>
                  <a:cubicBezTo>
                    <a:pt x="99903" y="274953"/>
                    <a:pt x="131016" y="226747"/>
                    <a:pt x="149793" y="18241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7"/>
            <p:cNvSpPr/>
            <p:nvPr/>
          </p:nvSpPr>
          <p:spPr>
            <a:xfrm>
              <a:off x="2177640" y="1569600"/>
              <a:ext cx="337648" cy="138833"/>
            </a:xfrm>
            <a:custGeom>
              <a:rect b="b" l="l" r="r" t="t"/>
              <a:pathLst>
                <a:path extrusionOk="0" h="151730" w="346306">
                  <a:moveTo>
                    <a:pt x="186568" y="135789"/>
                  </a:moveTo>
                  <a:cubicBezTo>
                    <a:pt x="124456" y="146167"/>
                    <a:pt x="58463" y="130964"/>
                    <a:pt x="7150" y="94468"/>
                  </a:cubicBezTo>
                  <a:cubicBezTo>
                    <a:pt x="4521" y="92601"/>
                    <a:pt x="1802" y="90519"/>
                    <a:pt x="629" y="87515"/>
                  </a:cubicBezTo>
                  <a:cubicBezTo>
                    <a:pt x="-1487" y="82132"/>
                    <a:pt x="2109" y="76282"/>
                    <a:pt x="5853" y="71878"/>
                  </a:cubicBezTo>
                  <a:cubicBezTo>
                    <a:pt x="18758" y="56686"/>
                    <a:pt x="35475" y="45147"/>
                    <a:pt x="52955" y="35576"/>
                  </a:cubicBezTo>
                  <a:cubicBezTo>
                    <a:pt x="108103" y="5373"/>
                    <a:pt x="173049" y="-5563"/>
                    <a:pt x="235229" y="2631"/>
                  </a:cubicBezTo>
                  <a:cubicBezTo>
                    <a:pt x="266456" y="6750"/>
                    <a:pt x="298821" y="15297"/>
                    <a:pt x="326782" y="30125"/>
                  </a:cubicBezTo>
                  <a:cubicBezTo>
                    <a:pt x="344819" y="39696"/>
                    <a:pt x="338526" y="45397"/>
                    <a:pt x="326270" y="58962"/>
                  </a:cubicBezTo>
                  <a:cubicBezTo>
                    <a:pt x="314958" y="71469"/>
                    <a:pt x="302337" y="82780"/>
                    <a:pt x="288693" y="92681"/>
                  </a:cubicBezTo>
                  <a:cubicBezTo>
                    <a:pt x="258536" y="114576"/>
                    <a:pt x="223371" y="129643"/>
                    <a:pt x="186580" y="13578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a:off x="1975320" y="1379880"/>
              <a:ext cx="498043" cy="400645"/>
            </a:xfrm>
            <a:custGeom>
              <a:rect b="b" l="l" r="r" t="t"/>
              <a:pathLst>
                <a:path extrusionOk="0" h="406746" w="505627">
                  <a:moveTo>
                    <a:pt x="494913" y="11822"/>
                  </a:moveTo>
                  <a:cubicBezTo>
                    <a:pt x="399969" y="55158"/>
                    <a:pt x="302909" y="98971"/>
                    <a:pt x="225376" y="170335"/>
                  </a:cubicBezTo>
                  <a:cubicBezTo>
                    <a:pt x="146786" y="240083"/>
                    <a:pt x="85811" y="325195"/>
                    <a:pt x="10544" y="398926"/>
                  </a:cubicBezTo>
                  <a:cubicBezTo>
                    <a:pt x="5730" y="403865"/>
                    <a:pt x="-2885" y="397265"/>
                    <a:pt x="962" y="391324"/>
                  </a:cubicBezTo>
                  <a:cubicBezTo>
                    <a:pt x="70255" y="278116"/>
                    <a:pt x="164152" y="178256"/>
                    <a:pt x="277326" y="107961"/>
                  </a:cubicBezTo>
                  <a:cubicBezTo>
                    <a:pt x="345254" y="66310"/>
                    <a:pt x="418837" y="36039"/>
                    <a:pt x="489883" y="681"/>
                  </a:cubicBezTo>
                  <a:cubicBezTo>
                    <a:pt x="497166" y="-2881"/>
                    <a:pt x="502742" y="8522"/>
                    <a:pt x="494924" y="11834"/>
                  </a:cubicBezTo>
                  <a:lnTo>
                    <a:pt x="494924" y="118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a:off x="2063520" y="1282680"/>
              <a:ext cx="117724" cy="384323"/>
            </a:xfrm>
            <a:custGeom>
              <a:rect b="b" l="l" r="r" t="t"/>
              <a:pathLst>
                <a:path extrusionOk="0" h="390176" w="128310">
                  <a:moveTo>
                    <a:pt x="117007" y="9130"/>
                  </a:moveTo>
                  <a:cubicBezTo>
                    <a:pt x="84983" y="65199"/>
                    <a:pt x="62769" y="126868"/>
                    <a:pt x="49819" y="189993"/>
                  </a:cubicBezTo>
                  <a:cubicBezTo>
                    <a:pt x="35708" y="253414"/>
                    <a:pt x="31269" y="316448"/>
                    <a:pt x="15656" y="379892"/>
                  </a:cubicBezTo>
                  <a:cubicBezTo>
                    <a:pt x="14256" y="386276"/>
                    <a:pt x="4310" y="385912"/>
                    <a:pt x="3434" y="379414"/>
                  </a:cubicBezTo>
                  <a:cubicBezTo>
                    <a:pt x="-7207" y="313319"/>
                    <a:pt x="8464" y="246779"/>
                    <a:pt x="28754" y="184235"/>
                  </a:cubicBezTo>
                  <a:cubicBezTo>
                    <a:pt x="50081" y="121906"/>
                    <a:pt x="76391" y="61876"/>
                    <a:pt x="106241" y="3315"/>
                  </a:cubicBezTo>
                  <a:cubicBezTo>
                    <a:pt x="109940" y="-3900"/>
                    <a:pt x="121103" y="1869"/>
                    <a:pt x="117007" y="9130"/>
                  </a:cubicBezTo>
                  <a:lnTo>
                    <a:pt x="117007" y="91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7"/>
            <p:cNvSpPr/>
            <p:nvPr/>
          </p:nvSpPr>
          <p:spPr>
            <a:xfrm>
              <a:off x="2087640" y="1609560"/>
              <a:ext cx="391094" cy="59463"/>
            </a:xfrm>
            <a:custGeom>
              <a:rect b="b" l="l" r="r" t="t"/>
              <a:pathLst>
                <a:path extrusionOk="0" h="86807" w="397050">
                  <a:moveTo>
                    <a:pt x="386693" y="12004"/>
                  </a:moveTo>
                  <a:cubicBezTo>
                    <a:pt x="266839" y="46668"/>
                    <a:pt x="124588" y="84415"/>
                    <a:pt x="3652" y="37074"/>
                  </a:cubicBezTo>
                  <a:cubicBezTo>
                    <a:pt x="-2402" y="34628"/>
                    <a:pt x="-467" y="24955"/>
                    <a:pt x="6065" y="25080"/>
                  </a:cubicBezTo>
                  <a:cubicBezTo>
                    <a:pt x="101555" y="25410"/>
                    <a:pt x="195782" y="42514"/>
                    <a:pt x="290566" y="24886"/>
                  </a:cubicBezTo>
                  <a:cubicBezTo>
                    <a:pt x="321884" y="19356"/>
                    <a:pt x="352929" y="11617"/>
                    <a:pt x="382744" y="431"/>
                  </a:cubicBezTo>
                  <a:cubicBezTo>
                    <a:pt x="390335" y="-2392"/>
                    <a:pt x="394648" y="9489"/>
                    <a:pt x="386705" y="12004"/>
                  </a:cubicBezTo>
                  <a:lnTo>
                    <a:pt x="386705" y="120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47"/>
          <p:cNvGrpSpPr/>
          <p:nvPr/>
        </p:nvGrpSpPr>
        <p:grpSpPr>
          <a:xfrm flipH="1" rot="8534865">
            <a:off x="2306471" y="3016762"/>
            <a:ext cx="1538014" cy="1589495"/>
            <a:chOff x="2449440" y="708480"/>
            <a:chExt cx="774508" cy="800433"/>
          </a:xfrm>
        </p:grpSpPr>
        <p:sp>
          <p:nvSpPr>
            <p:cNvPr id="5425" name="Google Shape;5425;p47"/>
            <p:cNvSpPr/>
            <p:nvPr/>
          </p:nvSpPr>
          <p:spPr>
            <a:xfrm>
              <a:off x="2658240" y="838440"/>
              <a:ext cx="316707" cy="193882"/>
            </a:xfrm>
            <a:custGeom>
              <a:rect b="b" l="l" r="r" t="t"/>
              <a:pathLst>
                <a:path extrusionOk="0" h="193882" w="316707">
                  <a:moveTo>
                    <a:pt x="266453" y="186246"/>
                  </a:moveTo>
                  <a:cubicBezTo>
                    <a:pt x="275113" y="190104"/>
                    <a:pt x="284149" y="193882"/>
                    <a:pt x="293639" y="193871"/>
                  </a:cubicBezTo>
                  <a:cubicBezTo>
                    <a:pt x="303130" y="193859"/>
                    <a:pt x="313236" y="189102"/>
                    <a:pt x="316707" y="180271"/>
                  </a:cubicBezTo>
                  <a:cubicBezTo>
                    <a:pt x="305680" y="147941"/>
                    <a:pt x="274885" y="127081"/>
                    <a:pt x="245377" y="109863"/>
                  </a:cubicBezTo>
                  <a:cubicBezTo>
                    <a:pt x="167833" y="64605"/>
                    <a:pt x="85407" y="27699"/>
                    <a:pt x="0" y="0"/>
                  </a:cubicBezTo>
                  <a:cubicBezTo>
                    <a:pt x="17127" y="5553"/>
                    <a:pt x="35836" y="35563"/>
                    <a:pt x="50448" y="47398"/>
                  </a:cubicBezTo>
                  <a:cubicBezTo>
                    <a:pt x="72127" y="64946"/>
                    <a:pt x="93567" y="82904"/>
                    <a:pt x="116168" y="99348"/>
                  </a:cubicBezTo>
                  <a:cubicBezTo>
                    <a:pt x="163053" y="133454"/>
                    <a:pt x="213501" y="162655"/>
                    <a:pt x="266453" y="1862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7"/>
            <p:cNvSpPr/>
            <p:nvPr/>
          </p:nvSpPr>
          <p:spPr>
            <a:xfrm>
              <a:off x="2729880" y="909720"/>
              <a:ext cx="76252" cy="270307"/>
            </a:xfrm>
            <a:custGeom>
              <a:rect b="b" l="l" r="r" t="t"/>
              <a:pathLst>
                <a:path extrusionOk="0" h="271665" w="84724">
                  <a:moveTo>
                    <a:pt x="73693" y="246776"/>
                  </a:moveTo>
                  <a:cubicBezTo>
                    <a:pt x="73113" y="252273"/>
                    <a:pt x="72316" y="258009"/>
                    <a:pt x="69073" y="262492"/>
                  </a:cubicBezTo>
                  <a:cubicBezTo>
                    <a:pt x="63531" y="270174"/>
                    <a:pt x="52071" y="271665"/>
                    <a:pt x="43331" y="268000"/>
                  </a:cubicBezTo>
                  <a:cubicBezTo>
                    <a:pt x="34591" y="264336"/>
                    <a:pt x="28184" y="256677"/>
                    <a:pt x="23086" y="248688"/>
                  </a:cubicBezTo>
                  <a:cubicBezTo>
                    <a:pt x="269" y="212944"/>
                    <a:pt x="-2041" y="167935"/>
                    <a:pt x="1145" y="125659"/>
                  </a:cubicBezTo>
                  <a:cubicBezTo>
                    <a:pt x="4332" y="83382"/>
                    <a:pt x="9362" y="42402"/>
                    <a:pt x="7962" y="0"/>
                  </a:cubicBezTo>
                  <a:cubicBezTo>
                    <a:pt x="69061" y="63364"/>
                    <a:pt x="82683" y="162245"/>
                    <a:pt x="73682" y="2467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a:off x="2449440" y="708480"/>
              <a:ext cx="446106" cy="462953"/>
            </a:xfrm>
            <a:custGeom>
              <a:rect b="b" l="l" r="r" t="t"/>
              <a:pathLst>
                <a:path extrusionOk="0" h="468813" w="449477">
                  <a:moveTo>
                    <a:pt x="429770" y="458104"/>
                  </a:moveTo>
                  <a:cubicBezTo>
                    <a:pt x="360363" y="288746"/>
                    <a:pt x="233817" y="144356"/>
                    <a:pt x="75065" y="53406"/>
                  </a:cubicBezTo>
                  <a:cubicBezTo>
                    <a:pt x="55036" y="41912"/>
                    <a:pt x="25607" y="26891"/>
                    <a:pt x="4964" y="17013"/>
                  </a:cubicBezTo>
                  <a:cubicBezTo>
                    <a:pt x="526" y="14782"/>
                    <a:pt x="-1272" y="9388"/>
                    <a:pt x="958" y="4950"/>
                  </a:cubicBezTo>
                  <a:cubicBezTo>
                    <a:pt x="3041" y="785"/>
                    <a:pt x="7968" y="-1036"/>
                    <a:pt x="12236" y="591"/>
                  </a:cubicBezTo>
                  <a:cubicBezTo>
                    <a:pt x="24754" y="5428"/>
                    <a:pt x="37260" y="10401"/>
                    <a:pt x="49733" y="15499"/>
                  </a:cubicBezTo>
                  <a:cubicBezTo>
                    <a:pt x="185520" y="75222"/>
                    <a:pt x="301733" y="179042"/>
                    <a:pt x="378400" y="305804"/>
                  </a:cubicBezTo>
                  <a:cubicBezTo>
                    <a:pt x="406293" y="351973"/>
                    <a:pt x="429178" y="401181"/>
                    <a:pt x="445258" y="452470"/>
                  </a:cubicBezTo>
                  <a:cubicBezTo>
                    <a:pt x="448205" y="462098"/>
                    <a:pt x="433878" y="467777"/>
                    <a:pt x="429781" y="458092"/>
                  </a:cubicBezTo>
                  <a:lnTo>
                    <a:pt x="429781" y="4580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a:off x="2812320" y="1179720"/>
              <a:ext cx="143442" cy="329193"/>
            </a:xfrm>
            <a:custGeom>
              <a:rect b="b" l="l" r="r" t="t"/>
              <a:pathLst>
                <a:path extrusionOk="0" h="349276" w="148260">
                  <a:moveTo>
                    <a:pt x="90378" y="79125"/>
                  </a:moveTo>
                  <a:cubicBezTo>
                    <a:pt x="96421" y="105845"/>
                    <a:pt x="110009" y="130130"/>
                    <a:pt x="121878" y="154825"/>
                  </a:cubicBezTo>
                  <a:cubicBezTo>
                    <a:pt x="133747" y="179520"/>
                    <a:pt x="144206" y="205956"/>
                    <a:pt x="143238" y="233336"/>
                  </a:cubicBezTo>
                  <a:cubicBezTo>
                    <a:pt x="142521" y="253422"/>
                    <a:pt x="135602" y="272950"/>
                    <a:pt x="125520" y="290350"/>
                  </a:cubicBezTo>
                  <a:cubicBezTo>
                    <a:pt x="116814" y="305383"/>
                    <a:pt x="105035" y="319540"/>
                    <a:pt x="88978" y="326152"/>
                  </a:cubicBezTo>
                  <a:cubicBezTo>
                    <a:pt x="72921" y="332763"/>
                    <a:pt x="51993" y="329736"/>
                    <a:pt x="41831" y="315659"/>
                  </a:cubicBezTo>
                  <a:cubicBezTo>
                    <a:pt x="38303" y="310766"/>
                    <a:pt x="36243" y="304928"/>
                    <a:pt x="32601" y="300114"/>
                  </a:cubicBezTo>
                  <a:cubicBezTo>
                    <a:pt x="26729" y="292364"/>
                    <a:pt x="13768" y="286333"/>
                    <a:pt x="7361" y="279027"/>
                  </a:cubicBezTo>
                  <a:cubicBezTo>
                    <a:pt x="-4054" y="266019"/>
                    <a:pt x="-139" y="247891"/>
                    <a:pt x="5380" y="231492"/>
                  </a:cubicBezTo>
                  <a:cubicBezTo>
                    <a:pt x="10900" y="215094"/>
                    <a:pt x="20743" y="200470"/>
                    <a:pt x="26900" y="184299"/>
                  </a:cubicBezTo>
                  <a:cubicBezTo>
                    <a:pt x="35526" y="161596"/>
                    <a:pt x="36539" y="136845"/>
                    <a:pt x="37791" y="112594"/>
                  </a:cubicBezTo>
                  <a:cubicBezTo>
                    <a:pt x="39043" y="88343"/>
                    <a:pt x="40761" y="63512"/>
                    <a:pt x="50627" y="41320"/>
                  </a:cubicBezTo>
                  <a:cubicBezTo>
                    <a:pt x="54929" y="31636"/>
                    <a:pt x="91379" y="-16513"/>
                    <a:pt x="99107" y="5872"/>
                  </a:cubicBezTo>
                  <a:cubicBezTo>
                    <a:pt x="101144" y="11766"/>
                    <a:pt x="89479" y="32489"/>
                    <a:pt x="88432" y="39841"/>
                  </a:cubicBezTo>
                  <a:cubicBezTo>
                    <a:pt x="86566" y="52871"/>
                    <a:pt x="87499" y="66322"/>
                    <a:pt x="90401" y="791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a:off x="2839320" y="1190160"/>
              <a:ext cx="53356" cy="272450"/>
            </a:xfrm>
            <a:custGeom>
              <a:rect b="b" l="l" r="r" t="t"/>
              <a:pathLst>
                <a:path extrusionOk="0" h="272450" w="62772">
                  <a:moveTo>
                    <a:pt x="5509" y="272450"/>
                  </a:moveTo>
                  <a:cubicBezTo>
                    <a:pt x="-9581" y="249382"/>
                    <a:pt x="10186" y="225200"/>
                    <a:pt x="18869" y="204613"/>
                  </a:cubicBezTo>
                  <a:cubicBezTo>
                    <a:pt x="38147" y="153403"/>
                    <a:pt x="2869" y="97925"/>
                    <a:pt x="23979" y="46089"/>
                  </a:cubicBezTo>
                  <a:cubicBezTo>
                    <a:pt x="28053" y="34402"/>
                    <a:pt x="38807" y="27062"/>
                    <a:pt x="43461" y="16421"/>
                  </a:cubicBezTo>
                  <a:cubicBezTo>
                    <a:pt x="45817" y="11505"/>
                    <a:pt x="47080" y="5656"/>
                    <a:pt x="49276" y="0"/>
                  </a:cubicBezTo>
                  <a:lnTo>
                    <a:pt x="53191" y="1047"/>
                  </a:lnTo>
                  <a:cubicBezTo>
                    <a:pt x="52235" y="12712"/>
                    <a:pt x="48514" y="26174"/>
                    <a:pt x="40810" y="35255"/>
                  </a:cubicBezTo>
                  <a:cubicBezTo>
                    <a:pt x="6226" y="86045"/>
                    <a:pt x="46375" y="151343"/>
                    <a:pt x="22852" y="206229"/>
                  </a:cubicBezTo>
                  <a:cubicBezTo>
                    <a:pt x="14488" y="226201"/>
                    <a:pt x="-5428" y="248825"/>
                    <a:pt x="8786" y="270049"/>
                  </a:cubicBezTo>
                  <a:cubicBezTo>
                    <a:pt x="8786" y="270049"/>
                    <a:pt x="5520" y="272450"/>
                    <a:pt x="5520" y="272450"/>
                  </a:cubicBezTo>
                  <a:lnTo>
                    <a:pt x="5520" y="27245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a:off x="2866320" y="1225080"/>
              <a:ext cx="36728" cy="245593"/>
            </a:xfrm>
            <a:custGeom>
              <a:rect b="b" l="l" r="r" t="t"/>
              <a:pathLst>
                <a:path extrusionOk="0" h="245593" w="90130">
                  <a:moveTo>
                    <a:pt x="0" y="242350"/>
                  </a:moveTo>
                  <a:cubicBezTo>
                    <a:pt x="75996" y="178325"/>
                    <a:pt x="-14134" y="77623"/>
                    <a:pt x="19801" y="0"/>
                  </a:cubicBezTo>
                  <a:cubicBezTo>
                    <a:pt x="19801" y="0"/>
                    <a:pt x="23648" y="1263"/>
                    <a:pt x="23648" y="1263"/>
                  </a:cubicBezTo>
                  <a:cubicBezTo>
                    <a:pt x="5383" y="80821"/>
                    <a:pt x="75757" y="181455"/>
                    <a:pt x="2424" y="245593"/>
                  </a:cubicBezTo>
                  <a:cubicBezTo>
                    <a:pt x="2424" y="245593"/>
                    <a:pt x="0" y="242350"/>
                    <a:pt x="0" y="242350"/>
                  </a:cubicBezTo>
                  <a:lnTo>
                    <a:pt x="0" y="24235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a:off x="2894400" y="1308600"/>
              <a:ext cx="41030" cy="180249"/>
            </a:xfrm>
            <a:custGeom>
              <a:rect b="b" l="l" r="r" t="t"/>
              <a:pathLst>
                <a:path extrusionOk="0" h="180249" w="45088">
                  <a:moveTo>
                    <a:pt x="0" y="176778"/>
                  </a:moveTo>
                  <a:cubicBezTo>
                    <a:pt x="27756" y="160800"/>
                    <a:pt x="40399" y="126512"/>
                    <a:pt x="32649" y="95820"/>
                  </a:cubicBezTo>
                  <a:cubicBezTo>
                    <a:pt x="26652" y="64388"/>
                    <a:pt x="19574" y="32877"/>
                    <a:pt x="18697" y="660"/>
                  </a:cubicBezTo>
                  <a:cubicBezTo>
                    <a:pt x="18697" y="660"/>
                    <a:pt x="22692" y="0"/>
                    <a:pt x="22692" y="0"/>
                  </a:cubicBezTo>
                  <a:cubicBezTo>
                    <a:pt x="32114" y="30988"/>
                    <a:pt x="35699" y="62772"/>
                    <a:pt x="39807" y="94796"/>
                  </a:cubicBezTo>
                  <a:cubicBezTo>
                    <a:pt x="45088" y="127513"/>
                    <a:pt x="30886" y="162803"/>
                    <a:pt x="2083" y="180249"/>
                  </a:cubicBezTo>
                  <a:cubicBezTo>
                    <a:pt x="2083" y="180249"/>
                    <a:pt x="0" y="176778"/>
                    <a:pt x="0" y="176778"/>
                  </a:cubicBezTo>
                  <a:lnTo>
                    <a:pt x="0" y="17677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a:off x="2906640" y="1168560"/>
              <a:ext cx="311031" cy="232207"/>
            </a:xfrm>
            <a:custGeom>
              <a:rect b="b" l="l" r="r" t="t"/>
              <a:pathLst>
                <a:path extrusionOk="0" h="258726" w="319006">
                  <a:moveTo>
                    <a:pt x="43687" y="134846"/>
                  </a:moveTo>
                  <a:cubicBezTo>
                    <a:pt x="68155" y="165140"/>
                    <a:pt x="103501" y="186455"/>
                    <a:pt x="141704" y="193943"/>
                  </a:cubicBezTo>
                  <a:cubicBezTo>
                    <a:pt x="160105" y="197550"/>
                    <a:pt x="178973" y="198051"/>
                    <a:pt x="197546" y="200702"/>
                  </a:cubicBezTo>
                  <a:cubicBezTo>
                    <a:pt x="225063" y="204640"/>
                    <a:pt x="251897" y="213357"/>
                    <a:pt x="276466" y="226364"/>
                  </a:cubicBezTo>
                  <a:cubicBezTo>
                    <a:pt x="285855" y="231337"/>
                    <a:pt x="294196" y="235150"/>
                    <a:pt x="302697" y="228766"/>
                  </a:cubicBezTo>
                  <a:cubicBezTo>
                    <a:pt x="311176" y="222404"/>
                    <a:pt x="312837" y="211092"/>
                    <a:pt x="310038" y="200862"/>
                  </a:cubicBezTo>
                  <a:cubicBezTo>
                    <a:pt x="306089" y="186352"/>
                    <a:pt x="301946" y="171467"/>
                    <a:pt x="292922" y="159438"/>
                  </a:cubicBezTo>
                  <a:cubicBezTo>
                    <a:pt x="288176" y="153111"/>
                    <a:pt x="282168" y="147728"/>
                    <a:pt x="278105" y="140946"/>
                  </a:cubicBezTo>
                  <a:cubicBezTo>
                    <a:pt x="274532" y="134983"/>
                    <a:pt x="272586" y="128177"/>
                    <a:pt x="269422" y="121987"/>
                  </a:cubicBezTo>
                  <a:cubicBezTo>
                    <a:pt x="257576" y="98862"/>
                    <a:pt x="230673" y="87767"/>
                    <a:pt x="205148" y="82919"/>
                  </a:cubicBezTo>
                  <a:cubicBezTo>
                    <a:pt x="179622" y="78071"/>
                    <a:pt x="152868" y="77445"/>
                    <a:pt x="129117" y="66919"/>
                  </a:cubicBezTo>
                  <a:cubicBezTo>
                    <a:pt x="105788" y="56563"/>
                    <a:pt x="30213" y="-23576"/>
                    <a:pt x="3322" y="6855"/>
                  </a:cubicBezTo>
                  <a:cubicBezTo>
                    <a:pt x="-6169" y="17586"/>
                    <a:pt x="7419" y="51066"/>
                    <a:pt x="10094" y="63675"/>
                  </a:cubicBezTo>
                  <a:cubicBezTo>
                    <a:pt x="15601" y="89599"/>
                    <a:pt x="27016" y="114203"/>
                    <a:pt x="43687" y="1348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7"/>
            <p:cNvSpPr/>
            <p:nvPr/>
          </p:nvSpPr>
          <p:spPr>
            <a:xfrm>
              <a:off x="2881080" y="1176120"/>
              <a:ext cx="260168" cy="314041"/>
            </a:xfrm>
            <a:custGeom>
              <a:rect b="b" l="l" r="r" t="t"/>
              <a:pathLst>
                <a:path extrusionOk="0" h="329702" w="276774">
                  <a:moveTo>
                    <a:pt x="105722" y="95456"/>
                  </a:moveTo>
                  <a:cubicBezTo>
                    <a:pt x="142207" y="120446"/>
                    <a:pt x="183551" y="137596"/>
                    <a:pt x="221583" y="160220"/>
                  </a:cubicBezTo>
                  <a:cubicBezTo>
                    <a:pt x="241407" y="172009"/>
                    <a:pt x="262562" y="189830"/>
                    <a:pt x="260059" y="213137"/>
                  </a:cubicBezTo>
                  <a:cubicBezTo>
                    <a:pt x="258295" y="229592"/>
                    <a:pt x="244844" y="243066"/>
                    <a:pt x="242021" y="259397"/>
                  </a:cubicBezTo>
                  <a:cubicBezTo>
                    <a:pt x="240451" y="268489"/>
                    <a:pt x="242317" y="277707"/>
                    <a:pt x="242181" y="286902"/>
                  </a:cubicBezTo>
                  <a:cubicBezTo>
                    <a:pt x="242044" y="296097"/>
                    <a:pt x="239176" y="306328"/>
                    <a:pt x="231233" y="311142"/>
                  </a:cubicBezTo>
                  <a:cubicBezTo>
                    <a:pt x="221776" y="316877"/>
                    <a:pt x="209907" y="312519"/>
                    <a:pt x="200052" y="308069"/>
                  </a:cubicBezTo>
                  <a:cubicBezTo>
                    <a:pt x="155442" y="287961"/>
                    <a:pt x="109819" y="267147"/>
                    <a:pt x="75394" y="232551"/>
                  </a:cubicBezTo>
                  <a:cubicBezTo>
                    <a:pt x="49448" y="206479"/>
                    <a:pt x="31046" y="173580"/>
                    <a:pt x="18016" y="138973"/>
                  </a:cubicBezTo>
                  <a:cubicBezTo>
                    <a:pt x="6500" y="108383"/>
                    <a:pt x="-14212" y="33048"/>
                    <a:pt x="14671" y="4131"/>
                  </a:cubicBezTo>
                  <a:cubicBezTo>
                    <a:pt x="31604" y="-12825"/>
                    <a:pt x="40094" y="27096"/>
                    <a:pt x="48390" y="39557"/>
                  </a:cubicBezTo>
                  <a:cubicBezTo>
                    <a:pt x="63286" y="61930"/>
                    <a:pt x="83668" y="80354"/>
                    <a:pt x="105722" y="954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7"/>
            <p:cNvSpPr/>
            <p:nvPr/>
          </p:nvSpPr>
          <p:spPr>
            <a:xfrm>
              <a:off x="2903040" y="1185120"/>
              <a:ext cx="223254" cy="202553"/>
            </a:xfrm>
            <a:custGeom>
              <a:rect b="b" l="l" r="r" t="t"/>
              <a:pathLst>
                <a:path extrusionOk="0" h="202553" w="223254">
                  <a:moveTo>
                    <a:pt x="219248" y="202553"/>
                  </a:moveTo>
                  <a:cubicBezTo>
                    <a:pt x="207800" y="146848"/>
                    <a:pt x="138894" y="144606"/>
                    <a:pt x="98290" y="118887"/>
                  </a:cubicBezTo>
                  <a:cubicBezTo>
                    <a:pt x="52872" y="94159"/>
                    <a:pt x="10208" y="53737"/>
                    <a:pt x="0" y="1092"/>
                  </a:cubicBezTo>
                  <a:cubicBezTo>
                    <a:pt x="0" y="1092"/>
                    <a:pt x="3903" y="0"/>
                    <a:pt x="3903" y="0"/>
                  </a:cubicBezTo>
                  <a:cubicBezTo>
                    <a:pt x="26561" y="60383"/>
                    <a:pt x="77999" y="104776"/>
                    <a:pt x="135946" y="130313"/>
                  </a:cubicBezTo>
                  <a:cubicBezTo>
                    <a:pt x="170348" y="144993"/>
                    <a:pt x="215766" y="159662"/>
                    <a:pt x="223254" y="201973"/>
                  </a:cubicBezTo>
                  <a:cubicBezTo>
                    <a:pt x="223254" y="201973"/>
                    <a:pt x="219248" y="202553"/>
                    <a:pt x="219248" y="202553"/>
                  </a:cubicBezTo>
                  <a:lnTo>
                    <a:pt x="219248" y="2025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7"/>
            <p:cNvSpPr/>
            <p:nvPr/>
          </p:nvSpPr>
          <p:spPr>
            <a:xfrm>
              <a:off x="2887920" y="1193760"/>
              <a:ext cx="206367" cy="264888"/>
            </a:xfrm>
            <a:custGeom>
              <a:rect b="b" l="l" r="r" t="t"/>
              <a:pathLst>
                <a:path extrusionOk="0" h="268922" w="221900">
                  <a:moveTo>
                    <a:pt x="206477" y="263858"/>
                  </a:moveTo>
                  <a:cubicBezTo>
                    <a:pt x="175170" y="268922"/>
                    <a:pt x="146606" y="250691"/>
                    <a:pt x="123243" y="232267"/>
                  </a:cubicBezTo>
                  <a:cubicBezTo>
                    <a:pt x="58365" y="180601"/>
                    <a:pt x="-15423" y="88082"/>
                    <a:pt x="2819" y="0"/>
                  </a:cubicBezTo>
                  <a:cubicBezTo>
                    <a:pt x="2819" y="0"/>
                    <a:pt x="6814" y="706"/>
                    <a:pt x="6814" y="706"/>
                  </a:cubicBezTo>
                  <a:cubicBezTo>
                    <a:pt x="509" y="95638"/>
                    <a:pt x="81364" y="209575"/>
                    <a:pt x="163130" y="253161"/>
                  </a:cubicBezTo>
                  <a:cubicBezTo>
                    <a:pt x="176445" y="259374"/>
                    <a:pt x="191421" y="262640"/>
                    <a:pt x="205748" y="259875"/>
                  </a:cubicBezTo>
                  <a:lnTo>
                    <a:pt x="206477" y="263858"/>
                  </a:lnTo>
                  <a:lnTo>
                    <a:pt x="206477" y="26385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a:off x="2903040" y="1227240"/>
              <a:ext cx="193882" cy="196180"/>
            </a:xfrm>
            <a:custGeom>
              <a:rect b="b" l="l" r="r" t="t"/>
              <a:pathLst>
                <a:path extrusionOk="0" h="202770" w="193882">
                  <a:moveTo>
                    <a:pt x="193882" y="193757"/>
                  </a:moveTo>
                  <a:cubicBezTo>
                    <a:pt x="169199" y="202770"/>
                    <a:pt x="146916" y="183185"/>
                    <a:pt x="130017" y="168061"/>
                  </a:cubicBezTo>
                  <a:cubicBezTo>
                    <a:pt x="77555" y="121084"/>
                    <a:pt x="28382" y="67165"/>
                    <a:pt x="0" y="1923"/>
                  </a:cubicBezTo>
                  <a:cubicBezTo>
                    <a:pt x="0" y="1923"/>
                    <a:pt x="3562" y="0"/>
                    <a:pt x="3562" y="0"/>
                  </a:cubicBezTo>
                  <a:cubicBezTo>
                    <a:pt x="48001" y="65549"/>
                    <a:pt x="94193" y="140646"/>
                    <a:pt x="160265" y="186109"/>
                  </a:cubicBezTo>
                  <a:cubicBezTo>
                    <a:pt x="170086" y="191742"/>
                    <a:pt x="182092" y="194519"/>
                    <a:pt x="192311" y="190024"/>
                  </a:cubicBezTo>
                  <a:lnTo>
                    <a:pt x="193882" y="193757"/>
                  </a:lnTo>
                  <a:lnTo>
                    <a:pt x="193882" y="1937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a:off x="2931480" y="1180080"/>
              <a:ext cx="269047" cy="190878"/>
            </a:xfrm>
            <a:custGeom>
              <a:rect b="b" l="l" r="r" t="t"/>
              <a:pathLst>
                <a:path extrusionOk="0" h="190878" w="269047">
                  <a:moveTo>
                    <a:pt x="265383" y="190878"/>
                  </a:moveTo>
                  <a:cubicBezTo>
                    <a:pt x="239652" y="140327"/>
                    <a:pt x="170701" y="137198"/>
                    <a:pt x="125454" y="111946"/>
                  </a:cubicBezTo>
                  <a:cubicBezTo>
                    <a:pt x="75063" y="88264"/>
                    <a:pt x="30089" y="51700"/>
                    <a:pt x="0" y="4415"/>
                  </a:cubicBezTo>
                  <a:cubicBezTo>
                    <a:pt x="0" y="4415"/>
                    <a:pt x="6441" y="0"/>
                    <a:pt x="6441" y="0"/>
                  </a:cubicBezTo>
                  <a:cubicBezTo>
                    <a:pt x="32649" y="34789"/>
                    <a:pt x="69236" y="61293"/>
                    <a:pt x="109886" y="76451"/>
                  </a:cubicBezTo>
                  <a:cubicBezTo>
                    <a:pt x="141056" y="89618"/>
                    <a:pt x="173330" y="90517"/>
                    <a:pt x="206616" y="93999"/>
                  </a:cubicBezTo>
                  <a:cubicBezTo>
                    <a:pt x="217882" y="96446"/>
                    <a:pt x="229900" y="104082"/>
                    <a:pt x="232381" y="116589"/>
                  </a:cubicBezTo>
                  <a:cubicBezTo>
                    <a:pt x="232381" y="116589"/>
                    <a:pt x="228432" y="117488"/>
                    <a:pt x="228432" y="117488"/>
                  </a:cubicBezTo>
                  <a:cubicBezTo>
                    <a:pt x="219954" y="95035"/>
                    <a:pt x="192357" y="100577"/>
                    <a:pt x="172578" y="99177"/>
                  </a:cubicBezTo>
                  <a:cubicBezTo>
                    <a:pt x="149989" y="98312"/>
                    <a:pt x="127775" y="92884"/>
                    <a:pt x="106551" y="85316"/>
                  </a:cubicBezTo>
                  <a:cubicBezTo>
                    <a:pt x="64309" y="69259"/>
                    <a:pt x="26868" y="41014"/>
                    <a:pt x="159" y="4643"/>
                  </a:cubicBezTo>
                  <a:cubicBezTo>
                    <a:pt x="159" y="4643"/>
                    <a:pt x="6600" y="228"/>
                    <a:pt x="6600" y="228"/>
                  </a:cubicBezTo>
                  <a:cubicBezTo>
                    <a:pt x="35483" y="46943"/>
                    <a:pt x="78272" y="83666"/>
                    <a:pt x="127411" y="107963"/>
                  </a:cubicBezTo>
                  <a:cubicBezTo>
                    <a:pt x="173762" y="133989"/>
                    <a:pt x="242020" y="137221"/>
                    <a:pt x="269047" y="189136"/>
                  </a:cubicBezTo>
                  <a:cubicBezTo>
                    <a:pt x="269047" y="189136"/>
                    <a:pt x="265394" y="190878"/>
                    <a:pt x="265394" y="190878"/>
                  </a:cubicBezTo>
                  <a:lnTo>
                    <a:pt x="265394" y="19087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a:off x="2920320" y="1137960"/>
              <a:ext cx="303628" cy="130700"/>
            </a:xfrm>
            <a:custGeom>
              <a:rect b="b" l="l" r="r" t="t"/>
              <a:pathLst>
                <a:path extrusionOk="0" h="142842" w="317935">
                  <a:moveTo>
                    <a:pt x="82220" y="110680"/>
                  </a:moveTo>
                  <a:cubicBezTo>
                    <a:pt x="111672" y="127409"/>
                    <a:pt x="147257" y="136035"/>
                    <a:pt x="180646" y="127352"/>
                  </a:cubicBezTo>
                  <a:cubicBezTo>
                    <a:pt x="201267" y="121992"/>
                    <a:pt x="220329" y="110305"/>
                    <a:pt x="241393" y="107642"/>
                  </a:cubicBezTo>
                  <a:cubicBezTo>
                    <a:pt x="252545" y="106231"/>
                    <a:pt x="263857" y="107414"/>
                    <a:pt x="274953" y="105571"/>
                  </a:cubicBezTo>
                  <a:cubicBezTo>
                    <a:pt x="286048" y="103727"/>
                    <a:pt x="297645" y="97866"/>
                    <a:pt x="301878" y="87363"/>
                  </a:cubicBezTo>
                  <a:cubicBezTo>
                    <a:pt x="307818" y="72648"/>
                    <a:pt x="296154" y="56352"/>
                    <a:pt x="281781" y="50457"/>
                  </a:cubicBezTo>
                  <a:cubicBezTo>
                    <a:pt x="267419" y="44562"/>
                    <a:pt x="251123" y="45677"/>
                    <a:pt x="235544" y="44369"/>
                  </a:cubicBezTo>
                  <a:cubicBezTo>
                    <a:pt x="197216" y="41148"/>
                    <a:pt x="162404" y="23008"/>
                    <a:pt x="126147" y="10866"/>
                  </a:cubicBezTo>
                  <a:cubicBezTo>
                    <a:pt x="89890" y="-1265"/>
                    <a:pt x="47534" y="-6807"/>
                    <a:pt x="14190" y="13540"/>
                  </a:cubicBezTo>
                  <a:cubicBezTo>
                    <a:pt x="8853" y="16806"/>
                    <a:pt x="3641" y="20937"/>
                    <a:pt x="1160" y="26684"/>
                  </a:cubicBezTo>
                  <a:cubicBezTo>
                    <a:pt x="-10117" y="52801"/>
                    <a:pt x="64092" y="100393"/>
                    <a:pt x="82220" y="11068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a:off x="2933640" y="1145160"/>
              <a:ext cx="270618" cy="66927"/>
            </a:xfrm>
            <a:custGeom>
              <a:rect b="b" l="l" r="r" t="t"/>
              <a:pathLst>
                <a:path extrusionOk="0" h="103763" w="270618">
                  <a:moveTo>
                    <a:pt x="267283" y="66795"/>
                  </a:moveTo>
                  <a:cubicBezTo>
                    <a:pt x="251237" y="48405"/>
                    <a:pt x="222218" y="62289"/>
                    <a:pt x="200755" y="57054"/>
                  </a:cubicBezTo>
                  <a:cubicBezTo>
                    <a:pt x="134615" y="47700"/>
                    <a:pt x="68747" y="-18999"/>
                    <a:pt x="2754" y="24507"/>
                  </a:cubicBezTo>
                  <a:cubicBezTo>
                    <a:pt x="2754" y="24507"/>
                    <a:pt x="0" y="21378"/>
                    <a:pt x="0" y="21378"/>
                  </a:cubicBezTo>
                  <a:cubicBezTo>
                    <a:pt x="63592" y="-36968"/>
                    <a:pt x="136231" y="41384"/>
                    <a:pt x="201393" y="52707"/>
                  </a:cubicBezTo>
                  <a:cubicBezTo>
                    <a:pt x="223652" y="58010"/>
                    <a:pt x="253206" y="44377"/>
                    <a:pt x="270618" y="64315"/>
                  </a:cubicBezTo>
                  <a:cubicBezTo>
                    <a:pt x="270618" y="64315"/>
                    <a:pt x="267272" y="66795"/>
                    <a:pt x="267272" y="66795"/>
                  </a:cubicBezTo>
                  <a:lnTo>
                    <a:pt x="267272" y="6679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7"/>
            <p:cNvSpPr/>
            <p:nvPr/>
          </p:nvSpPr>
          <p:spPr>
            <a:xfrm>
              <a:off x="2953800" y="1182960"/>
              <a:ext cx="230696" cy="64133"/>
            </a:xfrm>
            <a:custGeom>
              <a:rect b="b" l="l" r="r" t="t"/>
              <a:pathLst>
                <a:path extrusionOk="0" h="75450" w="230696">
                  <a:moveTo>
                    <a:pt x="229866" y="49902"/>
                  </a:moveTo>
                  <a:cubicBezTo>
                    <a:pt x="209928" y="45566"/>
                    <a:pt x="189637" y="52485"/>
                    <a:pt x="169711" y="57515"/>
                  </a:cubicBezTo>
                  <a:cubicBezTo>
                    <a:pt x="109715" y="75450"/>
                    <a:pt x="34721" y="57549"/>
                    <a:pt x="0" y="2549"/>
                  </a:cubicBezTo>
                  <a:cubicBezTo>
                    <a:pt x="0" y="2549"/>
                    <a:pt x="3289" y="0"/>
                    <a:pt x="3289" y="0"/>
                  </a:cubicBezTo>
                  <a:cubicBezTo>
                    <a:pt x="45350" y="43870"/>
                    <a:pt x="108429" y="69191"/>
                    <a:pt x="168641" y="53247"/>
                  </a:cubicBezTo>
                  <a:cubicBezTo>
                    <a:pt x="188476" y="48399"/>
                    <a:pt x="209302" y="41970"/>
                    <a:pt x="230696" y="45827"/>
                  </a:cubicBezTo>
                  <a:lnTo>
                    <a:pt x="229854" y="49902"/>
                  </a:lnTo>
                  <a:lnTo>
                    <a:pt x="229854" y="4990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a:off x="2869560" y="1144440"/>
              <a:ext cx="67328" cy="67316"/>
            </a:xfrm>
            <a:custGeom>
              <a:rect b="b" l="l" r="r" t="t"/>
              <a:pathLst>
                <a:path extrusionOk="0" h="68690" w="70500">
                  <a:moveTo>
                    <a:pt x="2253" y="59009"/>
                  </a:moveTo>
                  <a:cubicBezTo>
                    <a:pt x="3402" y="62116"/>
                    <a:pt x="5223" y="65268"/>
                    <a:pt x="8273" y="66554"/>
                  </a:cubicBezTo>
                  <a:cubicBezTo>
                    <a:pt x="12836" y="68488"/>
                    <a:pt x="18105" y="65359"/>
                    <a:pt x="20984" y="61319"/>
                  </a:cubicBezTo>
                  <a:cubicBezTo>
                    <a:pt x="23864" y="57279"/>
                    <a:pt x="25297" y="52363"/>
                    <a:pt x="28131" y="48300"/>
                  </a:cubicBezTo>
                  <a:cubicBezTo>
                    <a:pt x="35619" y="37512"/>
                    <a:pt x="50607" y="35179"/>
                    <a:pt x="60769" y="26872"/>
                  </a:cubicBezTo>
                  <a:cubicBezTo>
                    <a:pt x="64820" y="23560"/>
                    <a:pt x="68269" y="18507"/>
                    <a:pt x="67153" y="13398"/>
                  </a:cubicBezTo>
                  <a:cubicBezTo>
                    <a:pt x="65879" y="7548"/>
                    <a:pt x="59460" y="4510"/>
                    <a:pt x="53668" y="2951"/>
                  </a:cubicBezTo>
                  <a:cubicBezTo>
                    <a:pt x="47511" y="1289"/>
                    <a:pt x="41173" y="322"/>
                    <a:pt x="34811" y="60"/>
                  </a:cubicBezTo>
                  <a:cubicBezTo>
                    <a:pt x="28552" y="-202"/>
                    <a:pt x="22020" y="299"/>
                    <a:pt x="16592" y="3417"/>
                  </a:cubicBezTo>
                  <a:cubicBezTo>
                    <a:pt x="11118" y="6569"/>
                    <a:pt x="7340" y="12100"/>
                    <a:pt x="5109" y="18018"/>
                  </a:cubicBezTo>
                  <a:cubicBezTo>
                    <a:pt x="637" y="29853"/>
                    <a:pt x="-2231" y="46935"/>
                    <a:pt x="2253" y="590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7"/>
            <p:cNvSpPr/>
            <p:nvPr/>
          </p:nvSpPr>
          <p:spPr>
            <a:xfrm>
              <a:off x="2755080" y="940680"/>
              <a:ext cx="22342" cy="208584"/>
            </a:xfrm>
            <a:custGeom>
              <a:rect b="b" l="l" r="r" t="t"/>
              <a:pathLst>
                <a:path extrusionOk="0" h="210691" w="25389">
                  <a:moveTo>
                    <a:pt x="14118" y="204896"/>
                  </a:moveTo>
                  <a:cubicBezTo>
                    <a:pt x="16268" y="154334"/>
                    <a:pt x="6869" y="104308"/>
                    <a:pt x="1520" y="54258"/>
                  </a:cubicBezTo>
                  <a:cubicBezTo>
                    <a:pt x="-50" y="37564"/>
                    <a:pt x="-950" y="20835"/>
                    <a:pt x="1600" y="3594"/>
                  </a:cubicBezTo>
                  <a:cubicBezTo>
                    <a:pt x="1941" y="1295"/>
                    <a:pt x="4069" y="-287"/>
                    <a:pt x="6368" y="44"/>
                  </a:cubicBezTo>
                  <a:cubicBezTo>
                    <a:pt x="7881" y="271"/>
                    <a:pt x="9099" y="1284"/>
                    <a:pt x="9645" y="2604"/>
                  </a:cubicBezTo>
                  <a:cubicBezTo>
                    <a:pt x="16280" y="18821"/>
                    <a:pt x="18977" y="35629"/>
                    <a:pt x="20502" y="52506"/>
                  </a:cubicBezTo>
                  <a:cubicBezTo>
                    <a:pt x="24439" y="103147"/>
                    <a:pt x="19808" y="154255"/>
                    <a:pt x="22220" y="204873"/>
                  </a:cubicBezTo>
                  <a:cubicBezTo>
                    <a:pt x="22368" y="210256"/>
                    <a:pt x="14015" y="210404"/>
                    <a:pt x="14118" y="204896"/>
                  </a:cubicBezTo>
                  <a:lnTo>
                    <a:pt x="14118" y="20489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7"/>
            <p:cNvSpPr/>
            <p:nvPr/>
          </p:nvSpPr>
          <p:spPr>
            <a:xfrm>
              <a:off x="2694240" y="866520"/>
              <a:ext cx="246013" cy="135310"/>
            </a:xfrm>
            <a:custGeom>
              <a:rect b="b" l="l" r="r" t="t"/>
              <a:pathLst>
                <a:path extrusionOk="0" h="138780" w="250395">
                  <a:moveTo>
                    <a:pt x="239620" y="134781"/>
                  </a:moveTo>
                  <a:cubicBezTo>
                    <a:pt x="165024" y="83332"/>
                    <a:pt x="76692" y="57932"/>
                    <a:pt x="1652" y="7507"/>
                  </a:cubicBezTo>
                  <a:cubicBezTo>
                    <a:pt x="-1933" y="5037"/>
                    <a:pt x="832" y="-1006"/>
                    <a:pt x="5032" y="144"/>
                  </a:cubicBezTo>
                  <a:cubicBezTo>
                    <a:pt x="49607" y="11046"/>
                    <a:pt x="88880" y="34466"/>
                    <a:pt x="127879" y="57590"/>
                  </a:cubicBezTo>
                  <a:cubicBezTo>
                    <a:pt x="166492" y="81306"/>
                    <a:pt x="204865" y="105056"/>
                    <a:pt x="243865" y="127874"/>
                  </a:cubicBezTo>
                  <a:cubicBezTo>
                    <a:pt x="248462" y="130491"/>
                    <a:pt x="244149" y="137774"/>
                    <a:pt x="239620" y="134770"/>
                  </a:cubicBezTo>
                  <a:lnTo>
                    <a:pt x="239620" y="13477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47"/>
          <p:cNvGrpSpPr/>
          <p:nvPr/>
        </p:nvGrpSpPr>
        <p:grpSpPr>
          <a:xfrm flipH="1" rot="-9107551">
            <a:off x="3898687" y="3018914"/>
            <a:ext cx="1261355" cy="1667909"/>
            <a:chOff x="3748320" y="833040"/>
            <a:chExt cx="567701" cy="750680"/>
          </a:xfrm>
        </p:grpSpPr>
        <p:sp>
          <p:nvSpPr>
            <p:cNvPr id="5445" name="Google Shape;5445;p47"/>
            <p:cNvSpPr/>
            <p:nvPr/>
          </p:nvSpPr>
          <p:spPr>
            <a:xfrm>
              <a:off x="3972600" y="1375920"/>
              <a:ext cx="28483" cy="173534"/>
            </a:xfrm>
            <a:custGeom>
              <a:rect b="b" l="l" r="r" t="t"/>
              <a:pathLst>
                <a:path extrusionOk="0" h="175287" w="34630">
                  <a:moveTo>
                    <a:pt x="87" y="170444"/>
                  </a:moveTo>
                  <a:cubicBezTo>
                    <a:pt x="14995" y="116150"/>
                    <a:pt x="11285" y="56792"/>
                    <a:pt x="22141" y="1837"/>
                  </a:cubicBezTo>
                  <a:cubicBezTo>
                    <a:pt x="22676" y="-723"/>
                    <a:pt x="26671" y="-564"/>
                    <a:pt x="26955" y="2042"/>
                  </a:cubicBezTo>
                  <a:cubicBezTo>
                    <a:pt x="33920" y="52012"/>
                    <a:pt x="13185" y="122113"/>
                    <a:pt x="4798" y="171480"/>
                  </a:cubicBezTo>
                  <a:cubicBezTo>
                    <a:pt x="4218" y="174564"/>
                    <a:pt x="-710" y="173574"/>
                    <a:pt x="87" y="170444"/>
                  </a:cubicBezTo>
                  <a:lnTo>
                    <a:pt x="87" y="17044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a:off x="3970440" y="1535760"/>
              <a:ext cx="10806" cy="19815"/>
            </a:xfrm>
            <a:custGeom>
              <a:rect b="b" l="l" r="r" t="t"/>
              <a:pathLst>
                <a:path extrusionOk="0" h="20587" w="12108">
                  <a:moveTo>
                    <a:pt x="4662" y="19881"/>
                  </a:moveTo>
                  <a:cubicBezTo>
                    <a:pt x="9396" y="17753"/>
                    <a:pt x="10363" y="11573"/>
                    <a:pt x="10682" y="6395"/>
                  </a:cubicBezTo>
                  <a:cubicBezTo>
                    <a:pt x="10818" y="4199"/>
                    <a:pt x="10727" y="1547"/>
                    <a:pt x="8838" y="432"/>
                  </a:cubicBezTo>
                  <a:cubicBezTo>
                    <a:pt x="6926" y="-706"/>
                    <a:pt x="4445" y="580"/>
                    <a:pt x="2966" y="2242"/>
                  </a:cubicBezTo>
                  <a:cubicBezTo>
                    <a:pt x="-1290" y="7021"/>
                    <a:pt x="-914" y="15203"/>
                    <a:pt x="3763" y="19585"/>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7"/>
            <p:cNvSpPr/>
            <p:nvPr/>
          </p:nvSpPr>
          <p:spPr>
            <a:xfrm>
              <a:off x="3844800" y="1339920"/>
              <a:ext cx="87132" cy="155913"/>
            </a:xfrm>
            <a:custGeom>
              <a:rect b="b" l="l" r="r" t="t"/>
              <a:pathLst>
                <a:path extrusionOk="0" h="157887" w="88684">
                  <a:moveTo>
                    <a:pt x="421" y="152323"/>
                  </a:moveTo>
                  <a:cubicBezTo>
                    <a:pt x="23352" y="115770"/>
                    <a:pt x="40797" y="76224"/>
                    <a:pt x="60280" y="37828"/>
                  </a:cubicBezTo>
                  <a:cubicBezTo>
                    <a:pt x="66858" y="25082"/>
                    <a:pt x="73913" y="12587"/>
                    <a:pt x="82756" y="968"/>
                  </a:cubicBezTo>
                  <a:cubicBezTo>
                    <a:pt x="83575" y="-113"/>
                    <a:pt x="85111" y="-318"/>
                    <a:pt x="86192" y="502"/>
                  </a:cubicBezTo>
                  <a:cubicBezTo>
                    <a:pt x="87023" y="1127"/>
                    <a:pt x="87330" y="2186"/>
                    <a:pt x="87069" y="3130"/>
                  </a:cubicBezTo>
                  <a:cubicBezTo>
                    <a:pt x="78818" y="31091"/>
                    <a:pt x="63591" y="55786"/>
                    <a:pt x="48775" y="80560"/>
                  </a:cubicBezTo>
                  <a:cubicBezTo>
                    <a:pt x="48775" y="80560"/>
                    <a:pt x="26276" y="117466"/>
                    <a:pt x="26276" y="117466"/>
                  </a:cubicBezTo>
                  <a:cubicBezTo>
                    <a:pt x="19141" y="129961"/>
                    <a:pt x="11505" y="142172"/>
                    <a:pt x="4563" y="154781"/>
                  </a:cubicBezTo>
                  <a:cubicBezTo>
                    <a:pt x="3061" y="157569"/>
                    <a:pt x="-1354" y="155065"/>
                    <a:pt x="409" y="152334"/>
                  </a:cubicBezTo>
                  <a:lnTo>
                    <a:pt x="409" y="1523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7"/>
            <p:cNvSpPr/>
            <p:nvPr/>
          </p:nvSpPr>
          <p:spPr>
            <a:xfrm>
              <a:off x="3838680" y="1482480"/>
              <a:ext cx="17625" cy="22303"/>
            </a:xfrm>
            <a:custGeom>
              <a:rect b="b" l="l" r="r" t="t"/>
              <a:pathLst>
                <a:path extrusionOk="0" h="24046" w="21827">
                  <a:moveTo>
                    <a:pt x="17529" y="7958"/>
                  </a:moveTo>
                  <a:cubicBezTo>
                    <a:pt x="17836" y="5591"/>
                    <a:pt x="17597" y="2905"/>
                    <a:pt x="15833" y="1301"/>
                  </a:cubicBezTo>
                  <a:cubicBezTo>
                    <a:pt x="14240" y="-167"/>
                    <a:pt x="11748" y="-315"/>
                    <a:pt x="9745" y="470"/>
                  </a:cubicBezTo>
                  <a:cubicBezTo>
                    <a:pt x="7730" y="1267"/>
                    <a:pt x="6148" y="2860"/>
                    <a:pt x="4851" y="4590"/>
                  </a:cubicBezTo>
                  <a:cubicBezTo>
                    <a:pt x="1653" y="8857"/>
                    <a:pt x="-3991" y="20761"/>
                    <a:pt x="4362" y="22354"/>
                  </a:cubicBezTo>
                  <a:cubicBezTo>
                    <a:pt x="11600" y="23731"/>
                    <a:pt x="16789" y="13614"/>
                    <a:pt x="17529" y="795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a:off x="3776400" y="1296360"/>
              <a:ext cx="88901" cy="103725"/>
            </a:xfrm>
            <a:custGeom>
              <a:rect b="b" l="l" r="r" t="t"/>
              <a:pathLst>
                <a:path extrusionOk="0" h="105573" w="90255">
                  <a:moveTo>
                    <a:pt x="572" y="99715"/>
                  </a:moveTo>
                  <a:cubicBezTo>
                    <a:pt x="21318" y="74508"/>
                    <a:pt x="38980" y="46604"/>
                    <a:pt x="60636" y="22069"/>
                  </a:cubicBezTo>
                  <a:cubicBezTo>
                    <a:pt x="67954" y="13966"/>
                    <a:pt x="75817" y="6319"/>
                    <a:pt x="85342" y="379"/>
                  </a:cubicBezTo>
                  <a:cubicBezTo>
                    <a:pt x="86503" y="-350"/>
                    <a:pt x="88039" y="3"/>
                    <a:pt x="88768" y="1175"/>
                  </a:cubicBezTo>
                  <a:cubicBezTo>
                    <a:pt x="88426" y="9722"/>
                    <a:pt x="74474" y="22718"/>
                    <a:pt x="69035" y="29682"/>
                  </a:cubicBezTo>
                  <a:cubicBezTo>
                    <a:pt x="46912" y="53432"/>
                    <a:pt x="22968" y="75806"/>
                    <a:pt x="4408" y="102617"/>
                  </a:cubicBezTo>
                  <a:cubicBezTo>
                    <a:pt x="2598" y="105223"/>
                    <a:pt x="-1487" y="102219"/>
                    <a:pt x="561" y="99715"/>
                  </a:cubicBezTo>
                  <a:lnTo>
                    <a:pt x="561" y="9971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a:off x="3824640" y="979560"/>
              <a:ext cx="327893" cy="151503"/>
            </a:xfrm>
            <a:custGeom>
              <a:rect b="b" l="l" r="r" t="t"/>
              <a:pathLst>
                <a:path extrusionOk="0" h="151503" w="327893">
                  <a:moveTo>
                    <a:pt x="11" y="151503"/>
                  </a:moveTo>
                  <a:cubicBezTo>
                    <a:pt x="37247" y="101977"/>
                    <a:pt x="91814" y="67677"/>
                    <a:pt x="149511" y="45122"/>
                  </a:cubicBezTo>
                  <a:cubicBezTo>
                    <a:pt x="205672" y="23170"/>
                    <a:pt x="268114" y="7454"/>
                    <a:pt x="327893" y="0"/>
                  </a:cubicBezTo>
                  <a:cubicBezTo>
                    <a:pt x="285719" y="44041"/>
                    <a:pt x="238526" y="84429"/>
                    <a:pt x="183230" y="111115"/>
                  </a:cubicBezTo>
                  <a:cubicBezTo>
                    <a:pt x="154439" y="125010"/>
                    <a:pt x="124008" y="135571"/>
                    <a:pt x="92770" y="142399"/>
                  </a:cubicBezTo>
                  <a:cubicBezTo>
                    <a:pt x="79604" y="145278"/>
                    <a:pt x="5360" y="144743"/>
                    <a:pt x="0" y="1515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a:off x="4099320" y="920520"/>
              <a:ext cx="112937" cy="329498"/>
            </a:xfrm>
            <a:custGeom>
              <a:rect b="b" l="l" r="r" t="t"/>
              <a:pathLst>
                <a:path extrusionOk="0" h="329498" w="113505">
                  <a:moveTo>
                    <a:pt x="11" y="329487"/>
                  </a:moveTo>
                  <a:cubicBezTo>
                    <a:pt x="38908" y="275739"/>
                    <a:pt x="72753" y="217382"/>
                    <a:pt x="90892" y="153562"/>
                  </a:cubicBezTo>
                  <a:cubicBezTo>
                    <a:pt x="104628" y="105254"/>
                    <a:pt x="113505" y="50163"/>
                    <a:pt x="112890" y="0"/>
                  </a:cubicBezTo>
                  <a:cubicBezTo>
                    <a:pt x="67222" y="33901"/>
                    <a:pt x="40092" y="98051"/>
                    <a:pt x="22635" y="150660"/>
                  </a:cubicBezTo>
                  <a:cubicBezTo>
                    <a:pt x="13110" y="179361"/>
                    <a:pt x="6350" y="208983"/>
                    <a:pt x="2526" y="238981"/>
                  </a:cubicBezTo>
                  <a:cubicBezTo>
                    <a:pt x="284" y="256540"/>
                    <a:pt x="8683" y="317492"/>
                    <a:pt x="0" y="32949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7"/>
            <p:cNvSpPr/>
            <p:nvPr/>
          </p:nvSpPr>
          <p:spPr>
            <a:xfrm>
              <a:off x="3990960" y="833040"/>
              <a:ext cx="325061" cy="399158"/>
            </a:xfrm>
            <a:custGeom>
              <a:rect b="b" l="l" r="r" t="t"/>
              <a:pathLst>
                <a:path extrusionOk="0" h="406268" w="331695">
                  <a:moveTo>
                    <a:pt x="658" y="390307"/>
                  </a:moveTo>
                  <a:cubicBezTo>
                    <a:pt x="68165" y="242571"/>
                    <a:pt x="164189" y="74169"/>
                    <a:pt x="315601" y="654"/>
                  </a:cubicBezTo>
                  <a:cubicBezTo>
                    <a:pt x="322258" y="-2533"/>
                    <a:pt x="328677" y="6697"/>
                    <a:pt x="323248" y="11772"/>
                  </a:cubicBezTo>
                  <a:cubicBezTo>
                    <a:pt x="233460" y="98363"/>
                    <a:pt x="135068" y="176248"/>
                    <a:pt x="69382" y="283949"/>
                  </a:cubicBezTo>
                  <a:cubicBezTo>
                    <a:pt x="47430" y="319352"/>
                    <a:pt x="28073" y="356531"/>
                    <a:pt x="13119" y="395462"/>
                  </a:cubicBezTo>
                  <a:cubicBezTo>
                    <a:pt x="9944" y="403735"/>
                    <a:pt x="-3018" y="398728"/>
                    <a:pt x="647" y="390318"/>
                  </a:cubicBezTo>
                  <a:lnTo>
                    <a:pt x="647" y="39031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7"/>
            <p:cNvSpPr/>
            <p:nvPr/>
          </p:nvSpPr>
          <p:spPr>
            <a:xfrm>
              <a:off x="3748320" y="1186920"/>
              <a:ext cx="338385" cy="396800"/>
            </a:xfrm>
            <a:custGeom>
              <a:rect b="b" l="l" r="r" t="t"/>
              <a:pathLst>
                <a:path extrusionOk="0" h="415497" w="363855">
                  <a:moveTo>
                    <a:pt x="335769" y="197547"/>
                  </a:moveTo>
                  <a:cubicBezTo>
                    <a:pt x="340481" y="239585"/>
                    <a:pt x="337988" y="283330"/>
                    <a:pt x="324241" y="323035"/>
                  </a:cubicBezTo>
                  <a:cubicBezTo>
                    <a:pt x="314238" y="351929"/>
                    <a:pt x="273953" y="355434"/>
                    <a:pt x="260524" y="327974"/>
                  </a:cubicBezTo>
                  <a:cubicBezTo>
                    <a:pt x="260433" y="327792"/>
                    <a:pt x="260342" y="327610"/>
                    <a:pt x="260263" y="327428"/>
                  </a:cubicBezTo>
                  <a:cubicBezTo>
                    <a:pt x="251546" y="309129"/>
                    <a:pt x="250555" y="288224"/>
                    <a:pt x="249725" y="267967"/>
                  </a:cubicBezTo>
                  <a:cubicBezTo>
                    <a:pt x="248518" y="238561"/>
                    <a:pt x="247312" y="209166"/>
                    <a:pt x="246095" y="179760"/>
                  </a:cubicBezTo>
                  <a:cubicBezTo>
                    <a:pt x="245366" y="249315"/>
                    <a:pt x="226703" y="318620"/>
                    <a:pt x="192233" y="379048"/>
                  </a:cubicBezTo>
                  <a:cubicBezTo>
                    <a:pt x="185348" y="391111"/>
                    <a:pt x="171976" y="398769"/>
                    <a:pt x="158275" y="396528"/>
                  </a:cubicBezTo>
                  <a:cubicBezTo>
                    <a:pt x="133944" y="392533"/>
                    <a:pt x="132237" y="363184"/>
                    <a:pt x="135355" y="341084"/>
                  </a:cubicBezTo>
                  <a:cubicBezTo>
                    <a:pt x="143811" y="281043"/>
                    <a:pt x="157842" y="221787"/>
                    <a:pt x="177200" y="164329"/>
                  </a:cubicBezTo>
                  <a:lnTo>
                    <a:pt x="95491" y="272542"/>
                  </a:lnTo>
                  <a:cubicBezTo>
                    <a:pt x="85955" y="285174"/>
                    <a:pt x="69283" y="291148"/>
                    <a:pt x="54398" y="285765"/>
                  </a:cubicBezTo>
                  <a:cubicBezTo>
                    <a:pt x="28463" y="276400"/>
                    <a:pt x="33663" y="244558"/>
                    <a:pt x="43484" y="222390"/>
                  </a:cubicBezTo>
                  <a:cubicBezTo>
                    <a:pt x="59723" y="185712"/>
                    <a:pt x="81619" y="151549"/>
                    <a:pt x="108134" y="121460"/>
                  </a:cubicBezTo>
                  <a:cubicBezTo>
                    <a:pt x="95013" y="132863"/>
                    <a:pt x="80651" y="144539"/>
                    <a:pt x="65516" y="154394"/>
                  </a:cubicBezTo>
                  <a:cubicBezTo>
                    <a:pt x="22511" y="182389"/>
                    <a:pt x="-23374" y="125056"/>
                    <a:pt x="13464" y="89334"/>
                  </a:cubicBezTo>
                  <a:cubicBezTo>
                    <a:pt x="20917" y="82108"/>
                    <a:pt x="28975" y="75485"/>
                    <a:pt x="37396" y="69567"/>
                  </a:cubicBezTo>
                  <a:cubicBezTo>
                    <a:pt x="72765" y="44690"/>
                    <a:pt x="114268" y="30340"/>
                    <a:pt x="155168" y="16286"/>
                  </a:cubicBezTo>
                  <a:cubicBezTo>
                    <a:pt x="203476" y="-318"/>
                    <a:pt x="262812" y="-16728"/>
                    <a:pt x="293208" y="34904"/>
                  </a:cubicBezTo>
                  <a:cubicBezTo>
                    <a:pt x="319098" y="78888"/>
                    <a:pt x="330170" y="147486"/>
                    <a:pt x="335781" y="1975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a:off x="3889800" y="990000"/>
              <a:ext cx="252982" cy="114095"/>
            </a:xfrm>
            <a:custGeom>
              <a:rect b="b" l="l" r="r" t="t"/>
              <a:pathLst>
                <a:path extrusionOk="0" h="117021" w="258145">
                  <a:moveTo>
                    <a:pt x="2780" y="105353"/>
                  </a:moveTo>
                  <a:cubicBezTo>
                    <a:pt x="86515" y="75071"/>
                    <a:pt x="160440" y="20207"/>
                    <a:pt x="247816" y="99"/>
                  </a:cubicBezTo>
                  <a:cubicBezTo>
                    <a:pt x="252413" y="-880"/>
                    <a:pt x="255224" y="5664"/>
                    <a:pt x="251332" y="8281"/>
                  </a:cubicBezTo>
                  <a:cubicBezTo>
                    <a:pt x="214404" y="34615"/>
                    <a:pt x="172127" y="48578"/>
                    <a:pt x="130214" y="64157"/>
                  </a:cubicBezTo>
                  <a:cubicBezTo>
                    <a:pt x="88267" y="78940"/>
                    <a:pt x="46787" y="94963"/>
                    <a:pt x="6445" y="113501"/>
                  </a:cubicBezTo>
                  <a:cubicBezTo>
                    <a:pt x="1073" y="116141"/>
                    <a:pt x="-2921" y="107697"/>
                    <a:pt x="2780" y="105342"/>
                  </a:cubicBezTo>
                  <a:lnTo>
                    <a:pt x="2780" y="10534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a:off x="4122720" y="932040"/>
              <a:ext cx="77135" cy="247748"/>
            </a:xfrm>
            <a:custGeom>
              <a:rect b="b" l="l" r="r" t="t"/>
              <a:pathLst>
                <a:path extrusionOk="0" h="250884" w="78910">
                  <a:moveTo>
                    <a:pt x="292" y="241811"/>
                  </a:moveTo>
                  <a:cubicBezTo>
                    <a:pt x="22017" y="183352"/>
                    <a:pt x="32190" y="121513"/>
                    <a:pt x="47314" y="61233"/>
                  </a:cubicBezTo>
                  <a:cubicBezTo>
                    <a:pt x="52583" y="41204"/>
                    <a:pt x="58638" y="21402"/>
                    <a:pt x="68527" y="2477"/>
                  </a:cubicBezTo>
                  <a:cubicBezTo>
                    <a:pt x="69699" y="224"/>
                    <a:pt x="72487" y="-652"/>
                    <a:pt x="74740" y="520"/>
                  </a:cubicBezTo>
                  <a:cubicBezTo>
                    <a:pt x="76311" y="1339"/>
                    <a:pt x="77210" y="2944"/>
                    <a:pt x="77210" y="4594"/>
                  </a:cubicBezTo>
                  <a:cubicBezTo>
                    <a:pt x="76675" y="47099"/>
                    <a:pt x="62222" y="86633"/>
                    <a:pt x="48634" y="126190"/>
                  </a:cubicBezTo>
                  <a:cubicBezTo>
                    <a:pt x="34352" y="165428"/>
                    <a:pt x="20639" y="204689"/>
                    <a:pt x="8793" y="244577"/>
                  </a:cubicBezTo>
                  <a:cubicBezTo>
                    <a:pt x="7086" y="250232"/>
                    <a:pt x="-1700" y="247547"/>
                    <a:pt x="292" y="241800"/>
                  </a:cubicBezTo>
                  <a:lnTo>
                    <a:pt x="292" y="24180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47"/>
            <p:cNvGrpSpPr/>
            <p:nvPr/>
          </p:nvGrpSpPr>
          <p:grpSpPr>
            <a:xfrm>
              <a:off x="3774600" y="1194480"/>
              <a:ext cx="273964" cy="345593"/>
              <a:chOff x="3774600" y="1194480"/>
              <a:chExt cx="273964" cy="345593"/>
            </a:xfrm>
          </p:grpSpPr>
          <p:sp>
            <p:nvSpPr>
              <p:cNvPr id="5457" name="Google Shape;5457;p47"/>
              <p:cNvSpPr/>
              <p:nvPr/>
            </p:nvSpPr>
            <p:spPr>
              <a:xfrm>
                <a:off x="3812760" y="1201320"/>
                <a:ext cx="187077" cy="243397"/>
              </a:xfrm>
              <a:custGeom>
                <a:rect b="b" l="l" r="r" t="t"/>
                <a:pathLst>
                  <a:path extrusionOk="0" h="243397" w="187077">
                    <a:moveTo>
                      <a:pt x="11" y="241132"/>
                    </a:moveTo>
                    <a:cubicBezTo>
                      <a:pt x="52314" y="156430"/>
                      <a:pt x="99666" y="57219"/>
                      <a:pt x="184289" y="0"/>
                    </a:cubicBezTo>
                    <a:cubicBezTo>
                      <a:pt x="184289" y="0"/>
                      <a:pt x="187077" y="3494"/>
                      <a:pt x="187077" y="3494"/>
                    </a:cubicBezTo>
                    <a:cubicBezTo>
                      <a:pt x="132088" y="55774"/>
                      <a:pt x="83495" y="113948"/>
                      <a:pt x="42994" y="178177"/>
                    </a:cubicBezTo>
                    <a:cubicBezTo>
                      <a:pt x="29622" y="199697"/>
                      <a:pt x="16365" y="221319"/>
                      <a:pt x="3858" y="243397"/>
                    </a:cubicBezTo>
                    <a:cubicBezTo>
                      <a:pt x="3858" y="243397"/>
                      <a:pt x="0" y="241132"/>
                      <a:pt x="0" y="241132"/>
                    </a:cubicBezTo>
                    <a:lnTo>
                      <a:pt x="0" y="24113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7"/>
              <p:cNvSpPr/>
              <p:nvPr/>
            </p:nvSpPr>
            <p:spPr>
              <a:xfrm>
                <a:off x="3774600" y="1194480"/>
                <a:ext cx="197432" cy="126508"/>
              </a:xfrm>
              <a:custGeom>
                <a:rect b="b" l="l" r="r" t="t"/>
                <a:pathLst>
                  <a:path extrusionOk="0" h="126193" w="197432">
                    <a:moveTo>
                      <a:pt x="0" y="122905"/>
                    </a:moveTo>
                    <a:cubicBezTo>
                      <a:pt x="58164" y="72673"/>
                      <a:pt x="120572" y="21349"/>
                      <a:pt x="195783" y="0"/>
                    </a:cubicBezTo>
                    <a:cubicBezTo>
                      <a:pt x="195783" y="0"/>
                      <a:pt x="197432" y="4154"/>
                      <a:pt x="197432" y="4154"/>
                    </a:cubicBezTo>
                    <a:cubicBezTo>
                      <a:pt x="146666" y="31523"/>
                      <a:pt x="93646" y="54454"/>
                      <a:pt x="47330" y="89265"/>
                    </a:cubicBezTo>
                    <a:cubicBezTo>
                      <a:pt x="32012" y="100884"/>
                      <a:pt x="16934" y="112890"/>
                      <a:pt x="3027" y="126193"/>
                    </a:cubicBezTo>
                    <a:lnTo>
                      <a:pt x="0" y="122905"/>
                    </a:lnTo>
                    <a:lnTo>
                      <a:pt x="0" y="1229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7"/>
              <p:cNvSpPr/>
              <p:nvPr/>
            </p:nvSpPr>
            <p:spPr>
              <a:xfrm>
                <a:off x="3911760" y="1220760"/>
                <a:ext cx="101510" cy="319313"/>
              </a:xfrm>
              <a:custGeom>
                <a:rect b="b" l="l" r="r" t="t"/>
                <a:pathLst>
                  <a:path extrusionOk="0" h="319313" w="101510">
                    <a:moveTo>
                      <a:pt x="0" y="317742"/>
                    </a:moveTo>
                    <a:cubicBezTo>
                      <a:pt x="40559" y="216289"/>
                      <a:pt x="64149" y="103968"/>
                      <a:pt x="97163" y="0"/>
                    </a:cubicBezTo>
                    <a:cubicBezTo>
                      <a:pt x="97163" y="0"/>
                      <a:pt x="101510" y="1047"/>
                      <a:pt x="101510" y="1047"/>
                    </a:cubicBezTo>
                    <a:cubicBezTo>
                      <a:pt x="93169" y="56104"/>
                      <a:pt x="76611" y="109385"/>
                      <a:pt x="59404" y="162189"/>
                    </a:cubicBezTo>
                    <a:cubicBezTo>
                      <a:pt x="41958" y="214912"/>
                      <a:pt x="23101" y="267113"/>
                      <a:pt x="4188" y="319313"/>
                    </a:cubicBezTo>
                    <a:cubicBezTo>
                      <a:pt x="4188" y="319313"/>
                      <a:pt x="0" y="317742"/>
                      <a:pt x="0" y="317742"/>
                    </a:cubicBezTo>
                    <a:lnTo>
                      <a:pt x="0" y="31774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7"/>
              <p:cNvSpPr/>
              <p:nvPr/>
            </p:nvSpPr>
            <p:spPr>
              <a:xfrm>
                <a:off x="4030560" y="1231200"/>
                <a:ext cx="18004" cy="266839"/>
              </a:xfrm>
              <a:custGeom>
                <a:rect b="b" l="l" r="r" t="t"/>
                <a:pathLst>
                  <a:path extrusionOk="0" h="266839" w="18140">
                    <a:moveTo>
                      <a:pt x="11687" y="266657"/>
                    </a:moveTo>
                    <a:cubicBezTo>
                      <a:pt x="17798" y="179076"/>
                      <a:pt x="3346" y="88002"/>
                      <a:pt x="0" y="569"/>
                    </a:cubicBezTo>
                    <a:cubicBezTo>
                      <a:pt x="0" y="569"/>
                      <a:pt x="4438" y="0"/>
                      <a:pt x="4438" y="0"/>
                    </a:cubicBezTo>
                    <a:cubicBezTo>
                      <a:pt x="14862" y="43586"/>
                      <a:pt x="16797" y="88491"/>
                      <a:pt x="17673" y="133101"/>
                    </a:cubicBezTo>
                    <a:cubicBezTo>
                      <a:pt x="18140" y="177722"/>
                      <a:pt x="17525" y="222264"/>
                      <a:pt x="16160" y="266839"/>
                    </a:cubicBezTo>
                    <a:cubicBezTo>
                      <a:pt x="16160" y="266839"/>
                      <a:pt x="11699" y="266657"/>
                      <a:pt x="11699" y="266657"/>
                    </a:cubicBezTo>
                    <a:lnTo>
                      <a:pt x="11699" y="26665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1" name="Google Shape;5461;p47"/>
            <p:cNvSpPr/>
            <p:nvPr/>
          </p:nvSpPr>
          <p:spPr>
            <a:xfrm>
              <a:off x="3770280" y="1387440"/>
              <a:ext cx="16912" cy="18378"/>
            </a:xfrm>
            <a:custGeom>
              <a:rect b="b" l="l" r="r" t="t"/>
              <a:pathLst>
                <a:path extrusionOk="0" h="19244" w="17480">
                  <a:moveTo>
                    <a:pt x="2752" y="17260"/>
                  </a:moveTo>
                  <a:cubicBezTo>
                    <a:pt x="4095" y="18614"/>
                    <a:pt x="6314" y="18774"/>
                    <a:pt x="8101" y="18102"/>
                  </a:cubicBezTo>
                  <a:cubicBezTo>
                    <a:pt x="9888" y="17431"/>
                    <a:pt x="11322" y="16065"/>
                    <a:pt x="12619" y="14665"/>
                  </a:cubicBezTo>
                  <a:cubicBezTo>
                    <a:pt x="14815" y="12287"/>
                    <a:pt x="16864" y="9442"/>
                    <a:pt x="16943" y="6199"/>
                  </a:cubicBezTo>
                  <a:cubicBezTo>
                    <a:pt x="17023" y="2955"/>
                    <a:pt x="14258" y="-470"/>
                    <a:pt x="11060" y="53"/>
                  </a:cubicBezTo>
                  <a:cubicBezTo>
                    <a:pt x="9683" y="281"/>
                    <a:pt x="8511" y="1157"/>
                    <a:pt x="7395" y="2011"/>
                  </a:cubicBezTo>
                  <a:cubicBezTo>
                    <a:pt x="4926" y="3911"/>
                    <a:pt x="2388" y="5891"/>
                    <a:pt x="966" y="8657"/>
                  </a:cubicBezTo>
                  <a:cubicBezTo>
                    <a:pt x="-457" y="11422"/>
                    <a:pt x="-434" y="15200"/>
                    <a:pt x="1888" y="17271"/>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47"/>
          <p:cNvGrpSpPr/>
          <p:nvPr/>
        </p:nvGrpSpPr>
        <p:grpSpPr>
          <a:xfrm flipH="1" rot="5400000">
            <a:off x="4817836" y="3453812"/>
            <a:ext cx="1977040" cy="936795"/>
            <a:chOff x="1917360" y="966600"/>
            <a:chExt cx="854419" cy="404838"/>
          </a:xfrm>
        </p:grpSpPr>
        <p:sp>
          <p:nvSpPr>
            <p:cNvPr id="5463" name="Google Shape;5463;p47"/>
            <p:cNvSpPr/>
            <p:nvPr/>
          </p:nvSpPr>
          <p:spPr>
            <a:xfrm>
              <a:off x="2107800" y="966600"/>
              <a:ext cx="408737" cy="91698"/>
            </a:xfrm>
            <a:custGeom>
              <a:rect b="b" l="l" r="r" t="t"/>
              <a:pathLst>
                <a:path extrusionOk="0" h="102170" w="408737">
                  <a:moveTo>
                    <a:pt x="408737" y="30846"/>
                  </a:moveTo>
                  <a:cubicBezTo>
                    <a:pt x="352292" y="-9269"/>
                    <a:pt x="275887" y="-3397"/>
                    <a:pt x="207993" y="10271"/>
                  </a:cubicBezTo>
                  <a:cubicBezTo>
                    <a:pt x="136913" y="24575"/>
                    <a:pt x="67165" y="45572"/>
                    <a:pt x="0" y="72872"/>
                  </a:cubicBezTo>
                  <a:cubicBezTo>
                    <a:pt x="16273" y="66261"/>
                    <a:pt x="76485" y="85413"/>
                    <a:pt x="96560" y="87871"/>
                  </a:cubicBezTo>
                  <a:cubicBezTo>
                    <a:pt x="131804" y="92196"/>
                    <a:pt x="167492" y="92901"/>
                    <a:pt x="202895" y="90102"/>
                  </a:cubicBezTo>
                  <a:cubicBezTo>
                    <a:pt x="274555" y="84435"/>
                    <a:pt x="345134" y="64417"/>
                    <a:pt x="408737" y="3083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47"/>
            <p:cNvSpPr/>
            <p:nvPr/>
          </p:nvSpPr>
          <p:spPr>
            <a:xfrm>
              <a:off x="2086560" y="1028880"/>
              <a:ext cx="289611" cy="270709"/>
            </a:xfrm>
            <a:custGeom>
              <a:rect b="b" l="l" r="r" t="t"/>
              <a:pathLst>
                <a:path extrusionOk="0" h="270709" w="289611">
                  <a:moveTo>
                    <a:pt x="152493" y="69771"/>
                  </a:moveTo>
                  <a:cubicBezTo>
                    <a:pt x="174741" y="89504"/>
                    <a:pt x="194280" y="112128"/>
                    <a:pt x="212113" y="135923"/>
                  </a:cubicBezTo>
                  <a:cubicBezTo>
                    <a:pt x="243260" y="177506"/>
                    <a:pt x="269343" y="222867"/>
                    <a:pt x="289611" y="270709"/>
                  </a:cubicBezTo>
                  <a:cubicBezTo>
                    <a:pt x="175879" y="202292"/>
                    <a:pt x="86944" y="100292"/>
                    <a:pt x="0" y="0"/>
                  </a:cubicBezTo>
                  <a:cubicBezTo>
                    <a:pt x="59916" y="15010"/>
                    <a:pt x="104059" y="28609"/>
                    <a:pt x="152493" y="6978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7"/>
            <p:cNvSpPr/>
            <p:nvPr/>
          </p:nvSpPr>
          <p:spPr>
            <a:xfrm>
              <a:off x="1917360" y="1004400"/>
              <a:ext cx="510398" cy="145246"/>
            </a:xfrm>
            <a:custGeom>
              <a:rect b="b" l="l" r="r" t="t"/>
              <a:pathLst>
                <a:path extrusionOk="0" h="151298" w="516859">
                  <a:moveTo>
                    <a:pt x="501392" y="143906"/>
                  </a:moveTo>
                  <a:cubicBezTo>
                    <a:pt x="428822" y="97146"/>
                    <a:pt x="344803" y="70812"/>
                    <a:pt x="260226" y="55961"/>
                  </a:cubicBezTo>
                  <a:cubicBezTo>
                    <a:pt x="174978" y="39938"/>
                    <a:pt x="88752" y="35307"/>
                    <a:pt x="4403" y="12637"/>
                  </a:cubicBezTo>
                  <a:cubicBezTo>
                    <a:pt x="-2175" y="11010"/>
                    <a:pt x="-1105" y="563"/>
                    <a:pt x="5768" y="472"/>
                  </a:cubicBezTo>
                  <a:cubicBezTo>
                    <a:pt x="93577" y="-2942"/>
                    <a:pt x="180361" y="12535"/>
                    <a:pt x="265028" y="34647"/>
                  </a:cubicBezTo>
                  <a:cubicBezTo>
                    <a:pt x="349594" y="57759"/>
                    <a:pt x="432292" y="88565"/>
                    <a:pt x="507833" y="133494"/>
                  </a:cubicBezTo>
                  <a:cubicBezTo>
                    <a:pt x="514684" y="137602"/>
                    <a:pt x="508436" y="148356"/>
                    <a:pt x="501404" y="143906"/>
                  </a:cubicBezTo>
                  <a:lnTo>
                    <a:pt x="501404" y="1439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6" name="Google Shape;5466;p47"/>
            <p:cNvGrpSpPr/>
            <p:nvPr/>
          </p:nvGrpSpPr>
          <p:grpSpPr>
            <a:xfrm>
              <a:off x="2378880" y="1081080"/>
              <a:ext cx="392899" cy="290358"/>
              <a:chOff x="2378880" y="1081080"/>
              <a:chExt cx="392899" cy="290358"/>
            </a:xfrm>
          </p:grpSpPr>
          <p:sp>
            <p:nvSpPr>
              <p:cNvPr id="5467" name="Google Shape;5467;p47"/>
              <p:cNvSpPr/>
              <p:nvPr/>
            </p:nvSpPr>
            <p:spPr>
              <a:xfrm>
                <a:off x="2378880" y="1115280"/>
                <a:ext cx="319231" cy="256158"/>
              </a:xfrm>
              <a:custGeom>
                <a:rect b="b" l="l" r="r" t="t"/>
                <a:pathLst>
                  <a:path extrusionOk="0" h="268228" w="328258">
                    <a:moveTo>
                      <a:pt x="103666" y="195725"/>
                    </a:moveTo>
                    <a:cubicBezTo>
                      <a:pt x="162547" y="245160"/>
                      <a:pt x="244540" y="268228"/>
                      <a:pt x="319227" y="249963"/>
                    </a:cubicBezTo>
                    <a:cubicBezTo>
                      <a:pt x="321754" y="249348"/>
                      <a:pt x="273957" y="168095"/>
                      <a:pt x="268791" y="161210"/>
                    </a:cubicBezTo>
                    <a:cubicBezTo>
                      <a:pt x="247283" y="132566"/>
                      <a:pt x="222042" y="106756"/>
                      <a:pt x="194012" y="84463"/>
                    </a:cubicBezTo>
                    <a:cubicBezTo>
                      <a:pt x="142575" y="43529"/>
                      <a:pt x="67990" y="1184"/>
                      <a:pt x="563" y="0"/>
                    </a:cubicBezTo>
                    <a:cubicBezTo>
                      <a:pt x="-6504" y="67677"/>
                      <a:pt x="54379" y="154348"/>
                      <a:pt x="103666" y="19573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47"/>
              <p:cNvSpPr/>
              <p:nvPr/>
            </p:nvSpPr>
            <p:spPr>
              <a:xfrm>
                <a:off x="2378880" y="1081080"/>
                <a:ext cx="392899" cy="217951"/>
              </a:xfrm>
              <a:custGeom>
                <a:rect b="b" l="l" r="r" t="t"/>
                <a:pathLst>
                  <a:path extrusionOk="0" h="229422" w="406097">
                    <a:moveTo>
                      <a:pt x="143220" y="714"/>
                    </a:moveTo>
                    <a:cubicBezTo>
                      <a:pt x="195932" y="5232"/>
                      <a:pt x="244980" y="31155"/>
                      <a:pt x="285618" y="65022"/>
                    </a:cubicBezTo>
                    <a:cubicBezTo>
                      <a:pt x="326256" y="98889"/>
                      <a:pt x="359543" y="140563"/>
                      <a:pt x="392522" y="181918"/>
                    </a:cubicBezTo>
                    <a:cubicBezTo>
                      <a:pt x="330535" y="224354"/>
                      <a:pt x="246790" y="227188"/>
                      <a:pt x="176620" y="200365"/>
                    </a:cubicBezTo>
                    <a:cubicBezTo>
                      <a:pt x="110855" y="175227"/>
                      <a:pt x="51952" y="125393"/>
                      <a:pt x="11587" y="68027"/>
                    </a:cubicBezTo>
                    <a:cubicBezTo>
                      <a:pt x="-13575" y="32271"/>
                      <a:pt x="4850" y="26546"/>
                      <a:pt x="41812" y="14654"/>
                    </a:cubicBezTo>
                    <a:cubicBezTo>
                      <a:pt x="74484" y="4150"/>
                      <a:pt x="108818" y="-2234"/>
                      <a:pt x="143231" y="7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7"/>
              <p:cNvSpPr/>
              <p:nvPr/>
            </p:nvSpPr>
            <p:spPr>
              <a:xfrm>
                <a:off x="2397637" y="1102569"/>
                <a:ext cx="334437" cy="151762"/>
              </a:xfrm>
              <a:custGeom>
                <a:rect b="b" l="l" r="r" t="t"/>
                <a:pathLst>
                  <a:path extrusionOk="0" h="182297" w="334437">
                    <a:moveTo>
                      <a:pt x="330021" y="151699"/>
                    </a:moveTo>
                    <a:cubicBezTo>
                      <a:pt x="263858" y="30365"/>
                      <a:pt x="131223" y="-13175"/>
                      <a:pt x="1923" y="26758"/>
                    </a:cubicBezTo>
                    <a:cubicBezTo>
                      <a:pt x="1923" y="26758"/>
                      <a:pt x="0" y="21876"/>
                      <a:pt x="0" y="21876"/>
                    </a:cubicBezTo>
                    <a:cubicBezTo>
                      <a:pt x="105800" y="-30598"/>
                      <a:pt x="239414" y="16436"/>
                      <a:pt x="307079" y="108637"/>
                    </a:cubicBezTo>
                    <a:cubicBezTo>
                      <a:pt x="316786" y="121724"/>
                      <a:pt x="325595" y="135357"/>
                      <a:pt x="334437" y="148877"/>
                    </a:cubicBezTo>
                    <a:lnTo>
                      <a:pt x="330021" y="151699"/>
                    </a:lnTo>
                    <a:lnTo>
                      <a:pt x="330021" y="15169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7"/>
              <p:cNvSpPr/>
              <p:nvPr/>
            </p:nvSpPr>
            <p:spPr>
              <a:xfrm>
                <a:off x="2406960" y="1135080"/>
                <a:ext cx="306726" cy="142438"/>
              </a:xfrm>
              <a:custGeom>
                <a:rect b="b" l="l" r="r" t="t"/>
                <a:pathLst>
                  <a:path extrusionOk="0" h="165625" w="306726">
                    <a:moveTo>
                      <a:pt x="306715" y="134717"/>
                    </a:moveTo>
                    <a:cubicBezTo>
                      <a:pt x="189341" y="165625"/>
                      <a:pt x="66084" y="99894"/>
                      <a:pt x="0" y="3391"/>
                    </a:cubicBezTo>
                    <a:cubicBezTo>
                      <a:pt x="0" y="3391"/>
                      <a:pt x="4006" y="0"/>
                      <a:pt x="4006" y="0"/>
                    </a:cubicBezTo>
                    <a:cubicBezTo>
                      <a:pt x="83427" y="81970"/>
                      <a:pt x="183993" y="163998"/>
                      <a:pt x="305554" y="129607"/>
                    </a:cubicBezTo>
                    <a:cubicBezTo>
                      <a:pt x="305554" y="129607"/>
                      <a:pt x="306726" y="134717"/>
                      <a:pt x="306726" y="134717"/>
                    </a:cubicBezTo>
                    <a:lnTo>
                      <a:pt x="306726" y="13471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7"/>
              <p:cNvSpPr/>
              <p:nvPr/>
            </p:nvSpPr>
            <p:spPr>
              <a:xfrm>
                <a:off x="2430360" y="1126800"/>
                <a:ext cx="273497" cy="114220"/>
              </a:xfrm>
              <a:custGeom>
                <a:rect b="b" l="l" r="r" t="t"/>
                <a:pathLst>
                  <a:path extrusionOk="0" h="121835" w="273497">
                    <a:moveTo>
                      <a:pt x="269901" y="114067"/>
                    </a:moveTo>
                    <a:cubicBezTo>
                      <a:pt x="198161" y="43260"/>
                      <a:pt x="97800" y="16005"/>
                      <a:pt x="0" y="6207"/>
                    </a:cubicBezTo>
                    <a:cubicBezTo>
                      <a:pt x="0" y="6207"/>
                      <a:pt x="34" y="960"/>
                      <a:pt x="34" y="960"/>
                    </a:cubicBezTo>
                    <a:cubicBezTo>
                      <a:pt x="101601" y="-7768"/>
                      <a:pt x="199720" y="44148"/>
                      <a:pt x="273497" y="110243"/>
                    </a:cubicBezTo>
                    <a:cubicBezTo>
                      <a:pt x="273497" y="110243"/>
                      <a:pt x="269901" y="114067"/>
                      <a:pt x="269901" y="114067"/>
                    </a:cubicBezTo>
                    <a:lnTo>
                      <a:pt x="269901" y="11406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7"/>
              <p:cNvSpPr/>
              <p:nvPr/>
            </p:nvSpPr>
            <p:spPr>
              <a:xfrm>
                <a:off x="2438280" y="1145880"/>
                <a:ext cx="246344" cy="103331"/>
              </a:xfrm>
              <a:custGeom>
                <a:rect b="b" l="l" r="r" t="t"/>
                <a:pathLst>
                  <a:path extrusionOk="0" h="103331" w="246344">
                    <a:moveTo>
                      <a:pt x="245035" y="103331"/>
                    </a:moveTo>
                    <a:cubicBezTo>
                      <a:pt x="161927" y="79342"/>
                      <a:pt x="65003" y="65993"/>
                      <a:pt x="0" y="4165"/>
                    </a:cubicBezTo>
                    <a:cubicBezTo>
                      <a:pt x="0" y="4165"/>
                      <a:pt x="3198" y="0"/>
                      <a:pt x="3198" y="0"/>
                    </a:cubicBezTo>
                    <a:cubicBezTo>
                      <a:pt x="59927" y="33594"/>
                      <a:pt x="118876" y="62659"/>
                      <a:pt x="182365" y="81140"/>
                    </a:cubicBezTo>
                    <a:cubicBezTo>
                      <a:pt x="203566" y="87205"/>
                      <a:pt x="224813" y="93225"/>
                      <a:pt x="246344" y="98244"/>
                    </a:cubicBezTo>
                    <a:lnTo>
                      <a:pt x="245047" y="103331"/>
                    </a:lnTo>
                    <a:lnTo>
                      <a:pt x="245047" y="10333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7"/>
              <p:cNvSpPr/>
              <p:nvPr/>
            </p:nvSpPr>
            <p:spPr>
              <a:xfrm>
                <a:off x="2391840" y="1163160"/>
                <a:ext cx="270014" cy="190265"/>
              </a:xfrm>
              <a:custGeom>
                <a:rect b="b" l="l" r="r" t="t"/>
                <a:pathLst>
                  <a:path extrusionOk="0" h="193654" w="270014">
                    <a:moveTo>
                      <a:pt x="4802" y="11"/>
                    </a:moveTo>
                    <a:cubicBezTo>
                      <a:pt x="48570" y="107792"/>
                      <a:pt x="158388" y="170268"/>
                      <a:pt x="270014" y="184914"/>
                    </a:cubicBezTo>
                    <a:cubicBezTo>
                      <a:pt x="270014" y="184914"/>
                      <a:pt x="269719" y="190149"/>
                      <a:pt x="269719" y="190149"/>
                    </a:cubicBezTo>
                    <a:cubicBezTo>
                      <a:pt x="151548" y="193654"/>
                      <a:pt x="46328" y="106449"/>
                      <a:pt x="0" y="2094"/>
                    </a:cubicBezTo>
                    <a:cubicBezTo>
                      <a:pt x="0" y="2094"/>
                      <a:pt x="4814" y="0"/>
                      <a:pt x="4814" y="0"/>
                    </a:cubicBezTo>
                    <a:lnTo>
                      <a:pt x="48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7"/>
              <p:cNvSpPr/>
              <p:nvPr/>
            </p:nvSpPr>
            <p:spPr>
              <a:xfrm>
                <a:off x="2421000" y="1184400"/>
                <a:ext cx="224494" cy="126852"/>
              </a:xfrm>
              <a:custGeom>
                <a:rect b="b" l="l" r="r" t="t"/>
                <a:pathLst>
                  <a:path extrusionOk="0" h="128458" w="224494">
                    <a:moveTo>
                      <a:pt x="4176" y="0"/>
                    </a:moveTo>
                    <a:cubicBezTo>
                      <a:pt x="55546" y="71637"/>
                      <a:pt x="140737" y="105072"/>
                      <a:pt x="224494" y="121619"/>
                    </a:cubicBezTo>
                    <a:cubicBezTo>
                      <a:pt x="224494" y="121619"/>
                      <a:pt x="224039" y="126842"/>
                      <a:pt x="224039" y="126842"/>
                    </a:cubicBezTo>
                    <a:cubicBezTo>
                      <a:pt x="134592" y="128458"/>
                      <a:pt x="53885" y="70522"/>
                      <a:pt x="0" y="3175"/>
                    </a:cubicBezTo>
                    <a:cubicBezTo>
                      <a:pt x="0" y="3175"/>
                      <a:pt x="4176" y="11"/>
                      <a:pt x="4176" y="11"/>
                    </a:cubicBezTo>
                    <a:lnTo>
                      <a:pt x="4176" y="1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75" name="Google Shape;5475;p47"/>
            <p:cNvSpPr/>
            <p:nvPr/>
          </p:nvSpPr>
          <p:spPr>
            <a:xfrm>
              <a:off x="2119680" y="992160"/>
              <a:ext cx="346104" cy="257342"/>
            </a:xfrm>
            <a:custGeom>
              <a:rect b="b" l="l" r="r" t="t"/>
              <a:pathLst>
                <a:path extrusionOk="0" h="258635" w="348719">
                  <a:moveTo>
                    <a:pt x="344161" y="4820"/>
                  </a:moveTo>
                  <a:cubicBezTo>
                    <a:pt x="230292" y="11182"/>
                    <a:pt x="117038" y="27705"/>
                    <a:pt x="5514" y="51228"/>
                  </a:cubicBezTo>
                  <a:cubicBezTo>
                    <a:pt x="5514" y="51228"/>
                    <a:pt x="7676" y="43251"/>
                    <a:pt x="7676" y="43251"/>
                  </a:cubicBezTo>
                  <a:cubicBezTo>
                    <a:pt x="44957" y="75365"/>
                    <a:pt x="80963" y="108959"/>
                    <a:pt x="115900" y="143611"/>
                  </a:cubicBezTo>
                  <a:cubicBezTo>
                    <a:pt x="150484" y="178616"/>
                    <a:pt x="184135" y="214600"/>
                    <a:pt x="214929" y="253019"/>
                  </a:cubicBezTo>
                  <a:cubicBezTo>
                    <a:pt x="216819" y="255227"/>
                    <a:pt x="213405" y="258436"/>
                    <a:pt x="211333" y="256228"/>
                  </a:cubicBezTo>
                  <a:cubicBezTo>
                    <a:pt x="180812" y="225161"/>
                    <a:pt x="138399" y="181768"/>
                    <a:pt x="107877" y="151657"/>
                  </a:cubicBezTo>
                  <a:cubicBezTo>
                    <a:pt x="73282" y="116959"/>
                    <a:pt x="37719" y="83229"/>
                    <a:pt x="1553" y="50147"/>
                  </a:cubicBezTo>
                  <a:cubicBezTo>
                    <a:pt x="-1326" y="47791"/>
                    <a:pt x="29" y="42727"/>
                    <a:pt x="3716" y="42169"/>
                  </a:cubicBezTo>
                  <a:cubicBezTo>
                    <a:pt x="116173" y="21378"/>
                    <a:pt x="229815" y="7756"/>
                    <a:pt x="343877" y="6"/>
                  </a:cubicBezTo>
                  <a:cubicBezTo>
                    <a:pt x="346904" y="-199"/>
                    <a:pt x="347393" y="4661"/>
                    <a:pt x="344173" y="4820"/>
                  </a:cubicBezTo>
                  <a:lnTo>
                    <a:pt x="344173" y="482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47"/>
          <p:cNvGrpSpPr/>
          <p:nvPr/>
        </p:nvGrpSpPr>
        <p:grpSpPr>
          <a:xfrm flipH="1" rot="5019144">
            <a:off x="6538625" y="3258387"/>
            <a:ext cx="885929" cy="813569"/>
            <a:chOff x="1975320" y="1220760"/>
            <a:chExt cx="609510" cy="559765"/>
          </a:xfrm>
        </p:grpSpPr>
        <p:sp>
          <p:nvSpPr>
            <p:cNvPr id="5477" name="Google Shape;5477;p47"/>
            <p:cNvSpPr/>
            <p:nvPr/>
          </p:nvSpPr>
          <p:spPr>
            <a:xfrm>
              <a:off x="2243520" y="1327680"/>
              <a:ext cx="341310" cy="182404"/>
            </a:xfrm>
            <a:custGeom>
              <a:rect b="b" l="l" r="r" t="t"/>
              <a:pathLst>
                <a:path extrusionOk="0" h="197194" w="341310">
                  <a:moveTo>
                    <a:pt x="11" y="172350"/>
                  </a:moveTo>
                  <a:cubicBezTo>
                    <a:pt x="65424" y="190149"/>
                    <a:pt x="136993" y="184368"/>
                    <a:pt x="198696" y="156282"/>
                  </a:cubicBezTo>
                  <a:cubicBezTo>
                    <a:pt x="260398" y="128196"/>
                    <a:pt x="311768" y="78032"/>
                    <a:pt x="341310" y="17013"/>
                  </a:cubicBezTo>
                  <a:cubicBezTo>
                    <a:pt x="290021" y="-7045"/>
                    <a:pt x="230264" y="-3426"/>
                    <a:pt x="176493" y="14418"/>
                  </a:cubicBezTo>
                  <a:cubicBezTo>
                    <a:pt x="147804" y="23943"/>
                    <a:pt x="119513" y="36006"/>
                    <a:pt x="95752" y="54703"/>
                  </a:cubicBezTo>
                  <a:cubicBezTo>
                    <a:pt x="55922" y="86044"/>
                    <a:pt x="22476" y="126910"/>
                    <a:pt x="0" y="1723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7"/>
            <p:cNvSpPr/>
            <p:nvPr/>
          </p:nvSpPr>
          <p:spPr>
            <a:xfrm>
              <a:off x="2051280" y="1220760"/>
              <a:ext cx="169933" cy="311926"/>
            </a:xfrm>
            <a:custGeom>
              <a:rect b="b" l="l" r="r" t="t"/>
              <a:pathLst>
                <a:path extrusionOk="0" h="334505" w="181262">
                  <a:moveTo>
                    <a:pt x="149804" y="182411"/>
                  </a:moveTo>
                  <a:cubicBezTo>
                    <a:pt x="174545" y="124008"/>
                    <a:pt x="180064" y="52656"/>
                    <a:pt x="144717" y="0"/>
                  </a:cubicBezTo>
                  <a:cubicBezTo>
                    <a:pt x="88204" y="32160"/>
                    <a:pt x="51230" y="90198"/>
                    <a:pt x="24635" y="149545"/>
                  </a:cubicBezTo>
                  <a:cubicBezTo>
                    <a:pt x="12083" y="177540"/>
                    <a:pt x="1192" y="206980"/>
                    <a:pt x="66" y="237638"/>
                  </a:cubicBezTo>
                  <a:cubicBezTo>
                    <a:pt x="-1198" y="272222"/>
                    <a:pt x="15679" y="334505"/>
                    <a:pt x="59959" y="303199"/>
                  </a:cubicBezTo>
                  <a:cubicBezTo>
                    <a:pt x="99903" y="274953"/>
                    <a:pt x="131016" y="226747"/>
                    <a:pt x="149793" y="1824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7"/>
            <p:cNvSpPr/>
            <p:nvPr/>
          </p:nvSpPr>
          <p:spPr>
            <a:xfrm>
              <a:off x="2177640" y="1569600"/>
              <a:ext cx="337648" cy="138833"/>
            </a:xfrm>
            <a:custGeom>
              <a:rect b="b" l="l" r="r" t="t"/>
              <a:pathLst>
                <a:path extrusionOk="0" h="151730" w="346306">
                  <a:moveTo>
                    <a:pt x="186568" y="135789"/>
                  </a:moveTo>
                  <a:cubicBezTo>
                    <a:pt x="124456" y="146167"/>
                    <a:pt x="58463" y="130964"/>
                    <a:pt x="7150" y="94468"/>
                  </a:cubicBezTo>
                  <a:cubicBezTo>
                    <a:pt x="4521" y="92601"/>
                    <a:pt x="1802" y="90519"/>
                    <a:pt x="629" y="87515"/>
                  </a:cubicBezTo>
                  <a:cubicBezTo>
                    <a:pt x="-1487" y="82132"/>
                    <a:pt x="2109" y="76282"/>
                    <a:pt x="5853" y="71878"/>
                  </a:cubicBezTo>
                  <a:cubicBezTo>
                    <a:pt x="18758" y="56686"/>
                    <a:pt x="35475" y="45147"/>
                    <a:pt x="52955" y="35576"/>
                  </a:cubicBezTo>
                  <a:cubicBezTo>
                    <a:pt x="108103" y="5373"/>
                    <a:pt x="173049" y="-5563"/>
                    <a:pt x="235229" y="2631"/>
                  </a:cubicBezTo>
                  <a:cubicBezTo>
                    <a:pt x="266456" y="6750"/>
                    <a:pt x="298821" y="15297"/>
                    <a:pt x="326782" y="30125"/>
                  </a:cubicBezTo>
                  <a:cubicBezTo>
                    <a:pt x="344819" y="39696"/>
                    <a:pt x="338526" y="45397"/>
                    <a:pt x="326270" y="58962"/>
                  </a:cubicBezTo>
                  <a:cubicBezTo>
                    <a:pt x="314958" y="71469"/>
                    <a:pt x="302337" y="82780"/>
                    <a:pt x="288693" y="92681"/>
                  </a:cubicBezTo>
                  <a:cubicBezTo>
                    <a:pt x="258536" y="114576"/>
                    <a:pt x="223371" y="129643"/>
                    <a:pt x="186580" y="1357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7"/>
            <p:cNvSpPr/>
            <p:nvPr/>
          </p:nvSpPr>
          <p:spPr>
            <a:xfrm>
              <a:off x="1975320" y="1379880"/>
              <a:ext cx="498043" cy="400645"/>
            </a:xfrm>
            <a:custGeom>
              <a:rect b="b" l="l" r="r" t="t"/>
              <a:pathLst>
                <a:path extrusionOk="0" h="406746" w="505627">
                  <a:moveTo>
                    <a:pt x="494913" y="11822"/>
                  </a:moveTo>
                  <a:cubicBezTo>
                    <a:pt x="399969" y="55158"/>
                    <a:pt x="302909" y="98971"/>
                    <a:pt x="225376" y="170335"/>
                  </a:cubicBezTo>
                  <a:cubicBezTo>
                    <a:pt x="146786" y="240083"/>
                    <a:pt x="85811" y="325195"/>
                    <a:pt x="10544" y="398926"/>
                  </a:cubicBezTo>
                  <a:cubicBezTo>
                    <a:pt x="5730" y="403865"/>
                    <a:pt x="-2885" y="397265"/>
                    <a:pt x="962" y="391324"/>
                  </a:cubicBezTo>
                  <a:cubicBezTo>
                    <a:pt x="70255" y="278116"/>
                    <a:pt x="164152" y="178256"/>
                    <a:pt x="277326" y="107961"/>
                  </a:cubicBezTo>
                  <a:cubicBezTo>
                    <a:pt x="345254" y="66310"/>
                    <a:pt x="418837" y="36039"/>
                    <a:pt x="489883" y="681"/>
                  </a:cubicBezTo>
                  <a:cubicBezTo>
                    <a:pt x="497166" y="-2881"/>
                    <a:pt x="502742" y="8522"/>
                    <a:pt x="494924" y="11834"/>
                  </a:cubicBezTo>
                  <a:lnTo>
                    <a:pt x="494924" y="118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7"/>
            <p:cNvSpPr/>
            <p:nvPr/>
          </p:nvSpPr>
          <p:spPr>
            <a:xfrm>
              <a:off x="2063520" y="1282680"/>
              <a:ext cx="117724" cy="384323"/>
            </a:xfrm>
            <a:custGeom>
              <a:rect b="b" l="l" r="r" t="t"/>
              <a:pathLst>
                <a:path extrusionOk="0" h="390176" w="128310">
                  <a:moveTo>
                    <a:pt x="117007" y="9130"/>
                  </a:moveTo>
                  <a:cubicBezTo>
                    <a:pt x="84983" y="65199"/>
                    <a:pt x="62769" y="126868"/>
                    <a:pt x="49819" y="189993"/>
                  </a:cubicBezTo>
                  <a:cubicBezTo>
                    <a:pt x="35708" y="253414"/>
                    <a:pt x="31269" y="316448"/>
                    <a:pt x="15656" y="379892"/>
                  </a:cubicBezTo>
                  <a:cubicBezTo>
                    <a:pt x="14256" y="386276"/>
                    <a:pt x="4310" y="385912"/>
                    <a:pt x="3434" y="379414"/>
                  </a:cubicBezTo>
                  <a:cubicBezTo>
                    <a:pt x="-7207" y="313319"/>
                    <a:pt x="8464" y="246779"/>
                    <a:pt x="28754" y="184235"/>
                  </a:cubicBezTo>
                  <a:cubicBezTo>
                    <a:pt x="50081" y="121906"/>
                    <a:pt x="76391" y="61876"/>
                    <a:pt x="106241" y="3315"/>
                  </a:cubicBezTo>
                  <a:cubicBezTo>
                    <a:pt x="109940" y="-3900"/>
                    <a:pt x="121103" y="1869"/>
                    <a:pt x="117007" y="9130"/>
                  </a:cubicBezTo>
                  <a:lnTo>
                    <a:pt x="117007" y="91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7"/>
            <p:cNvSpPr/>
            <p:nvPr/>
          </p:nvSpPr>
          <p:spPr>
            <a:xfrm>
              <a:off x="2087640" y="1609560"/>
              <a:ext cx="391094" cy="59463"/>
            </a:xfrm>
            <a:custGeom>
              <a:rect b="b" l="l" r="r" t="t"/>
              <a:pathLst>
                <a:path extrusionOk="0" h="86807" w="397050">
                  <a:moveTo>
                    <a:pt x="386693" y="12004"/>
                  </a:moveTo>
                  <a:cubicBezTo>
                    <a:pt x="266839" y="46668"/>
                    <a:pt x="124588" y="84415"/>
                    <a:pt x="3652" y="37074"/>
                  </a:cubicBezTo>
                  <a:cubicBezTo>
                    <a:pt x="-2402" y="34628"/>
                    <a:pt x="-467" y="24955"/>
                    <a:pt x="6065" y="25080"/>
                  </a:cubicBezTo>
                  <a:cubicBezTo>
                    <a:pt x="101555" y="25410"/>
                    <a:pt x="195782" y="42514"/>
                    <a:pt x="290566" y="24886"/>
                  </a:cubicBezTo>
                  <a:cubicBezTo>
                    <a:pt x="321884" y="19356"/>
                    <a:pt x="352929" y="11617"/>
                    <a:pt x="382744" y="431"/>
                  </a:cubicBezTo>
                  <a:cubicBezTo>
                    <a:pt x="390335" y="-2392"/>
                    <a:pt x="394648" y="9489"/>
                    <a:pt x="386705" y="12004"/>
                  </a:cubicBezTo>
                  <a:lnTo>
                    <a:pt x="386705" y="1200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3" name="Google Shape;5483;p47"/>
          <p:cNvSpPr/>
          <p:nvPr/>
        </p:nvSpPr>
        <p:spPr>
          <a:xfrm rot="-5400000">
            <a:off x="749600" y="3153674"/>
            <a:ext cx="1217127" cy="499001"/>
          </a:xfrm>
          <a:custGeom>
            <a:rect b="b" l="l" r="r" t="t"/>
            <a:pathLst>
              <a:path extrusionOk="0" h="331012" w="807381">
                <a:moveTo>
                  <a:pt x="200345" y="250418"/>
                </a:moveTo>
                <a:cubicBezTo>
                  <a:pt x="225233" y="238583"/>
                  <a:pt x="249882" y="226201"/>
                  <a:pt x="274463" y="213660"/>
                </a:cubicBezTo>
                <a:lnTo>
                  <a:pt x="299886" y="200687"/>
                </a:lnTo>
                <a:cubicBezTo>
                  <a:pt x="310458" y="145949"/>
                  <a:pt x="342163" y="95547"/>
                  <a:pt x="387046" y="62454"/>
                </a:cubicBezTo>
                <a:cubicBezTo>
                  <a:pt x="415781" y="41264"/>
                  <a:pt x="449898" y="26641"/>
                  <a:pt x="473660" y="0"/>
                </a:cubicBezTo>
                <a:cubicBezTo>
                  <a:pt x="468539" y="5679"/>
                  <a:pt x="467298" y="25548"/>
                  <a:pt x="464601" y="33366"/>
                </a:cubicBezTo>
                <a:cubicBezTo>
                  <a:pt x="460857" y="44268"/>
                  <a:pt x="456385" y="54920"/>
                  <a:pt x="451275" y="65253"/>
                </a:cubicBezTo>
                <a:cubicBezTo>
                  <a:pt x="440840" y="86329"/>
                  <a:pt x="427696" y="106051"/>
                  <a:pt x="412310" y="123838"/>
                </a:cubicBezTo>
                <a:cubicBezTo>
                  <a:pt x="394238" y="144720"/>
                  <a:pt x="373970" y="160356"/>
                  <a:pt x="352121" y="174047"/>
                </a:cubicBezTo>
                <a:lnTo>
                  <a:pt x="362693" y="168652"/>
                </a:lnTo>
                <a:cubicBezTo>
                  <a:pt x="413106" y="143138"/>
                  <a:pt x="464260" y="118751"/>
                  <a:pt x="516984" y="98187"/>
                </a:cubicBezTo>
                <a:cubicBezTo>
                  <a:pt x="516392" y="70738"/>
                  <a:pt x="625026" y="39796"/>
                  <a:pt x="645988" y="34891"/>
                </a:cubicBezTo>
                <a:cubicBezTo>
                  <a:pt x="695593" y="23306"/>
                  <a:pt x="747600" y="21713"/>
                  <a:pt x="797707" y="31102"/>
                </a:cubicBezTo>
                <a:cubicBezTo>
                  <a:pt x="801883" y="31887"/>
                  <a:pt x="807175" y="34254"/>
                  <a:pt x="806469" y="38442"/>
                </a:cubicBezTo>
                <a:cubicBezTo>
                  <a:pt x="806151" y="40342"/>
                  <a:pt x="804592" y="41753"/>
                  <a:pt x="803101" y="42994"/>
                </a:cubicBezTo>
                <a:cubicBezTo>
                  <a:pt x="738792" y="96583"/>
                  <a:pt x="649675" y="113562"/>
                  <a:pt x="566521" y="103854"/>
                </a:cubicBezTo>
                <a:cubicBezTo>
                  <a:pt x="551920" y="102147"/>
                  <a:pt x="537502" y="101021"/>
                  <a:pt x="522935" y="100304"/>
                </a:cubicBezTo>
                <a:cubicBezTo>
                  <a:pt x="475139" y="119331"/>
                  <a:pt x="428822" y="141898"/>
                  <a:pt x="383086" y="165534"/>
                </a:cubicBezTo>
                <a:cubicBezTo>
                  <a:pt x="411866" y="153506"/>
                  <a:pt x="441500" y="144481"/>
                  <a:pt x="474183" y="142000"/>
                </a:cubicBezTo>
                <a:cubicBezTo>
                  <a:pt x="522344" y="138814"/>
                  <a:pt x="571961" y="150035"/>
                  <a:pt x="611996" y="176994"/>
                </a:cubicBezTo>
                <a:cubicBezTo>
                  <a:pt x="563653" y="187464"/>
                  <a:pt x="516517" y="203532"/>
                  <a:pt x="467640" y="211145"/>
                </a:cubicBezTo>
                <a:cubicBezTo>
                  <a:pt x="419866" y="218588"/>
                  <a:pt x="368918" y="217268"/>
                  <a:pt x="325765" y="195691"/>
                </a:cubicBezTo>
                <a:lnTo>
                  <a:pt x="278173" y="220864"/>
                </a:lnTo>
                <a:cubicBezTo>
                  <a:pt x="254878" y="233018"/>
                  <a:pt x="231435" y="244921"/>
                  <a:pt x="207753" y="256393"/>
                </a:cubicBezTo>
                <a:cubicBezTo>
                  <a:pt x="210132" y="255801"/>
                  <a:pt x="212499" y="255198"/>
                  <a:pt x="214946" y="254754"/>
                </a:cubicBezTo>
                <a:cubicBezTo>
                  <a:pt x="242053" y="249735"/>
                  <a:pt x="269980" y="249860"/>
                  <a:pt x="297280" y="253331"/>
                </a:cubicBezTo>
                <a:cubicBezTo>
                  <a:pt x="338943" y="258612"/>
                  <a:pt x="379239" y="271414"/>
                  <a:pt x="419024" y="284854"/>
                </a:cubicBezTo>
                <a:cubicBezTo>
                  <a:pt x="423849" y="286481"/>
                  <a:pt x="428777" y="288177"/>
                  <a:pt x="432805" y="291295"/>
                </a:cubicBezTo>
                <a:cubicBezTo>
                  <a:pt x="361896" y="313145"/>
                  <a:pt x="285513" y="330363"/>
                  <a:pt x="214229" y="309788"/>
                </a:cubicBezTo>
                <a:cubicBezTo>
                  <a:pt x="191810" y="303313"/>
                  <a:pt x="170643" y="293275"/>
                  <a:pt x="149715" y="282931"/>
                </a:cubicBezTo>
                <a:cubicBezTo>
                  <a:pt x="102101" y="303256"/>
                  <a:pt x="53019" y="320474"/>
                  <a:pt x="2218" y="330818"/>
                </a:cubicBezTo>
                <a:cubicBezTo>
                  <a:pt x="1274" y="331012"/>
                  <a:pt x="318" y="330443"/>
                  <a:pt x="67" y="329498"/>
                </a:cubicBezTo>
                <a:cubicBezTo>
                  <a:pt x="-206" y="328508"/>
                  <a:pt x="375" y="327495"/>
                  <a:pt x="1365" y="327222"/>
                </a:cubicBezTo>
                <a:cubicBezTo>
                  <a:pt x="46601" y="314829"/>
                  <a:pt x="90619" y="298829"/>
                  <a:pt x="133738" y="280575"/>
                </a:cubicBezTo>
                <a:cubicBezTo>
                  <a:pt x="156748" y="196260"/>
                  <a:pt x="209665" y="120412"/>
                  <a:pt x="280904" y="69771"/>
                </a:cubicBezTo>
                <a:cubicBezTo>
                  <a:pt x="274224" y="106540"/>
                  <a:pt x="267430" y="143662"/>
                  <a:pt x="252841" y="178064"/>
                </a:cubicBezTo>
                <a:cubicBezTo>
                  <a:pt x="241097" y="205763"/>
                  <a:pt x="223720" y="231857"/>
                  <a:pt x="200345" y="25044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sp>
        <p:nvSpPr>
          <p:cNvPr id="5488" name="Google Shape;5488;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489" name="Google Shape;5489;p48"/>
          <p:cNvSpPr txBox="1"/>
          <p:nvPr>
            <p:ph idx="1" type="body"/>
          </p:nvPr>
        </p:nvSpPr>
        <p:spPr>
          <a:xfrm>
            <a:off x="720000" y="1152475"/>
            <a:ext cx="7704000" cy="260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spcBef>
                <a:spcPts val="1000"/>
              </a:spcBef>
              <a:spcAft>
                <a:spcPts val="0"/>
              </a:spcAft>
              <a:buNone/>
            </a:pPr>
            <a:r>
              <a:rPr b="1" lang="en"/>
              <a:t>Photos</a:t>
            </a:r>
            <a:endParaRPr b="1"/>
          </a:p>
          <a:p>
            <a:pPr indent="-317500" lvl="0" marL="457200" rtl="0" algn="l">
              <a:spcBef>
                <a:spcPts val="0"/>
              </a:spcBef>
              <a:spcAft>
                <a:spcPts val="0"/>
              </a:spcAft>
              <a:buSzPts val="1400"/>
              <a:buFont typeface="Nunito SemiBold"/>
              <a:buChar char="●"/>
            </a:pPr>
            <a:r>
              <a:rPr lang="en" u="sng">
                <a:solidFill>
                  <a:schemeClr val="dk2"/>
                </a:solidFill>
                <a:hlinkClick r:id="rId3">
                  <a:extLst>
                    <a:ext uri="{A12FA001-AC4F-418D-AE19-62706E023703}">
                      <ahyp:hlinkClr val="tx"/>
                    </a:ext>
                  </a:extLst>
                </a:hlinkClick>
              </a:rPr>
              <a:t>Top view of beautiful red colored flowers</a:t>
            </a:r>
            <a:endParaRPr>
              <a:solidFill>
                <a:schemeClr val="dk2"/>
              </a:solidFill>
            </a:endParaRPr>
          </a:p>
          <a:p>
            <a:pPr indent="-317500" lvl="0" marL="457200" rtl="0" algn="l">
              <a:spcBef>
                <a:spcPts val="0"/>
              </a:spcBef>
              <a:spcAft>
                <a:spcPts val="0"/>
              </a:spcAft>
              <a:buSzPts val="1400"/>
              <a:buFont typeface="Nunito SemiBold"/>
              <a:buChar char="●"/>
            </a:pPr>
            <a:r>
              <a:rPr lang="en" u="sng">
                <a:solidFill>
                  <a:schemeClr val="dk2"/>
                </a:solidFill>
                <a:hlinkClick r:id="rId4">
                  <a:extLst>
                    <a:ext uri="{A12FA001-AC4F-418D-AE19-62706E023703}">
                      <ahyp:hlinkClr val="tx"/>
                    </a:ext>
                  </a:extLst>
                </a:hlinkClick>
              </a:rPr>
              <a:t>Flat lay of colorful flowers with copy space</a:t>
            </a:r>
            <a:endParaRPr>
              <a:solidFill>
                <a:schemeClr val="dk2"/>
              </a:solidFill>
            </a:endParaRPr>
          </a:p>
          <a:p>
            <a:pPr indent="0" lvl="0" marL="0" rtl="0" algn="l">
              <a:spcBef>
                <a:spcPts val="1000"/>
              </a:spcBef>
              <a:spcAft>
                <a:spcPts val="0"/>
              </a:spcAft>
              <a:buNone/>
            </a:pPr>
            <a:r>
              <a:rPr b="1" lang="en"/>
              <a:t>Illustrations</a:t>
            </a:r>
            <a:endParaRPr b="1"/>
          </a:p>
          <a:p>
            <a:pPr indent="-317500" lvl="0" marL="457200" rtl="0" algn="l">
              <a:spcBef>
                <a:spcPts val="0"/>
              </a:spcBef>
              <a:spcAft>
                <a:spcPts val="0"/>
              </a:spcAft>
              <a:buSzPts val="1400"/>
              <a:buFont typeface="Nunito"/>
              <a:buChar char="●"/>
            </a:pPr>
            <a:r>
              <a:rPr lang="en" u="sng">
                <a:solidFill>
                  <a:schemeClr val="dk2"/>
                </a:solidFill>
                <a:hlinkClick r:id="rId5">
                  <a:extLst>
                    <a:ext uri="{A12FA001-AC4F-418D-AE19-62706E023703}">
                      <ahyp:hlinkClr val="tx"/>
                    </a:ext>
                  </a:extLst>
                </a:hlinkClick>
              </a:rPr>
              <a:t>Flat floral spring instagram stories collection</a:t>
            </a:r>
            <a:endParaRPr>
              <a:solidFill>
                <a:schemeClr val="dk2"/>
              </a:solidFill>
            </a:endParaRPr>
          </a:p>
          <a:p>
            <a:pPr indent="-317500" lvl="0" marL="457200" rtl="0" algn="l">
              <a:spcBef>
                <a:spcPts val="0"/>
              </a:spcBef>
              <a:spcAft>
                <a:spcPts val="0"/>
              </a:spcAft>
              <a:buSzPts val="1400"/>
              <a:buFont typeface="Nunito"/>
              <a:buChar char="●"/>
            </a:pPr>
            <a:r>
              <a:rPr lang="en" u="sng">
                <a:solidFill>
                  <a:schemeClr val="dk2"/>
                </a:solidFill>
                <a:hlinkClick r:id="rId6">
                  <a:extLst>
                    <a:ext uri="{A12FA001-AC4F-418D-AE19-62706E023703}">
                      <ahyp:hlinkClr val="tx"/>
                    </a:ext>
                  </a:extLst>
                </a:hlinkClick>
              </a:rPr>
              <a:t>Flat floral spring instagram posts collection</a:t>
            </a:r>
            <a:endParaRPr>
              <a:solidFill>
                <a:schemeClr val="dk2"/>
              </a:solidFill>
            </a:endParaRPr>
          </a:p>
          <a:p>
            <a:pPr indent="-317500" lvl="0" marL="457200" rtl="0" algn="l">
              <a:spcBef>
                <a:spcPts val="0"/>
              </a:spcBef>
              <a:spcAft>
                <a:spcPts val="0"/>
              </a:spcAft>
              <a:buSzPts val="1400"/>
              <a:buFont typeface="Nunito"/>
              <a:buChar char="●"/>
            </a:pPr>
            <a:r>
              <a:rPr lang="en" u="sng">
                <a:solidFill>
                  <a:schemeClr val="dk2"/>
                </a:solidFill>
                <a:hlinkClick r:id="rId7">
                  <a:extLst>
                    <a:ext uri="{A12FA001-AC4F-418D-AE19-62706E023703}">
                      <ahyp:hlinkClr val="tx"/>
                    </a:ext>
                  </a:extLst>
                </a:hlinkClick>
              </a:rPr>
              <a:t>Flat floral spring background</a:t>
            </a:r>
            <a:endParaRPr>
              <a:solidFill>
                <a:schemeClr val="dk2"/>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93" name="Shape 5493"/>
        <p:cNvGrpSpPr/>
        <p:nvPr/>
      </p:nvGrpSpPr>
      <p:grpSpPr>
        <a:xfrm>
          <a:off x="0" y="0"/>
          <a:ext cx="0" cy="0"/>
          <a:chOff x="0" y="0"/>
          <a:chExt cx="0" cy="0"/>
        </a:xfrm>
      </p:grpSpPr>
      <p:sp>
        <p:nvSpPr>
          <p:cNvPr id="5494" name="Google Shape;5494;p4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5495" name="Google Shape;5495;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99" name="Shape 5499"/>
        <p:cNvGrpSpPr/>
        <p:nvPr/>
      </p:nvGrpSpPr>
      <p:grpSpPr>
        <a:xfrm>
          <a:off x="0" y="0"/>
          <a:ext cx="0" cy="0"/>
          <a:chOff x="0" y="0"/>
          <a:chExt cx="0" cy="0"/>
        </a:xfrm>
      </p:grpSpPr>
      <p:sp>
        <p:nvSpPr>
          <p:cNvPr id="5500" name="Google Shape;5500;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5501" name="Google Shape;5501;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05" name="Shape 5505"/>
        <p:cNvGrpSpPr/>
        <p:nvPr/>
      </p:nvGrpSpPr>
      <p:grpSpPr>
        <a:xfrm>
          <a:off x="0" y="0"/>
          <a:ext cx="0" cy="0"/>
          <a:chOff x="0" y="0"/>
          <a:chExt cx="0" cy="0"/>
        </a:xfrm>
      </p:grpSpPr>
      <p:sp>
        <p:nvSpPr>
          <p:cNvPr id="5506" name="Google Shape;5506;p51"/>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Send Flowers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https://fonts.google.com/specimen/Send+Flowers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Nunito</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4">
                  <a:extLst>
                    <a:ext uri="{A12FA001-AC4F-418D-AE19-62706E023703}">
                      <ahyp:hlinkClr val="tx"/>
                    </a:ext>
                  </a:extLst>
                </a:hlinkClick>
              </a:rPr>
              <a:t>https://fonts.google.com/specimen/Nunito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lnSpc>
                <a:spcPct val="100000"/>
              </a:lnSpc>
              <a:spcBef>
                <a:spcPts val="0"/>
              </a:spcBef>
              <a:spcAft>
                <a:spcPts val="0"/>
              </a:spcAft>
              <a:buNone/>
            </a:pPr>
            <a:r>
              <a:t/>
            </a:r>
            <a:endParaRPr sz="1300">
              <a:solidFill>
                <a:schemeClr val="lt1"/>
              </a:solidFill>
              <a:latin typeface="Arial"/>
              <a:ea typeface="Arial"/>
              <a:cs typeface="Arial"/>
              <a:sym typeface="Arial"/>
            </a:endParaRPr>
          </a:p>
        </p:txBody>
      </p:sp>
      <p:sp>
        <p:nvSpPr>
          <p:cNvPr id="5507" name="Google Shape;5507;p51"/>
          <p:cNvSpPr/>
          <p:nvPr/>
        </p:nvSpPr>
        <p:spPr>
          <a:xfrm>
            <a:off x="2583563" y="2988225"/>
            <a:ext cx="791400" cy="754200"/>
          </a:xfrm>
          <a:prstGeom prst="roundRect">
            <a:avLst>
              <a:gd fmla="val 16667" name="adj"/>
            </a:avLst>
          </a:prstGeom>
          <a:solidFill>
            <a:srgbClr val="3236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1"/>
          <p:cNvSpPr/>
          <p:nvPr/>
        </p:nvSpPr>
        <p:spPr>
          <a:xfrm>
            <a:off x="3645382" y="2988225"/>
            <a:ext cx="791400" cy="754200"/>
          </a:xfrm>
          <a:prstGeom prst="roundRect">
            <a:avLst>
              <a:gd fmla="val 16667" name="adj"/>
            </a:avLst>
          </a:prstGeom>
          <a:solidFill>
            <a:srgbClr val="F9F5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1"/>
          <p:cNvSpPr/>
          <p:nvPr/>
        </p:nvSpPr>
        <p:spPr>
          <a:xfrm>
            <a:off x="4707202" y="2988225"/>
            <a:ext cx="791400" cy="754200"/>
          </a:xfrm>
          <a:prstGeom prst="roundRect">
            <a:avLst>
              <a:gd fmla="val 16667" name="adj"/>
            </a:avLst>
          </a:prstGeom>
          <a:solidFill>
            <a:srgbClr val="E5655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1"/>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#323641</a:t>
            </a:r>
            <a:endParaRPr sz="1000">
              <a:solidFill>
                <a:srgbClr val="FFFFFF"/>
              </a:solidFill>
            </a:endParaRPr>
          </a:p>
        </p:txBody>
      </p:sp>
      <p:sp>
        <p:nvSpPr>
          <p:cNvPr id="5511" name="Google Shape;5511;p51"/>
          <p:cNvSpPr txBox="1"/>
          <p:nvPr/>
        </p:nvSpPr>
        <p:spPr>
          <a:xfrm>
            <a:off x="3645377"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#f9f5f0</a:t>
            </a:r>
            <a:endParaRPr sz="1000">
              <a:solidFill>
                <a:schemeClr val="dk1"/>
              </a:solidFill>
            </a:endParaRPr>
          </a:p>
        </p:txBody>
      </p:sp>
      <p:sp>
        <p:nvSpPr>
          <p:cNvPr id="5512" name="Google Shape;5512;p51"/>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#e56553</a:t>
            </a:r>
            <a:endParaRPr sz="1000">
              <a:solidFill>
                <a:srgbClr val="FFFFFF"/>
              </a:solidFill>
            </a:endParaRPr>
          </a:p>
        </p:txBody>
      </p:sp>
      <p:sp>
        <p:nvSpPr>
          <p:cNvPr id="5513" name="Google Shape;5513;p51"/>
          <p:cNvSpPr/>
          <p:nvPr/>
        </p:nvSpPr>
        <p:spPr>
          <a:xfrm>
            <a:off x="5769038" y="2988225"/>
            <a:ext cx="791400" cy="754200"/>
          </a:xfrm>
          <a:prstGeom prst="roundRect">
            <a:avLst>
              <a:gd fmla="val 16667" name="adj"/>
            </a:avLst>
          </a:prstGeom>
          <a:solidFill>
            <a:srgbClr val="F1ABB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1"/>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#f1abbd</a:t>
            </a:r>
            <a:endParaRPr sz="1000">
              <a:solidFill>
                <a:schemeClr val="dk1"/>
              </a:solidFill>
            </a:endParaRPr>
          </a:p>
        </p:txBody>
      </p:sp>
      <p:sp>
        <p:nvSpPr>
          <p:cNvPr id="5515" name="Google Shape;5515;p51"/>
          <p:cNvSpPr/>
          <p:nvPr/>
        </p:nvSpPr>
        <p:spPr>
          <a:xfrm>
            <a:off x="3114475" y="3919325"/>
            <a:ext cx="791400" cy="754200"/>
          </a:xfrm>
          <a:prstGeom prst="roundRect">
            <a:avLst>
              <a:gd fmla="val 16667" name="adj"/>
            </a:avLst>
          </a:prstGeom>
          <a:solidFill>
            <a:srgbClr val="92BD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1"/>
          <p:cNvSpPr/>
          <p:nvPr/>
        </p:nvSpPr>
        <p:spPr>
          <a:xfrm>
            <a:off x="4176295" y="3919325"/>
            <a:ext cx="791400" cy="754200"/>
          </a:xfrm>
          <a:prstGeom prst="roundRect">
            <a:avLst>
              <a:gd fmla="val 16667" name="adj"/>
            </a:avLst>
          </a:prstGeom>
          <a:solidFill>
            <a:srgbClr val="7D99A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1"/>
          <p:cNvSpPr/>
          <p:nvPr/>
        </p:nvSpPr>
        <p:spPr>
          <a:xfrm>
            <a:off x="5238114" y="3919325"/>
            <a:ext cx="791400" cy="754200"/>
          </a:xfrm>
          <a:prstGeom prst="roundRect">
            <a:avLst>
              <a:gd fmla="val 16667" name="adj"/>
            </a:avLst>
          </a:prstGeom>
          <a:solidFill>
            <a:srgbClr val="9B96C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#92bdbb</a:t>
            </a:r>
            <a:endParaRPr sz="1000">
              <a:solidFill>
                <a:schemeClr val="dk1"/>
              </a:solidFill>
            </a:endParaRPr>
          </a:p>
        </p:txBody>
      </p:sp>
      <p:sp>
        <p:nvSpPr>
          <p:cNvPr id="5519" name="Google Shape;5519;p5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#7d99a0</a:t>
            </a:r>
            <a:endParaRPr sz="1000">
              <a:solidFill>
                <a:schemeClr val="dk1"/>
              </a:solidFill>
            </a:endParaRPr>
          </a:p>
        </p:txBody>
      </p:sp>
      <p:sp>
        <p:nvSpPr>
          <p:cNvPr id="5520" name="Google Shape;5520;p5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#9b96ca</a:t>
            </a:r>
            <a:endParaRPr sz="1000">
              <a:solidFill>
                <a:schemeClr val="dk1"/>
              </a:solidFill>
            </a:endParaRPr>
          </a:p>
        </p:txBody>
      </p:sp>
      <p:sp>
        <p:nvSpPr>
          <p:cNvPr id="5521" name="Google Shape;5521;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25" name="Shape 5525"/>
        <p:cNvGrpSpPr/>
        <p:nvPr/>
      </p:nvGrpSpPr>
      <p:grpSpPr>
        <a:xfrm>
          <a:off x="0" y="0"/>
          <a:ext cx="0" cy="0"/>
          <a:chOff x="0" y="0"/>
          <a:chExt cx="0" cy="0"/>
        </a:xfrm>
      </p:grpSpPr>
      <p:sp>
        <p:nvSpPr>
          <p:cNvPr id="5526" name="Google Shape;5526;p52"/>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5527" name="Google Shape;5527;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5528" name="Google Shape;5528;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5529" name="Google Shape;5529;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5530" name="Google Shape;5530;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5531" name="Google Shape;5531;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5532" name="Google Shape;5532;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5533" name="Google Shape;5533;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5534" name="Google Shape;5534;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5535" name="Google Shape;5535;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5536" name="Google Shape;5536;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5537" name="Google Shape;5537;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41" name="Shape 5541"/>
        <p:cNvGrpSpPr/>
        <p:nvPr/>
      </p:nvGrpSpPr>
      <p:grpSpPr>
        <a:xfrm>
          <a:off x="0" y="0"/>
          <a:ext cx="0" cy="0"/>
          <a:chOff x="0" y="0"/>
          <a:chExt cx="0" cy="0"/>
        </a:xfrm>
      </p:grpSpPr>
      <p:sp>
        <p:nvSpPr>
          <p:cNvPr id="5542" name="Google Shape;5542;p53"/>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5543" name="Google Shape;5543;p53"/>
          <p:cNvGrpSpPr/>
          <p:nvPr/>
        </p:nvGrpSpPr>
        <p:grpSpPr>
          <a:xfrm>
            <a:off x="5117640" y="3085736"/>
            <a:ext cx="474294" cy="551291"/>
            <a:chOff x="4727025" y="1332775"/>
            <a:chExt cx="59900" cy="69625"/>
          </a:xfrm>
        </p:grpSpPr>
        <p:sp>
          <p:nvSpPr>
            <p:cNvPr id="5544" name="Google Shape;5544;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53"/>
          <p:cNvGrpSpPr/>
          <p:nvPr/>
        </p:nvGrpSpPr>
        <p:grpSpPr>
          <a:xfrm>
            <a:off x="5731296" y="2314340"/>
            <a:ext cx="555653" cy="557031"/>
            <a:chOff x="4820425" y="1329900"/>
            <a:chExt cx="70175" cy="70350"/>
          </a:xfrm>
        </p:grpSpPr>
        <p:sp>
          <p:nvSpPr>
            <p:cNvPr id="5547" name="Google Shape;5547;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53"/>
          <p:cNvGrpSpPr/>
          <p:nvPr/>
        </p:nvGrpSpPr>
        <p:grpSpPr>
          <a:xfrm>
            <a:off x="6357664" y="2318845"/>
            <a:ext cx="582574" cy="533871"/>
            <a:chOff x="4903200" y="1331525"/>
            <a:chExt cx="73575" cy="67425"/>
          </a:xfrm>
        </p:grpSpPr>
        <p:sp>
          <p:nvSpPr>
            <p:cNvPr id="5552" name="Google Shape;5552;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53"/>
          <p:cNvGrpSpPr/>
          <p:nvPr/>
        </p:nvGrpSpPr>
        <p:grpSpPr>
          <a:xfrm>
            <a:off x="5717142" y="3078709"/>
            <a:ext cx="583960" cy="565345"/>
            <a:chOff x="4815575" y="1416800"/>
            <a:chExt cx="73750" cy="71400"/>
          </a:xfrm>
        </p:grpSpPr>
        <p:sp>
          <p:nvSpPr>
            <p:cNvPr id="5555" name="Google Shape;5555;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53"/>
          <p:cNvGrpSpPr/>
          <p:nvPr/>
        </p:nvGrpSpPr>
        <p:grpSpPr>
          <a:xfrm>
            <a:off x="6351924" y="3108896"/>
            <a:ext cx="589898" cy="504970"/>
            <a:chOff x="4902475" y="1418875"/>
            <a:chExt cx="74500" cy="63775"/>
          </a:xfrm>
        </p:grpSpPr>
        <p:sp>
          <p:nvSpPr>
            <p:cNvPr id="5559" name="Google Shape;5559;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53"/>
          <p:cNvGrpSpPr/>
          <p:nvPr/>
        </p:nvGrpSpPr>
        <p:grpSpPr>
          <a:xfrm>
            <a:off x="5727139" y="3826000"/>
            <a:ext cx="563967" cy="567127"/>
            <a:chOff x="4818100" y="1507675"/>
            <a:chExt cx="71225" cy="71625"/>
          </a:xfrm>
        </p:grpSpPr>
        <p:sp>
          <p:nvSpPr>
            <p:cNvPr id="5562" name="Google Shape;5562;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53"/>
          <p:cNvGrpSpPr/>
          <p:nvPr/>
        </p:nvGrpSpPr>
        <p:grpSpPr>
          <a:xfrm>
            <a:off x="5040636" y="3829461"/>
            <a:ext cx="628301" cy="588505"/>
            <a:chOff x="4721450" y="1509475"/>
            <a:chExt cx="79350" cy="74325"/>
          </a:xfrm>
        </p:grpSpPr>
        <p:sp>
          <p:nvSpPr>
            <p:cNvPr id="5567" name="Google Shape;5567;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53"/>
          <p:cNvGrpSpPr/>
          <p:nvPr/>
        </p:nvGrpSpPr>
        <p:grpSpPr>
          <a:xfrm>
            <a:off x="6386170" y="3814027"/>
            <a:ext cx="557038" cy="562772"/>
            <a:chOff x="4906800" y="1507500"/>
            <a:chExt cx="70350" cy="71075"/>
          </a:xfrm>
        </p:grpSpPr>
        <p:sp>
          <p:nvSpPr>
            <p:cNvPr id="5572" name="Google Shape;5572;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53"/>
          <p:cNvGrpSpPr/>
          <p:nvPr/>
        </p:nvGrpSpPr>
        <p:grpSpPr>
          <a:xfrm>
            <a:off x="4423778" y="2340963"/>
            <a:ext cx="517934" cy="517934"/>
            <a:chOff x="3736598" y="2170606"/>
            <a:chExt cx="404889" cy="404889"/>
          </a:xfrm>
        </p:grpSpPr>
        <p:sp>
          <p:nvSpPr>
            <p:cNvPr id="5578" name="Google Shape;5578;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53"/>
          <p:cNvGrpSpPr/>
          <p:nvPr/>
        </p:nvGrpSpPr>
        <p:grpSpPr>
          <a:xfrm>
            <a:off x="3690839" y="2341061"/>
            <a:ext cx="586986" cy="517740"/>
            <a:chOff x="3161917" y="2170682"/>
            <a:chExt cx="458870" cy="404737"/>
          </a:xfrm>
        </p:grpSpPr>
        <p:sp>
          <p:nvSpPr>
            <p:cNvPr id="5583" name="Google Shape;5583;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53"/>
          <p:cNvGrpSpPr/>
          <p:nvPr/>
        </p:nvGrpSpPr>
        <p:grpSpPr>
          <a:xfrm>
            <a:off x="3713860" y="3102400"/>
            <a:ext cx="540943" cy="517963"/>
            <a:chOff x="3179914" y="2889488"/>
            <a:chExt cx="422876" cy="404911"/>
          </a:xfrm>
        </p:grpSpPr>
        <p:sp>
          <p:nvSpPr>
            <p:cNvPr id="5587" name="Google Shape;5587;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53"/>
          <p:cNvGrpSpPr/>
          <p:nvPr/>
        </p:nvGrpSpPr>
        <p:grpSpPr>
          <a:xfrm>
            <a:off x="4414654" y="3102358"/>
            <a:ext cx="536180" cy="518047"/>
            <a:chOff x="3729467" y="2889422"/>
            <a:chExt cx="419153" cy="404977"/>
          </a:xfrm>
        </p:grpSpPr>
        <p:sp>
          <p:nvSpPr>
            <p:cNvPr id="5594" name="Google Shape;5594;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53"/>
          <p:cNvGrpSpPr/>
          <p:nvPr/>
        </p:nvGrpSpPr>
        <p:grpSpPr>
          <a:xfrm>
            <a:off x="1951688" y="3445787"/>
            <a:ext cx="965351" cy="134611"/>
            <a:chOff x="4411970" y="2962952"/>
            <a:chExt cx="706544" cy="104212"/>
          </a:xfrm>
        </p:grpSpPr>
        <p:sp>
          <p:nvSpPr>
            <p:cNvPr id="5602" name="Google Shape;5602;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53"/>
          <p:cNvGrpSpPr/>
          <p:nvPr/>
        </p:nvGrpSpPr>
        <p:grpSpPr>
          <a:xfrm>
            <a:off x="1951688" y="3041077"/>
            <a:ext cx="960158" cy="289172"/>
            <a:chOff x="4411970" y="2726085"/>
            <a:chExt cx="643107" cy="193659"/>
          </a:xfrm>
        </p:grpSpPr>
        <p:sp>
          <p:nvSpPr>
            <p:cNvPr id="5607" name="Google Shape;5607;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53"/>
          <p:cNvGrpSpPr/>
          <p:nvPr/>
        </p:nvGrpSpPr>
        <p:grpSpPr>
          <a:xfrm>
            <a:off x="960185" y="3295400"/>
            <a:ext cx="811503" cy="252584"/>
            <a:chOff x="4411970" y="4340222"/>
            <a:chExt cx="779467" cy="242683"/>
          </a:xfrm>
        </p:grpSpPr>
        <p:sp>
          <p:nvSpPr>
            <p:cNvPr id="5611" name="Google Shape;5611;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53"/>
          <p:cNvGrpSpPr/>
          <p:nvPr/>
        </p:nvGrpSpPr>
        <p:grpSpPr>
          <a:xfrm>
            <a:off x="1951688" y="2709308"/>
            <a:ext cx="965160" cy="216230"/>
            <a:chOff x="4411970" y="2468674"/>
            <a:chExt cx="747317" cy="167425"/>
          </a:xfrm>
        </p:grpSpPr>
        <p:sp>
          <p:nvSpPr>
            <p:cNvPr id="5615" name="Google Shape;5615;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7" name="Google Shape;5617;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8" name="Google Shape;5618;p53"/>
          <p:cNvGrpSpPr/>
          <p:nvPr/>
        </p:nvGrpSpPr>
        <p:grpSpPr>
          <a:xfrm>
            <a:off x="959254" y="2334687"/>
            <a:ext cx="1959041" cy="208784"/>
            <a:chOff x="6336019" y="3733725"/>
            <a:chExt cx="2566206" cy="351310"/>
          </a:xfrm>
        </p:grpSpPr>
        <p:sp>
          <p:nvSpPr>
            <p:cNvPr id="5619" name="Google Shape;5619;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53"/>
          <p:cNvGrpSpPr/>
          <p:nvPr/>
        </p:nvGrpSpPr>
        <p:grpSpPr>
          <a:xfrm>
            <a:off x="1951688" y="3950602"/>
            <a:ext cx="946551" cy="153200"/>
            <a:chOff x="4404545" y="3301592"/>
            <a:chExt cx="782403" cy="129272"/>
          </a:xfrm>
        </p:grpSpPr>
        <p:sp>
          <p:nvSpPr>
            <p:cNvPr id="5624" name="Google Shape;5624;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53"/>
          <p:cNvGrpSpPr/>
          <p:nvPr/>
        </p:nvGrpSpPr>
        <p:grpSpPr>
          <a:xfrm>
            <a:off x="1951688" y="3695937"/>
            <a:ext cx="962257" cy="139127"/>
            <a:chOff x="4411970" y="3131459"/>
            <a:chExt cx="710520" cy="117397"/>
          </a:xfrm>
        </p:grpSpPr>
        <p:sp>
          <p:nvSpPr>
            <p:cNvPr id="5627" name="Google Shape;5627;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629" name="Google Shape;5629;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0" name="Google Shape;5630;p53"/>
          <p:cNvGrpSpPr/>
          <p:nvPr/>
        </p:nvGrpSpPr>
        <p:grpSpPr>
          <a:xfrm>
            <a:off x="951833" y="3621603"/>
            <a:ext cx="823838" cy="458988"/>
            <a:chOff x="4411970" y="1801825"/>
            <a:chExt cx="734586" cy="409262"/>
          </a:xfrm>
        </p:grpSpPr>
        <p:sp>
          <p:nvSpPr>
            <p:cNvPr id="5631" name="Google Shape;5631;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53"/>
          <p:cNvGrpSpPr/>
          <p:nvPr/>
        </p:nvGrpSpPr>
        <p:grpSpPr>
          <a:xfrm>
            <a:off x="3056804" y="2339173"/>
            <a:ext cx="521514" cy="521514"/>
            <a:chOff x="5681300" y="2527788"/>
            <a:chExt cx="805800" cy="805800"/>
          </a:xfrm>
        </p:grpSpPr>
        <p:sp>
          <p:nvSpPr>
            <p:cNvPr id="5634" name="Google Shape;5634;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53"/>
          <p:cNvGrpSpPr/>
          <p:nvPr/>
        </p:nvGrpSpPr>
        <p:grpSpPr>
          <a:xfrm>
            <a:off x="3051044" y="3094865"/>
            <a:ext cx="533033" cy="533033"/>
            <a:chOff x="4049800" y="640400"/>
            <a:chExt cx="858900" cy="858900"/>
          </a:xfrm>
        </p:grpSpPr>
        <p:sp>
          <p:nvSpPr>
            <p:cNvPr id="5637" name="Google Shape;5637;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53"/>
          <p:cNvGrpSpPr/>
          <p:nvPr/>
        </p:nvGrpSpPr>
        <p:grpSpPr>
          <a:xfrm>
            <a:off x="2976527" y="3772543"/>
            <a:ext cx="682068" cy="682068"/>
            <a:chOff x="5080188" y="927900"/>
            <a:chExt cx="961200" cy="961200"/>
          </a:xfrm>
        </p:grpSpPr>
        <p:sp>
          <p:nvSpPr>
            <p:cNvPr id="5640" name="Google Shape;5640;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53"/>
          <p:cNvGrpSpPr/>
          <p:nvPr/>
        </p:nvGrpSpPr>
        <p:grpSpPr>
          <a:xfrm>
            <a:off x="4440026" y="3869234"/>
            <a:ext cx="505650" cy="504006"/>
            <a:chOff x="6039282" y="1042577"/>
            <a:chExt cx="734315" cy="731929"/>
          </a:xfrm>
        </p:grpSpPr>
        <p:sp>
          <p:nvSpPr>
            <p:cNvPr id="5649" name="Google Shape;5649;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3"/>
          <p:cNvGrpSpPr/>
          <p:nvPr/>
        </p:nvGrpSpPr>
        <p:grpSpPr>
          <a:xfrm>
            <a:off x="5052628" y="2298862"/>
            <a:ext cx="567744" cy="602136"/>
            <a:chOff x="1825800" y="1651625"/>
            <a:chExt cx="539989" cy="571775"/>
          </a:xfrm>
        </p:grpSpPr>
        <p:sp>
          <p:nvSpPr>
            <p:cNvPr id="5671" name="Google Shape;5671;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53"/>
          <p:cNvGrpSpPr/>
          <p:nvPr/>
        </p:nvGrpSpPr>
        <p:grpSpPr>
          <a:xfrm>
            <a:off x="3727557" y="3855579"/>
            <a:ext cx="508123" cy="507955"/>
            <a:chOff x="1897577" y="2802432"/>
            <a:chExt cx="492176" cy="492014"/>
          </a:xfrm>
        </p:grpSpPr>
        <p:sp>
          <p:nvSpPr>
            <p:cNvPr id="5676" name="Google Shape;5676;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53"/>
          <p:cNvGrpSpPr/>
          <p:nvPr/>
        </p:nvGrpSpPr>
        <p:grpSpPr>
          <a:xfrm>
            <a:off x="959087" y="4169123"/>
            <a:ext cx="809227" cy="200842"/>
            <a:chOff x="2013045" y="4813233"/>
            <a:chExt cx="921986" cy="228854"/>
          </a:xfrm>
        </p:grpSpPr>
        <p:sp>
          <p:nvSpPr>
            <p:cNvPr id="5689" name="Google Shape;5689;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53"/>
          <p:cNvGrpSpPr/>
          <p:nvPr/>
        </p:nvGrpSpPr>
        <p:grpSpPr>
          <a:xfrm>
            <a:off x="967547" y="2656004"/>
            <a:ext cx="792421" cy="269941"/>
            <a:chOff x="1046767" y="4756633"/>
            <a:chExt cx="859646" cy="292841"/>
          </a:xfrm>
        </p:grpSpPr>
        <p:sp>
          <p:nvSpPr>
            <p:cNvPr id="5692" name="Google Shape;5692;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5" name="Google Shape;5695;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53"/>
          <p:cNvGrpSpPr/>
          <p:nvPr/>
        </p:nvGrpSpPr>
        <p:grpSpPr>
          <a:xfrm>
            <a:off x="7103403" y="2550562"/>
            <a:ext cx="166473" cy="141497"/>
            <a:chOff x="4660325" y="1866850"/>
            <a:chExt cx="68350" cy="58100"/>
          </a:xfrm>
        </p:grpSpPr>
        <p:sp>
          <p:nvSpPr>
            <p:cNvPr id="5700" name="Google Shape;5700;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53"/>
          <p:cNvGrpSpPr/>
          <p:nvPr/>
        </p:nvGrpSpPr>
        <p:grpSpPr>
          <a:xfrm>
            <a:off x="7412747" y="2576286"/>
            <a:ext cx="162515" cy="90049"/>
            <a:chOff x="4791775" y="1877500"/>
            <a:chExt cx="66725" cy="36975"/>
          </a:xfrm>
        </p:grpSpPr>
        <p:sp>
          <p:nvSpPr>
            <p:cNvPr id="5703" name="Google Shape;5703;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53"/>
          <p:cNvGrpSpPr/>
          <p:nvPr/>
        </p:nvGrpSpPr>
        <p:grpSpPr>
          <a:xfrm>
            <a:off x="7734460" y="2576286"/>
            <a:ext cx="144979" cy="90049"/>
            <a:chOff x="4923925" y="1877500"/>
            <a:chExt cx="59525" cy="36975"/>
          </a:xfrm>
        </p:grpSpPr>
        <p:sp>
          <p:nvSpPr>
            <p:cNvPr id="5706" name="Google Shape;5706;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53"/>
          <p:cNvGrpSpPr/>
          <p:nvPr/>
        </p:nvGrpSpPr>
        <p:grpSpPr>
          <a:xfrm>
            <a:off x="8028952" y="2558477"/>
            <a:ext cx="141447" cy="125667"/>
            <a:chOff x="5058450" y="1870100"/>
            <a:chExt cx="58075" cy="51600"/>
          </a:xfrm>
        </p:grpSpPr>
        <p:sp>
          <p:nvSpPr>
            <p:cNvPr id="5709" name="Google Shape;5709;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53"/>
          <p:cNvGrpSpPr/>
          <p:nvPr/>
        </p:nvGrpSpPr>
        <p:grpSpPr>
          <a:xfrm>
            <a:off x="7443466" y="2980885"/>
            <a:ext cx="101077" cy="107645"/>
            <a:chOff x="4811425" y="2065025"/>
            <a:chExt cx="41500" cy="44200"/>
          </a:xfrm>
        </p:grpSpPr>
        <p:sp>
          <p:nvSpPr>
            <p:cNvPr id="5712" name="Google Shape;5712;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3"/>
          <p:cNvGrpSpPr/>
          <p:nvPr/>
        </p:nvGrpSpPr>
        <p:grpSpPr>
          <a:xfrm>
            <a:off x="7735904" y="2981098"/>
            <a:ext cx="120867" cy="107218"/>
            <a:chOff x="4929875" y="2065025"/>
            <a:chExt cx="49625" cy="44025"/>
          </a:xfrm>
        </p:grpSpPr>
        <p:sp>
          <p:nvSpPr>
            <p:cNvPr id="5715" name="Google Shape;5715;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53"/>
          <p:cNvGrpSpPr/>
          <p:nvPr/>
        </p:nvGrpSpPr>
        <p:grpSpPr>
          <a:xfrm>
            <a:off x="8064572" y="2984112"/>
            <a:ext cx="70206" cy="101191"/>
            <a:chOff x="5083925" y="2066350"/>
            <a:chExt cx="28825" cy="41550"/>
          </a:xfrm>
        </p:grpSpPr>
        <p:sp>
          <p:nvSpPr>
            <p:cNvPr id="5718" name="Google Shape;5718;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53"/>
          <p:cNvGrpSpPr/>
          <p:nvPr/>
        </p:nvGrpSpPr>
        <p:grpSpPr>
          <a:xfrm>
            <a:off x="7096126" y="2999759"/>
            <a:ext cx="181026" cy="69896"/>
            <a:chOff x="4659775" y="2072775"/>
            <a:chExt cx="74325" cy="28700"/>
          </a:xfrm>
        </p:grpSpPr>
        <p:sp>
          <p:nvSpPr>
            <p:cNvPr id="5721" name="Google Shape;5721;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53"/>
          <p:cNvGrpSpPr/>
          <p:nvPr/>
        </p:nvGrpSpPr>
        <p:grpSpPr>
          <a:xfrm>
            <a:off x="8015982" y="2790324"/>
            <a:ext cx="167387" cy="89197"/>
            <a:chOff x="4662475" y="1976500"/>
            <a:chExt cx="68725" cy="36625"/>
          </a:xfrm>
        </p:grpSpPr>
        <p:sp>
          <p:nvSpPr>
            <p:cNvPr id="5725" name="Google Shape;5725;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53"/>
          <p:cNvGrpSpPr/>
          <p:nvPr/>
        </p:nvGrpSpPr>
        <p:grpSpPr>
          <a:xfrm>
            <a:off x="7712887" y="2793764"/>
            <a:ext cx="166899" cy="82317"/>
            <a:chOff x="4920150" y="1977875"/>
            <a:chExt cx="68525" cy="33800"/>
          </a:xfrm>
        </p:grpSpPr>
        <p:sp>
          <p:nvSpPr>
            <p:cNvPr id="5729" name="Google Shape;5729;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53"/>
          <p:cNvGrpSpPr/>
          <p:nvPr/>
        </p:nvGrpSpPr>
        <p:grpSpPr>
          <a:xfrm>
            <a:off x="7124044" y="3197682"/>
            <a:ext cx="125190" cy="127859"/>
            <a:chOff x="4676550" y="2160575"/>
            <a:chExt cx="51400" cy="52500"/>
          </a:xfrm>
        </p:grpSpPr>
        <p:sp>
          <p:nvSpPr>
            <p:cNvPr id="5733" name="Google Shape;5733;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53"/>
          <p:cNvGrpSpPr/>
          <p:nvPr/>
        </p:nvGrpSpPr>
        <p:grpSpPr>
          <a:xfrm>
            <a:off x="7421302" y="3204714"/>
            <a:ext cx="145405" cy="113794"/>
            <a:chOff x="4768325" y="2163475"/>
            <a:chExt cx="59700" cy="46725"/>
          </a:xfrm>
        </p:grpSpPr>
        <p:sp>
          <p:nvSpPr>
            <p:cNvPr id="5737" name="Google Shape;5737;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9" name="Google Shape;5739;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5" name="Google Shape;5745;p53"/>
          <p:cNvGrpSpPr/>
          <p:nvPr/>
        </p:nvGrpSpPr>
        <p:grpSpPr>
          <a:xfrm>
            <a:off x="7437621" y="3459808"/>
            <a:ext cx="112768" cy="106853"/>
            <a:chOff x="4768575" y="2253950"/>
            <a:chExt cx="46300" cy="43875"/>
          </a:xfrm>
        </p:grpSpPr>
        <p:sp>
          <p:nvSpPr>
            <p:cNvPr id="5746" name="Google Shape;5746;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53"/>
          <p:cNvGrpSpPr/>
          <p:nvPr/>
        </p:nvGrpSpPr>
        <p:grpSpPr>
          <a:xfrm>
            <a:off x="7737243" y="3948834"/>
            <a:ext cx="118187" cy="146246"/>
            <a:chOff x="4960900" y="2433225"/>
            <a:chExt cx="48525" cy="60050"/>
          </a:xfrm>
        </p:grpSpPr>
        <p:sp>
          <p:nvSpPr>
            <p:cNvPr id="5749" name="Google Shape;5749;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53"/>
          <p:cNvGrpSpPr/>
          <p:nvPr/>
        </p:nvGrpSpPr>
        <p:grpSpPr>
          <a:xfrm>
            <a:off x="7425808" y="4212895"/>
            <a:ext cx="136394" cy="143810"/>
            <a:chOff x="4854075" y="2527625"/>
            <a:chExt cx="56000" cy="59050"/>
          </a:xfrm>
        </p:grpSpPr>
        <p:sp>
          <p:nvSpPr>
            <p:cNvPr id="5752" name="Google Shape;5752;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4" name="Google Shape;5754;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7" name="Google Shape;5757;p53"/>
          <p:cNvGrpSpPr/>
          <p:nvPr/>
        </p:nvGrpSpPr>
        <p:grpSpPr>
          <a:xfrm>
            <a:off x="8050020" y="3676639"/>
            <a:ext cx="99312" cy="160797"/>
            <a:chOff x="5059700" y="2334775"/>
            <a:chExt cx="40775" cy="66025"/>
          </a:xfrm>
        </p:grpSpPr>
        <p:sp>
          <p:nvSpPr>
            <p:cNvPr id="5758" name="Google Shape;5758;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53"/>
          <p:cNvGrpSpPr/>
          <p:nvPr/>
        </p:nvGrpSpPr>
        <p:grpSpPr>
          <a:xfrm>
            <a:off x="8007184" y="3941771"/>
            <a:ext cx="184984" cy="160371"/>
            <a:chOff x="5037700" y="2430325"/>
            <a:chExt cx="75950" cy="65850"/>
          </a:xfrm>
        </p:grpSpPr>
        <p:sp>
          <p:nvSpPr>
            <p:cNvPr id="5768" name="Google Shape;5768;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53"/>
          <p:cNvGrpSpPr/>
          <p:nvPr/>
        </p:nvGrpSpPr>
        <p:grpSpPr>
          <a:xfrm>
            <a:off x="7426689" y="3708223"/>
            <a:ext cx="173014" cy="97629"/>
            <a:chOff x="4756975" y="2341800"/>
            <a:chExt cx="91975" cy="51925"/>
          </a:xfrm>
        </p:grpSpPr>
        <p:sp>
          <p:nvSpPr>
            <p:cNvPr id="5771" name="Google Shape;5771;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53"/>
          <p:cNvGrpSpPr/>
          <p:nvPr/>
        </p:nvGrpSpPr>
        <p:grpSpPr>
          <a:xfrm>
            <a:off x="7693626" y="4196920"/>
            <a:ext cx="212497" cy="175761"/>
            <a:chOff x="4943575" y="2516350"/>
            <a:chExt cx="98675" cy="81700"/>
          </a:xfrm>
        </p:grpSpPr>
        <p:sp>
          <p:nvSpPr>
            <p:cNvPr id="5792" name="Google Shape;5792;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0" name="Google Shape;5870;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8" name="Shape 5878"/>
        <p:cNvGrpSpPr/>
        <p:nvPr/>
      </p:nvGrpSpPr>
      <p:grpSpPr>
        <a:xfrm>
          <a:off x="0" y="0"/>
          <a:ext cx="0" cy="0"/>
          <a:chOff x="0" y="0"/>
          <a:chExt cx="0" cy="0"/>
        </a:xfrm>
      </p:grpSpPr>
      <p:grpSp>
        <p:nvGrpSpPr>
          <p:cNvPr id="5879" name="Google Shape;5879;p54"/>
          <p:cNvGrpSpPr/>
          <p:nvPr/>
        </p:nvGrpSpPr>
        <p:grpSpPr>
          <a:xfrm>
            <a:off x="752796" y="2869970"/>
            <a:ext cx="2622876" cy="1333540"/>
            <a:chOff x="238125" y="1038125"/>
            <a:chExt cx="7146800" cy="3633625"/>
          </a:xfrm>
        </p:grpSpPr>
        <p:sp>
          <p:nvSpPr>
            <p:cNvPr id="5880" name="Google Shape;5880;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4"/>
          <p:cNvGrpSpPr/>
          <p:nvPr/>
        </p:nvGrpSpPr>
        <p:grpSpPr>
          <a:xfrm>
            <a:off x="6681268" y="3584496"/>
            <a:ext cx="560636" cy="516497"/>
            <a:chOff x="6652051" y="3714143"/>
            <a:chExt cx="560636" cy="516497"/>
          </a:xfrm>
        </p:grpSpPr>
        <p:grpSp>
          <p:nvGrpSpPr>
            <p:cNvPr id="7453" name="Google Shape;7453;p54"/>
            <p:cNvGrpSpPr/>
            <p:nvPr/>
          </p:nvGrpSpPr>
          <p:grpSpPr>
            <a:xfrm>
              <a:off x="6669657" y="3716715"/>
              <a:ext cx="466768" cy="464314"/>
              <a:chOff x="3139766" y="765669"/>
              <a:chExt cx="886380" cy="881888"/>
            </a:xfrm>
          </p:grpSpPr>
          <p:grpSp>
            <p:nvGrpSpPr>
              <p:cNvPr id="7454" name="Google Shape;7454;p54"/>
              <p:cNvGrpSpPr/>
              <p:nvPr/>
            </p:nvGrpSpPr>
            <p:grpSpPr>
              <a:xfrm>
                <a:off x="3139766" y="765669"/>
                <a:ext cx="886380" cy="881888"/>
                <a:chOff x="3139766" y="765669"/>
                <a:chExt cx="886380" cy="881888"/>
              </a:xfrm>
            </p:grpSpPr>
            <p:sp>
              <p:nvSpPr>
                <p:cNvPr id="7455" name="Google Shape;7455;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4" name="Google Shape;7464;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8" name="Google Shape;7468;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54"/>
          <p:cNvGrpSpPr/>
          <p:nvPr/>
        </p:nvGrpSpPr>
        <p:grpSpPr>
          <a:xfrm>
            <a:off x="7679978" y="3065079"/>
            <a:ext cx="104231" cy="320340"/>
            <a:chOff x="7564426" y="3224343"/>
            <a:chExt cx="119985" cy="368801"/>
          </a:xfrm>
        </p:grpSpPr>
        <p:sp>
          <p:nvSpPr>
            <p:cNvPr id="7470" name="Google Shape;7470;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4"/>
          <p:cNvGrpSpPr/>
          <p:nvPr/>
        </p:nvGrpSpPr>
        <p:grpSpPr>
          <a:xfrm>
            <a:off x="7379466" y="3059180"/>
            <a:ext cx="189489" cy="332132"/>
            <a:chOff x="8370831" y="3202002"/>
            <a:chExt cx="218129" cy="382376"/>
          </a:xfrm>
        </p:grpSpPr>
        <p:sp>
          <p:nvSpPr>
            <p:cNvPr id="7473" name="Google Shape;7473;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4"/>
          <p:cNvGrpSpPr/>
          <p:nvPr/>
        </p:nvGrpSpPr>
        <p:grpSpPr>
          <a:xfrm>
            <a:off x="8102855" y="3470312"/>
            <a:ext cx="309429" cy="267000"/>
            <a:chOff x="6742064" y="3750480"/>
            <a:chExt cx="399315" cy="344560"/>
          </a:xfrm>
        </p:grpSpPr>
        <p:sp>
          <p:nvSpPr>
            <p:cNvPr id="7476" name="Google Shape;7476;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54"/>
          <p:cNvGrpSpPr/>
          <p:nvPr/>
        </p:nvGrpSpPr>
        <p:grpSpPr>
          <a:xfrm>
            <a:off x="7641874" y="3821360"/>
            <a:ext cx="180437" cy="281608"/>
            <a:chOff x="7248525" y="3739696"/>
            <a:chExt cx="230531" cy="359790"/>
          </a:xfrm>
        </p:grpSpPr>
        <p:sp>
          <p:nvSpPr>
            <p:cNvPr id="7479" name="Google Shape;7479;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54"/>
          <p:cNvGrpSpPr/>
          <p:nvPr/>
        </p:nvGrpSpPr>
        <p:grpSpPr>
          <a:xfrm>
            <a:off x="7887794" y="3464584"/>
            <a:ext cx="162896" cy="278710"/>
            <a:chOff x="7601242" y="3729267"/>
            <a:chExt cx="222566" cy="380803"/>
          </a:xfrm>
        </p:grpSpPr>
        <p:sp>
          <p:nvSpPr>
            <p:cNvPr id="7482" name="Google Shape;7482;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4" name="Google Shape;7484;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54"/>
          <p:cNvGrpSpPr/>
          <p:nvPr/>
        </p:nvGrpSpPr>
        <p:grpSpPr>
          <a:xfrm>
            <a:off x="7377439" y="3465724"/>
            <a:ext cx="193543" cy="275990"/>
            <a:chOff x="8304647" y="3738687"/>
            <a:chExt cx="225076" cy="320956"/>
          </a:xfrm>
        </p:grpSpPr>
        <p:sp>
          <p:nvSpPr>
            <p:cNvPr id="7486" name="Google Shape;7486;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54"/>
          <p:cNvGrpSpPr/>
          <p:nvPr/>
        </p:nvGrpSpPr>
        <p:grpSpPr>
          <a:xfrm>
            <a:off x="7649932" y="3465724"/>
            <a:ext cx="178492" cy="275990"/>
            <a:chOff x="8615101" y="3738687"/>
            <a:chExt cx="207573" cy="320956"/>
          </a:xfrm>
        </p:grpSpPr>
        <p:sp>
          <p:nvSpPr>
            <p:cNvPr id="7490" name="Google Shape;7490;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3" name="Google Shape;7493;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4" name="Google Shape;7494;p54"/>
          <p:cNvGrpSpPr/>
          <p:nvPr/>
        </p:nvGrpSpPr>
        <p:grpSpPr>
          <a:xfrm>
            <a:off x="7875463" y="3868385"/>
            <a:ext cx="187557" cy="187557"/>
            <a:chOff x="8565775" y="671075"/>
            <a:chExt cx="441000" cy="441000"/>
          </a:xfrm>
        </p:grpSpPr>
        <p:sp>
          <p:nvSpPr>
            <p:cNvPr id="7495" name="Google Shape;7495;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7" name="Google Shape;7497;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9" name="Google Shape;7499;p54"/>
          <p:cNvGrpSpPr/>
          <p:nvPr/>
        </p:nvGrpSpPr>
        <p:grpSpPr>
          <a:xfrm>
            <a:off x="6029935" y="2940910"/>
            <a:ext cx="587865" cy="517731"/>
            <a:chOff x="6000718" y="3070557"/>
            <a:chExt cx="587865" cy="517731"/>
          </a:xfrm>
        </p:grpSpPr>
        <p:sp>
          <p:nvSpPr>
            <p:cNvPr id="7500" name="Google Shape;7500;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54"/>
          <p:cNvGrpSpPr/>
          <p:nvPr/>
        </p:nvGrpSpPr>
        <p:grpSpPr>
          <a:xfrm>
            <a:off x="6044740" y="3584570"/>
            <a:ext cx="557665" cy="516387"/>
            <a:chOff x="6015523" y="3714217"/>
            <a:chExt cx="557665" cy="516387"/>
          </a:xfrm>
        </p:grpSpPr>
        <p:grpSp>
          <p:nvGrpSpPr>
            <p:cNvPr id="7511" name="Google Shape;7511;p54"/>
            <p:cNvGrpSpPr/>
            <p:nvPr/>
          </p:nvGrpSpPr>
          <p:grpSpPr>
            <a:xfrm>
              <a:off x="6036094" y="3716980"/>
              <a:ext cx="529822" cy="510480"/>
              <a:chOff x="3148311" y="-545634"/>
              <a:chExt cx="1006118" cy="969572"/>
            </a:xfrm>
          </p:grpSpPr>
          <p:sp>
            <p:nvSpPr>
              <p:cNvPr id="7512" name="Google Shape;7512;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2" name="Google Shape;7522;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54"/>
          <p:cNvGrpSpPr/>
          <p:nvPr/>
        </p:nvGrpSpPr>
        <p:grpSpPr>
          <a:xfrm>
            <a:off x="6673522" y="2943981"/>
            <a:ext cx="576302" cy="511871"/>
            <a:chOff x="6644304" y="3073628"/>
            <a:chExt cx="576302" cy="511871"/>
          </a:xfrm>
        </p:grpSpPr>
        <p:grpSp>
          <p:nvGrpSpPr>
            <p:cNvPr id="7524" name="Google Shape;7524;p54"/>
            <p:cNvGrpSpPr/>
            <p:nvPr/>
          </p:nvGrpSpPr>
          <p:grpSpPr>
            <a:xfrm>
              <a:off x="6712169" y="3073651"/>
              <a:ext cx="481611" cy="506713"/>
              <a:chOff x="1833536" y="-546641"/>
              <a:chExt cx="914567" cy="962419"/>
            </a:xfrm>
          </p:grpSpPr>
          <p:grpSp>
            <p:nvGrpSpPr>
              <p:cNvPr id="7525" name="Google Shape;7525;p54"/>
              <p:cNvGrpSpPr/>
              <p:nvPr/>
            </p:nvGrpSpPr>
            <p:grpSpPr>
              <a:xfrm>
                <a:off x="1833536" y="-524249"/>
                <a:ext cx="914567" cy="940027"/>
                <a:chOff x="1833536" y="-524249"/>
                <a:chExt cx="914567" cy="940027"/>
              </a:xfrm>
            </p:grpSpPr>
            <p:sp>
              <p:nvSpPr>
                <p:cNvPr id="7526" name="Google Shape;7526;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1" name="Google Shape;7531;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5" name="Google Shape;7535;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54"/>
          <p:cNvGrpSpPr/>
          <p:nvPr/>
        </p:nvGrpSpPr>
        <p:grpSpPr>
          <a:xfrm>
            <a:off x="5938558" y="1033351"/>
            <a:ext cx="2435960" cy="1297725"/>
            <a:chOff x="233350" y="949250"/>
            <a:chExt cx="7137300" cy="3802300"/>
          </a:xfrm>
        </p:grpSpPr>
        <p:sp>
          <p:nvSpPr>
            <p:cNvPr id="7537" name="Google Shape;7537;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54"/>
          <p:cNvGrpSpPr/>
          <p:nvPr/>
        </p:nvGrpSpPr>
        <p:grpSpPr>
          <a:xfrm>
            <a:off x="731715" y="995041"/>
            <a:ext cx="2665073" cy="1317140"/>
            <a:chOff x="793334" y="1192826"/>
            <a:chExt cx="2665073" cy="1317140"/>
          </a:xfrm>
        </p:grpSpPr>
        <p:sp>
          <p:nvSpPr>
            <p:cNvPr id="7589" name="Google Shape;7589;p54"/>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4"/>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4"/>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4"/>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4"/>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4"/>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4"/>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4"/>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4"/>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4"/>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4"/>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4"/>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4"/>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4"/>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4"/>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4"/>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4"/>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4"/>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4"/>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4"/>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4"/>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4"/>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4"/>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4"/>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4"/>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4"/>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4"/>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4"/>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4"/>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4"/>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4"/>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4"/>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4"/>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4"/>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4"/>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4"/>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4"/>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4"/>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4"/>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4"/>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4"/>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4"/>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4"/>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4"/>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4"/>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4"/>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4"/>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4"/>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4"/>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4"/>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4"/>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4"/>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4"/>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4"/>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4"/>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4"/>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4"/>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4"/>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4"/>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4"/>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4"/>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4"/>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4"/>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4"/>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4"/>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4"/>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4"/>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4"/>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4"/>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4"/>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4"/>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4"/>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4"/>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4"/>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4"/>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4"/>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4"/>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4"/>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4"/>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4"/>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4"/>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4"/>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4"/>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4"/>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4"/>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4"/>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4"/>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4"/>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4"/>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4"/>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4"/>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4"/>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4"/>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4"/>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4"/>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4"/>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4"/>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4"/>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4"/>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4"/>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4"/>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4"/>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4"/>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4"/>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4"/>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4"/>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4"/>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4"/>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4"/>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4"/>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4"/>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4"/>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4"/>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4"/>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4"/>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4"/>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4"/>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4"/>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4"/>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4"/>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4"/>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4"/>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4"/>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4"/>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4"/>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4"/>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4"/>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4"/>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4"/>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4"/>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4"/>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4"/>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4"/>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4"/>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4"/>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4"/>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4"/>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4"/>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4"/>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4"/>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4"/>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4"/>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4"/>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4"/>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4"/>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4"/>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4"/>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4"/>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4"/>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4"/>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4"/>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4"/>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4"/>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4"/>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4"/>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4"/>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4"/>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4"/>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4"/>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4"/>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4"/>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4"/>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4"/>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4"/>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4"/>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4"/>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4"/>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4"/>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4"/>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4"/>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4"/>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4"/>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4"/>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4"/>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4"/>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4"/>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4"/>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4"/>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4"/>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4"/>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4"/>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4"/>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4"/>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4"/>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4"/>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4"/>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4"/>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4"/>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4"/>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4"/>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4"/>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4"/>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4"/>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4"/>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4"/>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4"/>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4"/>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4"/>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4"/>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4"/>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4"/>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4"/>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4"/>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4"/>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4"/>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4"/>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4"/>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4"/>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4"/>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4"/>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4"/>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4"/>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4"/>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4"/>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4"/>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4"/>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4"/>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4"/>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4"/>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4"/>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4"/>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4"/>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4"/>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4"/>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4"/>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4"/>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4"/>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4"/>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4"/>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4"/>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4"/>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4"/>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4"/>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4"/>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4"/>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4"/>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4"/>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4"/>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4"/>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4"/>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4"/>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4"/>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4"/>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4"/>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4"/>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4"/>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4"/>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4"/>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4"/>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4"/>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4"/>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4"/>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4"/>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4"/>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4"/>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4"/>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4"/>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4"/>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4"/>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4"/>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4"/>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4"/>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4"/>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4"/>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4"/>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4"/>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4"/>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4"/>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4"/>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4"/>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4"/>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4"/>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4"/>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4"/>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4"/>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4"/>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4"/>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4"/>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4"/>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4"/>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4"/>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4"/>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4"/>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4"/>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4"/>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4"/>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4"/>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4"/>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4"/>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4"/>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4"/>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4"/>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4"/>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4"/>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4"/>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4"/>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4"/>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4"/>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4"/>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4"/>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4"/>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4"/>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4"/>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4"/>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4"/>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4"/>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4"/>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4"/>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4"/>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4"/>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4"/>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4"/>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4"/>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4"/>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4"/>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4"/>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4"/>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4"/>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4"/>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4"/>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4"/>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4"/>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4"/>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4"/>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4"/>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4"/>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4"/>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4"/>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4"/>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4"/>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4"/>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4"/>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4"/>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4"/>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4"/>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4"/>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4"/>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4"/>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4"/>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4"/>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4"/>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4"/>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4"/>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4"/>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4"/>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4"/>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4"/>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4"/>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4"/>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4"/>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4"/>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4"/>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4"/>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4"/>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4"/>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4"/>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4"/>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4"/>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4"/>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4"/>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4"/>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4"/>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4"/>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4"/>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4"/>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4"/>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4"/>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4"/>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4"/>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4"/>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4"/>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4"/>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4"/>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4"/>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4"/>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4"/>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4"/>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4"/>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4"/>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4"/>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4"/>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4"/>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4"/>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4"/>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4"/>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4"/>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4"/>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4"/>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4"/>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4"/>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4"/>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4"/>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4"/>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4"/>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4"/>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4"/>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4"/>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4"/>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4"/>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4"/>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4"/>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4"/>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4"/>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4"/>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4"/>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4"/>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4"/>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4"/>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4"/>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4"/>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4"/>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4"/>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4"/>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4"/>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4"/>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4"/>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4"/>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4"/>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4"/>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4"/>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4"/>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4"/>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4"/>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4"/>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4"/>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4"/>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4"/>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4"/>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4"/>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4"/>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4"/>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4"/>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4"/>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4"/>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4"/>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4"/>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4"/>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4"/>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4"/>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4"/>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4"/>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4"/>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4"/>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4"/>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4"/>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4"/>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4"/>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4"/>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4"/>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4"/>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4"/>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4"/>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4"/>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4"/>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4"/>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4"/>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4"/>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4"/>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4"/>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4"/>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4"/>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4"/>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4"/>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4"/>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4"/>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4"/>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4"/>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4"/>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4"/>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4"/>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4"/>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4"/>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4"/>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4"/>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4"/>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4"/>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4"/>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4"/>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4"/>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4"/>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4"/>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4"/>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4"/>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4"/>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4"/>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4"/>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4"/>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4"/>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4"/>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4"/>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4"/>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4"/>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4"/>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4"/>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4"/>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4"/>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4"/>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4"/>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4"/>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4"/>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4"/>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4"/>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4"/>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4"/>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4"/>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4"/>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4"/>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4"/>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4"/>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4"/>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4"/>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4"/>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4"/>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4"/>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4"/>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4"/>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4"/>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4"/>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4"/>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4"/>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4"/>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4"/>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4"/>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4"/>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4"/>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4"/>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4"/>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4"/>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4"/>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4"/>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4"/>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4"/>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4"/>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4"/>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4"/>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4"/>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4"/>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4"/>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4"/>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4"/>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4"/>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4"/>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4"/>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4"/>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4"/>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4"/>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4"/>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4"/>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4"/>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4"/>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4"/>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4"/>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4"/>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4"/>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4"/>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4"/>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4"/>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4"/>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4"/>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4"/>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4"/>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4"/>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4"/>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4"/>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4"/>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4"/>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4"/>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4"/>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4"/>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4"/>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4"/>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4"/>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4"/>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4"/>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4"/>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4"/>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4"/>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4"/>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4"/>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4"/>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4"/>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4"/>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4"/>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4"/>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4"/>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4"/>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4"/>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4"/>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4"/>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4"/>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4"/>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4"/>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4"/>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4"/>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4"/>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4"/>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4"/>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4"/>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4"/>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4"/>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4"/>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4"/>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4"/>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4"/>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4"/>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4"/>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4"/>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4"/>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4"/>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4"/>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4"/>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4"/>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4"/>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4"/>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4"/>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4"/>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4"/>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4"/>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4"/>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4"/>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4"/>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4"/>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4"/>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4"/>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4"/>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4"/>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4"/>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4"/>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4"/>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4"/>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4"/>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4"/>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4"/>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4"/>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4"/>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4"/>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4"/>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4"/>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4"/>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4"/>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4"/>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4"/>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4"/>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4"/>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4"/>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4"/>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4"/>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4"/>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4"/>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4"/>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4"/>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4"/>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4"/>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4"/>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4"/>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4"/>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4"/>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4"/>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4"/>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4"/>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4"/>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4"/>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4"/>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4"/>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4"/>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4"/>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4"/>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4"/>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4"/>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4"/>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4"/>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4"/>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4"/>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4"/>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4"/>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4"/>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4"/>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4"/>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4"/>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4"/>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4"/>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4"/>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4"/>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4"/>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4"/>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4"/>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4"/>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4"/>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4"/>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4"/>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4"/>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4"/>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4"/>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4"/>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4"/>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4"/>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4"/>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4"/>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4"/>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4"/>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4"/>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4"/>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4"/>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4"/>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4"/>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4"/>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4"/>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4"/>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4"/>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4"/>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4"/>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4"/>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4"/>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4"/>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4"/>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4"/>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4"/>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4"/>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4"/>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4"/>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4"/>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4"/>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4"/>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4"/>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4"/>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4"/>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4"/>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4"/>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4"/>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4"/>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4"/>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4"/>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4"/>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4"/>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4"/>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4"/>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4"/>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4"/>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4"/>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4"/>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4"/>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4"/>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4"/>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4"/>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4"/>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4"/>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4"/>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4"/>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4"/>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4"/>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4"/>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4"/>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4"/>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4"/>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4"/>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4"/>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4"/>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4"/>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4"/>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4"/>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4"/>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4"/>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4"/>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4"/>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4"/>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4"/>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4"/>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4"/>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4"/>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4"/>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4"/>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4"/>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4"/>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4"/>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4"/>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4"/>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4"/>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4"/>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4"/>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4"/>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4"/>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4"/>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4"/>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4"/>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4"/>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4"/>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4"/>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4"/>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4"/>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4"/>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4"/>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4"/>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4"/>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4"/>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4"/>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4"/>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4"/>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4"/>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4"/>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4"/>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4"/>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4"/>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4"/>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4"/>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4"/>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4"/>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4"/>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4"/>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4"/>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4"/>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4"/>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4"/>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4"/>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4"/>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4"/>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4"/>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4"/>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4"/>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4"/>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4"/>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4"/>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4"/>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4"/>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4"/>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4"/>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4"/>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4"/>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4"/>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4"/>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4"/>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4"/>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4"/>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4"/>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4"/>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4"/>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4"/>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4"/>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4"/>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4"/>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4"/>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4"/>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4"/>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4"/>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4"/>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4"/>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4"/>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4"/>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4"/>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4"/>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4"/>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4"/>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4"/>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4"/>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4"/>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4"/>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4"/>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4"/>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4"/>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4"/>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4"/>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4"/>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4"/>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4"/>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4"/>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4"/>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4"/>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4"/>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4"/>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4"/>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4"/>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4"/>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4"/>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4"/>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4"/>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4"/>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4"/>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4"/>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4"/>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4"/>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4"/>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4"/>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4"/>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4"/>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4"/>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4"/>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4"/>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4"/>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4"/>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4"/>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4"/>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4"/>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4"/>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4"/>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4"/>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4"/>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4"/>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4"/>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4"/>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4"/>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4"/>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4"/>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4"/>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4"/>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4"/>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4"/>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4"/>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4"/>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4"/>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4"/>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4"/>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4"/>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4"/>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4"/>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4"/>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4"/>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4"/>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4"/>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4"/>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4"/>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4"/>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4"/>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4"/>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4"/>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4"/>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4"/>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4"/>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4"/>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4"/>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4"/>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4"/>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4"/>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4"/>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4"/>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4"/>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4"/>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4"/>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4"/>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4"/>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4"/>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4"/>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4"/>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4"/>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4"/>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4"/>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4"/>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4"/>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4"/>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4"/>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4"/>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4"/>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4"/>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4"/>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4"/>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4"/>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4"/>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4"/>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4"/>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4"/>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4"/>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4"/>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4"/>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4"/>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4"/>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4"/>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4"/>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4"/>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4"/>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4"/>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4"/>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4"/>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4"/>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4"/>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4"/>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4"/>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4"/>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4"/>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4"/>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4"/>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4"/>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4"/>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4"/>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4"/>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4"/>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4"/>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4"/>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4"/>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4"/>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4"/>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4"/>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4"/>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4"/>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4"/>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4"/>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4"/>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4"/>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4"/>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4"/>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4"/>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4"/>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4"/>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4"/>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4"/>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4"/>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4"/>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4"/>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4"/>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4"/>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4"/>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4"/>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4"/>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4"/>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4"/>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4"/>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4"/>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4"/>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4"/>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4"/>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4"/>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4"/>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4"/>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4"/>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4"/>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4"/>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4"/>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4"/>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4"/>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4"/>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4"/>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4"/>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4"/>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4"/>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4"/>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4"/>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4"/>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4"/>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4"/>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4"/>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4"/>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4"/>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4"/>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4"/>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4"/>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4"/>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4"/>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4"/>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4"/>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4"/>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4"/>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4"/>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4"/>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4"/>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4"/>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4"/>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4"/>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4"/>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4"/>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4"/>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4"/>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4"/>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4"/>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4"/>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4"/>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4"/>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4"/>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4"/>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4"/>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4"/>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4"/>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4"/>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4"/>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4"/>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4"/>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4"/>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4"/>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4"/>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4"/>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4"/>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4"/>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4"/>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4"/>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4"/>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4"/>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4"/>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4"/>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4"/>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4"/>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4"/>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4"/>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4"/>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4"/>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4"/>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4"/>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4"/>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4"/>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4"/>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4"/>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4"/>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4"/>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4"/>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4"/>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4"/>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4"/>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4"/>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4"/>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4"/>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4"/>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4"/>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4"/>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4"/>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4"/>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4"/>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4"/>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4"/>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4"/>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4"/>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4"/>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4"/>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4"/>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4"/>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4"/>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4"/>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4"/>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4"/>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4"/>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4"/>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4"/>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4"/>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4"/>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4"/>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4"/>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4"/>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4"/>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4"/>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4"/>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4"/>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4"/>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4"/>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4"/>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4"/>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4"/>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4"/>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4"/>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4"/>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4"/>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4"/>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4"/>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4"/>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4"/>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4"/>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4"/>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4"/>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4"/>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4"/>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4"/>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4"/>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4"/>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4"/>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4"/>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4"/>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4"/>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4"/>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4"/>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4"/>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4"/>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4"/>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4"/>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4"/>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4"/>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4"/>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4"/>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4"/>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4"/>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4"/>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4"/>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4"/>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4"/>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4"/>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4"/>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4"/>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4"/>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4"/>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4"/>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4"/>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4"/>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4"/>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4"/>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4"/>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4"/>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4"/>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4"/>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4"/>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4"/>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4"/>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4"/>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4"/>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4"/>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4"/>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4"/>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4"/>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4"/>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4"/>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4"/>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4"/>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4"/>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4"/>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4"/>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4"/>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4"/>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4"/>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4"/>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4"/>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4"/>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4"/>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4"/>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4"/>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4"/>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4"/>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4"/>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4"/>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4"/>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4"/>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4"/>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4"/>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4"/>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4"/>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4"/>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4"/>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4"/>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4"/>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4"/>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4"/>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4"/>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4"/>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4"/>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4"/>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4"/>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4"/>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4"/>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4"/>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4"/>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4"/>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4"/>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4"/>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4"/>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4"/>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4"/>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4"/>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4"/>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4"/>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4"/>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4"/>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4"/>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4"/>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4"/>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4"/>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4"/>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4"/>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4"/>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4"/>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4"/>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4"/>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4"/>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4"/>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4"/>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4"/>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4"/>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4"/>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4"/>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4"/>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4"/>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4"/>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4"/>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4"/>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4"/>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4"/>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4"/>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4"/>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4"/>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4"/>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4"/>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4"/>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4"/>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4"/>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4"/>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4"/>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4"/>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4"/>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4"/>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4"/>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4"/>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4"/>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4"/>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4"/>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4"/>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4"/>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4"/>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4"/>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4"/>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4"/>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4"/>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4"/>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4"/>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4"/>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4"/>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4"/>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4"/>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4"/>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4"/>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4"/>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4"/>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4"/>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4"/>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4"/>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4"/>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4"/>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4"/>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4"/>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4"/>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4"/>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4"/>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4"/>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4"/>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4"/>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4"/>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4"/>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4"/>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4"/>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4"/>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4"/>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4"/>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4"/>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4"/>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4"/>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4"/>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4"/>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4"/>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4"/>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4"/>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4"/>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4"/>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4"/>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4"/>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4"/>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4"/>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4"/>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4"/>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4"/>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4"/>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4"/>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4"/>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4"/>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4"/>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4"/>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4"/>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4"/>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4"/>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4"/>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4"/>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4"/>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4"/>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4"/>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4"/>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4"/>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4"/>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4"/>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4"/>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4"/>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4"/>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4"/>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4"/>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4"/>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4"/>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4"/>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4"/>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4"/>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4"/>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4"/>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4"/>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4"/>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4"/>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4"/>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4"/>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4"/>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4"/>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4"/>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4"/>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4"/>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4"/>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4"/>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4"/>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4"/>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4"/>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4"/>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4"/>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4"/>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4"/>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4"/>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4"/>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4"/>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4"/>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4"/>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4"/>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4"/>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4"/>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4"/>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4"/>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4"/>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4"/>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4"/>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4"/>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4"/>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4"/>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4"/>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4"/>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4"/>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4"/>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4"/>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4"/>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4"/>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4"/>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4"/>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4"/>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4"/>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4"/>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4"/>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4"/>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4"/>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4"/>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4"/>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4"/>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4"/>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4"/>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4"/>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4"/>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4"/>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4"/>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4"/>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4"/>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4"/>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4"/>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4"/>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4"/>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4"/>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4"/>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4"/>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4"/>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4"/>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4"/>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4"/>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4"/>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4"/>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4"/>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4"/>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4"/>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4"/>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4"/>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4"/>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4"/>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4"/>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4"/>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4"/>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4"/>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4"/>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4"/>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4"/>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4"/>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4"/>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4"/>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4"/>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4"/>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4"/>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4"/>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4"/>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4"/>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4"/>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4"/>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4"/>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4"/>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4"/>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4"/>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4"/>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4"/>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4"/>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4"/>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4"/>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4"/>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4"/>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4"/>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4"/>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4"/>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4"/>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4"/>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4"/>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4"/>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4"/>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4"/>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4"/>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4"/>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4"/>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4"/>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4"/>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4"/>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4"/>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4"/>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4"/>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4"/>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4"/>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4"/>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4"/>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4"/>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4"/>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4"/>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4"/>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4"/>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4"/>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4"/>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4"/>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4"/>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4"/>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4"/>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4"/>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4"/>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4"/>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4"/>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4"/>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4"/>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4"/>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4"/>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4"/>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4"/>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4"/>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4"/>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4"/>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4"/>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4"/>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4"/>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4"/>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4"/>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4"/>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4"/>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4"/>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4"/>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4"/>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4"/>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4"/>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4"/>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4"/>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4"/>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4"/>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4"/>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4"/>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4"/>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4"/>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4"/>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4"/>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4"/>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4"/>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4"/>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4"/>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4"/>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4"/>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4"/>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4"/>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54"/>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4"/>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4"/>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4"/>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4"/>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4"/>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4"/>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4"/>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4"/>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4"/>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4"/>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4"/>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4"/>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4"/>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4"/>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4"/>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4"/>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4"/>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4"/>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4"/>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4"/>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4"/>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4"/>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4"/>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4"/>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4"/>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4"/>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4"/>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4"/>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4"/>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4"/>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4"/>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4"/>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4"/>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4"/>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4"/>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4"/>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4"/>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4"/>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4"/>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4"/>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4"/>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4"/>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4"/>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4"/>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4"/>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4"/>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4"/>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4"/>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4"/>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4"/>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4"/>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4"/>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4"/>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4"/>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4"/>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4"/>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4"/>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4"/>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4"/>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4"/>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4"/>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4"/>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4"/>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4"/>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4"/>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4"/>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4"/>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4"/>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4"/>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4"/>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4"/>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4"/>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4"/>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4"/>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4"/>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4"/>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4"/>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4"/>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4"/>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4"/>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4"/>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4"/>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4"/>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4"/>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4"/>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4"/>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4"/>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4"/>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4"/>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4"/>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4"/>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4"/>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4"/>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4"/>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4"/>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4"/>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4"/>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4"/>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4"/>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4"/>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4"/>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4"/>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4"/>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4"/>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4"/>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4"/>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4"/>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4"/>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4"/>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4"/>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4"/>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4"/>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4"/>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4"/>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4"/>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4"/>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4"/>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4"/>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4"/>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4"/>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4"/>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4"/>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4"/>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4"/>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4"/>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4"/>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4"/>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4"/>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4"/>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4"/>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4"/>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4"/>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4"/>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4"/>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4"/>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4"/>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4"/>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4"/>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4"/>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4"/>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4"/>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4"/>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4"/>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4"/>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4"/>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4"/>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4"/>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4"/>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4"/>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4"/>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4"/>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4"/>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4"/>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4"/>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4"/>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4"/>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4"/>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4"/>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4"/>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4"/>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4"/>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4"/>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4"/>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4"/>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4"/>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4"/>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4"/>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4"/>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4"/>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4"/>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4"/>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4"/>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4"/>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4"/>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4"/>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4"/>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4"/>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4"/>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4"/>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4"/>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4"/>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4"/>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4"/>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4"/>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4"/>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4"/>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4"/>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4"/>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4"/>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4"/>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4"/>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4"/>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4"/>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4"/>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4"/>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4"/>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4"/>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4"/>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4"/>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4"/>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4"/>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4"/>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4"/>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4"/>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4"/>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4"/>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4"/>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4"/>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4"/>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4"/>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4"/>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4"/>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4"/>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4"/>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4"/>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4"/>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4"/>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4"/>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4"/>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4"/>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4"/>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4"/>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4"/>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4"/>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4"/>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4"/>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4"/>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4"/>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4"/>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4"/>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4"/>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4"/>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4"/>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4"/>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4"/>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4"/>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4"/>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4"/>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4"/>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4"/>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4"/>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4"/>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4"/>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4"/>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4"/>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4"/>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4"/>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4"/>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4"/>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4"/>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4"/>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4"/>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4"/>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4"/>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4"/>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4"/>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4"/>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4"/>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4"/>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4"/>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4"/>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4"/>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4"/>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4"/>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4"/>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4"/>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4"/>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4"/>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4"/>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4"/>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4"/>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4"/>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4"/>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4"/>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4"/>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4"/>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4"/>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4"/>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4"/>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4"/>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4"/>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4"/>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4"/>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4"/>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4"/>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4"/>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4"/>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4"/>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4"/>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4"/>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4"/>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4"/>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4"/>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4"/>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4"/>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4"/>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4"/>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4"/>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4"/>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4"/>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4"/>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4"/>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4"/>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4"/>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4"/>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4"/>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4"/>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4"/>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4"/>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4"/>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4"/>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4"/>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4"/>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4"/>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4"/>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4"/>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4"/>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4"/>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4"/>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4"/>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4"/>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4"/>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4"/>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4"/>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4"/>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4"/>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4"/>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4"/>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4"/>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4"/>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4"/>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4"/>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4"/>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4"/>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4"/>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4"/>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4"/>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4"/>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4"/>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4"/>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4"/>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4"/>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4"/>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4"/>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4"/>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4"/>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4"/>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4"/>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4"/>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4"/>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4"/>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4"/>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4"/>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4"/>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4"/>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4"/>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4"/>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4"/>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4"/>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4"/>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4"/>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4"/>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4"/>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4"/>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4"/>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4"/>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4"/>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4"/>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4"/>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4"/>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4"/>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4"/>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4"/>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4"/>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4"/>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4"/>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4"/>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4"/>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4"/>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4"/>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4"/>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4"/>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4"/>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4"/>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4"/>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4"/>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4"/>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4"/>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4"/>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4"/>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4"/>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4"/>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4"/>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4"/>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4"/>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4"/>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4"/>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4"/>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4"/>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4"/>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54"/>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4"/>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4"/>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4"/>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4"/>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4"/>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4"/>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4"/>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4"/>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4"/>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4"/>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4"/>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4"/>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4"/>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4"/>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4"/>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4"/>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4"/>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4"/>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4"/>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4"/>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4"/>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4"/>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4"/>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4"/>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4"/>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4"/>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4"/>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4"/>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4"/>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4"/>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4"/>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4"/>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4"/>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4"/>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4"/>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4"/>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4"/>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4"/>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4"/>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4"/>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4"/>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4"/>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4"/>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4"/>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4"/>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4"/>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4"/>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4"/>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4"/>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4"/>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4"/>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4"/>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4"/>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4"/>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4"/>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4"/>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4"/>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4"/>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4"/>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4"/>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4"/>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4"/>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4"/>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4"/>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4"/>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4"/>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4"/>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4"/>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4"/>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4"/>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4"/>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4"/>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4"/>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4"/>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4"/>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4"/>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4"/>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4"/>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4"/>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4"/>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4"/>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4"/>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4"/>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4"/>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4"/>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4"/>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4"/>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4"/>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4"/>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4"/>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4"/>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4"/>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4"/>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4"/>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4"/>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4"/>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4"/>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4"/>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4"/>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4"/>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4"/>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4"/>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4"/>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4"/>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4"/>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4"/>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4"/>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4"/>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4"/>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4"/>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4"/>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4"/>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4"/>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4"/>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4"/>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4"/>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4"/>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4"/>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4"/>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4"/>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4"/>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4"/>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4"/>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4"/>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4"/>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4"/>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4"/>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4"/>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4"/>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4"/>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4"/>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4"/>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4"/>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4"/>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4"/>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4"/>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4"/>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4"/>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4"/>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4"/>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4"/>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4"/>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4"/>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4"/>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4"/>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4"/>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4"/>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4"/>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4"/>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4"/>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4"/>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4"/>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4"/>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4"/>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4"/>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4"/>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4"/>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4"/>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4"/>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4"/>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4"/>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4"/>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4"/>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4"/>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4"/>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4"/>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4"/>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4"/>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4"/>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54"/>
          <p:cNvGrpSpPr/>
          <p:nvPr/>
        </p:nvGrpSpPr>
        <p:grpSpPr>
          <a:xfrm>
            <a:off x="3450485" y="919691"/>
            <a:ext cx="2310381" cy="1488888"/>
            <a:chOff x="229225" y="549050"/>
            <a:chExt cx="7161750" cy="4615275"/>
          </a:xfrm>
        </p:grpSpPr>
        <p:sp>
          <p:nvSpPr>
            <p:cNvPr id="11557" name="Google Shape;11557;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4"/>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54"/>
          <p:cNvGrpSpPr/>
          <p:nvPr/>
        </p:nvGrpSpPr>
        <p:grpSpPr>
          <a:xfrm>
            <a:off x="3548403" y="2849588"/>
            <a:ext cx="2310282" cy="1374222"/>
            <a:chOff x="238125" y="732525"/>
            <a:chExt cx="7130500" cy="4241425"/>
          </a:xfrm>
        </p:grpSpPr>
        <p:sp>
          <p:nvSpPr>
            <p:cNvPr id="11675" name="Google Shape;11675;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92" name="Shape 11792"/>
        <p:cNvGrpSpPr/>
        <p:nvPr/>
      </p:nvGrpSpPr>
      <p:grpSpPr>
        <a:xfrm>
          <a:off x="0" y="0"/>
          <a:ext cx="0" cy="0"/>
          <a:chOff x="0" y="0"/>
          <a:chExt cx="0" cy="0"/>
        </a:xfrm>
      </p:grpSpPr>
      <p:grpSp>
        <p:nvGrpSpPr>
          <p:cNvPr id="11793" name="Google Shape;11793;p55"/>
          <p:cNvGrpSpPr/>
          <p:nvPr/>
        </p:nvGrpSpPr>
        <p:grpSpPr>
          <a:xfrm>
            <a:off x="2100560" y="3398663"/>
            <a:ext cx="1102891" cy="760337"/>
            <a:chOff x="4967783" y="2151471"/>
            <a:chExt cx="3920692" cy="2702940"/>
          </a:xfrm>
        </p:grpSpPr>
        <p:grpSp>
          <p:nvGrpSpPr>
            <p:cNvPr id="11794" name="Google Shape;11794;p55"/>
            <p:cNvGrpSpPr/>
            <p:nvPr/>
          </p:nvGrpSpPr>
          <p:grpSpPr>
            <a:xfrm>
              <a:off x="5045709" y="2252109"/>
              <a:ext cx="3761071" cy="2501708"/>
              <a:chOff x="2691784" y="1805334"/>
              <a:chExt cx="3761071" cy="2501708"/>
            </a:xfrm>
          </p:grpSpPr>
          <p:sp>
            <p:nvSpPr>
              <p:cNvPr id="11795" name="Google Shape;11795;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55"/>
            <p:cNvGrpSpPr/>
            <p:nvPr/>
          </p:nvGrpSpPr>
          <p:grpSpPr>
            <a:xfrm>
              <a:off x="4967783" y="2151471"/>
              <a:ext cx="3920692" cy="2702940"/>
              <a:chOff x="2613858" y="1704696"/>
              <a:chExt cx="3920692" cy="2702940"/>
            </a:xfrm>
          </p:grpSpPr>
          <p:sp>
            <p:nvSpPr>
              <p:cNvPr id="11803" name="Google Shape;11803;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8" name="Google Shape;11808;p55"/>
          <p:cNvGrpSpPr/>
          <p:nvPr/>
        </p:nvGrpSpPr>
        <p:grpSpPr>
          <a:xfrm>
            <a:off x="3504468" y="1286940"/>
            <a:ext cx="1561911" cy="708580"/>
            <a:chOff x="3530532" y="1496185"/>
            <a:chExt cx="1561911" cy="708580"/>
          </a:xfrm>
        </p:grpSpPr>
        <p:grpSp>
          <p:nvGrpSpPr>
            <p:cNvPr id="11809" name="Google Shape;11809;p55"/>
            <p:cNvGrpSpPr/>
            <p:nvPr/>
          </p:nvGrpSpPr>
          <p:grpSpPr>
            <a:xfrm>
              <a:off x="3720318" y="1857562"/>
              <a:ext cx="1372125" cy="54"/>
              <a:chOff x="3720318" y="1857562"/>
              <a:chExt cx="1372125" cy="54"/>
            </a:xfrm>
          </p:grpSpPr>
          <p:cxnSp>
            <p:nvCxnSpPr>
              <p:cNvPr id="11810" name="Google Shape;11810;p55"/>
              <p:cNvCxnSpPr>
                <a:endCxn id="1181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812" name="Google Shape;11812;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813" name="Google Shape;11813;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814" name="Google Shape;11814;p55"/>
              <p:cNvCxnSpPr>
                <a:stCxn id="1181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815" name="Google Shape;11815;p55"/>
            <p:cNvGrpSpPr/>
            <p:nvPr/>
          </p:nvGrpSpPr>
          <p:grpSpPr>
            <a:xfrm>
              <a:off x="3567462" y="1496185"/>
              <a:ext cx="286500" cy="272914"/>
              <a:chOff x="3567462" y="1496185"/>
              <a:chExt cx="286500" cy="272914"/>
            </a:xfrm>
          </p:grpSpPr>
          <p:cxnSp>
            <p:nvCxnSpPr>
              <p:cNvPr id="11816" name="Google Shape;11816;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817" name="Google Shape;11817;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8" name="Google Shape;11818;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0" name="Google Shape;11820;p55"/>
            <p:cNvGrpSpPr/>
            <p:nvPr/>
          </p:nvGrpSpPr>
          <p:grpSpPr>
            <a:xfrm>
              <a:off x="3929014" y="1960574"/>
              <a:ext cx="286500" cy="242342"/>
              <a:chOff x="3929014" y="1960574"/>
              <a:chExt cx="286500" cy="242342"/>
            </a:xfrm>
          </p:grpSpPr>
          <p:cxnSp>
            <p:nvCxnSpPr>
              <p:cNvPr id="11821" name="Google Shape;11821;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822" name="Google Shape;11822;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55"/>
            <p:cNvGrpSpPr/>
            <p:nvPr/>
          </p:nvGrpSpPr>
          <p:grpSpPr>
            <a:xfrm>
              <a:off x="4290828" y="1496185"/>
              <a:ext cx="286500" cy="272914"/>
              <a:chOff x="4290828" y="1496185"/>
              <a:chExt cx="286500" cy="272914"/>
            </a:xfrm>
          </p:grpSpPr>
          <p:cxnSp>
            <p:nvCxnSpPr>
              <p:cNvPr id="11824" name="Google Shape;11824;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825" name="Google Shape;11825;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6" name="Google Shape;11826;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7" name="Google Shape;11827;p55"/>
            <p:cNvGrpSpPr/>
            <p:nvPr/>
          </p:nvGrpSpPr>
          <p:grpSpPr>
            <a:xfrm>
              <a:off x="4657726" y="1959674"/>
              <a:ext cx="286500" cy="245092"/>
              <a:chOff x="4657726" y="1959674"/>
              <a:chExt cx="286500" cy="245092"/>
            </a:xfrm>
          </p:grpSpPr>
          <p:cxnSp>
            <p:nvCxnSpPr>
              <p:cNvPr id="11828" name="Google Shape;11828;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829" name="Google Shape;11829;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0" name="Google Shape;11830;p55"/>
          <p:cNvGrpSpPr/>
          <p:nvPr/>
        </p:nvGrpSpPr>
        <p:grpSpPr>
          <a:xfrm>
            <a:off x="3486488" y="2149036"/>
            <a:ext cx="1597032" cy="378649"/>
            <a:chOff x="3512551" y="2358282"/>
            <a:chExt cx="1597032" cy="378649"/>
          </a:xfrm>
        </p:grpSpPr>
        <p:grpSp>
          <p:nvGrpSpPr>
            <p:cNvPr id="11831" name="Google Shape;11831;p55"/>
            <p:cNvGrpSpPr/>
            <p:nvPr/>
          </p:nvGrpSpPr>
          <p:grpSpPr>
            <a:xfrm>
              <a:off x="3738198" y="2553002"/>
              <a:ext cx="1145834" cy="117"/>
              <a:chOff x="3738198" y="2553002"/>
              <a:chExt cx="1145834" cy="117"/>
            </a:xfrm>
          </p:grpSpPr>
          <p:cxnSp>
            <p:nvCxnSpPr>
              <p:cNvPr id="11832" name="Google Shape;11832;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833" name="Google Shape;11833;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834" name="Google Shape;11834;p55"/>
              <p:cNvCxnSpPr>
                <a:stCxn id="11835" idx="6"/>
                <a:endCxn id="1183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837" name="Google Shape;11837;p55"/>
            <p:cNvGrpSpPr/>
            <p:nvPr/>
          </p:nvGrpSpPr>
          <p:grpSpPr>
            <a:xfrm>
              <a:off x="3969644" y="2440153"/>
              <a:ext cx="225900" cy="296779"/>
              <a:chOff x="3969644" y="2440153"/>
              <a:chExt cx="225900" cy="296779"/>
            </a:xfrm>
          </p:grpSpPr>
          <p:cxnSp>
            <p:nvCxnSpPr>
              <p:cNvPr id="11838" name="Google Shape;11838;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836" name="Google Shape;11836;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55"/>
            <p:cNvGrpSpPr/>
            <p:nvPr/>
          </p:nvGrpSpPr>
          <p:grpSpPr>
            <a:xfrm>
              <a:off x="4426818" y="2358282"/>
              <a:ext cx="225600" cy="307471"/>
              <a:chOff x="4426818" y="2358282"/>
              <a:chExt cx="225600" cy="307471"/>
            </a:xfrm>
          </p:grpSpPr>
          <p:cxnSp>
            <p:nvCxnSpPr>
              <p:cNvPr id="11841" name="Google Shape;11841;p55"/>
              <p:cNvCxnSpPr>
                <a:stCxn id="1184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843" name="Google Shape;11843;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55"/>
            <p:cNvGrpSpPr/>
            <p:nvPr/>
          </p:nvGrpSpPr>
          <p:grpSpPr>
            <a:xfrm>
              <a:off x="4883984" y="2440153"/>
              <a:ext cx="225600" cy="296479"/>
              <a:chOff x="4883984" y="2440153"/>
              <a:chExt cx="225600" cy="296479"/>
            </a:xfrm>
          </p:grpSpPr>
          <p:cxnSp>
            <p:nvCxnSpPr>
              <p:cNvPr id="11845" name="Google Shape;11845;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846" name="Google Shape;11846;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55"/>
            <p:cNvGrpSpPr/>
            <p:nvPr/>
          </p:nvGrpSpPr>
          <p:grpSpPr>
            <a:xfrm>
              <a:off x="3512551" y="2358356"/>
              <a:ext cx="225647" cy="307629"/>
              <a:chOff x="2182679" y="2005014"/>
              <a:chExt cx="792300" cy="1080158"/>
            </a:xfrm>
          </p:grpSpPr>
          <p:cxnSp>
            <p:nvCxnSpPr>
              <p:cNvPr id="11849" name="Google Shape;11849;p55"/>
              <p:cNvCxnSpPr>
                <a:stCxn id="1185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835" name="Google Shape;11835;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51" name="Google Shape;11851;p55"/>
          <p:cNvGrpSpPr/>
          <p:nvPr/>
        </p:nvGrpSpPr>
        <p:grpSpPr>
          <a:xfrm>
            <a:off x="6846570" y="972834"/>
            <a:ext cx="1559809" cy="722610"/>
            <a:chOff x="634175" y="2986275"/>
            <a:chExt cx="3147949" cy="1458344"/>
          </a:xfrm>
        </p:grpSpPr>
        <p:cxnSp>
          <p:nvCxnSpPr>
            <p:cNvPr id="11852" name="Google Shape;11852;p55"/>
            <p:cNvCxnSpPr>
              <a:stCxn id="11853" idx="4"/>
              <a:endCxn id="1185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855" name="Google Shape;11855;p55"/>
            <p:cNvCxnSpPr>
              <a:stCxn id="11854" idx="0"/>
              <a:endCxn id="1185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857" name="Google Shape;11857;p55"/>
            <p:cNvCxnSpPr>
              <a:stCxn id="11856" idx="4"/>
              <a:endCxn id="1185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859" name="Google Shape;11859;p55"/>
            <p:cNvCxnSpPr>
              <a:stCxn id="11858" idx="0"/>
              <a:endCxn id="1186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860" name="Google Shape;11860;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56" name="Google Shape;11856;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53" name="Google Shape;11853;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58" name="Google Shape;11858;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854" name="Google Shape;11854;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861" name="Google Shape;11861;p55"/>
          <p:cNvGrpSpPr/>
          <p:nvPr/>
        </p:nvGrpSpPr>
        <p:grpSpPr>
          <a:xfrm>
            <a:off x="3500360" y="2682741"/>
            <a:ext cx="1570719" cy="294123"/>
            <a:chOff x="998425" y="1182125"/>
            <a:chExt cx="1065400" cy="199500"/>
          </a:xfrm>
        </p:grpSpPr>
        <p:sp>
          <p:nvSpPr>
            <p:cNvPr id="11862" name="Google Shape;11862;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55"/>
          <p:cNvGrpSpPr/>
          <p:nvPr/>
        </p:nvGrpSpPr>
        <p:grpSpPr>
          <a:xfrm>
            <a:off x="6843616" y="1800228"/>
            <a:ext cx="1565716" cy="366729"/>
            <a:chOff x="1247650" y="2075423"/>
            <a:chExt cx="6648477" cy="1557238"/>
          </a:xfrm>
        </p:grpSpPr>
        <p:sp>
          <p:nvSpPr>
            <p:cNvPr id="11868" name="Google Shape;11868;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55"/>
          <p:cNvGrpSpPr/>
          <p:nvPr/>
        </p:nvGrpSpPr>
        <p:grpSpPr>
          <a:xfrm>
            <a:off x="6827928" y="2949043"/>
            <a:ext cx="1597061" cy="663440"/>
            <a:chOff x="6796238" y="3158297"/>
            <a:chExt cx="1630319" cy="677257"/>
          </a:xfrm>
        </p:grpSpPr>
        <p:cxnSp>
          <p:nvCxnSpPr>
            <p:cNvPr id="11875" name="Google Shape;11875;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876" name="Google Shape;11876;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877" name="Google Shape;11877;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878" name="Google Shape;11878;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879" name="Google Shape;11879;p55"/>
            <p:cNvGrpSpPr/>
            <p:nvPr/>
          </p:nvGrpSpPr>
          <p:grpSpPr>
            <a:xfrm>
              <a:off x="6796238" y="3311904"/>
              <a:ext cx="1630319" cy="377697"/>
              <a:chOff x="6796238" y="3311904"/>
              <a:chExt cx="1630319" cy="377697"/>
            </a:xfrm>
          </p:grpSpPr>
          <p:sp>
            <p:nvSpPr>
              <p:cNvPr id="11880" name="Google Shape;11880;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3" name="Google Shape;11883;p55"/>
          <p:cNvGrpSpPr/>
          <p:nvPr/>
        </p:nvGrpSpPr>
        <p:grpSpPr>
          <a:xfrm>
            <a:off x="5349066" y="970435"/>
            <a:ext cx="1368606" cy="1593805"/>
            <a:chOff x="1839112" y="2209163"/>
            <a:chExt cx="1918159" cy="2233784"/>
          </a:xfrm>
        </p:grpSpPr>
        <p:sp>
          <p:nvSpPr>
            <p:cNvPr id="11884" name="Google Shape;11884;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87" name="Google Shape;11887;p55"/>
            <p:cNvCxnSpPr>
              <a:stCxn id="11884" idx="6"/>
              <a:endCxn id="1188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888" name="Google Shape;11888;p55"/>
            <p:cNvCxnSpPr>
              <a:stCxn id="11885" idx="4"/>
              <a:endCxn id="1188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890" name="Google Shape;11890;p55"/>
            <p:cNvCxnSpPr>
              <a:stCxn id="11889" idx="6"/>
              <a:endCxn id="1188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891" name="Google Shape;11891;p55"/>
            <p:cNvCxnSpPr>
              <a:stCxn id="11886" idx="4"/>
              <a:endCxn id="1189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889" name="Google Shape;11889;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94" name="Google Shape;11894;p55"/>
            <p:cNvCxnSpPr>
              <a:endCxn id="1189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895" name="Google Shape;11895;p55"/>
          <p:cNvGrpSpPr/>
          <p:nvPr/>
        </p:nvGrpSpPr>
        <p:grpSpPr>
          <a:xfrm>
            <a:off x="3481439" y="976671"/>
            <a:ext cx="1637968" cy="154942"/>
            <a:chOff x="238125" y="2506075"/>
            <a:chExt cx="7115411" cy="673075"/>
          </a:xfrm>
        </p:grpSpPr>
        <p:sp>
          <p:nvSpPr>
            <p:cNvPr id="11896" name="Google Shape;11896;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55"/>
          <p:cNvGrpSpPr/>
          <p:nvPr/>
        </p:nvGrpSpPr>
        <p:grpSpPr>
          <a:xfrm>
            <a:off x="720124" y="1298269"/>
            <a:ext cx="2476762" cy="91743"/>
            <a:chOff x="1464850" y="436376"/>
            <a:chExt cx="6001362" cy="222300"/>
          </a:xfrm>
        </p:grpSpPr>
        <p:sp>
          <p:nvSpPr>
            <p:cNvPr id="11902" name="Google Shape;11902;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07" name="Google Shape;11907;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908" name="Google Shape;11908;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909" name="Google Shape;11909;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910" name="Google Shape;11910;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911" name="Google Shape;11911;p55"/>
          <p:cNvGrpSpPr/>
          <p:nvPr/>
        </p:nvGrpSpPr>
        <p:grpSpPr>
          <a:xfrm>
            <a:off x="706391" y="2533734"/>
            <a:ext cx="1452710" cy="651923"/>
            <a:chOff x="803162" y="2667727"/>
            <a:chExt cx="1411906" cy="633611"/>
          </a:xfrm>
        </p:grpSpPr>
        <p:cxnSp>
          <p:nvCxnSpPr>
            <p:cNvPr id="11912" name="Google Shape;11912;p55"/>
            <p:cNvCxnSpPr>
              <a:stCxn id="11913" idx="2"/>
              <a:endCxn id="1191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915" name="Google Shape;11915;p55"/>
            <p:cNvCxnSpPr>
              <a:stCxn id="11916" idx="0"/>
              <a:endCxn id="1191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917" name="Google Shape;11917;p55"/>
            <p:cNvCxnSpPr>
              <a:stCxn id="11916" idx="2"/>
              <a:endCxn id="1191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919" name="Google Shape;11919;p55"/>
            <p:cNvCxnSpPr>
              <a:stCxn id="11920" idx="0"/>
              <a:endCxn id="1191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921" name="Google Shape;11921;p55"/>
            <p:cNvCxnSpPr>
              <a:stCxn id="11914" idx="2"/>
              <a:endCxn id="1192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923" name="Google Shape;11923;p55"/>
            <p:cNvCxnSpPr>
              <a:stCxn id="11924" idx="0"/>
              <a:endCxn id="1191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920" name="Google Shape;11920;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918" name="Google Shape;11918;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924" name="Google Shape;11924;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922" name="Google Shape;11922;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914" name="Google Shape;11914;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916" name="Google Shape;11916;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913" name="Google Shape;11913;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925" name="Google Shape;11925;p55"/>
          <p:cNvGrpSpPr/>
          <p:nvPr/>
        </p:nvGrpSpPr>
        <p:grpSpPr>
          <a:xfrm>
            <a:off x="706393" y="969273"/>
            <a:ext cx="2518541" cy="209309"/>
            <a:chOff x="803163" y="1111966"/>
            <a:chExt cx="2447800" cy="203430"/>
          </a:xfrm>
        </p:grpSpPr>
        <p:grpSp>
          <p:nvGrpSpPr>
            <p:cNvPr id="11926" name="Google Shape;11926;p55"/>
            <p:cNvGrpSpPr/>
            <p:nvPr/>
          </p:nvGrpSpPr>
          <p:grpSpPr>
            <a:xfrm>
              <a:off x="1958180" y="1111966"/>
              <a:ext cx="588019" cy="121396"/>
              <a:chOff x="4808316" y="2800065"/>
              <a:chExt cx="1999386" cy="412910"/>
            </a:xfrm>
          </p:grpSpPr>
          <p:sp>
            <p:nvSpPr>
              <p:cNvPr id="11927" name="Google Shape;11927;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8" name="Google Shape;11928;p55"/>
              <p:cNvGrpSpPr/>
              <p:nvPr/>
            </p:nvGrpSpPr>
            <p:grpSpPr>
              <a:xfrm>
                <a:off x="4808316" y="2800065"/>
                <a:ext cx="92400" cy="411825"/>
                <a:chOff x="845575" y="2563700"/>
                <a:chExt cx="92400" cy="411825"/>
              </a:xfrm>
            </p:grpSpPr>
            <p:cxnSp>
              <p:nvCxnSpPr>
                <p:cNvPr id="11929" name="Google Shape;11929;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30" name="Google Shape;11930;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931" name="Google Shape;11931;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932" name="Google Shape;11932;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3" name="Google Shape;11933;p55"/>
            <p:cNvGrpSpPr/>
            <p:nvPr/>
          </p:nvGrpSpPr>
          <p:grpSpPr>
            <a:xfrm>
              <a:off x="803163" y="1111974"/>
              <a:ext cx="591158" cy="121545"/>
              <a:chOff x="803163" y="1111974"/>
              <a:chExt cx="591158" cy="121545"/>
            </a:xfrm>
          </p:grpSpPr>
          <p:grpSp>
            <p:nvGrpSpPr>
              <p:cNvPr id="11934" name="Google Shape;11934;p55"/>
              <p:cNvGrpSpPr/>
              <p:nvPr/>
            </p:nvGrpSpPr>
            <p:grpSpPr>
              <a:xfrm>
                <a:off x="803163" y="1111974"/>
                <a:ext cx="27175" cy="121077"/>
                <a:chOff x="845575" y="2563700"/>
                <a:chExt cx="92400" cy="411825"/>
              </a:xfrm>
            </p:grpSpPr>
            <p:cxnSp>
              <p:nvCxnSpPr>
                <p:cNvPr id="11935" name="Google Shape;11935;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36" name="Google Shape;11936;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7" name="Google Shape;11937;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55"/>
            <p:cNvGrpSpPr/>
            <p:nvPr/>
          </p:nvGrpSpPr>
          <p:grpSpPr>
            <a:xfrm>
              <a:off x="1381910" y="1194219"/>
              <a:ext cx="588341" cy="121177"/>
              <a:chOff x="1381910" y="1194219"/>
              <a:chExt cx="588341" cy="121177"/>
            </a:xfrm>
          </p:grpSpPr>
          <p:grpSp>
            <p:nvGrpSpPr>
              <p:cNvPr id="11939" name="Google Shape;11939;p55"/>
              <p:cNvGrpSpPr/>
              <p:nvPr/>
            </p:nvGrpSpPr>
            <p:grpSpPr>
              <a:xfrm rot="10800000">
                <a:off x="1381910" y="1194319"/>
                <a:ext cx="27175" cy="121077"/>
                <a:chOff x="2070100" y="2563700"/>
                <a:chExt cx="92400" cy="411825"/>
              </a:xfrm>
            </p:grpSpPr>
            <p:cxnSp>
              <p:nvCxnSpPr>
                <p:cNvPr id="11940" name="Google Shape;11940;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41" name="Google Shape;11941;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2" name="Google Shape;11942;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55"/>
            <p:cNvGrpSpPr/>
            <p:nvPr/>
          </p:nvGrpSpPr>
          <p:grpSpPr>
            <a:xfrm>
              <a:off x="2532079" y="1194219"/>
              <a:ext cx="704927" cy="121177"/>
              <a:chOff x="2532079" y="1194219"/>
              <a:chExt cx="704927" cy="121177"/>
            </a:xfrm>
          </p:grpSpPr>
          <p:grpSp>
            <p:nvGrpSpPr>
              <p:cNvPr id="11944" name="Google Shape;11944;p55"/>
              <p:cNvGrpSpPr/>
              <p:nvPr/>
            </p:nvGrpSpPr>
            <p:grpSpPr>
              <a:xfrm rot="10800000">
                <a:off x="2532079" y="1194319"/>
                <a:ext cx="27175" cy="121077"/>
                <a:chOff x="2070100" y="2563700"/>
                <a:chExt cx="92400" cy="411825"/>
              </a:xfrm>
            </p:grpSpPr>
            <p:cxnSp>
              <p:nvCxnSpPr>
                <p:cNvPr id="11945" name="Google Shape;11945;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946" name="Google Shape;11946;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7" name="Google Shape;11947;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8" name="Google Shape;11948;p55"/>
          <p:cNvGrpSpPr/>
          <p:nvPr/>
        </p:nvGrpSpPr>
        <p:grpSpPr>
          <a:xfrm>
            <a:off x="3499403" y="3665904"/>
            <a:ext cx="1567778" cy="491677"/>
            <a:chOff x="5194708" y="3484366"/>
            <a:chExt cx="3148148" cy="987304"/>
          </a:xfrm>
        </p:grpSpPr>
        <p:grpSp>
          <p:nvGrpSpPr>
            <p:cNvPr id="11949" name="Google Shape;11949;p55"/>
            <p:cNvGrpSpPr/>
            <p:nvPr/>
          </p:nvGrpSpPr>
          <p:grpSpPr>
            <a:xfrm>
              <a:off x="7531521" y="3484366"/>
              <a:ext cx="811335" cy="987304"/>
              <a:chOff x="3379425" y="1617275"/>
              <a:chExt cx="1090650" cy="1327200"/>
            </a:xfrm>
          </p:grpSpPr>
          <p:sp>
            <p:nvSpPr>
              <p:cNvPr id="11950" name="Google Shape;11950;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55"/>
            <p:cNvGrpSpPr/>
            <p:nvPr/>
          </p:nvGrpSpPr>
          <p:grpSpPr>
            <a:xfrm>
              <a:off x="6752546" y="3484366"/>
              <a:ext cx="811428" cy="987304"/>
              <a:chOff x="2332275" y="1617275"/>
              <a:chExt cx="1090775" cy="1327200"/>
            </a:xfrm>
          </p:grpSpPr>
          <p:sp>
            <p:nvSpPr>
              <p:cNvPr id="11954" name="Google Shape;11954;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55"/>
            <p:cNvGrpSpPr/>
            <p:nvPr/>
          </p:nvGrpSpPr>
          <p:grpSpPr>
            <a:xfrm>
              <a:off x="5973664" y="3484366"/>
              <a:ext cx="811335" cy="987304"/>
              <a:chOff x="1285250" y="1617275"/>
              <a:chExt cx="1090650" cy="1327200"/>
            </a:xfrm>
          </p:grpSpPr>
          <p:sp>
            <p:nvSpPr>
              <p:cNvPr id="11958" name="Google Shape;11958;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55"/>
            <p:cNvGrpSpPr/>
            <p:nvPr/>
          </p:nvGrpSpPr>
          <p:grpSpPr>
            <a:xfrm>
              <a:off x="5194708" y="3484366"/>
              <a:ext cx="811409" cy="987304"/>
              <a:chOff x="238125" y="1617275"/>
              <a:chExt cx="1090750" cy="1327200"/>
            </a:xfrm>
          </p:grpSpPr>
          <p:sp>
            <p:nvSpPr>
              <p:cNvPr id="11962" name="Google Shape;11962;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65" name="Google Shape;11965;p55"/>
          <p:cNvGrpSpPr/>
          <p:nvPr/>
        </p:nvGrpSpPr>
        <p:grpSpPr>
          <a:xfrm>
            <a:off x="3460012" y="3146315"/>
            <a:ext cx="1616964" cy="346256"/>
            <a:chOff x="1808063" y="4294338"/>
            <a:chExt cx="3370782" cy="721817"/>
          </a:xfrm>
        </p:grpSpPr>
        <p:sp>
          <p:nvSpPr>
            <p:cNvPr id="11966" name="Google Shape;11966;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55"/>
          <p:cNvGrpSpPr/>
          <p:nvPr/>
        </p:nvGrpSpPr>
        <p:grpSpPr>
          <a:xfrm>
            <a:off x="738224" y="3432344"/>
            <a:ext cx="1295882" cy="646587"/>
            <a:chOff x="834100" y="3642869"/>
            <a:chExt cx="1259483" cy="628426"/>
          </a:xfrm>
        </p:grpSpPr>
        <p:sp>
          <p:nvSpPr>
            <p:cNvPr id="11977" name="Google Shape;11977;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2" name="Google Shape;12002;p55"/>
            <p:cNvGrpSpPr/>
            <p:nvPr/>
          </p:nvGrpSpPr>
          <p:grpSpPr>
            <a:xfrm>
              <a:off x="1360364" y="3847835"/>
              <a:ext cx="208119" cy="224359"/>
              <a:chOff x="1360769" y="3847100"/>
              <a:chExt cx="208119" cy="224359"/>
            </a:xfrm>
          </p:grpSpPr>
          <p:sp>
            <p:nvSpPr>
              <p:cNvPr id="12003" name="Google Shape;12003;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3" name="Google Shape;12023;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55"/>
          <p:cNvGrpSpPr/>
          <p:nvPr/>
        </p:nvGrpSpPr>
        <p:grpSpPr>
          <a:xfrm rot="5400000">
            <a:off x="5951337" y="3228841"/>
            <a:ext cx="164064" cy="1414916"/>
            <a:chOff x="4428249" y="1369375"/>
            <a:chExt cx="36905" cy="429569"/>
          </a:xfrm>
        </p:grpSpPr>
        <p:sp>
          <p:nvSpPr>
            <p:cNvPr id="12038" name="Google Shape;12038;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55"/>
          <p:cNvGrpSpPr/>
          <p:nvPr/>
        </p:nvGrpSpPr>
        <p:grpSpPr>
          <a:xfrm flipH="1" rot="10800000">
            <a:off x="5323766" y="2817385"/>
            <a:ext cx="1419207" cy="24808"/>
            <a:chOff x="219558" y="4738465"/>
            <a:chExt cx="5852400" cy="102300"/>
          </a:xfrm>
        </p:grpSpPr>
        <p:cxnSp>
          <p:nvCxnSpPr>
            <p:cNvPr id="12071" name="Google Shape;12071;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2072" name="Google Shape;12072;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55"/>
          <p:cNvGrpSpPr/>
          <p:nvPr/>
        </p:nvGrpSpPr>
        <p:grpSpPr>
          <a:xfrm>
            <a:off x="5335084" y="3190448"/>
            <a:ext cx="1396570" cy="385016"/>
            <a:chOff x="5286284" y="2966544"/>
            <a:chExt cx="1396570" cy="385016"/>
          </a:xfrm>
        </p:grpSpPr>
        <p:cxnSp>
          <p:nvCxnSpPr>
            <p:cNvPr id="12078" name="Google Shape;12078;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2079" name="Google Shape;12079;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2080" name="Google Shape;12080;p55"/>
            <p:cNvGrpSpPr/>
            <p:nvPr/>
          </p:nvGrpSpPr>
          <p:grpSpPr>
            <a:xfrm>
              <a:off x="5287688" y="3173364"/>
              <a:ext cx="1395166" cy="74100"/>
              <a:chOff x="5287688" y="3173364"/>
              <a:chExt cx="1395166" cy="74100"/>
            </a:xfrm>
          </p:grpSpPr>
          <p:cxnSp>
            <p:nvCxnSpPr>
              <p:cNvPr id="12081" name="Google Shape;12081;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2082" name="Google Shape;12082;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2083" name="Google Shape;12083;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084" name="Google Shape;12084;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085" name="Google Shape;12085;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086" name="Google Shape;12086;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087" name="Google Shape;12087;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2088" name="Google Shape;12088;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2089" name="Google Shape;12089;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2090" name="Google Shape;12090;p55"/>
          <p:cNvGrpSpPr/>
          <p:nvPr/>
        </p:nvGrpSpPr>
        <p:grpSpPr>
          <a:xfrm>
            <a:off x="2021150" y="1609224"/>
            <a:ext cx="1182276" cy="662027"/>
            <a:chOff x="2029517" y="1732295"/>
            <a:chExt cx="1149068" cy="643432"/>
          </a:xfrm>
        </p:grpSpPr>
        <p:grpSp>
          <p:nvGrpSpPr>
            <p:cNvPr id="12091" name="Google Shape;12091;p55"/>
            <p:cNvGrpSpPr/>
            <p:nvPr/>
          </p:nvGrpSpPr>
          <p:grpSpPr>
            <a:xfrm>
              <a:off x="2708660" y="1746937"/>
              <a:ext cx="455427" cy="244429"/>
              <a:chOff x="2700693" y="1746937"/>
              <a:chExt cx="455427" cy="244429"/>
            </a:xfrm>
          </p:grpSpPr>
          <p:grpSp>
            <p:nvGrpSpPr>
              <p:cNvPr id="12092" name="Google Shape;12092;p55"/>
              <p:cNvGrpSpPr/>
              <p:nvPr/>
            </p:nvGrpSpPr>
            <p:grpSpPr>
              <a:xfrm>
                <a:off x="2905682" y="1782817"/>
                <a:ext cx="250438" cy="208549"/>
                <a:chOff x="2905682" y="1782817"/>
                <a:chExt cx="250438" cy="208549"/>
              </a:xfrm>
            </p:grpSpPr>
            <p:cxnSp>
              <p:nvCxnSpPr>
                <p:cNvPr id="12093" name="Google Shape;12093;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094" name="Google Shape;12094;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55"/>
              <p:cNvGrpSpPr/>
              <p:nvPr/>
            </p:nvGrpSpPr>
            <p:grpSpPr>
              <a:xfrm>
                <a:off x="2700693" y="1746937"/>
                <a:ext cx="449967" cy="72374"/>
                <a:chOff x="2700693" y="1746937"/>
                <a:chExt cx="449967" cy="72374"/>
              </a:xfrm>
            </p:grpSpPr>
            <p:cxnSp>
              <p:nvCxnSpPr>
                <p:cNvPr id="12096" name="Google Shape;12096;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097" name="Google Shape;12097;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98" name="Google Shape;12098;p55"/>
            <p:cNvGrpSpPr/>
            <p:nvPr/>
          </p:nvGrpSpPr>
          <p:grpSpPr>
            <a:xfrm>
              <a:off x="2029517" y="1732295"/>
              <a:ext cx="1149068" cy="643432"/>
              <a:chOff x="2029517" y="1732295"/>
              <a:chExt cx="1149068" cy="643432"/>
            </a:xfrm>
          </p:grpSpPr>
          <p:grpSp>
            <p:nvGrpSpPr>
              <p:cNvPr id="12099" name="Google Shape;12099;p55"/>
              <p:cNvGrpSpPr/>
              <p:nvPr/>
            </p:nvGrpSpPr>
            <p:grpSpPr>
              <a:xfrm>
                <a:off x="2703618" y="2103152"/>
                <a:ext cx="474966" cy="260017"/>
                <a:chOff x="2703618" y="2103152"/>
                <a:chExt cx="474966" cy="260017"/>
              </a:xfrm>
            </p:grpSpPr>
            <p:grpSp>
              <p:nvGrpSpPr>
                <p:cNvPr id="12100" name="Google Shape;12100;p55"/>
                <p:cNvGrpSpPr/>
                <p:nvPr/>
              </p:nvGrpSpPr>
              <p:grpSpPr>
                <a:xfrm>
                  <a:off x="2703618" y="2290640"/>
                  <a:ext cx="450291" cy="72529"/>
                  <a:chOff x="2703618" y="2290640"/>
                  <a:chExt cx="450291" cy="72529"/>
                </a:xfrm>
              </p:grpSpPr>
              <p:cxnSp>
                <p:nvCxnSpPr>
                  <p:cNvPr id="12101" name="Google Shape;12101;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102" name="Google Shape;12102;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55"/>
                <p:cNvGrpSpPr/>
                <p:nvPr/>
              </p:nvGrpSpPr>
              <p:grpSpPr>
                <a:xfrm>
                  <a:off x="2908607" y="2103152"/>
                  <a:ext cx="269977" cy="223538"/>
                  <a:chOff x="2908607" y="2103152"/>
                  <a:chExt cx="269977" cy="223538"/>
                </a:xfrm>
              </p:grpSpPr>
              <p:cxnSp>
                <p:nvCxnSpPr>
                  <p:cNvPr id="12104" name="Google Shape;12104;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2105" name="Google Shape;12105;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6" name="Google Shape;12106;p55"/>
              <p:cNvGrpSpPr/>
              <p:nvPr/>
            </p:nvGrpSpPr>
            <p:grpSpPr>
              <a:xfrm>
                <a:off x="2029517" y="1732295"/>
                <a:ext cx="685827" cy="643432"/>
                <a:chOff x="2029517" y="1732295"/>
                <a:chExt cx="685827" cy="643432"/>
              </a:xfrm>
            </p:grpSpPr>
            <p:sp>
              <p:nvSpPr>
                <p:cNvPr id="12107" name="Google Shape;12107;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8" name="Google Shape;12108;p55"/>
                <p:cNvGrpSpPr/>
                <p:nvPr/>
              </p:nvGrpSpPr>
              <p:grpSpPr>
                <a:xfrm>
                  <a:off x="2158948" y="1732295"/>
                  <a:ext cx="556396" cy="333108"/>
                  <a:chOff x="2158948" y="1732295"/>
                  <a:chExt cx="556396" cy="333108"/>
                </a:xfrm>
              </p:grpSpPr>
              <p:cxnSp>
                <p:nvCxnSpPr>
                  <p:cNvPr id="12109" name="Google Shape;12109;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110" name="Google Shape;12110;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55"/>
                <p:cNvGrpSpPr/>
                <p:nvPr/>
              </p:nvGrpSpPr>
              <p:grpSpPr>
                <a:xfrm>
                  <a:off x="2159908" y="2065057"/>
                  <a:ext cx="550884" cy="310670"/>
                  <a:chOff x="2159908" y="2065057"/>
                  <a:chExt cx="550884" cy="310670"/>
                </a:xfrm>
              </p:grpSpPr>
              <p:cxnSp>
                <p:nvCxnSpPr>
                  <p:cNvPr id="12112" name="Google Shape;12112;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2113" name="Google Shape;12113;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2114" name="Google Shape;12114;p55"/>
          <p:cNvGrpSpPr/>
          <p:nvPr/>
        </p:nvGrpSpPr>
        <p:grpSpPr>
          <a:xfrm>
            <a:off x="706399" y="1556837"/>
            <a:ext cx="962651" cy="810058"/>
            <a:chOff x="732462" y="1766083"/>
            <a:chExt cx="962651" cy="810058"/>
          </a:xfrm>
        </p:grpSpPr>
        <p:grpSp>
          <p:nvGrpSpPr>
            <p:cNvPr id="12115" name="Google Shape;12115;p55"/>
            <p:cNvGrpSpPr/>
            <p:nvPr/>
          </p:nvGrpSpPr>
          <p:grpSpPr>
            <a:xfrm>
              <a:off x="732462" y="1908333"/>
              <a:ext cx="339369" cy="524756"/>
              <a:chOff x="844912" y="1819635"/>
              <a:chExt cx="329836" cy="510016"/>
            </a:xfrm>
          </p:grpSpPr>
          <p:sp>
            <p:nvSpPr>
              <p:cNvPr id="12116" name="Google Shape;12116;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55"/>
            <p:cNvGrpSpPr/>
            <p:nvPr/>
          </p:nvGrpSpPr>
          <p:grpSpPr>
            <a:xfrm>
              <a:off x="1184858" y="2256650"/>
              <a:ext cx="510255" cy="319491"/>
              <a:chOff x="1284601" y="2158168"/>
              <a:chExt cx="495923" cy="310517"/>
            </a:xfrm>
          </p:grpSpPr>
          <p:sp>
            <p:nvSpPr>
              <p:cNvPr id="12123" name="Google Shape;12123;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4" name="Google Shape;12124;p55"/>
              <p:cNvGrpSpPr/>
              <p:nvPr/>
            </p:nvGrpSpPr>
            <p:grpSpPr>
              <a:xfrm>
                <a:off x="1507666" y="2158168"/>
                <a:ext cx="272858" cy="310517"/>
                <a:chOff x="1507666" y="2158168"/>
                <a:chExt cx="272858" cy="310517"/>
              </a:xfrm>
            </p:grpSpPr>
            <p:grpSp>
              <p:nvGrpSpPr>
                <p:cNvPr id="12125" name="Google Shape;12125;p55"/>
                <p:cNvGrpSpPr/>
                <p:nvPr/>
              </p:nvGrpSpPr>
              <p:grpSpPr>
                <a:xfrm>
                  <a:off x="1507666" y="2176104"/>
                  <a:ext cx="166395" cy="273149"/>
                  <a:chOff x="1507666" y="2176104"/>
                  <a:chExt cx="166395" cy="273149"/>
                </a:xfrm>
              </p:grpSpPr>
              <p:sp>
                <p:nvSpPr>
                  <p:cNvPr id="12126" name="Google Shape;12126;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3" name="Google Shape;12133;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35" name="Google Shape;12135;p55"/>
            <p:cNvGrpSpPr/>
            <p:nvPr/>
          </p:nvGrpSpPr>
          <p:grpSpPr>
            <a:xfrm>
              <a:off x="1184858" y="1766083"/>
              <a:ext cx="510255" cy="319491"/>
              <a:chOff x="1284601" y="1681380"/>
              <a:chExt cx="495923" cy="310517"/>
            </a:xfrm>
          </p:grpSpPr>
          <p:sp>
            <p:nvSpPr>
              <p:cNvPr id="12136" name="Google Shape;12136;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55"/>
              <p:cNvGrpSpPr/>
              <p:nvPr/>
            </p:nvGrpSpPr>
            <p:grpSpPr>
              <a:xfrm>
                <a:off x="1507666" y="1681380"/>
                <a:ext cx="272858" cy="310517"/>
                <a:chOff x="1507666" y="1681380"/>
                <a:chExt cx="272858" cy="310517"/>
              </a:xfrm>
            </p:grpSpPr>
            <p:grpSp>
              <p:nvGrpSpPr>
                <p:cNvPr id="12138" name="Google Shape;12138;p55"/>
                <p:cNvGrpSpPr/>
                <p:nvPr/>
              </p:nvGrpSpPr>
              <p:grpSpPr>
                <a:xfrm>
                  <a:off x="1507666" y="1700120"/>
                  <a:ext cx="166395" cy="272984"/>
                  <a:chOff x="1507666" y="1700120"/>
                  <a:chExt cx="166395" cy="272984"/>
                </a:xfrm>
              </p:grpSpPr>
              <p:sp>
                <p:nvSpPr>
                  <p:cNvPr id="12139" name="Google Shape;12139;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6" name="Google Shape;12146;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48" name="Google Shape;12148;p55"/>
          <p:cNvGrpSpPr/>
          <p:nvPr/>
        </p:nvGrpSpPr>
        <p:grpSpPr>
          <a:xfrm>
            <a:off x="6815339" y="2324267"/>
            <a:ext cx="1622269" cy="552443"/>
            <a:chOff x="6894650" y="2574740"/>
            <a:chExt cx="1445100" cy="492111"/>
          </a:xfrm>
        </p:grpSpPr>
        <p:sp>
          <p:nvSpPr>
            <p:cNvPr id="12149" name="Google Shape;12149;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154" name="Google Shape;12154;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2155" name="Google Shape;12155;p55"/>
          <p:cNvGrpSpPr/>
          <p:nvPr/>
        </p:nvGrpSpPr>
        <p:grpSpPr>
          <a:xfrm>
            <a:off x="6834882" y="3698522"/>
            <a:ext cx="1583206" cy="475705"/>
            <a:chOff x="6953919" y="3907920"/>
            <a:chExt cx="1377300" cy="475705"/>
          </a:xfrm>
        </p:grpSpPr>
        <p:cxnSp>
          <p:nvCxnSpPr>
            <p:cNvPr id="12156" name="Google Shape;12156;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157" name="Google Shape;12157;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2158" name="Google Shape;12158;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2159" name="Google Shape;12159;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2160" name="Google Shape;12160;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2161" name="Google Shape;12161;p55"/>
          <p:cNvGrpSpPr/>
          <p:nvPr/>
        </p:nvGrpSpPr>
        <p:grpSpPr>
          <a:xfrm>
            <a:off x="2338470" y="2459668"/>
            <a:ext cx="836286" cy="824529"/>
            <a:chOff x="2389399" y="2595741"/>
            <a:chExt cx="812796" cy="801369"/>
          </a:xfrm>
        </p:grpSpPr>
        <p:grpSp>
          <p:nvGrpSpPr>
            <p:cNvPr id="12162" name="Google Shape;12162;p55"/>
            <p:cNvGrpSpPr/>
            <p:nvPr/>
          </p:nvGrpSpPr>
          <p:grpSpPr>
            <a:xfrm>
              <a:off x="2492145" y="2881565"/>
              <a:ext cx="607300" cy="229751"/>
              <a:chOff x="2492145" y="2881565"/>
              <a:chExt cx="607300" cy="229751"/>
            </a:xfrm>
          </p:grpSpPr>
          <p:sp>
            <p:nvSpPr>
              <p:cNvPr id="12163" name="Google Shape;12163;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55"/>
            <p:cNvGrpSpPr/>
            <p:nvPr/>
          </p:nvGrpSpPr>
          <p:grpSpPr>
            <a:xfrm>
              <a:off x="2389399" y="2595741"/>
              <a:ext cx="812796" cy="296825"/>
              <a:chOff x="2389399" y="2595741"/>
              <a:chExt cx="812796" cy="296825"/>
            </a:xfrm>
          </p:grpSpPr>
          <p:grpSp>
            <p:nvGrpSpPr>
              <p:cNvPr id="12167" name="Google Shape;12167;p55"/>
              <p:cNvGrpSpPr/>
              <p:nvPr/>
            </p:nvGrpSpPr>
            <p:grpSpPr>
              <a:xfrm>
                <a:off x="2389399" y="2595741"/>
                <a:ext cx="363638" cy="296825"/>
                <a:chOff x="2389399" y="2595741"/>
                <a:chExt cx="363638" cy="296825"/>
              </a:xfrm>
            </p:grpSpPr>
            <p:grpSp>
              <p:nvGrpSpPr>
                <p:cNvPr id="12168" name="Google Shape;12168;p55"/>
                <p:cNvGrpSpPr/>
                <p:nvPr/>
              </p:nvGrpSpPr>
              <p:grpSpPr>
                <a:xfrm>
                  <a:off x="2493852" y="2794333"/>
                  <a:ext cx="259185" cy="98232"/>
                  <a:chOff x="2493852" y="2794333"/>
                  <a:chExt cx="259185" cy="98232"/>
                </a:xfrm>
              </p:grpSpPr>
              <p:sp>
                <p:nvSpPr>
                  <p:cNvPr id="12169" name="Google Shape;12169;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55"/>
                <p:cNvGrpSpPr/>
                <p:nvPr/>
              </p:nvGrpSpPr>
              <p:grpSpPr>
                <a:xfrm>
                  <a:off x="2389399" y="2595741"/>
                  <a:ext cx="224343" cy="182054"/>
                  <a:chOff x="2389399" y="2595741"/>
                  <a:chExt cx="224343" cy="182054"/>
                </a:xfrm>
              </p:grpSpPr>
              <p:sp>
                <p:nvSpPr>
                  <p:cNvPr id="12173" name="Google Shape;12173;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75" name="Google Shape;12175;p55"/>
              <p:cNvGrpSpPr/>
              <p:nvPr/>
            </p:nvGrpSpPr>
            <p:grpSpPr>
              <a:xfrm>
                <a:off x="2683630" y="2595741"/>
                <a:ext cx="224334" cy="296825"/>
                <a:chOff x="2683630" y="2595741"/>
                <a:chExt cx="224334" cy="296825"/>
              </a:xfrm>
            </p:grpSpPr>
            <p:grpSp>
              <p:nvGrpSpPr>
                <p:cNvPr id="12176" name="Google Shape;12176;p55"/>
                <p:cNvGrpSpPr/>
                <p:nvPr/>
              </p:nvGrpSpPr>
              <p:grpSpPr>
                <a:xfrm>
                  <a:off x="2788083" y="2794333"/>
                  <a:ext cx="15356" cy="98232"/>
                  <a:chOff x="2788083" y="2794333"/>
                  <a:chExt cx="15356" cy="98232"/>
                </a:xfrm>
              </p:grpSpPr>
              <p:sp>
                <p:nvSpPr>
                  <p:cNvPr id="12177" name="Google Shape;12177;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55"/>
                <p:cNvGrpSpPr/>
                <p:nvPr/>
              </p:nvGrpSpPr>
              <p:grpSpPr>
                <a:xfrm>
                  <a:off x="2683630" y="2595741"/>
                  <a:ext cx="224334" cy="182054"/>
                  <a:chOff x="2683630" y="2595741"/>
                  <a:chExt cx="224334" cy="182054"/>
                </a:xfrm>
              </p:grpSpPr>
              <p:sp>
                <p:nvSpPr>
                  <p:cNvPr id="12181" name="Google Shape;12181;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83" name="Google Shape;12183;p55"/>
              <p:cNvGrpSpPr/>
              <p:nvPr/>
            </p:nvGrpSpPr>
            <p:grpSpPr>
              <a:xfrm>
                <a:off x="2838475" y="2595741"/>
                <a:ext cx="363719" cy="296825"/>
                <a:chOff x="2838475" y="2595741"/>
                <a:chExt cx="363719" cy="296825"/>
              </a:xfrm>
            </p:grpSpPr>
            <p:grpSp>
              <p:nvGrpSpPr>
                <p:cNvPr id="12184" name="Google Shape;12184;p55"/>
                <p:cNvGrpSpPr/>
                <p:nvPr/>
              </p:nvGrpSpPr>
              <p:grpSpPr>
                <a:xfrm>
                  <a:off x="2838475" y="2794333"/>
                  <a:ext cx="259185" cy="98232"/>
                  <a:chOff x="2838475" y="2794333"/>
                  <a:chExt cx="259185" cy="98232"/>
                </a:xfrm>
              </p:grpSpPr>
              <p:sp>
                <p:nvSpPr>
                  <p:cNvPr id="12185" name="Google Shape;12185;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55"/>
                <p:cNvGrpSpPr/>
                <p:nvPr/>
              </p:nvGrpSpPr>
              <p:grpSpPr>
                <a:xfrm>
                  <a:off x="2977852" y="2595741"/>
                  <a:ext cx="224343" cy="182054"/>
                  <a:chOff x="2977852" y="2595741"/>
                  <a:chExt cx="224343" cy="182054"/>
                </a:xfrm>
              </p:grpSpPr>
              <p:sp>
                <p:nvSpPr>
                  <p:cNvPr id="12189" name="Google Shape;12189;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91" name="Google Shape;12191;p55"/>
            <p:cNvGrpSpPr/>
            <p:nvPr/>
          </p:nvGrpSpPr>
          <p:grpSpPr>
            <a:xfrm>
              <a:off x="2389399" y="3100241"/>
              <a:ext cx="812796" cy="296869"/>
              <a:chOff x="2389399" y="3100241"/>
              <a:chExt cx="812796" cy="296869"/>
            </a:xfrm>
          </p:grpSpPr>
          <p:grpSp>
            <p:nvGrpSpPr>
              <p:cNvPr id="12192" name="Google Shape;12192;p55"/>
              <p:cNvGrpSpPr/>
              <p:nvPr/>
            </p:nvGrpSpPr>
            <p:grpSpPr>
              <a:xfrm>
                <a:off x="2683630" y="3100241"/>
                <a:ext cx="224334" cy="296869"/>
                <a:chOff x="2683630" y="3100241"/>
                <a:chExt cx="224334" cy="296869"/>
              </a:xfrm>
            </p:grpSpPr>
            <p:grpSp>
              <p:nvGrpSpPr>
                <p:cNvPr id="12193" name="Google Shape;12193;p55"/>
                <p:cNvGrpSpPr/>
                <p:nvPr/>
              </p:nvGrpSpPr>
              <p:grpSpPr>
                <a:xfrm>
                  <a:off x="2788083" y="3100241"/>
                  <a:ext cx="15356" cy="98237"/>
                  <a:chOff x="2788083" y="3100241"/>
                  <a:chExt cx="15356" cy="98237"/>
                </a:xfrm>
              </p:grpSpPr>
              <p:sp>
                <p:nvSpPr>
                  <p:cNvPr id="12194" name="Google Shape;12194;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55"/>
                <p:cNvGrpSpPr/>
                <p:nvPr/>
              </p:nvGrpSpPr>
              <p:grpSpPr>
                <a:xfrm>
                  <a:off x="2683630" y="3215065"/>
                  <a:ext cx="224334" cy="182045"/>
                  <a:chOff x="2683630" y="3215065"/>
                  <a:chExt cx="224334" cy="182045"/>
                </a:xfrm>
              </p:grpSpPr>
              <p:sp>
                <p:nvSpPr>
                  <p:cNvPr id="12198" name="Google Shape;12198;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00" name="Google Shape;12200;p55"/>
              <p:cNvGrpSpPr/>
              <p:nvPr/>
            </p:nvGrpSpPr>
            <p:grpSpPr>
              <a:xfrm>
                <a:off x="2389399" y="3100241"/>
                <a:ext cx="363638" cy="296869"/>
                <a:chOff x="2389399" y="3100241"/>
                <a:chExt cx="363638" cy="296869"/>
              </a:xfrm>
            </p:grpSpPr>
            <p:grpSp>
              <p:nvGrpSpPr>
                <p:cNvPr id="12201" name="Google Shape;12201;p55"/>
                <p:cNvGrpSpPr/>
                <p:nvPr/>
              </p:nvGrpSpPr>
              <p:grpSpPr>
                <a:xfrm>
                  <a:off x="2493852" y="3100241"/>
                  <a:ext cx="259185" cy="98237"/>
                  <a:chOff x="2493852" y="3100241"/>
                  <a:chExt cx="259185" cy="98237"/>
                </a:xfrm>
              </p:grpSpPr>
              <p:sp>
                <p:nvSpPr>
                  <p:cNvPr id="12202" name="Google Shape;12202;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55"/>
                <p:cNvGrpSpPr/>
                <p:nvPr/>
              </p:nvGrpSpPr>
              <p:grpSpPr>
                <a:xfrm>
                  <a:off x="2389399" y="3215065"/>
                  <a:ext cx="224343" cy="182045"/>
                  <a:chOff x="2389399" y="3215065"/>
                  <a:chExt cx="224343" cy="182045"/>
                </a:xfrm>
              </p:grpSpPr>
              <p:sp>
                <p:nvSpPr>
                  <p:cNvPr id="12206" name="Google Shape;12206;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08" name="Google Shape;12208;p55"/>
              <p:cNvGrpSpPr/>
              <p:nvPr/>
            </p:nvGrpSpPr>
            <p:grpSpPr>
              <a:xfrm>
                <a:off x="2838475" y="3100241"/>
                <a:ext cx="363719" cy="296869"/>
                <a:chOff x="2838475" y="3100241"/>
                <a:chExt cx="363719" cy="296869"/>
              </a:xfrm>
            </p:grpSpPr>
            <p:grpSp>
              <p:nvGrpSpPr>
                <p:cNvPr id="12209" name="Google Shape;12209;p55"/>
                <p:cNvGrpSpPr/>
                <p:nvPr/>
              </p:nvGrpSpPr>
              <p:grpSpPr>
                <a:xfrm>
                  <a:off x="2838475" y="3100241"/>
                  <a:ext cx="259185" cy="98237"/>
                  <a:chOff x="2838475" y="3100241"/>
                  <a:chExt cx="259185" cy="98237"/>
                </a:xfrm>
              </p:grpSpPr>
              <p:sp>
                <p:nvSpPr>
                  <p:cNvPr id="12210" name="Google Shape;12210;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55"/>
                <p:cNvGrpSpPr/>
                <p:nvPr/>
              </p:nvGrpSpPr>
              <p:grpSpPr>
                <a:xfrm>
                  <a:off x="2977852" y="3215065"/>
                  <a:ext cx="224343" cy="182045"/>
                  <a:chOff x="2977852" y="3215065"/>
                  <a:chExt cx="224343" cy="182045"/>
                </a:xfrm>
              </p:grpSpPr>
              <p:sp>
                <p:nvSpPr>
                  <p:cNvPr id="12214" name="Google Shape;12214;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19" name="Shape 12219"/>
        <p:cNvGrpSpPr/>
        <p:nvPr/>
      </p:nvGrpSpPr>
      <p:grpSpPr>
        <a:xfrm>
          <a:off x="0" y="0"/>
          <a:ext cx="0" cy="0"/>
          <a:chOff x="0" y="0"/>
          <a:chExt cx="0" cy="0"/>
        </a:xfrm>
      </p:grpSpPr>
      <p:grpSp>
        <p:nvGrpSpPr>
          <p:cNvPr id="12220" name="Google Shape;12220;p56"/>
          <p:cNvGrpSpPr/>
          <p:nvPr/>
        </p:nvGrpSpPr>
        <p:grpSpPr>
          <a:xfrm>
            <a:off x="702088" y="3155922"/>
            <a:ext cx="2390414" cy="1024800"/>
            <a:chOff x="728925" y="3296613"/>
            <a:chExt cx="2390414" cy="1024800"/>
          </a:xfrm>
        </p:grpSpPr>
        <p:grpSp>
          <p:nvGrpSpPr>
            <p:cNvPr id="12221" name="Google Shape;12221;p56"/>
            <p:cNvGrpSpPr/>
            <p:nvPr/>
          </p:nvGrpSpPr>
          <p:grpSpPr>
            <a:xfrm>
              <a:off x="728925" y="3619800"/>
              <a:ext cx="2390414" cy="500893"/>
              <a:chOff x="728925" y="3619800"/>
              <a:chExt cx="2390414" cy="500893"/>
            </a:xfrm>
          </p:grpSpPr>
          <p:sp>
            <p:nvSpPr>
              <p:cNvPr id="12222" name="Google Shape;12222;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223" name="Google Shape;12223;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224" name="Google Shape;12224;p56"/>
            <p:cNvGrpSpPr/>
            <p:nvPr/>
          </p:nvGrpSpPr>
          <p:grpSpPr>
            <a:xfrm>
              <a:off x="1348050" y="3296613"/>
              <a:ext cx="1706152" cy="1024800"/>
              <a:chOff x="1348050" y="3296613"/>
              <a:chExt cx="1706152" cy="1024800"/>
            </a:xfrm>
          </p:grpSpPr>
          <p:sp>
            <p:nvSpPr>
              <p:cNvPr id="12225" name="Google Shape;12225;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226" name="Google Shape;12226;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227" name="Google Shape;12227;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228" name="Google Shape;12228;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229" name="Google Shape;12229;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230" name="Google Shape;12230;p56"/>
            <p:cNvGrpSpPr/>
            <p:nvPr/>
          </p:nvGrpSpPr>
          <p:grpSpPr>
            <a:xfrm>
              <a:off x="1455707" y="3654858"/>
              <a:ext cx="1491150" cy="417657"/>
              <a:chOff x="1455707" y="3654858"/>
              <a:chExt cx="1491150" cy="417657"/>
            </a:xfrm>
          </p:grpSpPr>
          <p:sp>
            <p:nvSpPr>
              <p:cNvPr id="12231" name="Google Shape;12231;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251" name="Google Shape;12251;p56"/>
          <p:cNvGraphicFramePr/>
          <p:nvPr/>
        </p:nvGraphicFramePr>
        <p:xfrm>
          <a:off x="5937787" y="2153834"/>
          <a:ext cx="3000000" cy="3000000"/>
        </p:xfrm>
        <a:graphic>
          <a:graphicData uri="http://schemas.openxmlformats.org/drawingml/2006/table">
            <a:tbl>
              <a:tblPr>
                <a:noFill/>
                <a:tableStyleId>{3F658D5A-8921-486A-A1B8-3D8656C02FCF}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2252" name="Google Shape;12252;p56"/>
          <p:cNvGrpSpPr/>
          <p:nvPr/>
        </p:nvGrpSpPr>
        <p:grpSpPr>
          <a:xfrm>
            <a:off x="710464" y="981599"/>
            <a:ext cx="2396505" cy="976502"/>
            <a:chOff x="749309" y="1112739"/>
            <a:chExt cx="2371603" cy="976502"/>
          </a:xfrm>
        </p:grpSpPr>
        <p:grpSp>
          <p:nvGrpSpPr>
            <p:cNvPr id="12253" name="Google Shape;12253;p56"/>
            <p:cNvGrpSpPr/>
            <p:nvPr/>
          </p:nvGrpSpPr>
          <p:grpSpPr>
            <a:xfrm>
              <a:off x="1092126" y="1112739"/>
              <a:ext cx="2028786" cy="975464"/>
              <a:chOff x="1092126" y="1112739"/>
              <a:chExt cx="2028786" cy="975464"/>
            </a:xfrm>
          </p:grpSpPr>
          <p:sp>
            <p:nvSpPr>
              <p:cNvPr id="12254" name="Google Shape;12254;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56"/>
            <p:cNvGrpSpPr/>
            <p:nvPr/>
          </p:nvGrpSpPr>
          <p:grpSpPr>
            <a:xfrm>
              <a:off x="749309" y="1112739"/>
              <a:ext cx="314700" cy="975464"/>
              <a:chOff x="749309" y="1112739"/>
              <a:chExt cx="314700" cy="975464"/>
            </a:xfrm>
          </p:grpSpPr>
          <p:sp>
            <p:nvSpPr>
              <p:cNvPr id="12279" name="Google Shape;12279;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3" name="Google Shape;12283;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287" name="Google Shape;12287;p56"/>
          <p:cNvGraphicFramePr/>
          <p:nvPr/>
        </p:nvGraphicFramePr>
        <p:xfrm>
          <a:off x="5937812" y="981584"/>
          <a:ext cx="3000000" cy="3000000"/>
        </p:xfrm>
        <a:graphic>
          <a:graphicData uri="http://schemas.openxmlformats.org/drawingml/2006/table">
            <a:tbl>
              <a:tblPr>
                <a:noFill/>
                <a:tableStyleId>{3F658D5A-8921-486A-A1B8-3D8656C02FCF}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2288" name="Google Shape;12288;p56"/>
          <p:cNvGraphicFramePr/>
          <p:nvPr/>
        </p:nvGraphicFramePr>
        <p:xfrm>
          <a:off x="3358675" y="2153834"/>
          <a:ext cx="3000000" cy="3000000"/>
        </p:xfrm>
        <a:graphic>
          <a:graphicData uri="http://schemas.openxmlformats.org/drawingml/2006/table">
            <a:tbl>
              <a:tblPr>
                <a:noFill/>
                <a:tableStyleId>{3F658D5A-8921-486A-A1B8-3D8656C02FCF}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2289" name="Google Shape;12289;p56"/>
          <p:cNvGrpSpPr/>
          <p:nvPr/>
        </p:nvGrpSpPr>
        <p:grpSpPr>
          <a:xfrm>
            <a:off x="3360661" y="3144795"/>
            <a:ext cx="2363377" cy="1047062"/>
            <a:chOff x="3358399" y="3285485"/>
            <a:chExt cx="2363377" cy="1047062"/>
          </a:xfrm>
        </p:grpSpPr>
        <p:grpSp>
          <p:nvGrpSpPr>
            <p:cNvPr id="12290" name="Google Shape;12290;p56"/>
            <p:cNvGrpSpPr/>
            <p:nvPr/>
          </p:nvGrpSpPr>
          <p:grpSpPr>
            <a:xfrm>
              <a:off x="3358412" y="3285485"/>
              <a:ext cx="2363244" cy="139500"/>
              <a:chOff x="3358412" y="3285485"/>
              <a:chExt cx="2363244" cy="139500"/>
            </a:xfrm>
          </p:grpSpPr>
          <p:sp>
            <p:nvSpPr>
              <p:cNvPr id="12291" name="Google Shape;12291;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56"/>
            <p:cNvGrpSpPr/>
            <p:nvPr/>
          </p:nvGrpSpPr>
          <p:grpSpPr>
            <a:xfrm>
              <a:off x="3358412" y="3466996"/>
              <a:ext cx="2363244" cy="139500"/>
              <a:chOff x="3358412" y="3466996"/>
              <a:chExt cx="2363244" cy="139500"/>
            </a:xfrm>
          </p:grpSpPr>
          <p:sp>
            <p:nvSpPr>
              <p:cNvPr id="12297" name="Google Shape;12297;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56"/>
            <p:cNvGrpSpPr/>
            <p:nvPr/>
          </p:nvGrpSpPr>
          <p:grpSpPr>
            <a:xfrm>
              <a:off x="3358412" y="3648507"/>
              <a:ext cx="2363244" cy="139500"/>
              <a:chOff x="3358412" y="3648507"/>
              <a:chExt cx="2363244" cy="139500"/>
            </a:xfrm>
          </p:grpSpPr>
          <p:sp>
            <p:nvSpPr>
              <p:cNvPr id="12303" name="Google Shape;12303;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56"/>
            <p:cNvGrpSpPr/>
            <p:nvPr/>
          </p:nvGrpSpPr>
          <p:grpSpPr>
            <a:xfrm>
              <a:off x="3358412" y="3830018"/>
              <a:ext cx="2363244" cy="139500"/>
              <a:chOff x="3358412" y="3830018"/>
              <a:chExt cx="2363244" cy="139500"/>
            </a:xfrm>
          </p:grpSpPr>
          <p:sp>
            <p:nvSpPr>
              <p:cNvPr id="12309" name="Google Shape;12309;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56"/>
            <p:cNvGrpSpPr/>
            <p:nvPr/>
          </p:nvGrpSpPr>
          <p:grpSpPr>
            <a:xfrm>
              <a:off x="3358399" y="4011514"/>
              <a:ext cx="2363377" cy="139537"/>
              <a:chOff x="3294800" y="4134603"/>
              <a:chExt cx="2638876" cy="152400"/>
            </a:xfrm>
          </p:grpSpPr>
          <p:sp>
            <p:nvSpPr>
              <p:cNvPr id="12315" name="Google Shape;12315;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56"/>
            <p:cNvGrpSpPr/>
            <p:nvPr/>
          </p:nvGrpSpPr>
          <p:grpSpPr>
            <a:xfrm>
              <a:off x="3358399" y="4193010"/>
              <a:ext cx="2363377" cy="139537"/>
              <a:chOff x="3294800" y="4134603"/>
              <a:chExt cx="2638876" cy="152400"/>
            </a:xfrm>
          </p:grpSpPr>
          <p:sp>
            <p:nvSpPr>
              <p:cNvPr id="12321" name="Google Shape;12321;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326" name="Google Shape;12326;p56"/>
          <p:cNvGraphicFramePr/>
          <p:nvPr/>
        </p:nvGraphicFramePr>
        <p:xfrm>
          <a:off x="711463" y="2153834"/>
          <a:ext cx="3000000" cy="3000000"/>
        </p:xfrm>
        <a:graphic>
          <a:graphicData uri="http://schemas.openxmlformats.org/drawingml/2006/table">
            <a:tbl>
              <a:tblPr>
                <a:noFill/>
                <a:tableStyleId>{3F658D5A-8921-486A-A1B8-3D8656C02FCF}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327" name="Google Shape;12327;p56"/>
          <p:cNvGrpSpPr/>
          <p:nvPr/>
        </p:nvGrpSpPr>
        <p:grpSpPr>
          <a:xfrm>
            <a:off x="4161132" y="2557649"/>
            <a:ext cx="1302095" cy="60959"/>
            <a:chOff x="3558802" y="4011427"/>
            <a:chExt cx="1866000" cy="111300"/>
          </a:xfrm>
        </p:grpSpPr>
        <p:sp>
          <p:nvSpPr>
            <p:cNvPr id="12328" name="Google Shape;12328;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56"/>
          <p:cNvGrpSpPr/>
          <p:nvPr/>
        </p:nvGrpSpPr>
        <p:grpSpPr>
          <a:xfrm>
            <a:off x="4706620" y="2839808"/>
            <a:ext cx="914340" cy="60959"/>
            <a:chOff x="3558802" y="4011427"/>
            <a:chExt cx="1866000" cy="111300"/>
          </a:xfrm>
        </p:grpSpPr>
        <p:sp>
          <p:nvSpPr>
            <p:cNvPr id="12331" name="Google Shape;12331;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56"/>
          <p:cNvGrpSpPr/>
          <p:nvPr/>
        </p:nvGrpSpPr>
        <p:grpSpPr>
          <a:xfrm>
            <a:off x="5871419" y="3167606"/>
            <a:ext cx="2522867" cy="1001454"/>
            <a:chOff x="1904318" y="789980"/>
            <a:chExt cx="1489472" cy="606868"/>
          </a:xfrm>
        </p:grpSpPr>
        <p:cxnSp>
          <p:nvCxnSpPr>
            <p:cNvPr id="12334" name="Google Shape;12334;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335" name="Google Shape;12335;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336" name="Google Shape;12336;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337" name="Google Shape;12337;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2338" name="Google Shape;12338;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2339" name="Google Shape;12339;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2340" name="Google Shape;12340;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2341" name="Google Shape;12341;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2348" name="Google Shape;12348;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2349" name="Google Shape;12349;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2350" name="Google Shape;12350;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56"/>
          <p:cNvGrpSpPr/>
          <p:nvPr/>
        </p:nvGrpSpPr>
        <p:grpSpPr>
          <a:xfrm>
            <a:off x="3355824" y="951642"/>
            <a:ext cx="2363393" cy="1005865"/>
            <a:chOff x="3292400" y="1193188"/>
            <a:chExt cx="2615240" cy="1131075"/>
          </a:xfrm>
        </p:grpSpPr>
        <p:sp>
          <p:nvSpPr>
            <p:cNvPr id="12352" name="Google Shape;12352;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53" name="Google Shape;12353;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54" name="Google Shape;12354;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2355" name="Google Shape;12355;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2356" name="Google Shape;12356;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2357" name="Google Shape;12357;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2358" name="Google Shape;12358;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2359" name="Google Shape;12359;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2360" name="Google Shape;12360;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2361" name="Google Shape;12361;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2362" name="Google Shape;12362;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363" name="Google Shape;12363;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2364" name="Google Shape;12364;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2365" name="Google Shape;12365;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2366" name="Google Shape;12366;p56"/>
            <p:cNvGrpSpPr/>
            <p:nvPr/>
          </p:nvGrpSpPr>
          <p:grpSpPr>
            <a:xfrm>
              <a:off x="3748438" y="1378608"/>
              <a:ext cx="2159202" cy="903971"/>
              <a:chOff x="1683525" y="2179850"/>
              <a:chExt cx="4519050" cy="2134525"/>
            </a:xfrm>
          </p:grpSpPr>
          <p:sp>
            <p:nvSpPr>
              <p:cNvPr id="12367" name="Google Shape;12367;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68" name="Google Shape;12368;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69" name="Google Shape;12369;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0" name="Google Shape;12370;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1" name="Google Shape;12371;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2" name="Google Shape;12372;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3" name="Google Shape;12373;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4" name="Google Shape;12374;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5" name="Google Shape;12375;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6" name="Google Shape;12376;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7" name="Google Shape;12377;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2378" name="Google Shape;12378;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82" name="Shape 12382"/>
        <p:cNvGrpSpPr/>
        <p:nvPr/>
      </p:nvGrpSpPr>
      <p:grpSpPr>
        <a:xfrm>
          <a:off x="0" y="0"/>
          <a:ext cx="0" cy="0"/>
          <a:chOff x="0" y="0"/>
          <a:chExt cx="0" cy="0"/>
        </a:xfrm>
      </p:grpSpPr>
      <p:grpSp>
        <p:nvGrpSpPr>
          <p:cNvPr id="12383" name="Google Shape;12383;p57"/>
          <p:cNvGrpSpPr/>
          <p:nvPr/>
        </p:nvGrpSpPr>
        <p:grpSpPr>
          <a:xfrm>
            <a:off x="4796690" y="970938"/>
            <a:ext cx="745431" cy="718863"/>
            <a:chOff x="4249973" y="1201875"/>
            <a:chExt cx="1958568" cy="1888762"/>
          </a:xfrm>
        </p:grpSpPr>
        <p:sp>
          <p:nvSpPr>
            <p:cNvPr id="12384" name="Google Shape;12384;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5" name="Google Shape;12385;p57"/>
            <p:cNvGrpSpPr/>
            <p:nvPr/>
          </p:nvGrpSpPr>
          <p:grpSpPr>
            <a:xfrm>
              <a:off x="5853086" y="1789142"/>
              <a:ext cx="355454" cy="1048099"/>
              <a:chOff x="5576108" y="2016725"/>
              <a:chExt cx="565200" cy="1666560"/>
            </a:xfrm>
          </p:grpSpPr>
          <p:sp>
            <p:nvSpPr>
              <p:cNvPr id="12386" name="Google Shape;12386;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387" name="Google Shape;12387;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57"/>
            <p:cNvGrpSpPr/>
            <p:nvPr/>
          </p:nvGrpSpPr>
          <p:grpSpPr>
            <a:xfrm>
              <a:off x="4869455" y="2691676"/>
              <a:ext cx="1013897" cy="398961"/>
              <a:chOff x="4012057" y="3451825"/>
              <a:chExt cx="1612175" cy="634379"/>
            </a:xfrm>
          </p:grpSpPr>
          <p:sp>
            <p:nvSpPr>
              <p:cNvPr id="12389" name="Google Shape;12389;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390" name="Google Shape;12390;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57"/>
            <p:cNvGrpSpPr/>
            <p:nvPr/>
          </p:nvGrpSpPr>
          <p:grpSpPr>
            <a:xfrm>
              <a:off x="4276937" y="2155961"/>
              <a:ext cx="651965" cy="891358"/>
              <a:chOff x="3069908" y="2599997"/>
              <a:chExt cx="1036675" cy="1417328"/>
            </a:xfrm>
          </p:grpSpPr>
          <p:sp>
            <p:nvSpPr>
              <p:cNvPr id="12392" name="Google Shape;12392;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393" name="Google Shape;12393;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57"/>
            <p:cNvGrpSpPr/>
            <p:nvPr/>
          </p:nvGrpSpPr>
          <p:grpSpPr>
            <a:xfrm>
              <a:off x="5054918" y="1201875"/>
              <a:ext cx="999548" cy="602711"/>
              <a:chOff x="4306958" y="1082925"/>
              <a:chExt cx="1589359" cy="958358"/>
            </a:xfrm>
          </p:grpSpPr>
          <p:sp>
            <p:nvSpPr>
              <p:cNvPr id="12395" name="Google Shape;12395;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396" name="Google Shape;12396;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57"/>
            <p:cNvGrpSpPr/>
            <p:nvPr/>
          </p:nvGrpSpPr>
          <p:grpSpPr>
            <a:xfrm>
              <a:off x="4249973" y="1303451"/>
              <a:ext cx="799317" cy="841334"/>
              <a:chOff x="3027033" y="1244439"/>
              <a:chExt cx="1270977" cy="1337786"/>
            </a:xfrm>
          </p:grpSpPr>
          <p:sp>
            <p:nvSpPr>
              <p:cNvPr id="12398" name="Google Shape;12398;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399" name="Google Shape;12399;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00" name="Google Shape;12400;p57"/>
          <p:cNvGrpSpPr/>
          <p:nvPr/>
        </p:nvGrpSpPr>
        <p:grpSpPr>
          <a:xfrm>
            <a:off x="713063" y="1849388"/>
            <a:ext cx="761767" cy="729896"/>
            <a:chOff x="2657744" y="2337745"/>
            <a:chExt cx="832987" cy="798137"/>
          </a:xfrm>
        </p:grpSpPr>
        <p:sp>
          <p:nvSpPr>
            <p:cNvPr id="12401" name="Google Shape;12401;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57"/>
          <p:cNvGrpSpPr/>
          <p:nvPr/>
        </p:nvGrpSpPr>
        <p:grpSpPr>
          <a:xfrm>
            <a:off x="3224027" y="1852594"/>
            <a:ext cx="685569" cy="723586"/>
            <a:chOff x="3398134" y="2057755"/>
            <a:chExt cx="704087" cy="743130"/>
          </a:xfrm>
        </p:grpSpPr>
        <p:grpSp>
          <p:nvGrpSpPr>
            <p:cNvPr id="12408" name="Google Shape;12408;p57"/>
            <p:cNvGrpSpPr/>
            <p:nvPr/>
          </p:nvGrpSpPr>
          <p:grpSpPr>
            <a:xfrm>
              <a:off x="3398134" y="2290183"/>
              <a:ext cx="315300" cy="219900"/>
              <a:chOff x="3398134" y="2290183"/>
              <a:chExt cx="315300" cy="219900"/>
            </a:xfrm>
          </p:grpSpPr>
          <p:sp>
            <p:nvSpPr>
              <p:cNvPr id="12409" name="Google Shape;12409;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10" name="Google Shape;12410;p57"/>
              <p:cNvCxnSpPr>
                <a:stCxn id="1240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411" name="Google Shape;12411;p57"/>
            <p:cNvGrpSpPr/>
            <p:nvPr/>
          </p:nvGrpSpPr>
          <p:grpSpPr>
            <a:xfrm>
              <a:off x="3547823" y="2467358"/>
              <a:ext cx="219900" cy="333527"/>
              <a:chOff x="3547823" y="2467358"/>
              <a:chExt cx="219900" cy="333527"/>
            </a:xfrm>
          </p:grpSpPr>
          <p:sp>
            <p:nvSpPr>
              <p:cNvPr id="12412" name="Google Shape;12412;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13" name="Google Shape;12413;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414" name="Google Shape;12414;p57"/>
            <p:cNvGrpSpPr/>
            <p:nvPr/>
          </p:nvGrpSpPr>
          <p:grpSpPr>
            <a:xfrm>
              <a:off x="3734138" y="2467358"/>
              <a:ext cx="219900" cy="333527"/>
              <a:chOff x="3734138" y="2467358"/>
              <a:chExt cx="219900" cy="333527"/>
            </a:xfrm>
          </p:grpSpPr>
          <p:sp>
            <p:nvSpPr>
              <p:cNvPr id="12415" name="Google Shape;12415;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16" name="Google Shape;12416;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417" name="Google Shape;12417;p57"/>
            <p:cNvGrpSpPr/>
            <p:nvPr/>
          </p:nvGrpSpPr>
          <p:grpSpPr>
            <a:xfrm>
              <a:off x="3787560" y="2288011"/>
              <a:ext cx="314661" cy="219900"/>
              <a:chOff x="3787560" y="2288011"/>
              <a:chExt cx="314661" cy="219900"/>
            </a:xfrm>
          </p:grpSpPr>
          <p:sp>
            <p:nvSpPr>
              <p:cNvPr id="12418" name="Google Shape;12418;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19" name="Google Shape;12419;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420" name="Google Shape;12420;p57"/>
            <p:cNvGrpSpPr/>
            <p:nvPr/>
          </p:nvGrpSpPr>
          <p:grpSpPr>
            <a:xfrm>
              <a:off x="3637290" y="2057755"/>
              <a:ext cx="219900" cy="335499"/>
              <a:chOff x="3637290" y="2057755"/>
              <a:chExt cx="219900" cy="335499"/>
            </a:xfrm>
          </p:grpSpPr>
          <p:sp>
            <p:nvSpPr>
              <p:cNvPr id="12421" name="Google Shape;12421;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422" name="Google Shape;12422;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423" name="Google Shape;12423;p57"/>
          <p:cNvGrpSpPr/>
          <p:nvPr/>
        </p:nvGrpSpPr>
        <p:grpSpPr>
          <a:xfrm>
            <a:off x="4899249" y="1859290"/>
            <a:ext cx="710153" cy="710153"/>
            <a:chOff x="5007123" y="2079403"/>
            <a:chExt cx="687600" cy="687600"/>
          </a:xfrm>
        </p:grpSpPr>
        <p:sp>
          <p:nvSpPr>
            <p:cNvPr id="12424" name="Google Shape;12424;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57"/>
          <p:cNvGrpSpPr/>
          <p:nvPr/>
        </p:nvGrpSpPr>
        <p:grpSpPr>
          <a:xfrm>
            <a:off x="5708687" y="1853796"/>
            <a:ext cx="720998" cy="721183"/>
            <a:chOff x="5797446" y="2063053"/>
            <a:chExt cx="698100" cy="698280"/>
          </a:xfrm>
        </p:grpSpPr>
        <p:sp>
          <p:nvSpPr>
            <p:cNvPr id="12429" name="Google Shape;12429;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57"/>
          <p:cNvGrpSpPr/>
          <p:nvPr/>
        </p:nvGrpSpPr>
        <p:grpSpPr>
          <a:xfrm>
            <a:off x="8153834" y="3499401"/>
            <a:ext cx="280585" cy="673164"/>
            <a:chOff x="8075075" y="3754290"/>
            <a:chExt cx="255612" cy="613194"/>
          </a:xfrm>
        </p:grpSpPr>
        <p:grpSp>
          <p:nvGrpSpPr>
            <p:cNvPr id="12434" name="Google Shape;12434;p57"/>
            <p:cNvGrpSpPr/>
            <p:nvPr/>
          </p:nvGrpSpPr>
          <p:grpSpPr>
            <a:xfrm>
              <a:off x="8075075" y="3754290"/>
              <a:ext cx="255612" cy="613194"/>
              <a:chOff x="8075075" y="3754290"/>
              <a:chExt cx="255612" cy="613194"/>
            </a:xfrm>
          </p:grpSpPr>
          <p:sp>
            <p:nvSpPr>
              <p:cNvPr id="12435" name="Google Shape;12435;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7" name="Google Shape;12437;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57"/>
          <p:cNvGrpSpPr/>
          <p:nvPr/>
        </p:nvGrpSpPr>
        <p:grpSpPr>
          <a:xfrm>
            <a:off x="5270892" y="3488198"/>
            <a:ext cx="470352" cy="683745"/>
            <a:chOff x="1697726" y="3244179"/>
            <a:chExt cx="788124" cy="1146069"/>
          </a:xfrm>
        </p:grpSpPr>
        <p:sp>
          <p:nvSpPr>
            <p:cNvPr id="12439" name="Google Shape;12439;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1" name="Google Shape;12441;p57"/>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2" name="Google Shape;12442;p57"/>
          <p:cNvGrpSpPr/>
          <p:nvPr/>
        </p:nvGrpSpPr>
        <p:grpSpPr>
          <a:xfrm>
            <a:off x="5892043" y="3499400"/>
            <a:ext cx="293891" cy="293845"/>
            <a:chOff x="6134814" y="3754290"/>
            <a:chExt cx="293891" cy="293845"/>
          </a:xfrm>
        </p:grpSpPr>
        <p:sp>
          <p:nvSpPr>
            <p:cNvPr id="12443" name="Google Shape;12443;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57"/>
          <p:cNvGrpSpPr/>
          <p:nvPr/>
        </p:nvGrpSpPr>
        <p:grpSpPr>
          <a:xfrm>
            <a:off x="5892043" y="3878071"/>
            <a:ext cx="293891" cy="293891"/>
            <a:chOff x="6134814" y="4086186"/>
            <a:chExt cx="293891" cy="293891"/>
          </a:xfrm>
        </p:grpSpPr>
        <p:sp>
          <p:nvSpPr>
            <p:cNvPr id="12446" name="Google Shape;12446;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8" name="Google Shape;12448;p57"/>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7"/>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0" name="Google Shape;12450;p57"/>
          <p:cNvGrpSpPr/>
          <p:nvPr/>
        </p:nvGrpSpPr>
        <p:grpSpPr>
          <a:xfrm>
            <a:off x="7817018" y="2706764"/>
            <a:ext cx="622883" cy="621944"/>
            <a:chOff x="1187048" y="238125"/>
            <a:chExt cx="5256397" cy="5248476"/>
          </a:xfrm>
        </p:grpSpPr>
        <p:sp>
          <p:nvSpPr>
            <p:cNvPr id="12451" name="Google Shape;12451;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57"/>
          <p:cNvGrpSpPr/>
          <p:nvPr/>
        </p:nvGrpSpPr>
        <p:grpSpPr>
          <a:xfrm>
            <a:off x="2274123" y="2716372"/>
            <a:ext cx="1310987" cy="612407"/>
            <a:chOff x="238125" y="1188750"/>
            <a:chExt cx="7140450" cy="3335550"/>
          </a:xfrm>
        </p:grpSpPr>
        <p:sp>
          <p:nvSpPr>
            <p:cNvPr id="12456" name="Google Shape;12456;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57"/>
          <p:cNvGrpSpPr/>
          <p:nvPr/>
        </p:nvGrpSpPr>
        <p:grpSpPr>
          <a:xfrm>
            <a:off x="6599995" y="2706927"/>
            <a:ext cx="1110299" cy="621702"/>
            <a:chOff x="238125" y="1335475"/>
            <a:chExt cx="5418735" cy="3034175"/>
          </a:xfrm>
        </p:grpSpPr>
        <p:sp>
          <p:nvSpPr>
            <p:cNvPr id="12462" name="Google Shape;12462;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57"/>
          <p:cNvGrpSpPr/>
          <p:nvPr/>
        </p:nvGrpSpPr>
        <p:grpSpPr>
          <a:xfrm>
            <a:off x="5417655" y="2703824"/>
            <a:ext cx="1074451" cy="627181"/>
            <a:chOff x="5359127" y="2910889"/>
            <a:chExt cx="1097723" cy="640831"/>
          </a:xfrm>
        </p:grpSpPr>
        <p:grpSp>
          <p:nvGrpSpPr>
            <p:cNvPr id="12466" name="Google Shape;12466;p57"/>
            <p:cNvGrpSpPr/>
            <p:nvPr/>
          </p:nvGrpSpPr>
          <p:grpSpPr>
            <a:xfrm>
              <a:off x="5929791" y="3263088"/>
              <a:ext cx="527060" cy="287097"/>
              <a:chOff x="5929791" y="3263088"/>
              <a:chExt cx="527060" cy="287097"/>
            </a:xfrm>
          </p:grpSpPr>
          <p:sp>
            <p:nvSpPr>
              <p:cNvPr id="12467" name="Google Shape;12467;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468" name="Google Shape;12468;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469" name="Google Shape;12469;p57"/>
            <p:cNvGrpSpPr/>
            <p:nvPr/>
          </p:nvGrpSpPr>
          <p:grpSpPr>
            <a:xfrm>
              <a:off x="5359127" y="3263089"/>
              <a:ext cx="526428" cy="288631"/>
              <a:chOff x="5359127" y="3263089"/>
              <a:chExt cx="526428" cy="288631"/>
            </a:xfrm>
          </p:grpSpPr>
          <p:sp>
            <p:nvSpPr>
              <p:cNvPr id="12470" name="Google Shape;12470;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471" name="Google Shape;12471;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472" name="Google Shape;12472;p57"/>
            <p:cNvGrpSpPr/>
            <p:nvPr/>
          </p:nvGrpSpPr>
          <p:grpSpPr>
            <a:xfrm>
              <a:off x="5551525" y="2910889"/>
              <a:ext cx="520901" cy="610283"/>
              <a:chOff x="5551525" y="2910889"/>
              <a:chExt cx="520901" cy="610283"/>
            </a:xfrm>
          </p:grpSpPr>
          <p:sp>
            <p:nvSpPr>
              <p:cNvPr id="12473" name="Google Shape;12473;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474" name="Google Shape;12474;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475" name="Google Shape;12475;p57"/>
            <p:cNvGrpSpPr/>
            <p:nvPr/>
          </p:nvGrpSpPr>
          <p:grpSpPr>
            <a:xfrm>
              <a:off x="5743962" y="2919100"/>
              <a:ext cx="623674" cy="284502"/>
              <a:chOff x="5743962" y="2919100"/>
              <a:chExt cx="623674" cy="284502"/>
            </a:xfrm>
          </p:grpSpPr>
          <p:sp>
            <p:nvSpPr>
              <p:cNvPr id="12476" name="Google Shape;12476;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477" name="Google Shape;12477;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478" name="Google Shape;12478;p57"/>
          <p:cNvGrpSpPr/>
          <p:nvPr/>
        </p:nvGrpSpPr>
        <p:grpSpPr>
          <a:xfrm>
            <a:off x="7568868" y="1854536"/>
            <a:ext cx="874976" cy="719600"/>
            <a:chOff x="7608988" y="2093194"/>
            <a:chExt cx="817276" cy="672147"/>
          </a:xfrm>
        </p:grpSpPr>
        <p:cxnSp>
          <p:nvCxnSpPr>
            <p:cNvPr id="12479" name="Google Shape;12479;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80" name="Google Shape;12480;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81" name="Google Shape;12481;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82" name="Google Shape;12482;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83" name="Google Shape;12483;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484" name="Google Shape;12484;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485" name="Google Shape;12485;p57"/>
            <p:cNvGrpSpPr/>
            <p:nvPr/>
          </p:nvGrpSpPr>
          <p:grpSpPr>
            <a:xfrm>
              <a:off x="7721175" y="2093194"/>
              <a:ext cx="599587" cy="623846"/>
              <a:chOff x="7721175" y="2093194"/>
              <a:chExt cx="599587" cy="623846"/>
            </a:xfrm>
          </p:grpSpPr>
          <p:grpSp>
            <p:nvGrpSpPr>
              <p:cNvPr id="12486" name="Google Shape;12486;p57"/>
              <p:cNvGrpSpPr/>
              <p:nvPr/>
            </p:nvGrpSpPr>
            <p:grpSpPr>
              <a:xfrm>
                <a:off x="7721175" y="2093194"/>
                <a:ext cx="291605" cy="623846"/>
                <a:chOff x="9405575" y="2061418"/>
                <a:chExt cx="291605" cy="623846"/>
              </a:xfrm>
            </p:grpSpPr>
            <p:sp>
              <p:nvSpPr>
                <p:cNvPr id="12487" name="Google Shape;12487;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57"/>
              <p:cNvGrpSpPr/>
              <p:nvPr/>
            </p:nvGrpSpPr>
            <p:grpSpPr>
              <a:xfrm flipH="1">
                <a:off x="8029157" y="2093194"/>
                <a:ext cx="291605" cy="623846"/>
                <a:chOff x="9405575" y="2061418"/>
                <a:chExt cx="291605" cy="623846"/>
              </a:xfrm>
            </p:grpSpPr>
            <p:sp>
              <p:nvSpPr>
                <p:cNvPr id="12495" name="Google Shape;12495;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502" name="Google Shape;12502;p57"/>
          <p:cNvGrpSpPr/>
          <p:nvPr/>
        </p:nvGrpSpPr>
        <p:grpSpPr>
          <a:xfrm>
            <a:off x="4013304" y="970938"/>
            <a:ext cx="712557" cy="785901"/>
            <a:chOff x="4206459" y="1191441"/>
            <a:chExt cx="712557" cy="785901"/>
          </a:xfrm>
        </p:grpSpPr>
        <p:sp>
          <p:nvSpPr>
            <p:cNvPr id="12503" name="Google Shape;12503;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7" name="Google Shape;12507;p57"/>
            <p:cNvGrpSpPr/>
            <p:nvPr/>
          </p:nvGrpSpPr>
          <p:grpSpPr>
            <a:xfrm>
              <a:off x="4644280" y="1290523"/>
              <a:ext cx="143716" cy="29463"/>
              <a:chOff x="4644280" y="1290523"/>
              <a:chExt cx="143716" cy="29463"/>
            </a:xfrm>
          </p:grpSpPr>
          <p:sp>
            <p:nvSpPr>
              <p:cNvPr id="12508" name="Google Shape;12508;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57"/>
            <p:cNvGrpSpPr/>
            <p:nvPr/>
          </p:nvGrpSpPr>
          <p:grpSpPr>
            <a:xfrm>
              <a:off x="4356567" y="1191441"/>
              <a:ext cx="143690" cy="29488"/>
              <a:chOff x="4356567" y="1191441"/>
              <a:chExt cx="143690" cy="29488"/>
            </a:xfrm>
          </p:grpSpPr>
          <p:sp>
            <p:nvSpPr>
              <p:cNvPr id="12513" name="Google Shape;12513;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57"/>
            <p:cNvGrpSpPr/>
            <p:nvPr/>
          </p:nvGrpSpPr>
          <p:grpSpPr>
            <a:xfrm>
              <a:off x="4339009" y="1863727"/>
              <a:ext cx="143703" cy="29476"/>
              <a:chOff x="4339009" y="1863727"/>
              <a:chExt cx="143703" cy="29476"/>
            </a:xfrm>
          </p:grpSpPr>
          <p:sp>
            <p:nvSpPr>
              <p:cNvPr id="12518" name="Google Shape;12518;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57"/>
            <p:cNvGrpSpPr/>
            <p:nvPr/>
          </p:nvGrpSpPr>
          <p:grpSpPr>
            <a:xfrm>
              <a:off x="4206459" y="1607315"/>
              <a:ext cx="29539" cy="142899"/>
              <a:chOff x="4206459" y="1607315"/>
              <a:chExt cx="29539" cy="142899"/>
            </a:xfrm>
          </p:grpSpPr>
          <p:sp>
            <p:nvSpPr>
              <p:cNvPr id="12523" name="Google Shape;12523;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7" name="Google Shape;12527;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1" name="Google Shape;12531;p57"/>
            <p:cNvGrpSpPr/>
            <p:nvPr/>
          </p:nvGrpSpPr>
          <p:grpSpPr>
            <a:xfrm>
              <a:off x="4889463" y="1423737"/>
              <a:ext cx="29552" cy="142899"/>
              <a:chOff x="4889463" y="1423737"/>
              <a:chExt cx="29552" cy="142899"/>
            </a:xfrm>
          </p:grpSpPr>
          <p:sp>
            <p:nvSpPr>
              <p:cNvPr id="12532" name="Google Shape;12532;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57"/>
            <p:cNvGrpSpPr/>
            <p:nvPr/>
          </p:nvGrpSpPr>
          <p:grpSpPr>
            <a:xfrm>
              <a:off x="4771663" y="1876896"/>
              <a:ext cx="108651" cy="100447"/>
              <a:chOff x="4771663" y="1876896"/>
              <a:chExt cx="108651" cy="100447"/>
            </a:xfrm>
          </p:grpSpPr>
          <p:sp>
            <p:nvSpPr>
              <p:cNvPr id="12537" name="Google Shape;12537;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41" name="Google Shape;12541;p57"/>
          <p:cNvGrpSpPr/>
          <p:nvPr/>
        </p:nvGrpSpPr>
        <p:grpSpPr>
          <a:xfrm>
            <a:off x="4008780" y="1854161"/>
            <a:ext cx="791287" cy="720350"/>
            <a:chOff x="267375" y="1071875"/>
            <a:chExt cx="470500" cy="428550"/>
          </a:xfrm>
        </p:grpSpPr>
        <p:sp>
          <p:nvSpPr>
            <p:cNvPr id="12542" name="Google Shape;12542;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57"/>
          <p:cNvGrpSpPr/>
          <p:nvPr/>
        </p:nvGrpSpPr>
        <p:grpSpPr>
          <a:xfrm>
            <a:off x="709275" y="3498791"/>
            <a:ext cx="1408444" cy="673166"/>
            <a:chOff x="712664" y="3693287"/>
            <a:chExt cx="1460738" cy="698160"/>
          </a:xfrm>
        </p:grpSpPr>
        <p:grpSp>
          <p:nvGrpSpPr>
            <p:cNvPr id="12551" name="Google Shape;12551;p57"/>
            <p:cNvGrpSpPr/>
            <p:nvPr/>
          </p:nvGrpSpPr>
          <p:grpSpPr>
            <a:xfrm>
              <a:off x="1380079" y="4133090"/>
              <a:ext cx="234048" cy="258099"/>
              <a:chOff x="1380079" y="4133090"/>
              <a:chExt cx="234048" cy="258099"/>
            </a:xfrm>
          </p:grpSpPr>
          <p:sp>
            <p:nvSpPr>
              <p:cNvPr id="12552" name="Google Shape;12552;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57"/>
            <p:cNvGrpSpPr/>
            <p:nvPr/>
          </p:nvGrpSpPr>
          <p:grpSpPr>
            <a:xfrm>
              <a:off x="884610" y="3864082"/>
              <a:ext cx="1118566" cy="527275"/>
              <a:chOff x="890961" y="3865463"/>
              <a:chExt cx="1115221" cy="525698"/>
            </a:xfrm>
          </p:grpSpPr>
          <p:sp>
            <p:nvSpPr>
              <p:cNvPr id="12556" name="Google Shape;12556;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57"/>
            <p:cNvGrpSpPr/>
            <p:nvPr/>
          </p:nvGrpSpPr>
          <p:grpSpPr>
            <a:xfrm>
              <a:off x="712664" y="3693287"/>
              <a:ext cx="1460738" cy="698160"/>
              <a:chOff x="712664" y="3693025"/>
              <a:chExt cx="1460738" cy="698160"/>
            </a:xfrm>
          </p:grpSpPr>
          <p:sp>
            <p:nvSpPr>
              <p:cNvPr id="12560" name="Google Shape;12560;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6" name="Google Shape;12566;p57"/>
          <p:cNvGrpSpPr/>
          <p:nvPr/>
        </p:nvGrpSpPr>
        <p:grpSpPr>
          <a:xfrm>
            <a:off x="3146990" y="970938"/>
            <a:ext cx="795485" cy="738831"/>
            <a:chOff x="3348603" y="1236445"/>
            <a:chExt cx="749256" cy="695894"/>
          </a:xfrm>
        </p:grpSpPr>
        <p:grpSp>
          <p:nvGrpSpPr>
            <p:cNvPr id="12567" name="Google Shape;12567;p57"/>
            <p:cNvGrpSpPr/>
            <p:nvPr/>
          </p:nvGrpSpPr>
          <p:grpSpPr>
            <a:xfrm>
              <a:off x="3583779" y="1236445"/>
              <a:ext cx="293795" cy="285811"/>
              <a:chOff x="3750225" y="1774000"/>
              <a:chExt cx="149575" cy="145525"/>
            </a:xfrm>
          </p:grpSpPr>
          <p:sp>
            <p:nvSpPr>
              <p:cNvPr id="12568" name="Google Shape;12568;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57"/>
            <p:cNvGrpSpPr/>
            <p:nvPr/>
          </p:nvGrpSpPr>
          <p:grpSpPr>
            <a:xfrm>
              <a:off x="3775534" y="1462599"/>
              <a:ext cx="322325" cy="285958"/>
              <a:chOff x="3847850" y="1889150"/>
              <a:chExt cx="164100" cy="145600"/>
            </a:xfrm>
          </p:grpSpPr>
          <p:sp>
            <p:nvSpPr>
              <p:cNvPr id="12571" name="Google Shape;12571;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57"/>
            <p:cNvGrpSpPr/>
            <p:nvPr/>
          </p:nvGrpSpPr>
          <p:grpSpPr>
            <a:xfrm>
              <a:off x="3545329" y="1646528"/>
              <a:ext cx="293746" cy="285811"/>
              <a:chOff x="3730650" y="1982800"/>
              <a:chExt cx="149550" cy="145525"/>
            </a:xfrm>
          </p:grpSpPr>
          <p:sp>
            <p:nvSpPr>
              <p:cNvPr id="12574" name="Google Shape;12574;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57"/>
            <p:cNvGrpSpPr/>
            <p:nvPr/>
          </p:nvGrpSpPr>
          <p:grpSpPr>
            <a:xfrm>
              <a:off x="3348603" y="1415046"/>
              <a:ext cx="294384" cy="284387"/>
              <a:chOff x="3630494" y="1864938"/>
              <a:chExt cx="149875" cy="144800"/>
            </a:xfrm>
          </p:grpSpPr>
          <p:sp>
            <p:nvSpPr>
              <p:cNvPr id="12577" name="Google Shape;12577;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79" name="Google Shape;12579;p57"/>
          <p:cNvGrpSpPr/>
          <p:nvPr/>
        </p:nvGrpSpPr>
        <p:grpSpPr>
          <a:xfrm>
            <a:off x="2268517" y="3493834"/>
            <a:ext cx="1324924" cy="678083"/>
            <a:chOff x="2413923" y="3711366"/>
            <a:chExt cx="1374117" cy="703260"/>
          </a:xfrm>
        </p:grpSpPr>
        <p:grpSp>
          <p:nvGrpSpPr>
            <p:cNvPr id="12580" name="Google Shape;12580;p57"/>
            <p:cNvGrpSpPr/>
            <p:nvPr/>
          </p:nvGrpSpPr>
          <p:grpSpPr>
            <a:xfrm>
              <a:off x="2413923" y="3711366"/>
              <a:ext cx="1374117" cy="703260"/>
              <a:chOff x="2413923" y="3711366"/>
              <a:chExt cx="1374117" cy="703260"/>
            </a:xfrm>
          </p:grpSpPr>
          <p:sp>
            <p:nvSpPr>
              <p:cNvPr id="12581" name="Google Shape;12581;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2" name="Google Shape;12582;p57"/>
              <p:cNvGrpSpPr/>
              <p:nvPr/>
            </p:nvGrpSpPr>
            <p:grpSpPr>
              <a:xfrm>
                <a:off x="2600284" y="3808654"/>
                <a:ext cx="234506" cy="138009"/>
                <a:chOff x="2600284" y="3808654"/>
                <a:chExt cx="234506" cy="138009"/>
              </a:xfrm>
            </p:grpSpPr>
            <p:sp>
              <p:nvSpPr>
                <p:cNvPr id="12583" name="Google Shape;12583;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4" name="Google Shape;12584;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585" name="Google Shape;12585;p57"/>
              <p:cNvGrpSpPr/>
              <p:nvPr/>
            </p:nvGrpSpPr>
            <p:grpSpPr>
              <a:xfrm>
                <a:off x="3359659" y="3805664"/>
                <a:ext cx="232294" cy="141000"/>
                <a:chOff x="3359659" y="3805664"/>
                <a:chExt cx="232294" cy="141000"/>
              </a:xfrm>
            </p:grpSpPr>
            <p:sp>
              <p:nvSpPr>
                <p:cNvPr id="12586" name="Google Shape;12586;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87" name="Google Shape;12587;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588" name="Google Shape;12588;p57"/>
              <p:cNvGrpSpPr/>
              <p:nvPr/>
            </p:nvGrpSpPr>
            <p:grpSpPr>
              <a:xfrm>
                <a:off x="3067316" y="3711366"/>
                <a:ext cx="66900" cy="166809"/>
                <a:chOff x="3067316" y="3711366"/>
                <a:chExt cx="66900" cy="166809"/>
              </a:xfrm>
            </p:grpSpPr>
            <p:sp>
              <p:nvSpPr>
                <p:cNvPr id="12589" name="Google Shape;12589;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90" name="Google Shape;12590;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591" name="Google Shape;12591;p57"/>
              <p:cNvGrpSpPr/>
              <p:nvPr/>
            </p:nvGrpSpPr>
            <p:grpSpPr>
              <a:xfrm>
                <a:off x="2413923" y="4058666"/>
                <a:ext cx="224119" cy="66900"/>
                <a:chOff x="2413923" y="4058666"/>
                <a:chExt cx="224119" cy="66900"/>
              </a:xfrm>
            </p:grpSpPr>
            <p:sp>
              <p:nvSpPr>
                <p:cNvPr id="12592" name="Google Shape;12592;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93" name="Google Shape;12593;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594" name="Google Shape;12594;p57"/>
              <p:cNvGrpSpPr/>
              <p:nvPr/>
            </p:nvGrpSpPr>
            <p:grpSpPr>
              <a:xfrm>
                <a:off x="3564643" y="4058666"/>
                <a:ext cx="223397" cy="66900"/>
                <a:chOff x="3564643" y="4058666"/>
                <a:chExt cx="223397" cy="66900"/>
              </a:xfrm>
            </p:grpSpPr>
            <p:sp>
              <p:nvSpPr>
                <p:cNvPr id="12595" name="Google Shape;12595;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96" name="Google Shape;12596;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597" name="Google Shape;12597;p57"/>
            <p:cNvGrpSpPr/>
            <p:nvPr/>
          </p:nvGrpSpPr>
          <p:grpSpPr>
            <a:xfrm>
              <a:off x="2633353" y="3965763"/>
              <a:ext cx="933975" cy="445687"/>
              <a:chOff x="2633353" y="3965763"/>
              <a:chExt cx="933975" cy="445687"/>
            </a:xfrm>
          </p:grpSpPr>
          <p:sp>
            <p:nvSpPr>
              <p:cNvPr id="12598" name="Google Shape;12598;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0" name="Google Shape;12600;p57"/>
          <p:cNvGrpSpPr/>
          <p:nvPr/>
        </p:nvGrpSpPr>
        <p:grpSpPr>
          <a:xfrm>
            <a:off x="6392789" y="1044382"/>
            <a:ext cx="1131087" cy="587383"/>
            <a:chOff x="238125" y="999450"/>
            <a:chExt cx="7140700" cy="3708225"/>
          </a:xfrm>
        </p:grpSpPr>
        <p:sp>
          <p:nvSpPr>
            <p:cNvPr id="12601" name="Google Shape;12601;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57"/>
          <p:cNvGrpSpPr/>
          <p:nvPr/>
        </p:nvGrpSpPr>
        <p:grpSpPr>
          <a:xfrm>
            <a:off x="3744240" y="3493876"/>
            <a:ext cx="1375854" cy="678131"/>
            <a:chOff x="3913765" y="3641905"/>
            <a:chExt cx="1522805" cy="750560"/>
          </a:xfrm>
        </p:grpSpPr>
        <p:grpSp>
          <p:nvGrpSpPr>
            <p:cNvPr id="12611" name="Google Shape;12611;p57"/>
            <p:cNvGrpSpPr/>
            <p:nvPr/>
          </p:nvGrpSpPr>
          <p:grpSpPr>
            <a:xfrm>
              <a:off x="3913765" y="3997002"/>
              <a:ext cx="1522805" cy="395463"/>
              <a:chOff x="3913765" y="3997002"/>
              <a:chExt cx="1522805" cy="395463"/>
            </a:xfrm>
          </p:grpSpPr>
          <p:grpSp>
            <p:nvGrpSpPr>
              <p:cNvPr id="12612" name="Google Shape;12612;p57"/>
              <p:cNvGrpSpPr/>
              <p:nvPr/>
            </p:nvGrpSpPr>
            <p:grpSpPr>
              <a:xfrm>
                <a:off x="3913765" y="4138659"/>
                <a:ext cx="507602" cy="253806"/>
                <a:chOff x="3913765" y="4138659"/>
                <a:chExt cx="507602" cy="253806"/>
              </a:xfrm>
            </p:grpSpPr>
            <p:sp>
              <p:nvSpPr>
                <p:cNvPr id="12613" name="Google Shape;12613;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615" name="Google Shape;12615;p57"/>
              <p:cNvGrpSpPr/>
              <p:nvPr/>
            </p:nvGrpSpPr>
            <p:grpSpPr>
              <a:xfrm>
                <a:off x="4421361" y="3997002"/>
                <a:ext cx="507618" cy="395463"/>
                <a:chOff x="4421361" y="3997002"/>
                <a:chExt cx="507618" cy="395463"/>
              </a:xfrm>
            </p:grpSpPr>
            <p:sp>
              <p:nvSpPr>
                <p:cNvPr id="12616" name="Google Shape;12616;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57"/>
              <p:cNvGrpSpPr/>
              <p:nvPr/>
            </p:nvGrpSpPr>
            <p:grpSpPr>
              <a:xfrm>
                <a:off x="4928973" y="4189418"/>
                <a:ext cx="507596" cy="203047"/>
                <a:chOff x="4928973" y="4189418"/>
                <a:chExt cx="507596" cy="203047"/>
              </a:xfrm>
            </p:grpSpPr>
            <p:sp>
              <p:nvSpPr>
                <p:cNvPr id="12619" name="Google Shape;12619;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1" name="Google Shape;12621;p57"/>
            <p:cNvGrpSpPr/>
            <p:nvPr/>
          </p:nvGrpSpPr>
          <p:grpSpPr>
            <a:xfrm>
              <a:off x="4482186" y="3641905"/>
              <a:ext cx="397605" cy="349784"/>
              <a:chOff x="2906375" y="1159725"/>
              <a:chExt cx="1860575" cy="1636800"/>
            </a:xfrm>
          </p:grpSpPr>
          <p:sp>
            <p:nvSpPr>
              <p:cNvPr id="12622" name="Google Shape;12622;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6" name="Google Shape;12626;p57"/>
          <p:cNvGrpSpPr/>
          <p:nvPr/>
        </p:nvGrpSpPr>
        <p:grpSpPr>
          <a:xfrm>
            <a:off x="6528949" y="1853803"/>
            <a:ext cx="940737" cy="721067"/>
            <a:chOff x="6599718" y="2068734"/>
            <a:chExt cx="940737" cy="721067"/>
          </a:xfrm>
        </p:grpSpPr>
        <p:sp>
          <p:nvSpPr>
            <p:cNvPr id="12627" name="Google Shape;12627;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3" name="Google Shape;12633;p57"/>
            <p:cNvGrpSpPr/>
            <p:nvPr/>
          </p:nvGrpSpPr>
          <p:grpSpPr>
            <a:xfrm>
              <a:off x="6836957" y="2068734"/>
              <a:ext cx="461892" cy="721067"/>
              <a:chOff x="6836957" y="2068734"/>
              <a:chExt cx="461892" cy="721067"/>
            </a:xfrm>
          </p:grpSpPr>
          <p:sp>
            <p:nvSpPr>
              <p:cNvPr id="12634" name="Google Shape;12634;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0" name="Google Shape;12640;p57"/>
              <p:cNvGrpSpPr/>
              <p:nvPr/>
            </p:nvGrpSpPr>
            <p:grpSpPr>
              <a:xfrm>
                <a:off x="6836957" y="2068734"/>
                <a:ext cx="461892" cy="721067"/>
                <a:chOff x="6836957" y="2068734"/>
                <a:chExt cx="461892" cy="721067"/>
              </a:xfrm>
            </p:grpSpPr>
            <p:sp>
              <p:nvSpPr>
                <p:cNvPr id="12641" name="Google Shape;12641;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648" name="Google Shape;12648;p57"/>
          <p:cNvGrpSpPr/>
          <p:nvPr/>
        </p:nvGrpSpPr>
        <p:grpSpPr>
          <a:xfrm>
            <a:off x="2412267" y="1858149"/>
            <a:ext cx="712577" cy="712374"/>
            <a:chOff x="2559249" y="2069323"/>
            <a:chExt cx="685566" cy="685634"/>
          </a:xfrm>
        </p:grpSpPr>
        <p:sp>
          <p:nvSpPr>
            <p:cNvPr id="12649" name="Google Shape;12649;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57"/>
          <p:cNvGrpSpPr/>
          <p:nvPr/>
        </p:nvGrpSpPr>
        <p:grpSpPr>
          <a:xfrm>
            <a:off x="7594705" y="970938"/>
            <a:ext cx="845645" cy="711911"/>
            <a:chOff x="951975" y="315800"/>
            <a:chExt cx="5860325" cy="4933550"/>
          </a:xfrm>
        </p:grpSpPr>
        <p:sp>
          <p:nvSpPr>
            <p:cNvPr id="12663" name="Google Shape;12663;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57"/>
          <p:cNvGrpSpPr/>
          <p:nvPr/>
        </p:nvGrpSpPr>
        <p:grpSpPr>
          <a:xfrm>
            <a:off x="3691834" y="2707047"/>
            <a:ext cx="1617932" cy="621724"/>
            <a:chOff x="3862800" y="3038525"/>
            <a:chExt cx="1329006" cy="510698"/>
          </a:xfrm>
        </p:grpSpPr>
        <p:sp>
          <p:nvSpPr>
            <p:cNvPr id="12672" name="Google Shape;12672;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4" name="Google Shape;12674;p57"/>
            <p:cNvGrpSpPr/>
            <p:nvPr/>
          </p:nvGrpSpPr>
          <p:grpSpPr>
            <a:xfrm>
              <a:off x="3967075" y="3040337"/>
              <a:ext cx="1019927" cy="402126"/>
              <a:chOff x="3967075" y="3040337"/>
              <a:chExt cx="1019927" cy="402126"/>
            </a:xfrm>
          </p:grpSpPr>
          <p:sp>
            <p:nvSpPr>
              <p:cNvPr id="12675" name="Google Shape;12675;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57"/>
            <p:cNvGrpSpPr/>
            <p:nvPr/>
          </p:nvGrpSpPr>
          <p:grpSpPr>
            <a:xfrm>
              <a:off x="4186700" y="3040337"/>
              <a:ext cx="390475" cy="183289"/>
              <a:chOff x="4186700" y="3040337"/>
              <a:chExt cx="390475" cy="183289"/>
            </a:xfrm>
          </p:grpSpPr>
          <p:sp>
            <p:nvSpPr>
              <p:cNvPr id="12678" name="Google Shape;12678;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57"/>
            <p:cNvGrpSpPr/>
            <p:nvPr/>
          </p:nvGrpSpPr>
          <p:grpSpPr>
            <a:xfrm>
              <a:off x="4073727" y="3040337"/>
              <a:ext cx="697794" cy="296263"/>
              <a:chOff x="4073727" y="3040337"/>
              <a:chExt cx="697794" cy="296263"/>
            </a:xfrm>
          </p:grpSpPr>
          <p:sp>
            <p:nvSpPr>
              <p:cNvPr id="12681" name="Google Shape;12681;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57"/>
            <p:cNvGrpSpPr/>
            <p:nvPr/>
          </p:nvGrpSpPr>
          <p:grpSpPr>
            <a:xfrm>
              <a:off x="3862800" y="3038525"/>
              <a:ext cx="1329006" cy="510698"/>
              <a:chOff x="3862800" y="3038525"/>
              <a:chExt cx="1329006" cy="510698"/>
            </a:xfrm>
          </p:grpSpPr>
          <p:sp>
            <p:nvSpPr>
              <p:cNvPr id="12684" name="Google Shape;12684;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6" name="Google Shape;12686;p57"/>
          <p:cNvGrpSpPr/>
          <p:nvPr/>
        </p:nvGrpSpPr>
        <p:grpSpPr>
          <a:xfrm>
            <a:off x="700156" y="970938"/>
            <a:ext cx="883205" cy="775176"/>
            <a:chOff x="649648" y="271400"/>
            <a:chExt cx="6215377" cy="5455143"/>
          </a:xfrm>
        </p:grpSpPr>
        <p:sp>
          <p:nvSpPr>
            <p:cNvPr id="12687" name="Google Shape;12687;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57"/>
          <p:cNvGrpSpPr/>
          <p:nvPr/>
        </p:nvGrpSpPr>
        <p:grpSpPr>
          <a:xfrm>
            <a:off x="2308457" y="970938"/>
            <a:ext cx="767704" cy="815489"/>
            <a:chOff x="2499700" y="1135950"/>
            <a:chExt cx="732402" cy="777990"/>
          </a:xfrm>
        </p:grpSpPr>
        <p:grpSp>
          <p:nvGrpSpPr>
            <p:cNvPr id="12700" name="Google Shape;12700;p57"/>
            <p:cNvGrpSpPr/>
            <p:nvPr/>
          </p:nvGrpSpPr>
          <p:grpSpPr>
            <a:xfrm>
              <a:off x="2499700" y="1135950"/>
              <a:ext cx="732402" cy="694705"/>
              <a:chOff x="2499700" y="1135950"/>
              <a:chExt cx="732402" cy="694705"/>
            </a:xfrm>
          </p:grpSpPr>
          <p:sp>
            <p:nvSpPr>
              <p:cNvPr id="12701" name="Google Shape;12701;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57"/>
            <p:cNvGrpSpPr/>
            <p:nvPr/>
          </p:nvGrpSpPr>
          <p:grpSpPr>
            <a:xfrm>
              <a:off x="2517909" y="1188726"/>
              <a:ext cx="702702" cy="725214"/>
              <a:chOff x="2517909" y="1188726"/>
              <a:chExt cx="702702" cy="725214"/>
            </a:xfrm>
          </p:grpSpPr>
          <p:sp>
            <p:nvSpPr>
              <p:cNvPr id="12729" name="Google Shape;12729;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4" name="Google Shape;12734;p57"/>
          <p:cNvGrpSpPr/>
          <p:nvPr/>
        </p:nvGrpSpPr>
        <p:grpSpPr>
          <a:xfrm>
            <a:off x="1654189" y="970938"/>
            <a:ext cx="583439" cy="870229"/>
            <a:chOff x="1716825" y="1121550"/>
            <a:chExt cx="622800" cy="928938"/>
          </a:xfrm>
        </p:grpSpPr>
        <p:grpSp>
          <p:nvGrpSpPr>
            <p:cNvPr id="12735" name="Google Shape;12735;p57"/>
            <p:cNvGrpSpPr/>
            <p:nvPr/>
          </p:nvGrpSpPr>
          <p:grpSpPr>
            <a:xfrm>
              <a:off x="1716825" y="1121550"/>
              <a:ext cx="622800" cy="928938"/>
              <a:chOff x="1716825" y="1121550"/>
              <a:chExt cx="622800" cy="928938"/>
            </a:xfrm>
          </p:grpSpPr>
          <p:cxnSp>
            <p:nvCxnSpPr>
              <p:cNvPr id="12736" name="Google Shape;12736;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737" name="Google Shape;12737;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57"/>
            <p:cNvGrpSpPr/>
            <p:nvPr/>
          </p:nvGrpSpPr>
          <p:grpSpPr>
            <a:xfrm>
              <a:off x="1768050" y="1172775"/>
              <a:ext cx="520200" cy="832000"/>
              <a:chOff x="1768050" y="1172775"/>
              <a:chExt cx="520200" cy="832000"/>
            </a:xfrm>
          </p:grpSpPr>
          <p:cxnSp>
            <p:nvCxnSpPr>
              <p:cNvPr id="12739" name="Google Shape;12739;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740" name="Google Shape;12740;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57"/>
            <p:cNvGrpSpPr/>
            <p:nvPr/>
          </p:nvGrpSpPr>
          <p:grpSpPr>
            <a:xfrm>
              <a:off x="1820100" y="1225475"/>
              <a:ext cx="416400" cy="729575"/>
              <a:chOff x="1820100" y="1225475"/>
              <a:chExt cx="416400" cy="729575"/>
            </a:xfrm>
          </p:grpSpPr>
          <p:cxnSp>
            <p:nvCxnSpPr>
              <p:cNvPr id="12742" name="Google Shape;12742;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743" name="Google Shape;12743;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57"/>
            <p:cNvGrpSpPr/>
            <p:nvPr/>
          </p:nvGrpSpPr>
          <p:grpSpPr>
            <a:xfrm>
              <a:off x="1874250" y="1278825"/>
              <a:ext cx="308100" cy="605275"/>
              <a:chOff x="1874250" y="1278825"/>
              <a:chExt cx="308100" cy="605275"/>
            </a:xfrm>
          </p:grpSpPr>
          <p:cxnSp>
            <p:nvCxnSpPr>
              <p:cNvPr id="12745" name="Google Shape;12745;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746" name="Google Shape;12746;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7" name="Google Shape;12747;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57"/>
          <p:cNvGrpSpPr/>
          <p:nvPr/>
        </p:nvGrpSpPr>
        <p:grpSpPr>
          <a:xfrm>
            <a:off x="1574012" y="1857260"/>
            <a:ext cx="739072" cy="714152"/>
            <a:chOff x="4334725" y="1355875"/>
            <a:chExt cx="3106650" cy="3001900"/>
          </a:xfrm>
        </p:grpSpPr>
        <p:grpSp>
          <p:nvGrpSpPr>
            <p:cNvPr id="12749" name="Google Shape;12749;p57"/>
            <p:cNvGrpSpPr/>
            <p:nvPr/>
          </p:nvGrpSpPr>
          <p:grpSpPr>
            <a:xfrm>
              <a:off x="4516050" y="1724875"/>
              <a:ext cx="2693725" cy="2632900"/>
              <a:chOff x="4516050" y="1724875"/>
              <a:chExt cx="2693725" cy="2632900"/>
            </a:xfrm>
          </p:grpSpPr>
          <p:sp>
            <p:nvSpPr>
              <p:cNvPr id="12750" name="Google Shape;12750;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57"/>
            <p:cNvGrpSpPr/>
            <p:nvPr/>
          </p:nvGrpSpPr>
          <p:grpSpPr>
            <a:xfrm>
              <a:off x="4334725" y="1355875"/>
              <a:ext cx="3106650" cy="2709650"/>
              <a:chOff x="4334725" y="1355875"/>
              <a:chExt cx="3106650" cy="2709650"/>
            </a:xfrm>
          </p:grpSpPr>
          <p:sp>
            <p:nvSpPr>
              <p:cNvPr id="12754" name="Google Shape;12754;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57" name="Google Shape;12757;p57"/>
          <p:cNvGrpSpPr/>
          <p:nvPr/>
        </p:nvGrpSpPr>
        <p:grpSpPr>
          <a:xfrm>
            <a:off x="7690961" y="3488031"/>
            <a:ext cx="312074" cy="684173"/>
            <a:chOff x="7645573" y="3754300"/>
            <a:chExt cx="293855" cy="644170"/>
          </a:xfrm>
        </p:grpSpPr>
        <p:sp>
          <p:nvSpPr>
            <p:cNvPr id="12758" name="Google Shape;12758;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57"/>
          <p:cNvGrpSpPr/>
          <p:nvPr/>
        </p:nvGrpSpPr>
        <p:grpSpPr>
          <a:xfrm>
            <a:off x="5612949" y="970938"/>
            <a:ext cx="709011" cy="739359"/>
            <a:chOff x="5830645" y="1256617"/>
            <a:chExt cx="530340" cy="553040"/>
          </a:xfrm>
        </p:grpSpPr>
        <p:grpSp>
          <p:nvGrpSpPr>
            <p:cNvPr id="12761" name="Google Shape;12761;p57"/>
            <p:cNvGrpSpPr/>
            <p:nvPr/>
          </p:nvGrpSpPr>
          <p:grpSpPr>
            <a:xfrm>
              <a:off x="5830645" y="1256617"/>
              <a:ext cx="259743" cy="269909"/>
              <a:chOff x="5830645" y="1256617"/>
              <a:chExt cx="259743" cy="269909"/>
            </a:xfrm>
          </p:grpSpPr>
          <p:sp>
            <p:nvSpPr>
              <p:cNvPr id="12762" name="Google Shape;12762;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57"/>
            <p:cNvGrpSpPr/>
            <p:nvPr/>
          </p:nvGrpSpPr>
          <p:grpSpPr>
            <a:xfrm>
              <a:off x="6101293" y="1256617"/>
              <a:ext cx="259692" cy="269909"/>
              <a:chOff x="6101293" y="1256617"/>
              <a:chExt cx="259692" cy="269909"/>
            </a:xfrm>
          </p:grpSpPr>
          <p:sp>
            <p:nvSpPr>
              <p:cNvPr id="12765" name="Google Shape;12765;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57"/>
            <p:cNvGrpSpPr/>
            <p:nvPr/>
          </p:nvGrpSpPr>
          <p:grpSpPr>
            <a:xfrm>
              <a:off x="5830645" y="1539749"/>
              <a:ext cx="259692" cy="269909"/>
              <a:chOff x="5830645" y="1539749"/>
              <a:chExt cx="259692" cy="269909"/>
            </a:xfrm>
          </p:grpSpPr>
          <p:sp>
            <p:nvSpPr>
              <p:cNvPr id="12768" name="Google Shape;12768;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57"/>
            <p:cNvGrpSpPr/>
            <p:nvPr/>
          </p:nvGrpSpPr>
          <p:grpSpPr>
            <a:xfrm>
              <a:off x="6101293" y="1539749"/>
              <a:ext cx="259692" cy="269909"/>
              <a:chOff x="6101293" y="1539749"/>
              <a:chExt cx="259692" cy="269909"/>
            </a:xfrm>
          </p:grpSpPr>
          <p:sp>
            <p:nvSpPr>
              <p:cNvPr id="12771" name="Google Shape;12771;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3" name="Google Shape;12773;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57"/>
          <p:cNvGrpSpPr/>
          <p:nvPr/>
        </p:nvGrpSpPr>
        <p:grpSpPr>
          <a:xfrm>
            <a:off x="714444" y="2707054"/>
            <a:ext cx="1452955" cy="621360"/>
            <a:chOff x="732422" y="2990152"/>
            <a:chExt cx="1337773" cy="572102"/>
          </a:xfrm>
        </p:grpSpPr>
        <p:sp>
          <p:nvSpPr>
            <p:cNvPr id="12775" name="Google Shape;12775;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84" name="Shape 12784"/>
        <p:cNvGrpSpPr/>
        <p:nvPr/>
      </p:nvGrpSpPr>
      <p:grpSpPr>
        <a:xfrm>
          <a:off x="0" y="0"/>
          <a:ext cx="0" cy="0"/>
          <a:chOff x="0" y="0"/>
          <a:chExt cx="0" cy="0"/>
        </a:xfrm>
      </p:grpSpPr>
      <p:grpSp>
        <p:nvGrpSpPr>
          <p:cNvPr id="12785" name="Google Shape;12785;p58"/>
          <p:cNvGrpSpPr/>
          <p:nvPr/>
        </p:nvGrpSpPr>
        <p:grpSpPr>
          <a:xfrm>
            <a:off x="708579" y="965872"/>
            <a:ext cx="1636117" cy="1526144"/>
            <a:chOff x="729238" y="1179665"/>
            <a:chExt cx="1636117" cy="1526144"/>
          </a:xfrm>
        </p:grpSpPr>
        <p:grpSp>
          <p:nvGrpSpPr>
            <p:cNvPr id="12786" name="Google Shape;12786;p58"/>
            <p:cNvGrpSpPr/>
            <p:nvPr/>
          </p:nvGrpSpPr>
          <p:grpSpPr>
            <a:xfrm>
              <a:off x="729238" y="1179665"/>
              <a:ext cx="80700" cy="1526144"/>
              <a:chOff x="729238" y="1179665"/>
              <a:chExt cx="80700" cy="1526144"/>
            </a:xfrm>
          </p:grpSpPr>
          <p:sp>
            <p:nvSpPr>
              <p:cNvPr id="12787" name="Google Shape;12787;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58"/>
            <p:cNvGrpSpPr/>
            <p:nvPr/>
          </p:nvGrpSpPr>
          <p:grpSpPr>
            <a:xfrm>
              <a:off x="903098" y="1179665"/>
              <a:ext cx="80700" cy="1526144"/>
              <a:chOff x="903098" y="1179665"/>
              <a:chExt cx="80700" cy="1526144"/>
            </a:xfrm>
          </p:grpSpPr>
          <p:sp>
            <p:nvSpPr>
              <p:cNvPr id="12798" name="Google Shape;12798;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58"/>
            <p:cNvGrpSpPr/>
            <p:nvPr/>
          </p:nvGrpSpPr>
          <p:grpSpPr>
            <a:xfrm>
              <a:off x="1076958" y="1179665"/>
              <a:ext cx="80700" cy="1526144"/>
              <a:chOff x="1076958" y="1179665"/>
              <a:chExt cx="80700" cy="1526144"/>
            </a:xfrm>
          </p:grpSpPr>
          <p:sp>
            <p:nvSpPr>
              <p:cNvPr id="12809" name="Google Shape;12809;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58"/>
            <p:cNvGrpSpPr/>
            <p:nvPr/>
          </p:nvGrpSpPr>
          <p:grpSpPr>
            <a:xfrm>
              <a:off x="1247707" y="1179665"/>
              <a:ext cx="80700" cy="1526144"/>
              <a:chOff x="1247707" y="1179665"/>
              <a:chExt cx="80700" cy="1526144"/>
            </a:xfrm>
          </p:grpSpPr>
          <p:sp>
            <p:nvSpPr>
              <p:cNvPr id="12820" name="Google Shape;12820;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0" name="Google Shape;12830;p58"/>
            <p:cNvGrpSpPr/>
            <p:nvPr/>
          </p:nvGrpSpPr>
          <p:grpSpPr>
            <a:xfrm>
              <a:off x="1421567" y="1179665"/>
              <a:ext cx="80700" cy="1526144"/>
              <a:chOff x="1421567" y="1179665"/>
              <a:chExt cx="80700" cy="1526144"/>
            </a:xfrm>
          </p:grpSpPr>
          <p:sp>
            <p:nvSpPr>
              <p:cNvPr id="12831" name="Google Shape;12831;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58"/>
            <p:cNvGrpSpPr/>
            <p:nvPr/>
          </p:nvGrpSpPr>
          <p:grpSpPr>
            <a:xfrm>
              <a:off x="1592327" y="1179665"/>
              <a:ext cx="80700" cy="1526144"/>
              <a:chOff x="1592327" y="1179665"/>
              <a:chExt cx="80700" cy="1526144"/>
            </a:xfrm>
          </p:grpSpPr>
          <p:sp>
            <p:nvSpPr>
              <p:cNvPr id="12842" name="Google Shape;12842;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58"/>
            <p:cNvGrpSpPr/>
            <p:nvPr/>
          </p:nvGrpSpPr>
          <p:grpSpPr>
            <a:xfrm>
              <a:off x="1766187" y="1179665"/>
              <a:ext cx="80700" cy="1526144"/>
              <a:chOff x="1766187" y="1179665"/>
              <a:chExt cx="80700" cy="1526144"/>
            </a:xfrm>
          </p:grpSpPr>
          <p:sp>
            <p:nvSpPr>
              <p:cNvPr id="12853" name="Google Shape;12853;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58"/>
            <p:cNvGrpSpPr/>
            <p:nvPr/>
          </p:nvGrpSpPr>
          <p:grpSpPr>
            <a:xfrm>
              <a:off x="1936935" y="1179665"/>
              <a:ext cx="80700" cy="1526144"/>
              <a:chOff x="1936935" y="1179665"/>
              <a:chExt cx="80700" cy="1526144"/>
            </a:xfrm>
          </p:grpSpPr>
          <p:sp>
            <p:nvSpPr>
              <p:cNvPr id="12864" name="Google Shape;12864;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58"/>
            <p:cNvGrpSpPr/>
            <p:nvPr/>
          </p:nvGrpSpPr>
          <p:grpSpPr>
            <a:xfrm>
              <a:off x="2110795" y="1179665"/>
              <a:ext cx="80700" cy="1526144"/>
              <a:chOff x="2110795" y="1179665"/>
              <a:chExt cx="80700" cy="1526144"/>
            </a:xfrm>
          </p:grpSpPr>
          <p:sp>
            <p:nvSpPr>
              <p:cNvPr id="12875" name="Google Shape;12875;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58"/>
            <p:cNvGrpSpPr/>
            <p:nvPr/>
          </p:nvGrpSpPr>
          <p:grpSpPr>
            <a:xfrm>
              <a:off x="2284655" y="1179665"/>
              <a:ext cx="80700" cy="1526144"/>
              <a:chOff x="2284655" y="1179665"/>
              <a:chExt cx="80700" cy="1526144"/>
            </a:xfrm>
          </p:grpSpPr>
          <p:sp>
            <p:nvSpPr>
              <p:cNvPr id="12886" name="Google Shape;12886;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96" name="Google Shape;12896;p58"/>
          <p:cNvGrpSpPr/>
          <p:nvPr/>
        </p:nvGrpSpPr>
        <p:grpSpPr>
          <a:xfrm>
            <a:off x="2603245" y="985011"/>
            <a:ext cx="1364248" cy="1102133"/>
            <a:chOff x="2623904" y="1198803"/>
            <a:chExt cx="1364248" cy="1102133"/>
          </a:xfrm>
        </p:grpSpPr>
        <p:grpSp>
          <p:nvGrpSpPr>
            <p:cNvPr id="12897" name="Google Shape;12897;p58"/>
            <p:cNvGrpSpPr/>
            <p:nvPr/>
          </p:nvGrpSpPr>
          <p:grpSpPr>
            <a:xfrm>
              <a:off x="2623907" y="1198803"/>
              <a:ext cx="1364245" cy="273000"/>
              <a:chOff x="2623907" y="1198803"/>
              <a:chExt cx="1364245" cy="273000"/>
            </a:xfrm>
          </p:grpSpPr>
          <p:sp>
            <p:nvSpPr>
              <p:cNvPr id="12898" name="Google Shape;12898;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3" name="Google Shape;12903;p58"/>
            <p:cNvGrpSpPr/>
            <p:nvPr/>
          </p:nvGrpSpPr>
          <p:grpSpPr>
            <a:xfrm>
              <a:off x="2623904" y="1476964"/>
              <a:ext cx="1364245" cy="273000"/>
              <a:chOff x="2623904" y="1476964"/>
              <a:chExt cx="1364245" cy="273000"/>
            </a:xfrm>
          </p:grpSpPr>
          <p:sp>
            <p:nvSpPr>
              <p:cNvPr id="12904" name="Google Shape;12904;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58"/>
            <p:cNvGrpSpPr/>
            <p:nvPr/>
          </p:nvGrpSpPr>
          <p:grpSpPr>
            <a:xfrm>
              <a:off x="2623907" y="1749775"/>
              <a:ext cx="1364245" cy="273000"/>
              <a:chOff x="2623907" y="1749775"/>
              <a:chExt cx="1364245" cy="273000"/>
            </a:xfrm>
          </p:grpSpPr>
          <p:sp>
            <p:nvSpPr>
              <p:cNvPr id="12910" name="Google Shape;12910;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58"/>
            <p:cNvGrpSpPr/>
            <p:nvPr/>
          </p:nvGrpSpPr>
          <p:grpSpPr>
            <a:xfrm>
              <a:off x="2623904" y="2027936"/>
              <a:ext cx="1364245" cy="273000"/>
              <a:chOff x="2623904" y="2027936"/>
              <a:chExt cx="1364245" cy="273000"/>
            </a:xfrm>
          </p:grpSpPr>
          <p:sp>
            <p:nvSpPr>
              <p:cNvPr id="12916" name="Google Shape;12916;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21" name="Google Shape;12921;p58"/>
          <p:cNvGrpSpPr/>
          <p:nvPr/>
        </p:nvGrpSpPr>
        <p:grpSpPr>
          <a:xfrm>
            <a:off x="2592706" y="2444193"/>
            <a:ext cx="1387541" cy="159124"/>
            <a:chOff x="3200660" y="2180272"/>
            <a:chExt cx="2563824" cy="378237"/>
          </a:xfrm>
        </p:grpSpPr>
        <p:sp>
          <p:nvSpPr>
            <p:cNvPr id="12922" name="Google Shape;12922;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58"/>
          <p:cNvGrpSpPr/>
          <p:nvPr/>
        </p:nvGrpSpPr>
        <p:grpSpPr>
          <a:xfrm>
            <a:off x="2589231" y="2722018"/>
            <a:ext cx="1390502" cy="159625"/>
            <a:chOff x="3530150" y="2790075"/>
            <a:chExt cx="1962600" cy="225300"/>
          </a:xfrm>
        </p:grpSpPr>
        <p:sp>
          <p:nvSpPr>
            <p:cNvPr id="12941" name="Google Shape;12941;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58"/>
          <p:cNvGrpSpPr/>
          <p:nvPr/>
        </p:nvGrpSpPr>
        <p:grpSpPr>
          <a:xfrm>
            <a:off x="2589884" y="3000344"/>
            <a:ext cx="1411629" cy="153761"/>
            <a:chOff x="3558802" y="4011427"/>
            <a:chExt cx="1866000" cy="111300"/>
          </a:xfrm>
        </p:grpSpPr>
        <p:sp>
          <p:nvSpPr>
            <p:cNvPr id="12944" name="Google Shape;12944;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58"/>
          <p:cNvGrpSpPr/>
          <p:nvPr/>
        </p:nvGrpSpPr>
        <p:grpSpPr>
          <a:xfrm>
            <a:off x="2589576" y="2205744"/>
            <a:ext cx="1383503" cy="119749"/>
            <a:chOff x="3465975" y="2270276"/>
            <a:chExt cx="1986364" cy="171929"/>
          </a:xfrm>
        </p:grpSpPr>
        <p:sp>
          <p:nvSpPr>
            <p:cNvPr id="12947" name="Google Shape;12947;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58"/>
          <p:cNvGrpSpPr/>
          <p:nvPr/>
        </p:nvGrpSpPr>
        <p:grpSpPr>
          <a:xfrm>
            <a:off x="2600584" y="3569394"/>
            <a:ext cx="1369531" cy="195460"/>
            <a:chOff x="723300" y="4253549"/>
            <a:chExt cx="2276482" cy="324900"/>
          </a:xfrm>
        </p:grpSpPr>
        <p:sp>
          <p:nvSpPr>
            <p:cNvPr id="12956" name="Google Shape;12956;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58"/>
          <p:cNvGrpSpPr/>
          <p:nvPr/>
        </p:nvGrpSpPr>
        <p:grpSpPr>
          <a:xfrm>
            <a:off x="2590145" y="3270574"/>
            <a:ext cx="1389066" cy="180119"/>
            <a:chOff x="705948" y="3788465"/>
            <a:chExt cx="2308953" cy="299400"/>
          </a:xfrm>
        </p:grpSpPr>
        <p:sp>
          <p:nvSpPr>
            <p:cNvPr id="12962" name="Google Shape;12962;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58"/>
          <p:cNvGrpSpPr/>
          <p:nvPr/>
        </p:nvGrpSpPr>
        <p:grpSpPr>
          <a:xfrm>
            <a:off x="2638082" y="3883554"/>
            <a:ext cx="1304609" cy="294074"/>
            <a:chOff x="2658741" y="4097347"/>
            <a:chExt cx="1304609" cy="294074"/>
          </a:xfrm>
        </p:grpSpPr>
        <p:grpSp>
          <p:nvGrpSpPr>
            <p:cNvPr id="12968" name="Google Shape;12968;p58"/>
            <p:cNvGrpSpPr/>
            <p:nvPr/>
          </p:nvGrpSpPr>
          <p:grpSpPr>
            <a:xfrm>
              <a:off x="2658741" y="4097347"/>
              <a:ext cx="118572" cy="294074"/>
              <a:chOff x="3343310" y="4475555"/>
              <a:chExt cx="127717" cy="316753"/>
            </a:xfrm>
          </p:grpSpPr>
          <p:sp>
            <p:nvSpPr>
              <p:cNvPr id="12969" name="Google Shape;12969;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58"/>
            <p:cNvGrpSpPr/>
            <p:nvPr/>
          </p:nvGrpSpPr>
          <p:grpSpPr>
            <a:xfrm>
              <a:off x="3815519" y="4098388"/>
              <a:ext cx="147831" cy="291991"/>
              <a:chOff x="3527539" y="4476677"/>
              <a:chExt cx="159232" cy="314510"/>
            </a:xfrm>
          </p:grpSpPr>
          <p:sp>
            <p:nvSpPr>
              <p:cNvPr id="12972" name="Google Shape;12972;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58"/>
            <p:cNvGrpSpPr/>
            <p:nvPr/>
          </p:nvGrpSpPr>
          <p:grpSpPr>
            <a:xfrm>
              <a:off x="3511696" y="4098388"/>
              <a:ext cx="147831" cy="291991"/>
              <a:chOff x="3527539" y="4476677"/>
              <a:chExt cx="159232" cy="314510"/>
            </a:xfrm>
          </p:grpSpPr>
          <p:sp>
            <p:nvSpPr>
              <p:cNvPr id="12975" name="Google Shape;12975;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58"/>
            <p:cNvGrpSpPr/>
            <p:nvPr/>
          </p:nvGrpSpPr>
          <p:grpSpPr>
            <a:xfrm>
              <a:off x="3207874" y="4098388"/>
              <a:ext cx="147831" cy="291991"/>
              <a:chOff x="3527539" y="4476677"/>
              <a:chExt cx="159232" cy="314510"/>
            </a:xfrm>
          </p:grpSpPr>
          <p:sp>
            <p:nvSpPr>
              <p:cNvPr id="12978" name="Google Shape;12978;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58"/>
            <p:cNvGrpSpPr/>
            <p:nvPr/>
          </p:nvGrpSpPr>
          <p:grpSpPr>
            <a:xfrm>
              <a:off x="2933305" y="4097347"/>
              <a:ext cx="118572" cy="294074"/>
              <a:chOff x="3343310" y="4475555"/>
              <a:chExt cx="127717" cy="316753"/>
            </a:xfrm>
          </p:grpSpPr>
          <p:sp>
            <p:nvSpPr>
              <p:cNvPr id="12981" name="Google Shape;12981;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83" name="Google Shape;12983;p58"/>
          <p:cNvGrpSpPr/>
          <p:nvPr/>
        </p:nvGrpSpPr>
        <p:grpSpPr>
          <a:xfrm>
            <a:off x="4256912" y="1866676"/>
            <a:ext cx="1433821" cy="191501"/>
            <a:chOff x="4273350" y="2080469"/>
            <a:chExt cx="1433821" cy="191501"/>
          </a:xfrm>
        </p:grpSpPr>
        <p:grpSp>
          <p:nvGrpSpPr>
            <p:cNvPr id="12984" name="Google Shape;12984;p58"/>
            <p:cNvGrpSpPr/>
            <p:nvPr/>
          </p:nvGrpSpPr>
          <p:grpSpPr>
            <a:xfrm>
              <a:off x="4273350" y="2080469"/>
              <a:ext cx="1433821" cy="0"/>
              <a:chOff x="5224975" y="2962250"/>
              <a:chExt cx="1544400" cy="0"/>
            </a:xfrm>
          </p:grpSpPr>
          <p:cxnSp>
            <p:nvCxnSpPr>
              <p:cNvPr id="12985" name="Google Shape;12985;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986" name="Google Shape;12986;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987" name="Google Shape;12987;p58"/>
            <p:cNvGrpSpPr/>
            <p:nvPr/>
          </p:nvGrpSpPr>
          <p:grpSpPr>
            <a:xfrm>
              <a:off x="4273350" y="2271969"/>
              <a:ext cx="1433821" cy="0"/>
              <a:chOff x="5224975" y="2962250"/>
              <a:chExt cx="1544400" cy="0"/>
            </a:xfrm>
          </p:grpSpPr>
          <p:cxnSp>
            <p:nvCxnSpPr>
              <p:cNvPr id="12988" name="Google Shape;12988;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989" name="Google Shape;12989;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990" name="Google Shape;12990;p58"/>
          <p:cNvGrpSpPr/>
          <p:nvPr/>
        </p:nvGrpSpPr>
        <p:grpSpPr>
          <a:xfrm>
            <a:off x="4258467" y="969244"/>
            <a:ext cx="1430711" cy="743389"/>
            <a:chOff x="5159450" y="1919950"/>
            <a:chExt cx="1541050" cy="862500"/>
          </a:xfrm>
        </p:grpSpPr>
        <p:sp>
          <p:nvSpPr>
            <p:cNvPr id="12991" name="Google Shape;12991;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992" name="Google Shape;12992;p58"/>
            <p:cNvGrpSpPr/>
            <p:nvPr/>
          </p:nvGrpSpPr>
          <p:grpSpPr>
            <a:xfrm>
              <a:off x="5159450" y="1919950"/>
              <a:ext cx="1541050" cy="862500"/>
              <a:chOff x="5159450" y="1919950"/>
              <a:chExt cx="1541050" cy="862500"/>
            </a:xfrm>
          </p:grpSpPr>
          <p:cxnSp>
            <p:nvCxnSpPr>
              <p:cNvPr id="12993" name="Google Shape;12993;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994" name="Google Shape;12994;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995" name="Google Shape;12995;p58"/>
          <p:cNvGrpSpPr/>
          <p:nvPr/>
        </p:nvGrpSpPr>
        <p:grpSpPr>
          <a:xfrm>
            <a:off x="4248581" y="2192571"/>
            <a:ext cx="1450484" cy="1052087"/>
            <a:chOff x="5230575" y="1554475"/>
            <a:chExt cx="2137150" cy="1550150"/>
          </a:xfrm>
        </p:grpSpPr>
        <p:sp>
          <p:nvSpPr>
            <p:cNvPr id="12996" name="Google Shape;12996;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58"/>
          <p:cNvGrpSpPr/>
          <p:nvPr/>
        </p:nvGrpSpPr>
        <p:grpSpPr>
          <a:xfrm rot="10800000">
            <a:off x="4265131" y="3284761"/>
            <a:ext cx="1417383" cy="887946"/>
            <a:chOff x="5645403" y="2920021"/>
            <a:chExt cx="2650800" cy="2180614"/>
          </a:xfrm>
        </p:grpSpPr>
        <p:sp>
          <p:nvSpPr>
            <p:cNvPr id="13010" name="Google Shape;13010;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1" name="Google Shape;13011;p58"/>
            <p:cNvCxnSpPr>
              <a:stCxn id="1301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3012" name="Google Shape;13012;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3" name="Google Shape;13013;p58"/>
            <p:cNvCxnSpPr>
              <a:endCxn id="13012"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3014" name="Google Shape;13014;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5" name="Google Shape;13015;p58"/>
            <p:cNvCxnSpPr>
              <a:stCxn id="13014"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3016" name="Google Shape;13016;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7" name="Google Shape;13017;p58"/>
            <p:cNvCxnSpPr>
              <a:endCxn id="1301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3018" name="Google Shape;13018;p58"/>
          <p:cNvGrpSpPr/>
          <p:nvPr/>
        </p:nvGrpSpPr>
        <p:grpSpPr>
          <a:xfrm>
            <a:off x="7365491" y="2188116"/>
            <a:ext cx="1071743" cy="1021579"/>
            <a:chOff x="7189833" y="2022667"/>
            <a:chExt cx="1251159" cy="1192597"/>
          </a:xfrm>
        </p:grpSpPr>
        <p:sp>
          <p:nvSpPr>
            <p:cNvPr id="13019" name="Google Shape;13019;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58"/>
          <p:cNvGrpSpPr/>
          <p:nvPr/>
        </p:nvGrpSpPr>
        <p:grpSpPr>
          <a:xfrm>
            <a:off x="706762" y="2614523"/>
            <a:ext cx="1695374" cy="1560837"/>
            <a:chOff x="727421" y="2828315"/>
            <a:chExt cx="1695374" cy="1560837"/>
          </a:xfrm>
        </p:grpSpPr>
        <p:grpSp>
          <p:nvGrpSpPr>
            <p:cNvPr id="13024" name="Google Shape;13024;p58"/>
            <p:cNvGrpSpPr/>
            <p:nvPr/>
          </p:nvGrpSpPr>
          <p:grpSpPr>
            <a:xfrm>
              <a:off x="819108" y="2882501"/>
              <a:ext cx="103104" cy="1426186"/>
              <a:chOff x="4674013" y="3100904"/>
              <a:chExt cx="122758" cy="1698043"/>
            </a:xfrm>
          </p:grpSpPr>
          <p:sp>
            <p:nvSpPr>
              <p:cNvPr id="13025" name="Google Shape;13025;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58"/>
            <p:cNvGrpSpPr/>
            <p:nvPr/>
          </p:nvGrpSpPr>
          <p:grpSpPr>
            <a:xfrm>
              <a:off x="1062475" y="2882501"/>
              <a:ext cx="103104" cy="1426186"/>
              <a:chOff x="4940438" y="3100904"/>
              <a:chExt cx="122758" cy="1698043"/>
            </a:xfrm>
          </p:grpSpPr>
          <p:sp>
            <p:nvSpPr>
              <p:cNvPr id="13033" name="Google Shape;13033;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58"/>
            <p:cNvGrpSpPr/>
            <p:nvPr/>
          </p:nvGrpSpPr>
          <p:grpSpPr>
            <a:xfrm>
              <a:off x="1299324" y="2882501"/>
              <a:ext cx="103104" cy="1426186"/>
              <a:chOff x="5206863" y="3100904"/>
              <a:chExt cx="122758" cy="1698043"/>
            </a:xfrm>
          </p:grpSpPr>
          <p:sp>
            <p:nvSpPr>
              <p:cNvPr id="13041" name="Google Shape;13041;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58"/>
            <p:cNvGrpSpPr/>
            <p:nvPr/>
          </p:nvGrpSpPr>
          <p:grpSpPr>
            <a:xfrm>
              <a:off x="1786057" y="2882501"/>
              <a:ext cx="103104" cy="1426186"/>
              <a:chOff x="6006138" y="3143629"/>
              <a:chExt cx="122758" cy="1698043"/>
            </a:xfrm>
          </p:grpSpPr>
          <p:sp>
            <p:nvSpPr>
              <p:cNvPr id="13049" name="Google Shape;13049;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58"/>
            <p:cNvGrpSpPr/>
            <p:nvPr/>
          </p:nvGrpSpPr>
          <p:grpSpPr>
            <a:xfrm>
              <a:off x="2029422" y="2882501"/>
              <a:ext cx="103104" cy="1426186"/>
              <a:chOff x="6805413" y="3100904"/>
              <a:chExt cx="122758" cy="1698043"/>
            </a:xfrm>
          </p:grpSpPr>
          <p:sp>
            <p:nvSpPr>
              <p:cNvPr id="13057" name="Google Shape;13057;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58"/>
            <p:cNvGrpSpPr/>
            <p:nvPr/>
          </p:nvGrpSpPr>
          <p:grpSpPr>
            <a:xfrm>
              <a:off x="727421" y="2828315"/>
              <a:ext cx="1695374" cy="1560837"/>
              <a:chOff x="734799" y="2782450"/>
              <a:chExt cx="1571100" cy="1577400"/>
            </a:xfrm>
          </p:grpSpPr>
          <p:cxnSp>
            <p:nvCxnSpPr>
              <p:cNvPr id="13065" name="Google Shape;13065;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3066" name="Google Shape;13066;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3067" name="Google Shape;13067;p58"/>
            <p:cNvGrpSpPr/>
            <p:nvPr/>
          </p:nvGrpSpPr>
          <p:grpSpPr>
            <a:xfrm>
              <a:off x="2272795" y="2882501"/>
              <a:ext cx="103104" cy="1426186"/>
              <a:chOff x="5206863" y="3100904"/>
              <a:chExt cx="122758" cy="1698043"/>
            </a:xfrm>
          </p:grpSpPr>
          <p:sp>
            <p:nvSpPr>
              <p:cNvPr id="13068" name="Google Shape;13068;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58"/>
            <p:cNvGrpSpPr/>
            <p:nvPr/>
          </p:nvGrpSpPr>
          <p:grpSpPr>
            <a:xfrm>
              <a:off x="1542694" y="2882501"/>
              <a:ext cx="103104" cy="1426186"/>
              <a:chOff x="6006138" y="3143629"/>
              <a:chExt cx="122758" cy="1698043"/>
            </a:xfrm>
          </p:grpSpPr>
          <p:sp>
            <p:nvSpPr>
              <p:cNvPr id="13076" name="Google Shape;13076;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83" name="Google Shape;13083;p58"/>
          <p:cNvGrpSpPr/>
          <p:nvPr/>
        </p:nvGrpSpPr>
        <p:grpSpPr>
          <a:xfrm>
            <a:off x="5915341" y="2192094"/>
            <a:ext cx="1248543" cy="1025319"/>
            <a:chOff x="5183758" y="1210600"/>
            <a:chExt cx="3605380" cy="2960783"/>
          </a:xfrm>
        </p:grpSpPr>
        <p:sp>
          <p:nvSpPr>
            <p:cNvPr id="13084" name="Google Shape;13084;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88" name="Google Shape;13088;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3089" name="Google Shape;13089;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3090" name="Google Shape;13090;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3091" name="Google Shape;13091;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3092" name="Google Shape;13092;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58"/>
          <p:cNvGrpSpPr/>
          <p:nvPr/>
        </p:nvGrpSpPr>
        <p:grpSpPr>
          <a:xfrm>
            <a:off x="5772403" y="3330411"/>
            <a:ext cx="2664831" cy="843440"/>
            <a:chOff x="5916567" y="1099697"/>
            <a:chExt cx="2556683" cy="809211"/>
          </a:xfrm>
        </p:grpSpPr>
        <p:sp>
          <p:nvSpPr>
            <p:cNvPr id="13094" name="Google Shape;13094;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58"/>
          <p:cNvGrpSpPr/>
          <p:nvPr/>
        </p:nvGrpSpPr>
        <p:grpSpPr>
          <a:xfrm>
            <a:off x="5879943" y="979270"/>
            <a:ext cx="1299851" cy="1023338"/>
            <a:chOff x="5900602" y="1193063"/>
            <a:chExt cx="1299851" cy="1023338"/>
          </a:xfrm>
        </p:grpSpPr>
        <p:grpSp>
          <p:nvGrpSpPr>
            <p:cNvPr id="13103" name="Google Shape;13103;p58"/>
            <p:cNvGrpSpPr/>
            <p:nvPr/>
          </p:nvGrpSpPr>
          <p:grpSpPr>
            <a:xfrm>
              <a:off x="6743564" y="1193063"/>
              <a:ext cx="456889" cy="700379"/>
              <a:chOff x="6743564" y="1193063"/>
              <a:chExt cx="456889" cy="700379"/>
            </a:xfrm>
          </p:grpSpPr>
          <p:grpSp>
            <p:nvGrpSpPr>
              <p:cNvPr id="13104" name="Google Shape;13104;p58"/>
              <p:cNvGrpSpPr/>
              <p:nvPr/>
            </p:nvGrpSpPr>
            <p:grpSpPr>
              <a:xfrm>
                <a:off x="6743564" y="1690731"/>
                <a:ext cx="214402" cy="202710"/>
                <a:chOff x="6743564" y="1690731"/>
                <a:chExt cx="214402" cy="202710"/>
              </a:xfrm>
            </p:grpSpPr>
            <p:sp>
              <p:nvSpPr>
                <p:cNvPr id="13105" name="Google Shape;13105;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58"/>
              <p:cNvGrpSpPr/>
              <p:nvPr/>
            </p:nvGrpSpPr>
            <p:grpSpPr>
              <a:xfrm>
                <a:off x="6915505" y="1193063"/>
                <a:ext cx="284947" cy="589637"/>
                <a:chOff x="6915505" y="1193063"/>
                <a:chExt cx="284947" cy="589637"/>
              </a:xfrm>
            </p:grpSpPr>
            <p:sp>
              <p:nvSpPr>
                <p:cNvPr id="13108" name="Google Shape;13108;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09" name="Google Shape;13109;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3110" name="Google Shape;13110;p58"/>
            <p:cNvGrpSpPr/>
            <p:nvPr/>
          </p:nvGrpSpPr>
          <p:grpSpPr>
            <a:xfrm>
              <a:off x="6520337" y="1193063"/>
              <a:ext cx="341815" cy="801589"/>
              <a:chOff x="6520337" y="1193063"/>
              <a:chExt cx="341815" cy="801589"/>
            </a:xfrm>
          </p:grpSpPr>
          <p:grpSp>
            <p:nvGrpSpPr>
              <p:cNvPr id="13111" name="Google Shape;13111;p58"/>
              <p:cNvGrpSpPr/>
              <p:nvPr/>
            </p:nvGrpSpPr>
            <p:grpSpPr>
              <a:xfrm>
                <a:off x="6520337" y="1589527"/>
                <a:ext cx="213950" cy="405125"/>
                <a:chOff x="6520337" y="1589527"/>
                <a:chExt cx="213950" cy="405125"/>
              </a:xfrm>
            </p:grpSpPr>
            <p:sp>
              <p:nvSpPr>
                <p:cNvPr id="13112" name="Google Shape;13112;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58"/>
              <p:cNvGrpSpPr/>
              <p:nvPr/>
            </p:nvGrpSpPr>
            <p:grpSpPr>
              <a:xfrm>
                <a:off x="6577204" y="1193063"/>
                <a:ext cx="284947" cy="453562"/>
                <a:chOff x="6577204" y="1193063"/>
                <a:chExt cx="284947" cy="453562"/>
              </a:xfrm>
            </p:grpSpPr>
            <p:sp>
              <p:nvSpPr>
                <p:cNvPr id="13115" name="Google Shape;13115;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16" name="Google Shape;13116;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3117" name="Google Shape;13117;p58"/>
            <p:cNvGrpSpPr/>
            <p:nvPr/>
          </p:nvGrpSpPr>
          <p:grpSpPr>
            <a:xfrm>
              <a:off x="6238903" y="1193063"/>
              <a:ext cx="300475" cy="901782"/>
              <a:chOff x="6238903" y="1193063"/>
              <a:chExt cx="300475" cy="901782"/>
            </a:xfrm>
          </p:grpSpPr>
          <p:grpSp>
            <p:nvGrpSpPr>
              <p:cNvPr id="13118" name="Google Shape;13118;p58"/>
              <p:cNvGrpSpPr/>
              <p:nvPr/>
            </p:nvGrpSpPr>
            <p:grpSpPr>
              <a:xfrm>
                <a:off x="6290865" y="1489315"/>
                <a:ext cx="248514" cy="605530"/>
                <a:chOff x="6290865" y="1489315"/>
                <a:chExt cx="248514" cy="605530"/>
              </a:xfrm>
            </p:grpSpPr>
            <p:sp>
              <p:nvSpPr>
                <p:cNvPr id="13119" name="Google Shape;13119;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58"/>
              <p:cNvGrpSpPr/>
              <p:nvPr/>
            </p:nvGrpSpPr>
            <p:grpSpPr>
              <a:xfrm>
                <a:off x="6238903" y="1193063"/>
                <a:ext cx="284947" cy="327512"/>
                <a:chOff x="6238903" y="1193063"/>
                <a:chExt cx="284947" cy="327512"/>
              </a:xfrm>
            </p:grpSpPr>
            <p:sp>
              <p:nvSpPr>
                <p:cNvPr id="13122" name="Google Shape;13122;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23" name="Google Shape;13123;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3124" name="Google Shape;13124;p58"/>
            <p:cNvGrpSpPr/>
            <p:nvPr/>
          </p:nvGrpSpPr>
          <p:grpSpPr>
            <a:xfrm>
              <a:off x="5900602" y="1193063"/>
              <a:ext cx="444345" cy="1023338"/>
              <a:chOff x="5900602" y="1193063"/>
              <a:chExt cx="444345" cy="1023338"/>
            </a:xfrm>
          </p:grpSpPr>
          <p:grpSp>
            <p:nvGrpSpPr>
              <p:cNvPr id="13125" name="Google Shape;13125;p58"/>
              <p:cNvGrpSpPr/>
              <p:nvPr/>
            </p:nvGrpSpPr>
            <p:grpSpPr>
              <a:xfrm>
                <a:off x="6046501" y="1367785"/>
                <a:ext cx="298446" cy="848616"/>
                <a:chOff x="6046501" y="1367785"/>
                <a:chExt cx="298446" cy="848616"/>
              </a:xfrm>
            </p:grpSpPr>
            <p:sp>
              <p:nvSpPr>
                <p:cNvPr id="13126" name="Google Shape;13126;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58"/>
              <p:cNvGrpSpPr/>
              <p:nvPr/>
            </p:nvGrpSpPr>
            <p:grpSpPr>
              <a:xfrm>
                <a:off x="5900602" y="1193063"/>
                <a:ext cx="284947" cy="182312"/>
                <a:chOff x="5900602" y="1193063"/>
                <a:chExt cx="284947" cy="182312"/>
              </a:xfrm>
            </p:grpSpPr>
            <p:sp>
              <p:nvSpPr>
                <p:cNvPr id="13129" name="Google Shape;13129;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30" name="Google Shape;13130;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3131" name="Google Shape;13131;p58"/>
          <p:cNvGrpSpPr/>
          <p:nvPr/>
        </p:nvGrpSpPr>
        <p:grpSpPr>
          <a:xfrm>
            <a:off x="7217825" y="979415"/>
            <a:ext cx="1219413" cy="1051365"/>
            <a:chOff x="7287122" y="1165658"/>
            <a:chExt cx="1219413" cy="1051365"/>
          </a:xfrm>
        </p:grpSpPr>
        <p:grpSp>
          <p:nvGrpSpPr>
            <p:cNvPr id="13132" name="Google Shape;13132;p58"/>
            <p:cNvGrpSpPr/>
            <p:nvPr/>
          </p:nvGrpSpPr>
          <p:grpSpPr>
            <a:xfrm>
              <a:off x="7287122" y="1969723"/>
              <a:ext cx="1219413" cy="247300"/>
              <a:chOff x="7287122" y="1969723"/>
              <a:chExt cx="1219413" cy="247300"/>
            </a:xfrm>
          </p:grpSpPr>
          <p:sp>
            <p:nvSpPr>
              <p:cNvPr id="13133" name="Google Shape;13133;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4" name="Google Shape;13134;p58"/>
              <p:cNvGrpSpPr/>
              <p:nvPr/>
            </p:nvGrpSpPr>
            <p:grpSpPr>
              <a:xfrm>
                <a:off x="7287122" y="2063892"/>
                <a:ext cx="1151753" cy="73428"/>
                <a:chOff x="7287122" y="2063892"/>
                <a:chExt cx="1151753" cy="73428"/>
              </a:xfrm>
            </p:grpSpPr>
            <p:sp>
              <p:nvSpPr>
                <p:cNvPr id="13135" name="Google Shape;13135;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36" name="Google Shape;13136;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3137" name="Google Shape;13137;p58"/>
            <p:cNvGrpSpPr/>
            <p:nvPr/>
          </p:nvGrpSpPr>
          <p:grpSpPr>
            <a:xfrm>
              <a:off x="7287122" y="1712201"/>
              <a:ext cx="1219403" cy="246767"/>
              <a:chOff x="7287122" y="1712201"/>
              <a:chExt cx="1219403" cy="246767"/>
            </a:xfrm>
          </p:grpSpPr>
          <p:sp>
            <p:nvSpPr>
              <p:cNvPr id="13138" name="Google Shape;13138;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9" name="Google Shape;13139;p58"/>
              <p:cNvGrpSpPr/>
              <p:nvPr/>
            </p:nvGrpSpPr>
            <p:grpSpPr>
              <a:xfrm>
                <a:off x="7287122" y="1842861"/>
                <a:ext cx="1005303" cy="73419"/>
                <a:chOff x="7287122" y="1842861"/>
                <a:chExt cx="1005303" cy="73419"/>
              </a:xfrm>
            </p:grpSpPr>
            <p:sp>
              <p:nvSpPr>
                <p:cNvPr id="13140" name="Google Shape;13140;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41" name="Google Shape;13141;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3142" name="Google Shape;13142;p58"/>
            <p:cNvGrpSpPr/>
            <p:nvPr/>
          </p:nvGrpSpPr>
          <p:grpSpPr>
            <a:xfrm>
              <a:off x="7287122" y="1447520"/>
              <a:ext cx="1219403" cy="286667"/>
              <a:chOff x="7287122" y="1447520"/>
              <a:chExt cx="1219403" cy="286667"/>
            </a:xfrm>
          </p:grpSpPr>
          <p:sp>
            <p:nvSpPr>
              <p:cNvPr id="13143" name="Google Shape;13143;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4" name="Google Shape;13144;p58"/>
              <p:cNvGrpSpPr/>
              <p:nvPr/>
            </p:nvGrpSpPr>
            <p:grpSpPr>
              <a:xfrm>
                <a:off x="7287122" y="1581977"/>
                <a:ext cx="852803" cy="73428"/>
                <a:chOff x="7287122" y="1581977"/>
                <a:chExt cx="852803" cy="73428"/>
              </a:xfrm>
            </p:grpSpPr>
            <p:sp>
              <p:nvSpPr>
                <p:cNvPr id="13145" name="Google Shape;13145;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46" name="Google Shape;13146;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3147" name="Google Shape;13147;p58"/>
            <p:cNvGrpSpPr/>
            <p:nvPr/>
          </p:nvGrpSpPr>
          <p:grpSpPr>
            <a:xfrm>
              <a:off x="7287122" y="1165658"/>
              <a:ext cx="1219403" cy="344253"/>
              <a:chOff x="7287122" y="1165658"/>
              <a:chExt cx="1219403" cy="344253"/>
            </a:xfrm>
          </p:grpSpPr>
          <p:sp>
            <p:nvSpPr>
              <p:cNvPr id="13148" name="Google Shape;13148;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9" name="Google Shape;13149;p58"/>
              <p:cNvGrpSpPr/>
              <p:nvPr/>
            </p:nvGrpSpPr>
            <p:grpSpPr>
              <a:xfrm>
                <a:off x="7287122" y="1341025"/>
                <a:ext cx="695703" cy="73419"/>
                <a:chOff x="7287122" y="1341025"/>
                <a:chExt cx="695703" cy="73419"/>
              </a:xfrm>
            </p:grpSpPr>
            <p:sp>
              <p:nvSpPr>
                <p:cNvPr id="13150" name="Google Shape;13150;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51" name="Google Shape;13151;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55" name="Shape 13155"/>
        <p:cNvGrpSpPr/>
        <p:nvPr/>
      </p:nvGrpSpPr>
      <p:grpSpPr>
        <a:xfrm>
          <a:off x="0" y="0"/>
          <a:ext cx="0" cy="0"/>
          <a:chOff x="0" y="0"/>
          <a:chExt cx="0" cy="0"/>
        </a:xfrm>
      </p:grpSpPr>
      <p:sp>
        <p:nvSpPr>
          <p:cNvPr id="13156" name="Google Shape;13156;p59"/>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13157" name="Google Shape;13157;p59"/>
          <p:cNvGrpSpPr/>
          <p:nvPr/>
        </p:nvGrpSpPr>
        <p:grpSpPr>
          <a:xfrm>
            <a:off x="830341" y="2307733"/>
            <a:ext cx="340168" cy="298978"/>
            <a:chOff x="892750" y="267400"/>
            <a:chExt cx="483125" cy="424625"/>
          </a:xfrm>
        </p:grpSpPr>
        <p:sp>
          <p:nvSpPr>
            <p:cNvPr id="13158" name="Google Shape;13158;p5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9" name="Google Shape;13159;p5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0" name="Google Shape;13160;p5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61" name="Google Shape;13161;p59"/>
          <p:cNvGrpSpPr/>
          <p:nvPr/>
        </p:nvGrpSpPr>
        <p:grpSpPr>
          <a:xfrm>
            <a:off x="1268776" y="2287121"/>
            <a:ext cx="298996" cy="340204"/>
            <a:chOff x="1516475" y="238075"/>
            <a:chExt cx="424650" cy="483175"/>
          </a:xfrm>
        </p:grpSpPr>
        <p:sp>
          <p:nvSpPr>
            <p:cNvPr id="13162" name="Google Shape;13162;p5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3" name="Google Shape;13163;p5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64" name="Google Shape;13164;p59"/>
          <p:cNvGrpSpPr/>
          <p:nvPr/>
        </p:nvGrpSpPr>
        <p:grpSpPr>
          <a:xfrm>
            <a:off x="1661867" y="2367520"/>
            <a:ext cx="341488" cy="179405"/>
            <a:chOff x="2080675" y="352325"/>
            <a:chExt cx="485000" cy="254800"/>
          </a:xfrm>
        </p:grpSpPr>
        <p:sp>
          <p:nvSpPr>
            <p:cNvPr id="13165" name="Google Shape;13165;p5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6" name="Google Shape;13166;p5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67" name="Google Shape;13167;p59"/>
          <p:cNvGrpSpPr/>
          <p:nvPr/>
        </p:nvGrpSpPr>
        <p:grpSpPr>
          <a:xfrm>
            <a:off x="2111046" y="2287138"/>
            <a:ext cx="298996" cy="340168"/>
            <a:chOff x="2705375" y="238125"/>
            <a:chExt cx="424650" cy="483125"/>
          </a:xfrm>
        </p:grpSpPr>
        <p:sp>
          <p:nvSpPr>
            <p:cNvPr id="13168" name="Google Shape;13168;p5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69" name="Google Shape;13169;p5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0" name="Google Shape;13170;p5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1" name="Google Shape;13171;p5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72" name="Google Shape;13172;p59"/>
          <p:cNvGrpSpPr/>
          <p:nvPr/>
        </p:nvGrpSpPr>
        <p:grpSpPr>
          <a:xfrm>
            <a:off x="2527187" y="2287455"/>
            <a:ext cx="301161" cy="339535"/>
            <a:chOff x="3299850" y="238575"/>
            <a:chExt cx="427725" cy="482225"/>
          </a:xfrm>
        </p:grpSpPr>
        <p:sp>
          <p:nvSpPr>
            <p:cNvPr id="13173" name="Google Shape;13173;p5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4" name="Google Shape;13174;p5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5" name="Google Shape;13175;p5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6" name="Google Shape;13176;p5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77" name="Google Shape;13177;p5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78" name="Google Shape;13178;p59"/>
          <p:cNvGrpSpPr/>
          <p:nvPr/>
        </p:nvGrpSpPr>
        <p:grpSpPr>
          <a:xfrm>
            <a:off x="2914108" y="2287138"/>
            <a:ext cx="352455" cy="340168"/>
            <a:chOff x="3857225" y="238125"/>
            <a:chExt cx="500575" cy="483125"/>
          </a:xfrm>
        </p:grpSpPr>
        <p:sp>
          <p:nvSpPr>
            <p:cNvPr id="13179" name="Google Shape;13179;p5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0" name="Google Shape;13180;p5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1" name="Google Shape;13181;p5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2" name="Google Shape;13182;p5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3" name="Google Shape;13183;p5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4" name="Google Shape;13184;p5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5" name="Google Shape;13185;p5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86" name="Google Shape;13186;p59"/>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87" name="Google Shape;13187;p59"/>
          <p:cNvGrpSpPr/>
          <p:nvPr/>
        </p:nvGrpSpPr>
        <p:grpSpPr>
          <a:xfrm>
            <a:off x="3760885" y="2287165"/>
            <a:ext cx="340186" cy="340116"/>
            <a:chOff x="5053900" y="238200"/>
            <a:chExt cx="483150" cy="483050"/>
          </a:xfrm>
        </p:grpSpPr>
        <p:sp>
          <p:nvSpPr>
            <p:cNvPr id="13188" name="Google Shape;13188;p5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89" name="Google Shape;13189;p5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0" name="Google Shape;13190;p5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1" name="Google Shape;13191;p5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92" name="Google Shape;13192;p59"/>
          <p:cNvGrpSpPr/>
          <p:nvPr/>
        </p:nvGrpSpPr>
        <p:grpSpPr>
          <a:xfrm>
            <a:off x="4174835" y="2287138"/>
            <a:ext cx="340168" cy="340168"/>
            <a:chOff x="5648375" y="238125"/>
            <a:chExt cx="483125" cy="483125"/>
          </a:xfrm>
        </p:grpSpPr>
        <p:sp>
          <p:nvSpPr>
            <p:cNvPr id="13193" name="Google Shape;13193;p5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4" name="Google Shape;13194;p5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5" name="Google Shape;13195;p5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6" name="Google Shape;13196;p5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7" name="Google Shape;13197;p5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8" name="Google Shape;13198;p5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99" name="Google Shape;13199;p5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0" name="Google Shape;13200;p5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1" name="Google Shape;13201;p5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2" name="Google Shape;13202;p5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03" name="Google Shape;13203;p59"/>
          <p:cNvGrpSpPr/>
          <p:nvPr/>
        </p:nvGrpSpPr>
        <p:grpSpPr>
          <a:xfrm>
            <a:off x="4591521" y="2287138"/>
            <a:ext cx="340168" cy="340168"/>
            <a:chOff x="6242825" y="238125"/>
            <a:chExt cx="483125" cy="483125"/>
          </a:xfrm>
        </p:grpSpPr>
        <p:sp>
          <p:nvSpPr>
            <p:cNvPr id="13204" name="Google Shape;13204;p5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5" name="Google Shape;13205;p5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6" name="Google Shape;13206;p5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07" name="Google Shape;13207;p59"/>
          <p:cNvGrpSpPr/>
          <p:nvPr/>
        </p:nvGrpSpPr>
        <p:grpSpPr>
          <a:xfrm>
            <a:off x="828643" y="2727362"/>
            <a:ext cx="343566" cy="298943"/>
            <a:chOff x="889275" y="861850"/>
            <a:chExt cx="487950" cy="424575"/>
          </a:xfrm>
        </p:grpSpPr>
        <p:sp>
          <p:nvSpPr>
            <p:cNvPr id="13208" name="Google Shape;13208;p5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9" name="Google Shape;13209;p5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10" name="Google Shape;13210;p5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11" name="Google Shape;13211;p5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12" name="Google Shape;13212;p59"/>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13" name="Google Shape;13213;p59"/>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14" name="Google Shape;13214;p59"/>
          <p:cNvGrpSpPr/>
          <p:nvPr/>
        </p:nvGrpSpPr>
        <p:grpSpPr>
          <a:xfrm>
            <a:off x="2090460" y="2706749"/>
            <a:ext cx="340168" cy="340168"/>
            <a:chOff x="2676100" y="832575"/>
            <a:chExt cx="483125" cy="483125"/>
          </a:xfrm>
        </p:grpSpPr>
        <p:sp>
          <p:nvSpPr>
            <p:cNvPr id="13215" name="Google Shape;13215;p5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16" name="Google Shape;13216;p5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17" name="Google Shape;13217;p5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18" name="Google Shape;13218;p59"/>
          <p:cNvGrpSpPr/>
          <p:nvPr/>
        </p:nvGrpSpPr>
        <p:grpSpPr>
          <a:xfrm>
            <a:off x="2501963" y="2706749"/>
            <a:ext cx="351610" cy="340168"/>
            <a:chOff x="3270550" y="832575"/>
            <a:chExt cx="499375" cy="483125"/>
          </a:xfrm>
        </p:grpSpPr>
        <p:sp>
          <p:nvSpPr>
            <p:cNvPr id="13219" name="Google Shape;13219;p5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20" name="Google Shape;13220;p5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21" name="Google Shape;13221;p5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22" name="Google Shape;13222;p59"/>
          <p:cNvGrpSpPr/>
          <p:nvPr/>
        </p:nvGrpSpPr>
        <p:grpSpPr>
          <a:xfrm>
            <a:off x="3335925" y="2727300"/>
            <a:ext cx="344798" cy="299066"/>
            <a:chOff x="4452900" y="861750"/>
            <a:chExt cx="489700" cy="424750"/>
          </a:xfrm>
        </p:grpSpPr>
        <p:sp>
          <p:nvSpPr>
            <p:cNvPr id="13223" name="Google Shape;13223;p5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24" name="Google Shape;13224;p5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25" name="Google Shape;13225;p5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26" name="Google Shape;13226;p59"/>
          <p:cNvGrpSpPr/>
          <p:nvPr/>
        </p:nvGrpSpPr>
        <p:grpSpPr>
          <a:xfrm>
            <a:off x="3753158" y="2706758"/>
            <a:ext cx="355641" cy="340151"/>
            <a:chOff x="5049750" y="832600"/>
            <a:chExt cx="505100" cy="483100"/>
          </a:xfrm>
        </p:grpSpPr>
        <p:sp>
          <p:nvSpPr>
            <p:cNvPr id="13227" name="Google Shape;13227;p5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28" name="Google Shape;13228;p5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29" name="Google Shape;13229;p59"/>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30" name="Google Shape;13230;p59"/>
          <p:cNvGrpSpPr/>
          <p:nvPr/>
        </p:nvGrpSpPr>
        <p:grpSpPr>
          <a:xfrm>
            <a:off x="4612107" y="2706749"/>
            <a:ext cx="298996" cy="340168"/>
            <a:chOff x="6272100" y="832575"/>
            <a:chExt cx="424650" cy="483125"/>
          </a:xfrm>
        </p:grpSpPr>
        <p:sp>
          <p:nvSpPr>
            <p:cNvPr id="13231" name="Google Shape;13231;p5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32" name="Google Shape;13232;p5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33" name="Google Shape;13233;p59"/>
          <p:cNvGrpSpPr/>
          <p:nvPr/>
        </p:nvGrpSpPr>
        <p:grpSpPr>
          <a:xfrm>
            <a:off x="2920243" y="2717381"/>
            <a:ext cx="340186" cy="318904"/>
            <a:chOff x="3865000" y="847675"/>
            <a:chExt cx="483150" cy="452925"/>
          </a:xfrm>
        </p:grpSpPr>
        <p:sp>
          <p:nvSpPr>
            <p:cNvPr id="13234" name="Google Shape;13234;p5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35" name="Google Shape;13235;p5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36" name="Google Shape;13236;p5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37" name="Google Shape;13237;p5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38" name="Google Shape;13238;p59"/>
          <p:cNvGrpSpPr/>
          <p:nvPr/>
        </p:nvGrpSpPr>
        <p:grpSpPr>
          <a:xfrm>
            <a:off x="830315" y="3125798"/>
            <a:ext cx="340221" cy="340186"/>
            <a:chOff x="893650" y="1428000"/>
            <a:chExt cx="483200" cy="483150"/>
          </a:xfrm>
        </p:grpSpPr>
        <p:sp>
          <p:nvSpPr>
            <p:cNvPr id="13239" name="Google Shape;13239;p5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40" name="Google Shape;13240;p5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41" name="Google Shape;13241;p5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42" name="Google Shape;13242;p5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43" name="Google Shape;13243;p59"/>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44" name="Google Shape;13244;p59"/>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45" name="Google Shape;13245;p59"/>
          <p:cNvGrpSpPr/>
          <p:nvPr/>
        </p:nvGrpSpPr>
        <p:grpSpPr>
          <a:xfrm>
            <a:off x="2084132" y="3146463"/>
            <a:ext cx="352825" cy="298855"/>
            <a:chOff x="2676100" y="1456375"/>
            <a:chExt cx="501100" cy="424450"/>
          </a:xfrm>
        </p:grpSpPr>
        <p:sp>
          <p:nvSpPr>
            <p:cNvPr id="13246" name="Google Shape;13246;p5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47" name="Google Shape;13247;p5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48" name="Google Shape;13248;p5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49" name="Google Shape;13249;p59"/>
          <p:cNvGrpSpPr/>
          <p:nvPr/>
        </p:nvGrpSpPr>
        <p:grpSpPr>
          <a:xfrm>
            <a:off x="2507657" y="3125806"/>
            <a:ext cx="340221" cy="340168"/>
            <a:chOff x="3270475" y="1427025"/>
            <a:chExt cx="483200" cy="483125"/>
          </a:xfrm>
        </p:grpSpPr>
        <p:sp>
          <p:nvSpPr>
            <p:cNvPr id="13250" name="Google Shape;13250;p5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51" name="Google Shape;13251;p5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52" name="Google Shape;13252;p5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53" name="Google Shape;13253;p59"/>
          <p:cNvGrpSpPr/>
          <p:nvPr/>
        </p:nvGrpSpPr>
        <p:grpSpPr>
          <a:xfrm>
            <a:off x="2918570" y="3125780"/>
            <a:ext cx="343530" cy="340221"/>
            <a:chOff x="3860250" y="1427025"/>
            <a:chExt cx="487900" cy="483200"/>
          </a:xfrm>
        </p:grpSpPr>
        <p:sp>
          <p:nvSpPr>
            <p:cNvPr id="13254" name="Google Shape;13254;p5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55" name="Google Shape;13255;p5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56" name="Google Shape;13256;p5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57" name="Google Shape;13257;p59"/>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58" name="Google Shape;13258;p59"/>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59" name="Google Shape;13259;p59"/>
          <p:cNvGrpSpPr/>
          <p:nvPr/>
        </p:nvGrpSpPr>
        <p:grpSpPr>
          <a:xfrm>
            <a:off x="4174808" y="3125806"/>
            <a:ext cx="340221" cy="340168"/>
            <a:chOff x="5648375" y="1427025"/>
            <a:chExt cx="483200" cy="483125"/>
          </a:xfrm>
        </p:grpSpPr>
        <p:sp>
          <p:nvSpPr>
            <p:cNvPr id="13260" name="Google Shape;13260;p5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61" name="Google Shape;13261;p5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62" name="Google Shape;13262;p59"/>
          <p:cNvGrpSpPr/>
          <p:nvPr/>
        </p:nvGrpSpPr>
        <p:grpSpPr>
          <a:xfrm>
            <a:off x="4589294" y="3125789"/>
            <a:ext cx="344622" cy="340204"/>
            <a:chOff x="6238300" y="1426975"/>
            <a:chExt cx="489450" cy="483175"/>
          </a:xfrm>
        </p:grpSpPr>
        <p:sp>
          <p:nvSpPr>
            <p:cNvPr id="13263" name="Google Shape;13263;p5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64" name="Google Shape;13264;p5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65" name="Google Shape;13265;p5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66" name="Google Shape;13266;p59"/>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67" name="Google Shape;13267;p59"/>
          <p:cNvGrpSpPr/>
          <p:nvPr/>
        </p:nvGrpSpPr>
        <p:grpSpPr>
          <a:xfrm>
            <a:off x="1248190" y="3544794"/>
            <a:ext cx="340168" cy="340186"/>
            <a:chOff x="1487200" y="2021475"/>
            <a:chExt cx="483125" cy="483150"/>
          </a:xfrm>
        </p:grpSpPr>
        <p:sp>
          <p:nvSpPr>
            <p:cNvPr id="13268" name="Google Shape;13268;p5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69" name="Google Shape;13269;p5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0" name="Google Shape;13270;p5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1" name="Google Shape;13271;p5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72" name="Google Shape;13272;p59"/>
          <p:cNvGrpSpPr/>
          <p:nvPr/>
        </p:nvGrpSpPr>
        <p:grpSpPr>
          <a:xfrm>
            <a:off x="1662527" y="3565398"/>
            <a:ext cx="340168" cy="298978"/>
            <a:chOff x="2081650" y="2050750"/>
            <a:chExt cx="483125" cy="424625"/>
          </a:xfrm>
        </p:grpSpPr>
        <p:sp>
          <p:nvSpPr>
            <p:cNvPr id="13273" name="Google Shape;13273;p5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4" name="Google Shape;13274;p5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5" name="Google Shape;13275;p5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6" name="Google Shape;13276;p5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7" name="Google Shape;13277;p5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78" name="Google Shape;13278;p5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79" name="Google Shape;13279;p59"/>
          <p:cNvGrpSpPr/>
          <p:nvPr/>
        </p:nvGrpSpPr>
        <p:grpSpPr>
          <a:xfrm>
            <a:off x="2090460" y="3588721"/>
            <a:ext cx="340168" cy="252332"/>
            <a:chOff x="2676100" y="2083800"/>
            <a:chExt cx="483125" cy="358375"/>
          </a:xfrm>
        </p:grpSpPr>
        <p:sp>
          <p:nvSpPr>
            <p:cNvPr id="13280" name="Google Shape;13280;p5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1" name="Google Shape;13281;p5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282" name="Google Shape;13282;p59"/>
          <p:cNvGrpSpPr/>
          <p:nvPr/>
        </p:nvGrpSpPr>
        <p:grpSpPr>
          <a:xfrm>
            <a:off x="2515974" y="3554766"/>
            <a:ext cx="323587" cy="320242"/>
            <a:chOff x="3282325" y="2035675"/>
            <a:chExt cx="459575" cy="454825"/>
          </a:xfrm>
        </p:grpSpPr>
        <p:sp>
          <p:nvSpPr>
            <p:cNvPr id="13283" name="Google Shape;13283;p5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4" name="Google Shape;13284;p5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5" name="Google Shape;13285;p5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6" name="Google Shape;13286;p5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87" name="Google Shape;13287;p59"/>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88" name="Google Shape;13288;p59"/>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89" name="Google Shape;13289;p59"/>
          <p:cNvGrpSpPr/>
          <p:nvPr/>
        </p:nvGrpSpPr>
        <p:grpSpPr>
          <a:xfrm>
            <a:off x="3760673" y="3544803"/>
            <a:ext cx="340608" cy="340168"/>
            <a:chOff x="5053900" y="2021500"/>
            <a:chExt cx="483750" cy="483125"/>
          </a:xfrm>
        </p:grpSpPr>
        <p:sp>
          <p:nvSpPr>
            <p:cNvPr id="13290" name="Google Shape;13290;p5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1" name="Google Shape;13291;p5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2" name="Google Shape;13292;p5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3" name="Google Shape;13293;p5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4" name="Google Shape;13294;p5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5" name="Google Shape;13295;p5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6" name="Google Shape;13296;p5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97" name="Google Shape;13297;p5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298" name="Google Shape;13298;p59"/>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299" name="Google Shape;13299;p59"/>
          <p:cNvGrpSpPr/>
          <p:nvPr/>
        </p:nvGrpSpPr>
        <p:grpSpPr>
          <a:xfrm>
            <a:off x="4585773" y="3547971"/>
            <a:ext cx="351663" cy="333831"/>
            <a:chOff x="6222125" y="2025975"/>
            <a:chExt cx="499450" cy="474125"/>
          </a:xfrm>
        </p:grpSpPr>
        <p:sp>
          <p:nvSpPr>
            <p:cNvPr id="13300" name="Google Shape;13300;p5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1" name="Google Shape;13301;p5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2" name="Google Shape;13302;p5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03" name="Google Shape;13303;p59"/>
          <p:cNvGrpSpPr/>
          <p:nvPr/>
        </p:nvGrpSpPr>
        <p:grpSpPr>
          <a:xfrm>
            <a:off x="5043335" y="2364541"/>
            <a:ext cx="335504" cy="185953"/>
            <a:chOff x="896050" y="2725450"/>
            <a:chExt cx="476500" cy="264100"/>
          </a:xfrm>
        </p:grpSpPr>
        <p:sp>
          <p:nvSpPr>
            <p:cNvPr id="13304" name="Google Shape;13304;p5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5" name="Google Shape;13305;p5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6" name="Google Shape;13306;p5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07" name="Google Shape;13307;p59"/>
          <p:cNvGrpSpPr/>
          <p:nvPr/>
        </p:nvGrpSpPr>
        <p:grpSpPr>
          <a:xfrm>
            <a:off x="5474075" y="2287425"/>
            <a:ext cx="340168" cy="340186"/>
            <a:chOff x="1487200" y="2615925"/>
            <a:chExt cx="483125" cy="483150"/>
          </a:xfrm>
        </p:grpSpPr>
        <p:sp>
          <p:nvSpPr>
            <p:cNvPr id="13308" name="Google Shape;13308;p5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09" name="Google Shape;13309;p5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0" name="Google Shape;13310;p5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11" name="Google Shape;13311;p59"/>
          <p:cNvGrpSpPr/>
          <p:nvPr/>
        </p:nvGrpSpPr>
        <p:grpSpPr>
          <a:xfrm>
            <a:off x="5874024" y="2287425"/>
            <a:ext cx="353564" cy="340186"/>
            <a:chOff x="2077575" y="2615925"/>
            <a:chExt cx="502150" cy="483150"/>
          </a:xfrm>
        </p:grpSpPr>
        <p:sp>
          <p:nvSpPr>
            <p:cNvPr id="13312" name="Google Shape;13312;p5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3" name="Google Shape;13313;p5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4" name="Google Shape;13314;p5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5" name="Google Shape;13315;p5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16" name="Google Shape;13316;p59"/>
          <p:cNvGrpSpPr/>
          <p:nvPr/>
        </p:nvGrpSpPr>
        <p:grpSpPr>
          <a:xfrm>
            <a:off x="6297813" y="2303452"/>
            <a:ext cx="334536" cy="308132"/>
            <a:chOff x="2680100" y="2638725"/>
            <a:chExt cx="475125" cy="437625"/>
          </a:xfrm>
        </p:grpSpPr>
        <p:sp>
          <p:nvSpPr>
            <p:cNvPr id="13317" name="Google Shape;13317;p5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8" name="Google Shape;13318;p5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19" name="Google Shape;13319;p5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0" name="Google Shape;13320;p5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21" name="Google Shape;13321;p59"/>
          <p:cNvGrpSpPr/>
          <p:nvPr/>
        </p:nvGrpSpPr>
        <p:grpSpPr>
          <a:xfrm>
            <a:off x="6763452" y="2287425"/>
            <a:ext cx="239183" cy="340186"/>
            <a:chOff x="3342275" y="2615925"/>
            <a:chExt cx="339700" cy="483150"/>
          </a:xfrm>
        </p:grpSpPr>
        <p:sp>
          <p:nvSpPr>
            <p:cNvPr id="13322" name="Google Shape;13322;p5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3" name="Google Shape;13323;p5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24" name="Google Shape;13324;p59"/>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5" name="Google Shape;13325;p59"/>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6" name="Google Shape;13326;p59"/>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27" name="Google Shape;13327;p59"/>
          <p:cNvGrpSpPr/>
          <p:nvPr/>
        </p:nvGrpSpPr>
        <p:grpSpPr>
          <a:xfrm>
            <a:off x="5380655" y="3961361"/>
            <a:ext cx="339482" cy="339271"/>
            <a:chOff x="5648900" y="2616600"/>
            <a:chExt cx="482150" cy="481850"/>
          </a:xfrm>
        </p:grpSpPr>
        <p:sp>
          <p:nvSpPr>
            <p:cNvPr id="13328" name="Google Shape;13328;p5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29" name="Google Shape;13329;p5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30" name="Google Shape;13330;p59"/>
          <p:cNvGrpSpPr/>
          <p:nvPr/>
        </p:nvGrpSpPr>
        <p:grpSpPr>
          <a:xfrm>
            <a:off x="3699939" y="3968149"/>
            <a:ext cx="325626" cy="325694"/>
            <a:chOff x="6242825" y="2615925"/>
            <a:chExt cx="483125" cy="483225"/>
          </a:xfrm>
        </p:grpSpPr>
        <p:sp>
          <p:nvSpPr>
            <p:cNvPr id="13331" name="Google Shape;13331;p5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2" name="Google Shape;13332;p5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3" name="Google Shape;13333;p5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4" name="Google Shape;13334;p5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5" name="Google Shape;13335;p5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36" name="Google Shape;13336;p59"/>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37" name="Google Shape;13337;p59"/>
          <p:cNvGrpSpPr/>
          <p:nvPr/>
        </p:nvGrpSpPr>
        <p:grpSpPr>
          <a:xfrm>
            <a:off x="5473116" y="2707036"/>
            <a:ext cx="342087" cy="340186"/>
            <a:chOff x="1487200" y="3210375"/>
            <a:chExt cx="485850" cy="483150"/>
          </a:xfrm>
        </p:grpSpPr>
        <p:sp>
          <p:nvSpPr>
            <p:cNvPr id="13338" name="Google Shape;13338;p5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39" name="Google Shape;13339;p5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0" name="Google Shape;13340;p5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41" name="Google Shape;13341;p59"/>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2" name="Google Shape;13342;p59"/>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43" name="Google Shape;13343;p59"/>
          <p:cNvGrpSpPr/>
          <p:nvPr/>
        </p:nvGrpSpPr>
        <p:grpSpPr>
          <a:xfrm>
            <a:off x="6712475" y="2707027"/>
            <a:ext cx="341136" cy="340204"/>
            <a:chOff x="3269875" y="3210400"/>
            <a:chExt cx="484500" cy="483175"/>
          </a:xfrm>
        </p:grpSpPr>
        <p:sp>
          <p:nvSpPr>
            <p:cNvPr id="13344" name="Google Shape;13344;p5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5" name="Google Shape;13345;p5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46" name="Google Shape;13346;p59"/>
          <p:cNvGrpSpPr/>
          <p:nvPr/>
        </p:nvGrpSpPr>
        <p:grpSpPr>
          <a:xfrm>
            <a:off x="7211568" y="2706666"/>
            <a:ext cx="170216" cy="340925"/>
            <a:chOff x="3985700" y="3210375"/>
            <a:chExt cx="241750" cy="484200"/>
          </a:xfrm>
        </p:grpSpPr>
        <p:sp>
          <p:nvSpPr>
            <p:cNvPr id="13347" name="Google Shape;13347;p5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48" name="Google Shape;13348;p5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49" name="Google Shape;13349;p59"/>
          <p:cNvGrpSpPr/>
          <p:nvPr/>
        </p:nvGrpSpPr>
        <p:grpSpPr>
          <a:xfrm>
            <a:off x="7550838" y="2707678"/>
            <a:ext cx="339007" cy="338901"/>
            <a:chOff x="4460225" y="3211300"/>
            <a:chExt cx="481475" cy="481325"/>
          </a:xfrm>
        </p:grpSpPr>
        <p:sp>
          <p:nvSpPr>
            <p:cNvPr id="13350" name="Google Shape;13350;p5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1" name="Google Shape;13351;p5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52" name="Google Shape;13352;p59"/>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53" name="Google Shape;13353;p59"/>
          <p:cNvGrpSpPr/>
          <p:nvPr/>
        </p:nvGrpSpPr>
        <p:grpSpPr>
          <a:xfrm>
            <a:off x="5824496" y="3990669"/>
            <a:ext cx="342034" cy="280654"/>
            <a:chOff x="5647000" y="3252650"/>
            <a:chExt cx="485775" cy="398600"/>
          </a:xfrm>
        </p:grpSpPr>
        <p:sp>
          <p:nvSpPr>
            <p:cNvPr id="13354" name="Google Shape;13354;p5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5" name="Google Shape;13355;p5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6" name="Google Shape;13356;p5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7" name="Google Shape;13357;p5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58" name="Google Shape;13358;p5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59" name="Google Shape;13359;p59"/>
          <p:cNvGrpSpPr/>
          <p:nvPr/>
        </p:nvGrpSpPr>
        <p:grpSpPr>
          <a:xfrm>
            <a:off x="4129937" y="3996769"/>
            <a:ext cx="326536" cy="268454"/>
            <a:chOff x="6242450" y="3252800"/>
            <a:chExt cx="484475" cy="398300"/>
          </a:xfrm>
        </p:grpSpPr>
        <p:sp>
          <p:nvSpPr>
            <p:cNvPr id="13360" name="Google Shape;13360;p5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1" name="Google Shape;13361;p5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2" name="Google Shape;13362;p5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63" name="Google Shape;13363;p59"/>
          <p:cNvGrpSpPr/>
          <p:nvPr/>
        </p:nvGrpSpPr>
        <p:grpSpPr>
          <a:xfrm>
            <a:off x="5061598" y="3126102"/>
            <a:ext cx="298978" cy="340168"/>
            <a:chOff x="922025" y="3804850"/>
            <a:chExt cx="424625" cy="483125"/>
          </a:xfrm>
        </p:grpSpPr>
        <p:sp>
          <p:nvSpPr>
            <p:cNvPr id="13364" name="Google Shape;13364;p5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5" name="Google Shape;13365;p5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66" name="Google Shape;13366;p59"/>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67" name="Google Shape;13367;p59"/>
          <p:cNvGrpSpPr/>
          <p:nvPr/>
        </p:nvGrpSpPr>
        <p:grpSpPr>
          <a:xfrm>
            <a:off x="5894327" y="3126102"/>
            <a:ext cx="312955" cy="340168"/>
            <a:chOff x="2100300" y="3804850"/>
            <a:chExt cx="444475" cy="483125"/>
          </a:xfrm>
        </p:grpSpPr>
        <p:sp>
          <p:nvSpPr>
            <p:cNvPr id="13368" name="Google Shape;13368;p5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69" name="Google Shape;13369;p5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70" name="Google Shape;13370;p59"/>
          <p:cNvGrpSpPr/>
          <p:nvPr/>
        </p:nvGrpSpPr>
        <p:grpSpPr>
          <a:xfrm>
            <a:off x="6317950" y="3126102"/>
            <a:ext cx="294261" cy="340168"/>
            <a:chOff x="2708700" y="3804850"/>
            <a:chExt cx="417925" cy="483125"/>
          </a:xfrm>
        </p:grpSpPr>
        <p:sp>
          <p:nvSpPr>
            <p:cNvPr id="13371" name="Google Shape;13371;p5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2" name="Google Shape;13372;p5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3" name="Google Shape;13373;p5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4" name="Google Shape;13374;p5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375" name="Google Shape;13375;p59"/>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6" name="Google Shape;13376;p59"/>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377" name="Google Shape;13377;p59"/>
          <p:cNvGrpSpPr/>
          <p:nvPr/>
        </p:nvGrpSpPr>
        <p:grpSpPr>
          <a:xfrm>
            <a:off x="7554825" y="3127378"/>
            <a:ext cx="331033" cy="337616"/>
            <a:chOff x="4467450" y="3808475"/>
            <a:chExt cx="470150" cy="479500"/>
          </a:xfrm>
        </p:grpSpPr>
        <p:sp>
          <p:nvSpPr>
            <p:cNvPr id="13378" name="Google Shape;13378;p5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79" name="Google Shape;13379;p5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0" name="Google Shape;13380;p5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1" name="Google Shape;13381;p5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82" name="Google Shape;13382;p59"/>
          <p:cNvGrpSpPr/>
          <p:nvPr/>
        </p:nvGrpSpPr>
        <p:grpSpPr>
          <a:xfrm>
            <a:off x="7975172" y="3126102"/>
            <a:ext cx="340186" cy="340168"/>
            <a:chOff x="5053900" y="3804850"/>
            <a:chExt cx="483150" cy="483125"/>
          </a:xfrm>
        </p:grpSpPr>
        <p:sp>
          <p:nvSpPr>
            <p:cNvPr id="13383" name="Google Shape;13383;p5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4" name="Google Shape;13384;p5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5" name="Google Shape;13385;p5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6" name="Google Shape;13386;p5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87" name="Google Shape;13387;p59"/>
          <p:cNvGrpSpPr/>
          <p:nvPr/>
        </p:nvGrpSpPr>
        <p:grpSpPr>
          <a:xfrm>
            <a:off x="6270890" y="3960912"/>
            <a:ext cx="340168" cy="340168"/>
            <a:chOff x="5648375" y="3804850"/>
            <a:chExt cx="483125" cy="483125"/>
          </a:xfrm>
        </p:grpSpPr>
        <p:sp>
          <p:nvSpPr>
            <p:cNvPr id="13388" name="Google Shape;13388;p5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89" name="Google Shape;13389;p5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0" name="Google Shape;13390;p5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1" name="Google Shape;13391;p5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92" name="Google Shape;13392;p59"/>
          <p:cNvGrpSpPr/>
          <p:nvPr/>
        </p:nvGrpSpPr>
        <p:grpSpPr>
          <a:xfrm>
            <a:off x="4560845" y="3973272"/>
            <a:ext cx="280923" cy="315449"/>
            <a:chOff x="6276025" y="3812400"/>
            <a:chExt cx="416800" cy="468025"/>
          </a:xfrm>
        </p:grpSpPr>
        <p:sp>
          <p:nvSpPr>
            <p:cNvPr id="13393" name="Google Shape;13393;p5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4" name="Google Shape;13394;p5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5" name="Google Shape;13395;p5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6" name="Google Shape;13396;p5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397" name="Google Shape;13397;p59"/>
          <p:cNvGrpSpPr/>
          <p:nvPr/>
        </p:nvGrpSpPr>
        <p:grpSpPr>
          <a:xfrm>
            <a:off x="5039779" y="3545089"/>
            <a:ext cx="342615" cy="340186"/>
            <a:chOff x="890400" y="4399350"/>
            <a:chExt cx="486600" cy="483150"/>
          </a:xfrm>
        </p:grpSpPr>
        <p:sp>
          <p:nvSpPr>
            <p:cNvPr id="13398" name="Google Shape;13398;p5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399" name="Google Shape;13399;p5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0" name="Google Shape;13400;p5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01" name="Google Shape;13401;p59"/>
          <p:cNvGrpSpPr/>
          <p:nvPr/>
        </p:nvGrpSpPr>
        <p:grpSpPr>
          <a:xfrm>
            <a:off x="5474075" y="3560368"/>
            <a:ext cx="340168" cy="309628"/>
            <a:chOff x="1487200" y="4421025"/>
            <a:chExt cx="483125" cy="439750"/>
          </a:xfrm>
        </p:grpSpPr>
        <p:sp>
          <p:nvSpPr>
            <p:cNvPr id="13402" name="Google Shape;13402;p5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3" name="Google Shape;13403;p5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4" name="Google Shape;13404;p5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5" name="Google Shape;13405;p5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06" name="Google Shape;13406;p59"/>
          <p:cNvGrpSpPr/>
          <p:nvPr/>
        </p:nvGrpSpPr>
        <p:grpSpPr>
          <a:xfrm>
            <a:off x="5878353" y="3545107"/>
            <a:ext cx="344903" cy="340151"/>
            <a:chOff x="2079300" y="4399325"/>
            <a:chExt cx="489850" cy="483100"/>
          </a:xfrm>
        </p:grpSpPr>
        <p:sp>
          <p:nvSpPr>
            <p:cNvPr id="13407" name="Google Shape;13407;p5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08" name="Google Shape;13408;p5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09" name="Google Shape;13409;p59"/>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10" name="Google Shape;13410;p59"/>
          <p:cNvGrpSpPr/>
          <p:nvPr/>
        </p:nvGrpSpPr>
        <p:grpSpPr>
          <a:xfrm>
            <a:off x="6744925" y="3545107"/>
            <a:ext cx="276236" cy="340151"/>
            <a:chOff x="3316000" y="4399325"/>
            <a:chExt cx="392325" cy="483100"/>
          </a:xfrm>
        </p:grpSpPr>
        <p:sp>
          <p:nvSpPr>
            <p:cNvPr id="13411" name="Google Shape;13411;p5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2" name="Google Shape;13412;p5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13" name="Google Shape;13413;p59"/>
          <p:cNvGrpSpPr/>
          <p:nvPr/>
        </p:nvGrpSpPr>
        <p:grpSpPr>
          <a:xfrm>
            <a:off x="7169665" y="3545089"/>
            <a:ext cx="254022" cy="340186"/>
            <a:chOff x="3926225" y="4399275"/>
            <a:chExt cx="360775" cy="483150"/>
          </a:xfrm>
        </p:grpSpPr>
        <p:sp>
          <p:nvSpPr>
            <p:cNvPr id="13414" name="Google Shape;13414;p5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5" name="Google Shape;13415;p5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16" name="Google Shape;13416;p59"/>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417" name="Google Shape;13417;p59"/>
          <p:cNvGrpSpPr/>
          <p:nvPr/>
        </p:nvGrpSpPr>
        <p:grpSpPr>
          <a:xfrm>
            <a:off x="7975224" y="3545151"/>
            <a:ext cx="340080" cy="340063"/>
            <a:chOff x="5053975" y="4399375"/>
            <a:chExt cx="483000" cy="482975"/>
          </a:xfrm>
        </p:grpSpPr>
        <p:sp>
          <p:nvSpPr>
            <p:cNvPr id="13418" name="Google Shape;13418;p5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19" name="Google Shape;13419;p5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0" name="Google Shape;13420;p5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1" name="Google Shape;13421;p59"/>
          <p:cNvGrpSpPr/>
          <p:nvPr/>
        </p:nvGrpSpPr>
        <p:grpSpPr>
          <a:xfrm>
            <a:off x="6715417" y="3960912"/>
            <a:ext cx="340168" cy="340168"/>
            <a:chOff x="5648375" y="4399300"/>
            <a:chExt cx="483125" cy="483125"/>
          </a:xfrm>
        </p:grpSpPr>
        <p:sp>
          <p:nvSpPr>
            <p:cNvPr id="13422" name="Google Shape;13422;p5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3" name="Google Shape;13423;p5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4" name="Google Shape;13424;p59"/>
          <p:cNvGrpSpPr/>
          <p:nvPr/>
        </p:nvGrpSpPr>
        <p:grpSpPr>
          <a:xfrm>
            <a:off x="4946140" y="3979624"/>
            <a:ext cx="330007" cy="302744"/>
            <a:chOff x="6239575" y="4416275"/>
            <a:chExt cx="489625" cy="449175"/>
          </a:xfrm>
        </p:grpSpPr>
        <p:sp>
          <p:nvSpPr>
            <p:cNvPr id="13425" name="Google Shape;13425;p5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6" name="Google Shape;13426;p5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27" name="Google Shape;13427;p5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28" name="Google Shape;13428;p59"/>
          <p:cNvGrpSpPr/>
          <p:nvPr/>
        </p:nvGrpSpPr>
        <p:grpSpPr>
          <a:xfrm>
            <a:off x="2049419" y="3976879"/>
            <a:ext cx="308234" cy="308234"/>
            <a:chOff x="892750" y="4993750"/>
            <a:chExt cx="483125" cy="483125"/>
          </a:xfrm>
        </p:grpSpPr>
        <p:sp>
          <p:nvSpPr>
            <p:cNvPr id="13429" name="Google Shape;13429;p5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0" name="Google Shape;13430;p5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1" name="Google Shape;13431;p5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32" name="Google Shape;13432;p59"/>
          <p:cNvGrpSpPr/>
          <p:nvPr/>
        </p:nvGrpSpPr>
        <p:grpSpPr>
          <a:xfrm>
            <a:off x="853427" y="3984006"/>
            <a:ext cx="293982" cy="293982"/>
            <a:chOff x="2676100" y="4993750"/>
            <a:chExt cx="483125" cy="483125"/>
          </a:xfrm>
        </p:grpSpPr>
        <p:sp>
          <p:nvSpPr>
            <p:cNvPr id="13433" name="Google Shape;13433;p5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4" name="Google Shape;13434;p5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5" name="Google Shape;13435;p5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36" name="Google Shape;13436;p59"/>
          <p:cNvGrpSpPr/>
          <p:nvPr/>
        </p:nvGrpSpPr>
        <p:grpSpPr>
          <a:xfrm>
            <a:off x="3287244" y="3976879"/>
            <a:ext cx="308234" cy="308234"/>
            <a:chOff x="3270550" y="4993750"/>
            <a:chExt cx="483125" cy="483125"/>
          </a:xfrm>
        </p:grpSpPr>
        <p:sp>
          <p:nvSpPr>
            <p:cNvPr id="13437" name="Google Shape;13437;p5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8" name="Google Shape;13438;p5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39" name="Google Shape;13439;p5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40" name="Google Shape;13440;p59"/>
          <p:cNvGrpSpPr/>
          <p:nvPr/>
        </p:nvGrpSpPr>
        <p:grpSpPr>
          <a:xfrm>
            <a:off x="1271279" y="3983960"/>
            <a:ext cx="293997" cy="294073"/>
            <a:chOff x="4459450" y="4993700"/>
            <a:chExt cx="483150" cy="483275"/>
          </a:xfrm>
        </p:grpSpPr>
        <p:sp>
          <p:nvSpPr>
            <p:cNvPr id="13441" name="Google Shape;13441;p5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2" name="Google Shape;13442;p5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43" name="Google Shape;13443;p59"/>
          <p:cNvGrpSpPr/>
          <p:nvPr/>
        </p:nvGrpSpPr>
        <p:grpSpPr>
          <a:xfrm>
            <a:off x="2462028" y="3976879"/>
            <a:ext cx="308234" cy="308234"/>
            <a:chOff x="1487200" y="4993750"/>
            <a:chExt cx="483125" cy="483125"/>
          </a:xfrm>
        </p:grpSpPr>
        <p:sp>
          <p:nvSpPr>
            <p:cNvPr id="13444" name="Google Shape;13444;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5" name="Google Shape;13445;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46" name="Google Shape;13446;p59"/>
          <p:cNvGrpSpPr/>
          <p:nvPr/>
        </p:nvGrpSpPr>
        <p:grpSpPr>
          <a:xfrm>
            <a:off x="2874638" y="3976879"/>
            <a:ext cx="308234" cy="308234"/>
            <a:chOff x="2081650" y="4993750"/>
            <a:chExt cx="483125" cy="483125"/>
          </a:xfrm>
        </p:grpSpPr>
        <p:sp>
          <p:nvSpPr>
            <p:cNvPr id="13447" name="Google Shape;13447;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48" name="Google Shape;13448;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449" name="Google Shape;13449;p59"/>
          <p:cNvGrpSpPr/>
          <p:nvPr/>
        </p:nvGrpSpPr>
        <p:grpSpPr>
          <a:xfrm>
            <a:off x="1651280" y="3983960"/>
            <a:ext cx="293997" cy="294073"/>
            <a:chOff x="5053900" y="4993700"/>
            <a:chExt cx="483150" cy="483275"/>
          </a:xfrm>
        </p:grpSpPr>
        <p:sp>
          <p:nvSpPr>
            <p:cNvPr id="13450" name="Google Shape;13450;p5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451" name="Google Shape;13451;p5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452" name="Google Shape;13452;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13453" name="Google Shape;13453;p59"/>
          <p:cNvGrpSpPr/>
          <p:nvPr/>
        </p:nvGrpSpPr>
        <p:grpSpPr>
          <a:xfrm>
            <a:off x="7159962" y="3960299"/>
            <a:ext cx="195401" cy="341395"/>
            <a:chOff x="1426400" y="1814750"/>
            <a:chExt cx="407850" cy="712575"/>
          </a:xfrm>
        </p:grpSpPr>
        <p:sp>
          <p:nvSpPr>
            <p:cNvPr id="13454" name="Google Shape;13454;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9"/>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9"/>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59"/>
          <p:cNvGrpSpPr/>
          <p:nvPr/>
        </p:nvGrpSpPr>
        <p:grpSpPr>
          <a:xfrm>
            <a:off x="7494377" y="3991261"/>
            <a:ext cx="279423" cy="279471"/>
            <a:chOff x="1910075" y="2021700"/>
            <a:chExt cx="583225" cy="583325"/>
          </a:xfrm>
        </p:grpSpPr>
        <p:sp>
          <p:nvSpPr>
            <p:cNvPr id="13458" name="Google Shape;13458;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9"/>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59"/>
          <p:cNvGrpSpPr/>
          <p:nvPr/>
        </p:nvGrpSpPr>
        <p:grpSpPr>
          <a:xfrm>
            <a:off x="7912814" y="4026678"/>
            <a:ext cx="392874" cy="208636"/>
            <a:chOff x="2749275" y="2099575"/>
            <a:chExt cx="820025" cy="435475"/>
          </a:xfrm>
        </p:grpSpPr>
        <p:sp>
          <p:nvSpPr>
            <p:cNvPr id="13462" name="Google Shape;13462;p59"/>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9"/>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69" name="Shape 13469"/>
        <p:cNvGrpSpPr/>
        <p:nvPr/>
      </p:nvGrpSpPr>
      <p:grpSpPr>
        <a:xfrm>
          <a:off x="0" y="0"/>
          <a:ext cx="0" cy="0"/>
          <a:chOff x="0" y="0"/>
          <a:chExt cx="0" cy="0"/>
        </a:xfrm>
      </p:grpSpPr>
      <p:sp>
        <p:nvSpPr>
          <p:cNvPr id="13470" name="Google Shape;13470;p60"/>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0"/>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0"/>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3" name="Google Shape;13473;p60"/>
          <p:cNvGrpSpPr/>
          <p:nvPr/>
        </p:nvGrpSpPr>
        <p:grpSpPr>
          <a:xfrm>
            <a:off x="2987728" y="1340982"/>
            <a:ext cx="371882" cy="373766"/>
            <a:chOff x="-41270450" y="1973375"/>
            <a:chExt cx="315850" cy="317450"/>
          </a:xfrm>
        </p:grpSpPr>
        <p:sp>
          <p:nvSpPr>
            <p:cNvPr id="13474" name="Google Shape;13474;p6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60"/>
          <p:cNvGrpSpPr/>
          <p:nvPr/>
        </p:nvGrpSpPr>
        <p:grpSpPr>
          <a:xfrm>
            <a:off x="3005407" y="1787939"/>
            <a:ext cx="395871" cy="372088"/>
            <a:chOff x="-41291625" y="2339025"/>
            <a:chExt cx="336225" cy="316025"/>
          </a:xfrm>
        </p:grpSpPr>
        <p:sp>
          <p:nvSpPr>
            <p:cNvPr id="13479" name="Google Shape;13479;p6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0"/>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1" name="Google Shape;13481;p60"/>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0"/>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0"/>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0"/>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0"/>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0"/>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87" name="Google Shape;13487;p60"/>
          <p:cNvGrpSpPr/>
          <p:nvPr/>
        </p:nvGrpSpPr>
        <p:grpSpPr>
          <a:xfrm>
            <a:off x="1229534" y="1312990"/>
            <a:ext cx="396931" cy="373147"/>
            <a:chOff x="-42804750" y="1949600"/>
            <a:chExt cx="337125" cy="316925"/>
          </a:xfrm>
        </p:grpSpPr>
        <p:sp>
          <p:nvSpPr>
            <p:cNvPr id="13488" name="Google Shape;13488;p6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60"/>
          <p:cNvGrpSpPr/>
          <p:nvPr/>
        </p:nvGrpSpPr>
        <p:grpSpPr>
          <a:xfrm>
            <a:off x="1292211" y="1765686"/>
            <a:ext cx="335706" cy="364258"/>
            <a:chOff x="-42778750" y="2320125"/>
            <a:chExt cx="285125" cy="309375"/>
          </a:xfrm>
        </p:grpSpPr>
        <p:sp>
          <p:nvSpPr>
            <p:cNvPr id="13492" name="Google Shape;13492;p6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60"/>
          <p:cNvGrpSpPr/>
          <p:nvPr/>
        </p:nvGrpSpPr>
        <p:grpSpPr>
          <a:xfrm>
            <a:off x="1269879" y="2212691"/>
            <a:ext cx="375591" cy="374678"/>
            <a:chOff x="-42796875" y="2680675"/>
            <a:chExt cx="319000" cy="318225"/>
          </a:xfrm>
        </p:grpSpPr>
        <p:sp>
          <p:nvSpPr>
            <p:cNvPr id="13495" name="Google Shape;13495;p6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0" name="Google Shape;13500;p60"/>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0"/>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0"/>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0"/>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4" name="Google Shape;13504;p60"/>
          <p:cNvGrpSpPr/>
          <p:nvPr/>
        </p:nvGrpSpPr>
        <p:grpSpPr>
          <a:xfrm>
            <a:off x="2168150" y="3090966"/>
            <a:ext cx="390426" cy="369586"/>
            <a:chOff x="-39055650" y="2315975"/>
            <a:chExt cx="331600" cy="313900"/>
          </a:xfrm>
        </p:grpSpPr>
        <p:sp>
          <p:nvSpPr>
            <p:cNvPr id="13505" name="Google Shape;13505;p6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7" name="Google Shape;13507;p60"/>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0"/>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9" name="Google Shape;13509;p60"/>
          <p:cNvGrpSpPr/>
          <p:nvPr/>
        </p:nvGrpSpPr>
        <p:grpSpPr>
          <a:xfrm>
            <a:off x="1659816" y="1313166"/>
            <a:ext cx="380241" cy="371793"/>
            <a:chOff x="-42430625" y="1949750"/>
            <a:chExt cx="322950" cy="315775"/>
          </a:xfrm>
        </p:grpSpPr>
        <p:sp>
          <p:nvSpPr>
            <p:cNvPr id="13510" name="Google Shape;13510;p6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4" name="Google Shape;13514;p60"/>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0"/>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0"/>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0"/>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0"/>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0"/>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0" name="Google Shape;13520;p60"/>
          <p:cNvGrpSpPr/>
          <p:nvPr/>
        </p:nvGrpSpPr>
        <p:grpSpPr>
          <a:xfrm>
            <a:off x="2623344" y="3089112"/>
            <a:ext cx="372824" cy="372058"/>
            <a:chOff x="-38686275" y="2314400"/>
            <a:chExt cx="316650" cy="316000"/>
          </a:xfrm>
        </p:grpSpPr>
        <p:sp>
          <p:nvSpPr>
            <p:cNvPr id="13521" name="Google Shape;13521;p6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60"/>
          <p:cNvGrpSpPr/>
          <p:nvPr/>
        </p:nvGrpSpPr>
        <p:grpSpPr>
          <a:xfrm>
            <a:off x="2621946" y="3581152"/>
            <a:ext cx="375620" cy="373736"/>
            <a:chOff x="-38686275" y="2682250"/>
            <a:chExt cx="319025" cy="317425"/>
          </a:xfrm>
        </p:grpSpPr>
        <p:sp>
          <p:nvSpPr>
            <p:cNvPr id="13524" name="Google Shape;13524;p6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60"/>
          <p:cNvGrpSpPr/>
          <p:nvPr/>
        </p:nvGrpSpPr>
        <p:grpSpPr>
          <a:xfrm>
            <a:off x="3940328" y="3579695"/>
            <a:ext cx="391368" cy="376650"/>
            <a:chOff x="-37534750" y="2668075"/>
            <a:chExt cx="332400" cy="319900"/>
          </a:xfrm>
        </p:grpSpPr>
        <p:sp>
          <p:nvSpPr>
            <p:cNvPr id="13527" name="Google Shape;13527;p6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9" name="Google Shape;13529;p60"/>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0" name="Google Shape;13530;p60"/>
          <p:cNvGrpSpPr/>
          <p:nvPr/>
        </p:nvGrpSpPr>
        <p:grpSpPr>
          <a:xfrm>
            <a:off x="2131694" y="1760829"/>
            <a:ext cx="375591" cy="374060"/>
            <a:chOff x="-42062025" y="2316000"/>
            <a:chExt cx="319000" cy="317700"/>
          </a:xfrm>
        </p:grpSpPr>
        <p:sp>
          <p:nvSpPr>
            <p:cNvPr id="13531" name="Google Shape;13531;p6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3" name="Google Shape;13533;p60"/>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4" name="Google Shape;13534;p60"/>
          <p:cNvGrpSpPr/>
          <p:nvPr/>
        </p:nvGrpSpPr>
        <p:grpSpPr>
          <a:xfrm>
            <a:off x="876569" y="2671933"/>
            <a:ext cx="330143" cy="368173"/>
            <a:chOff x="-40150450" y="1977325"/>
            <a:chExt cx="280400" cy="312700"/>
          </a:xfrm>
        </p:grpSpPr>
        <p:sp>
          <p:nvSpPr>
            <p:cNvPr id="13535" name="Google Shape;13535;p60"/>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0"/>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60"/>
          <p:cNvGrpSpPr/>
          <p:nvPr/>
        </p:nvGrpSpPr>
        <p:grpSpPr>
          <a:xfrm>
            <a:off x="870534" y="3131151"/>
            <a:ext cx="342211" cy="372824"/>
            <a:chOff x="-40160700" y="2339625"/>
            <a:chExt cx="290650" cy="316650"/>
          </a:xfrm>
        </p:grpSpPr>
        <p:sp>
          <p:nvSpPr>
            <p:cNvPr id="13540" name="Google Shape;13540;p6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60"/>
          <p:cNvGrpSpPr/>
          <p:nvPr/>
        </p:nvGrpSpPr>
        <p:grpSpPr>
          <a:xfrm>
            <a:off x="852359" y="3581608"/>
            <a:ext cx="375591" cy="372824"/>
            <a:chOff x="-40171725" y="2705875"/>
            <a:chExt cx="319000" cy="316650"/>
          </a:xfrm>
        </p:grpSpPr>
        <p:sp>
          <p:nvSpPr>
            <p:cNvPr id="13545" name="Google Shape;13545;p6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60"/>
          <p:cNvGrpSpPr/>
          <p:nvPr/>
        </p:nvGrpSpPr>
        <p:grpSpPr>
          <a:xfrm>
            <a:off x="3109957" y="2656064"/>
            <a:ext cx="272686" cy="373766"/>
            <a:chOff x="-38275925" y="1946600"/>
            <a:chExt cx="231600" cy="317450"/>
          </a:xfrm>
        </p:grpSpPr>
        <p:sp>
          <p:nvSpPr>
            <p:cNvPr id="13548" name="Google Shape;13548;p6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0" name="Google Shape;13550;p60"/>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0"/>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2" name="Google Shape;13552;p60"/>
          <p:cNvGrpSpPr/>
          <p:nvPr/>
        </p:nvGrpSpPr>
        <p:grpSpPr>
          <a:xfrm>
            <a:off x="2173841" y="4053505"/>
            <a:ext cx="382096" cy="371911"/>
            <a:chOff x="-37190575" y="1951325"/>
            <a:chExt cx="324525" cy="315875"/>
          </a:xfrm>
        </p:grpSpPr>
        <p:sp>
          <p:nvSpPr>
            <p:cNvPr id="13553" name="Google Shape;13553;p6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8" name="Google Shape;13558;p60"/>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9" name="Google Shape;13559;p60"/>
          <p:cNvGrpSpPr/>
          <p:nvPr/>
        </p:nvGrpSpPr>
        <p:grpSpPr>
          <a:xfrm>
            <a:off x="2574144" y="1839656"/>
            <a:ext cx="373736" cy="293055"/>
            <a:chOff x="-41694200" y="2382950"/>
            <a:chExt cx="317425" cy="248900"/>
          </a:xfrm>
        </p:grpSpPr>
        <p:sp>
          <p:nvSpPr>
            <p:cNvPr id="13560" name="Google Shape;13560;p6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60"/>
          <p:cNvGrpSpPr/>
          <p:nvPr/>
        </p:nvGrpSpPr>
        <p:grpSpPr>
          <a:xfrm>
            <a:off x="2570967" y="2192964"/>
            <a:ext cx="375591" cy="373766"/>
            <a:chOff x="-41695775" y="2683025"/>
            <a:chExt cx="319000" cy="317450"/>
          </a:xfrm>
        </p:grpSpPr>
        <p:sp>
          <p:nvSpPr>
            <p:cNvPr id="13563" name="Google Shape;13563;p6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6" name="Google Shape;13566;p60"/>
          <p:cNvGrpSpPr/>
          <p:nvPr/>
        </p:nvGrpSpPr>
        <p:grpSpPr>
          <a:xfrm>
            <a:off x="1313266" y="2685734"/>
            <a:ext cx="342211" cy="375620"/>
            <a:chOff x="-39792875" y="1971800"/>
            <a:chExt cx="290650" cy="319025"/>
          </a:xfrm>
        </p:grpSpPr>
        <p:sp>
          <p:nvSpPr>
            <p:cNvPr id="13567" name="Google Shape;13567;p6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9" name="Google Shape;13569;p60"/>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0" name="Google Shape;13570;p60"/>
          <p:cNvGrpSpPr/>
          <p:nvPr/>
        </p:nvGrpSpPr>
        <p:grpSpPr>
          <a:xfrm>
            <a:off x="3490328" y="2657918"/>
            <a:ext cx="383950" cy="372618"/>
            <a:chOff x="-37956150" y="1948175"/>
            <a:chExt cx="326100" cy="316475"/>
          </a:xfrm>
        </p:grpSpPr>
        <p:sp>
          <p:nvSpPr>
            <p:cNvPr id="13571" name="Google Shape;13571;p6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0"/>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60"/>
          <p:cNvGrpSpPr/>
          <p:nvPr/>
        </p:nvGrpSpPr>
        <p:grpSpPr>
          <a:xfrm>
            <a:off x="1323705" y="3133960"/>
            <a:ext cx="324609" cy="374825"/>
            <a:chOff x="-39783425" y="2337925"/>
            <a:chExt cx="275700" cy="318350"/>
          </a:xfrm>
        </p:grpSpPr>
        <p:sp>
          <p:nvSpPr>
            <p:cNvPr id="13575" name="Google Shape;13575;p6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60"/>
          <p:cNvGrpSpPr/>
          <p:nvPr/>
        </p:nvGrpSpPr>
        <p:grpSpPr>
          <a:xfrm>
            <a:off x="3497847" y="3165172"/>
            <a:ext cx="375620" cy="243015"/>
            <a:chOff x="-37953000" y="2379000"/>
            <a:chExt cx="319025" cy="206400"/>
          </a:xfrm>
        </p:grpSpPr>
        <p:sp>
          <p:nvSpPr>
            <p:cNvPr id="13578" name="Google Shape;13578;p6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3" name="Google Shape;13583;p60"/>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0"/>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0"/>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13586" name="Google Shape;13586;p60"/>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13587" name="Google Shape;13587;p60"/>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8" name="Google Shape;13588;p60"/>
          <p:cNvGrpSpPr/>
          <p:nvPr/>
        </p:nvGrpSpPr>
        <p:grpSpPr>
          <a:xfrm>
            <a:off x="4855594" y="1782519"/>
            <a:ext cx="354107" cy="355063"/>
            <a:chOff x="-28467625" y="2331750"/>
            <a:chExt cx="296150" cy="296950"/>
          </a:xfrm>
        </p:grpSpPr>
        <p:sp>
          <p:nvSpPr>
            <p:cNvPr id="13589" name="Google Shape;13589;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60"/>
          <p:cNvGrpSpPr/>
          <p:nvPr/>
        </p:nvGrpSpPr>
        <p:grpSpPr>
          <a:xfrm>
            <a:off x="4869719" y="2225601"/>
            <a:ext cx="325858" cy="351327"/>
            <a:chOff x="-28461325" y="2701925"/>
            <a:chExt cx="272525" cy="293825"/>
          </a:xfrm>
        </p:grpSpPr>
        <p:sp>
          <p:nvSpPr>
            <p:cNvPr id="13592" name="Google Shape;13592;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60"/>
          <p:cNvGrpSpPr/>
          <p:nvPr/>
        </p:nvGrpSpPr>
        <p:grpSpPr>
          <a:xfrm>
            <a:off x="7093910" y="1399238"/>
            <a:ext cx="354107" cy="226974"/>
            <a:chOff x="-26585200" y="2025375"/>
            <a:chExt cx="296150" cy="189825"/>
          </a:xfrm>
        </p:grpSpPr>
        <p:sp>
          <p:nvSpPr>
            <p:cNvPr id="13596" name="Google Shape;13596;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60"/>
          <p:cNvGrpSpPr/>
          <p:nvPr/>
        </p:nvGrpSpPr>
        <p:grpSpPr>
          <a:xfrm>
            <a:off x="7094373" y="1783461"/>
            <a:ext cx="353180" cy="353180"/>
            <a:chOff x="-26584425" y="2340425"/>
            <a:chExt cx="295375" cy="295375"/>
          </a:xfrm>
        </p:grpSpPr>
        <p:sp>
          <p:nvSpPr>
            <p:cNvPr id="13602" name="Google Shape;13602;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60"/>
          <p:cNvGrpSpPr/>
          <p:nvPr/>
        </p:nvGrpSpPr>
        <p:grpSpPr>
          <a:xfrm>
            <a:off x="7089202" y="2224555"/>
            <a:ext cx="363523" cy="353419"/>
            <a:chOff x="-26585200" y="2710400"/>
            <a:chExt cx="304025" cy="295575"/>
          </a:xfrm>
        </p:grpSpPr>
        <p:sp>
          <p:nvSpPr>
            <p:cNvPr id="13608" name="Google Shape;13608;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60"/>
          <p:cNvGrpSpPr/>
          <p:nvPr/>
        </p:nvGrpSpPr>
        <p:grpSpPr>
          <a:xfrm>
            <a:off x="5744337" y="2666033"/>
            <a:ext cx="354136" cy="353210"/>
            <a:chOff x="-24709875" y="1970225"/>
            <a:chExt cx="296175" cy="295400"/>
          </a:xfrm>
        </p:grpSpPr>
        <p:sp>
          <p:nvSpPr>
            <p:cNvPr id="13621" name="Google Shape;13621;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60"/>
          <p:cNvGrpSpPr/>
          <p:nvPr/>
        </p:nvGrpSpPr>
        <p:grpSpPr>
          <a:xfrm>
            <a:off x="5776352" y="3112911"/>
            <a:ext cx="290107" cy="354107"/>
            <a:chOff x="-24683100" y="2340425"/>
            <a:chExt cx="242625" cy="296150"/>
          </a:xfrm>
        </p:grpSpPr>
        <p:sp>
          <p:nvSpPr>
            <p:cNvPr id="13624" name="Google Shape;13624;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8" name="Google Shape;13628;p60"/>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9" name="Google Shape;13629;p60"/>
          <p:cNvGrpSpPr/>
          <p:nvPr/>
        </p:nvGrpSpPr>
        <p:grpSpPr>
          <a:xfrm>
            <a:off x="7982594" y="2666033"/>
            <a:ext cx="360713" cy="353210"/>
            <a:chOff x="-22881800" y="1971800"/>
            <a:chExt cx="301675" cy="295400"/>
          </a:xfrm>
        </p:grpSpPr>
        <p:sp>
          <p:nvSpPr>
            <p:cNvPr id="13630" name="Google Shape;13630;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6" name="Google Shape;13636;p60"/>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0"/>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8" name="Google Shape;13638;p60"/>
          <p:cNvGrpSpPr/>
          <p:nvPr/>
        </p:nvGrpSpPr>
        <p:grpSpPr>
          <a:xfrm>
            <a:off x="5358939" y="2224196"/>
            <a:ext cx="227930" cy="354136"/>
            <a:chOff x="-28043900" y="2701925"/>
            <a:chExt cx="190625" cy="296175"/>
          </a:xfrm>
        </p:grpSpPr>
        <p:sp>
          <p:nvSpPr>
            <p:cNvPr id="13639" name="Google Shape;13639;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60"/>
          <p:cNvGrpSpPr/>
          <p:nvPr/>
        </p:nvGrpSpPr>
        <p:grpSpPr>
          <a:xfrm>
            <a:off x="7531805" y="1336135"/>
            <a:ext cx="354136" cy="353180"/>
            <a:chOff x="-26215025" y="1971025"/>
            <a:chExt cx="296175" cy="295375"/>
          </a:xfrm>
        </p:grpSpPr>
        <p:sp>
          <p:nvSpPr>
            <p:cNvPr id="13645" name="Google Shape;13645;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3" name="Google Shape;13653;p60"/>
          <p:cNvGrpSpPr/>
          <p:nvPr/>
        </p:nvGrpSpPr>
        <p:grpSpPr>
          <a:xfrm>
            <a:off x="7531327" y="1783924"/>
            <a:ext cx="355093" cy="352253"/>
            <a:chOff x="-26215825" y="2341200"/>
            <a:chExt cx="296975" cy="294600"/>
          </a:xfrm>
        </p:grpSpPr>
        <p:sp>
          <p:nvSpPr>
            <p:cNvPr id="13654" name="Google Shape;13654;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6" name="Google Shape;13656;p60"/>
          <p:cNvGrpSpPr/>
          <p:nvPr/>
        </p:nvGrpSpPr>
        <p:grpSpPr>
          <a:xfrm>
            <a:off x="7563357" y="2224674"/>
            <a:ext cx="291033" cy="353180"/>
            <a:chOff x="-26179575" y="2710600"/>
            <a:chExt cx="243400" cy="295375"/>
          </a:xfrm>
        </p:grpSpPr>
        <p:sp>
          <p:nvSpPr>
            <p:cNvPr id="13657" name="Google Shape;13657;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0" name="Google Shape;13660;p60"/>
          <p:cNvGrpSpPr/>
          <p:nvPr/>
        </p:nvGrpSpPr>
        <p:grpSpPr>
          <a:xfrm>
            <a:off x="6202417" y="2666048"/>
            <a:ext cx="337187" cy="353180"/>
            <a:chOff x="-24328675" y="1971025"/>
            <a:chExt cx="282000" cy="295375"/>
          </a:xfrm>
        </p:grpSpPr>
        <p:sp>
          <p:nvSpPr>
            <p:cNvPr id="13661" name="Google Shape;13661;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60"/>
          <p:cNvGrpSpPr/>
          <p:nvPr/>
        </p:nvGrpSpPr>
        <p:grpSpPr>
          <a:xfrm>
            <a:off x="6204778" y="3113374"/>
            <a:ext cx="332464" cy="353180"/>
            <a:chOff x="-24330250" y="2340425"/>
            <a:chExt cx="278050" cy="295375"/>
          </a:xfrm>
        </p:grpSpPr>
        <p:sp>
          <p:nvSpPr>
            <p:cNvPr id="13664" name="Google Shape;13664;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1" name="Google Shape;13671;p60"/>
          <p:cNvGrpSpPr/>
          <p:nvPr/>
        </p:nvGrpSpPr>
        <p:grpSpPr>
          <a:xfrm>
            <a:off x="6194420" y="3554587"/>
            <a:ext cx="353180" cy="353180"/>
            <a:chOff x="-24338900" y="2710600"/>
            <a:chExt cx="295375" cy="295375"/>
          </a:xfrm>
        </p:grpSpPr>
        <p:sp>
          <p:nvSpPr>
            <p:cNvPr id="13672" name="Google Shape;13672;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60"/>
          <p:cNvGrpSpPr/>
          <p:nvPr/>
        </p:nvGrpSpPr>
        <p:grpSpPr>
          <a:xfrm>
            <a:off x="7985419" y="3113972"/>
            <a:ext cx="355063" cy="351984"/>
            <a:chOff x="-22859750" y="2335900"/>
            <a:chExt cx="296950" cy="294375"/>
          </a:xfrm>
        </p:grpSpPr>
        <p:sp>
          <p:nvSpPr>
            <p:cNvPr id="13675" name="Google Shape;13675;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60"/>
          <p:cNvGrpSpPr/>
          <p:nvPr/>
        </p:nvGrpSpPr>
        <p:grpSpPr>
          <a:xfrm>
            <a:off x="5764767" y="1336120"/>
            <a:ext cx="311749" cy="353210"/>
            <a:chOff x="-27710725" y="1959200"/>
            <a:chExt cx="260725" cy="295400"/>
          </a:xfrm>
        </p:grpSpPr>
        <p:sp>
          <p:nvSpPr>
            <p:cNvPr id="13679" name="Google Shape;13679;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60"/>
          <p:cNvGrpSpPr/>
          <p:nvPr/>
        </p:nvGrpSpPr>
        <p:grpSpPr>
          <a:xfrm>
            <a:off x="5742631" y="1844666"/>
            <a:ext cx="356020" cy="230770"/>
            <a:chOff x="-27728850" y="2382950"/>
            <a:chExt cx="297750" cy="193000"/>
          </a:xfrm>
        </p:grpSpPr>
        <p:sp>
          <p:nvSpPr>
            <p:cNvPr id="13682" name="Google Shape;13682;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5" name="Google Shape;13685;p60"/>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0"/>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7" name="Google Shape;13687;p60"/>
          <p:cNvGrpSpPr/>
          <p:nvPr/>
        </p:nvGrpSpPr>
        <p:grpSpPr>
          <a:xfrm>
            <a:off x="7973975" y="1792877"/>
            <a:ext cx="354136" cy="334348"/>
            <a:chOff x="-25844850" y="2357750"/>
            <a:chExt cx="296175" cy="279625"/>
          </a:xfrm>
        </p:grpSpPr>
        <p:sp>
          <p:nvSpPr>
            <p:cNvPr id="13688" name="Google Shape;13688;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4" name="Google Shape;13694;p60"/>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5" name="Google Shape;13695;p60"/>
          <p:cNvGrpSpPr/>
          <p:nvPr/>
        </p:nvGrpSpPr>
        <p:grpSpPr>
          <a:xfrm>
            <a:off x="6702883" y="2666033"/>
            <a:ext cx="228887" cy="353210"/>
            <a:chOff x="-23917525" y="1970225"/>
            <a:chExt cx="191425" cy="295400"/>
          </a:xfrm>
        </p:grpSpPr>
        <p:sp>
          <p:nvSpPr>
            <p:cNvPr id="13696" name="Google Shape;13696;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60"/>
          <p:cNvGrpSpPr/>
          <p:nvPr/>
        </p:nvGrpSpPr>
        <p:grpSpPr>
          <a:xfrm>
            <a:off x="6658164" y="3112911"/>
            <a:ext cx="318325" cy="354107"/>
            <a:chOff x="-23952175" y="2340425"/>
            <a:chExt cx="266225" cy="296150"/>
          </a:xfrm>
        </p:grpSpPr>
        <p:sp>
          <p:nvSpPr>
            <p:cNvPr id="13700" name="Google Shape;13700;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2" name="Google Shape;13702;p60"/>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3" name="Google Shape;13703;p60"/>
          <p:cNvGrpSpPr/>
          <p:nvPr/>
        </p:nvGrpSpPr>
        <p:grpSpPr>
          <a:xfrm>
            <a:off x="8043336" y="3553167"/>
            <a:ext cx="239230" cy="356020"/>
            <a:chOff x="-22811700" y="2700350"/>
            <a:chExt cx="200075" cy="297750"/>
          </a:xfrm>
        </p:grpSpPr>
        <p:sp>
          <p:nvSpPr>
            <p:cNvPr id="13704" name="Google Shape;13704;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60"/>
          <p:cNvGrpSpPr/>
          <p:nvPr/>
        </p:nvGrpSpPr>
        <p:grpSpPr>
          <a:xfrm>
            <a:off x="6191787" y="1335656"/>
            <a:ext cx="355063" cy="354136"/>
            <a:chOff x="-27358650" y="1961575"/>
            <a:chExt cx="296950" cy="296175"/>
          </a:xfrm>
        </p:grpSpPr>
        <p:sp>
          <p:nvSpPr>
            <p:cNvPr id="13708" name="Google Shape;13708;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0" name="Google Shape;13710;p60"/>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0"/>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2" name="Google Shape;13712;p60"/>
          <p:cNvGrpSpPr/>
          <p:nvPr/>
        </p:nvGrpSpPr>
        <p:grpSpPr>
          <a:xfrm>
            <a:off x="7090357" y="2666048"/>
            <a:ext cx="354136" cy="353180"/>
            <a:chOff x="-23599325" y="1971025"/>
            <a:chExt cx="296175" cy="295375"/>
          </a:xfrm>
        </p:grpSpPr>
        <p:sp>
          <p:nvSpPr>
            <p:cNvPr id="13713" name="Google Shape;13713;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5" name="Google Shape;13715;p60"/>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0"/>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0"/>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8" name="Google Shape;13718;p60"/>
          <p:cNvGrpSpPr/>
          <p:nvPr/>
        </p:nvGrpSpPr>
        <p:grpSpPr>
          <a:xfrm>
            <a:off x="6634801" y="1335776"/>
            <a:ext cx="360713" cy="353897"/>
            <a:chOff x="-26993200" y="1961775"/>
            <a:chExt cx="301675" cy="295975"/>
          </a:xfrm>
        </p:grpSpPr>
        <p:sp>
          <p:nvSpPr>
            <p:cNvPr id="13719" name="Google Shape;13719;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60"/>
          <p:cNvGrpSpPr/>
          <p:nvPr/>
        </p:nvGrpSpPr>
        <p:grpSpPr>
          <a:xfrm>
            <a:off x="6659761" y="1783461"/>
            <a:ext cx="310792" cy="353180"/>
            <a:chOff x="-26970350" y="2332550"/>
            <a:chExt cx="259925" cy="295375"/>
          </a:xfrm>
        </p:grpSpPr>
        <p:sp>
          <p:nvSpPr>
            <p:cNvPr id="13723" name="Google Shape;13723;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60"/>
          <p:cNvGrpSpPr/>
          <p:nvPr/>
        </p:nvGrpSpPr>
        <p:grpSpPr>
          <a:xfrm>
            <a:off x="6639046" y="2256226"/>
            <a:ext cx="352223" cy="290077"/>
            <a:chOff x="-26986100" y="2735800"/>
            <a:chExt cx="294575" cy="242600"/>
          </a:xfrm>
        </p:grpSpPr>
        <p:sp>
          <p:nvSpPr>
            <p:cNvPr id="13726" name="Google Shape;13726;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60"/>
          <p:cNvGrpSpPr/>
          <p:nvPr/>
        </p:nvGrpSpPr>
        <p:grpSpPr>
          <a:xfrm>
            <a:off x="7538093" y="2665569"/>
            <a:ext cx="355063" cy="354136"/>
            <a:chOff x="-23229925" y="1970225"/>
            <a:chExt cx="296950" cy="296175"/>
          </a:xfrm>
        </p:grpSpPr>
        <p:sp>
          <p:nvSpPr>
            <p:cNvPr id="13729" name="Google Shape;13729;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60"/>
          <p:cNvGrpSpPr/>
          <p:nvPr/>
        </p:nvGrpSpPr>
        <p:grpSpPr>
          <a:xfrm>
            <a:off x="7580466" y="3112432"/>
            <a:ext cx="270318" cy="355063"/>
            <a:chOff x="-23177950" y="2340425"/>
            <a:chExt cx="226075" cy="296950"/>
          </a:xfrm>
        </p:grpSpPr>
        <p:sp>
          <p:nvSpPr>
            <p:cNvPr id="13734" name="Google Shape;13734;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60"/>
          <p:cNvGrpSpPr/>
          <p:nvPr/>
        </p:nvGrpSpPr>
        <p:grpSpPr>
          <a:xfrm>
            <a:off x="7538556" y="3554109"/>
            <a:ext cx="354136" cy="354136"/>
            <a:chOff x="-23229150" y="2710600"/>
            <a:chExt cx="296175" cy="296175"/>
          </a:xfrm>
        </p:grpSpPr>
        <p:sp>
          <p:nvSpPr>
            <p:cNvPr id="13737" name="Google Shape;13737;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39" name="Google Shape;13739;p60"/>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0"/>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1" name="Google Shape;13741;p60"/>
          <p:cNvGrpSpPr/>
          <p:nvPr/>
        </p:nvGrpSpPr>
        <p:grpSpPr>
          <a:xfrm>
            <a:off x="4855631" y="3123732"/>
            <a:ext cx="356946" cy="332464"/>
            <a:chOff x="-25477800" y="2357750"/>
            <a:chExt cx="298525" cy="278050"/>
          </a:xfrm>
        </p:grpSpPr>
        <p:sp>
          <p:nvSpPr>
            <p:cNvPr id="13742" name="Google Shape;13742;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4" name="Google Shape;13744;p60"/>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0"/>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6" name="Google Shape;13746;p60"/>
          <p:cNvGrpSpPr/>
          <p:nvPr/>
        </p:nvGrpSpPr>
        <p:grpSpPr>
          <a:xfrm>
            <a:off x="5298265" y="3112911"/>
            <a:ext cx="353180" cy="354107"/>
            <a:chOff x="-25104475" y="2340425"/>
            <a:chExt cx="295375" cy="296150"/>
          </a:xfrm>
        </p:grpSpPr>
        <p:sp>
          <p:nvSpPr>
            <p:cNvPr id="13747" name="Google Shape;13747;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6" name="Google Shape;13756;p60"/>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7" name="Google Shape;13757;p60"/>
          <p:cNvGrpSpPr/>
          <p:nvPr/>
        </p:nvGrpSpPr>
        <p:grpSpPr>
          <a:xfrm>
            <a:off x="4855594" y="1782519"/>
            <a:ext cx="354107" cy="355063"/>
            <a:chOff x="-28467625" y="2331750"/>
            <a:chExt cx="296150" cy="296950"/>
          </a:xfrm>
        </p:grpSpPr>
        <p:sp>
          <p:nvSpPr>
            <p:cNvPr id="13758" name="Google Shape;13758;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63" name="Shape 13763"/>
        <p:cNvGrpSpPr/>
        <p:nvPr/>
      </p:nvGrpSpPr>
      <p:grpSpPr>
        <a:xfrm>
          <a:off x="0" y="0"/>
          <a:ext cx="0" cy="0"/>
          <a:chOff x="0" y="0"/>
          <a:chExt cx="0" cy="0"/>
        </a:xfrm>
      </p:grpSpPr>
      <p:sp>
        <p:nvSpPr>
          <p:cNvPr id="13764" name="Google Shape;13764;p6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13765" name="Google Shape;13765;p6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13766" name="Google Shape;13766;p61"/>
          <p:cNvGrpSpPr/>
          <p:nvPr/>
        </p:nvGrpSpPr>
        <p:grpSpPr>
          <a:xfrm>
            <a:off x="854368" y="1313920"/>
            <a:ext cx="366269" cy="366240"/>
            <a:chOff x="-65131525" y="1914325"/>
            <a:chExt cx="316650" cy="316625"/>
          </a:xfrm>
        </p:grpSpPr>
        <p:sp>
          <p:nvSpPr>
            <p:cNvPr id="13767" name="Google Shape;13767;p6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61"/>
          <p:cNvGrpSpPr/>
          <p:nvPr/>
        </p:nvGrpSpPr>
        <p:grpSpPr>
          <a:xfrm>
            <a:off x="854368" y="1794207"/>
            <a:ext cx="366269" cy="366269"/>
            <a:chOff x="-65131525" y="2281350"/>
            <a:chExt cx="316650" cy="316650"/>
          </a:xfrm>
        </p:grpSpPr>
        <p:sp>
          <p:nvSpPr>
            <p:cNvPr id="13770" name="Google Shape;13770;p6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2" name="Google Shape;13772;p61"/>
          <p:cNvGrpSpPr/>
          <p:nvPr/>
        </p:nvGrpSpPr>
        <p:grpSpPr>
          <a:xfrm>
            <a:off x="857564" y="2259206"/>
            <a:ext cx="359878" cy="367165"/>
            <a:chOff x="-65129950" y="2646800"/>
            <a:chExt cx="311125" cy="317425"/>
          </a:xfrm>
        </p:grpSpPr>
        <p:sp>
          <p:nvSpPr>
            <p:cNvPr id="13773" name="Google Shape;13773;p6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5" name="Google Shape;13775;p61"/>
          <p:cNvGrpSpPr/>
          <p:nvPr/>
        </p:nvGrpSpPr>
        <p:grpSpPr>
          <a:xfrm>
            <a:off x="3060897" y="1312532"/>
            <a:ext cx="368987" cy="369016"/>
            <a:chOff x="-63252250" y="1930850"/>
            <a:chExt cx="319000" cy="319025"/>
          </a:xfrm>
        </p:grpSpPr>
        <p:sp>
          <p:nvSpPr>
            <p:cNvPr id="13776" name="Google Shape;13776;p6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8" name="Google Shape;13778;p6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9" name="Google Shape;13779;p61"/>
          <p:cNvGrpSpPr/>
          <p:nvPr/>
        </p:nvGrpSpPr>
        <p:grpSpPr>
          <a:xfrm>
            <a:off x="3061808" y="2258743"/>
            <a:ext cx="367165" cy="368091"/>
            <a:chOff x="-63250675" y="2664125"/>
            <a:chExt cx="317425" cy="318225"/>
          </a:xfrm>
        </p:grpSpPr>
        <p:sp>
          <p:nvSpPr>
            <p:cNvPr id="13780" name="Google Shape;13780;p6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1"/>
          <p:cNvGrpSpPr/>
          <p:nvPr/>
        </p:nvGrpSpPr>
        <p:grpSpPr>
          <a:xfrm>
            <a:off x="1738471" y="2735150"/>
            <a:ext cx="363522" cy="361266"/>
            <a:chOff x="-61354075" y="1940500"/>
            <a:chExt cx="314275" cy="312325"/>
          </a:xfrm>
        </p:grpSpPr>
        <p:sp>
          <p:nvSpPr>
            <p:cNvPr id="13783" name="Google Shape;13783;p6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61"/>
          <p:cNvGrpSpPr/>
          <p:nvPr/>
        </p:nvGrpSpPr>
        <p:grpSpPr>
          <a:xfrm>
            <a:off x="1737098" y="3183702"/>
            <a:ext cx="366269" cy="336195"/>
            <a:chOff x="-61354875" y="2322300"/>
            <a:chExt cx="316650" cy="290650"/>
          </a:xfrm>
        </p:grpSpPr>
        <p:sp>
          <p:nvSpPr>
            <p:cNvPr id="13788" name="Google Shape;13788;p6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61"/>
          <p:cNvGrpSpPr/>
          <p:nvPr/>
        </p:nvGrpSpPr>
        <p:grpSpPr>
          <a:xfrm>
            <a:off x="1737098" y="3611266"/>
            <a:ext cx="366269" cy="366269"/>
            <a:chOff x="-61354875" y="2671225"/>
            <a:chExt cx="316650" cy="316650"/>
          </a:xfrm>
        </p:grpSpPr>
        <p:sp>
          <p:nvSpPr>
            <p:cNvPr id="13792" name="Google Shape;13792;p6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61"/>
          <p:cNvGrpSpPr/>
          <p:nvPr/>
        </p:nvGrpSpPr>
        <p:grpSpPr>
          <a:xfrm>
            <a:off x="3952502" y="2731001"/>
            <a:ext cx="368987" cy="369566"/>
            <a:chOff x="-59502375" y="1904375"/>
            <a:chExt cx="319000" cy="319500"/>
          </a:xfrm>
        </p:grpSpPr>
        <p:sp>
          <p:nvSpPr>
            <p:cNvPr id="13798" name="Google Shape;13798;p6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1" name="Google Shape;13801;p61"/>
          <p:cNvGrpSpPr/>
          <p:nvPr/>
        </p:nvGrpSpPr>
        <p:grpSpPr>
          <a:xfrm>
            <a:off x="1298621" y="1315207"/>
            <a:ext cx="368987" cy="363666"/>
            <a:chOff x="-64774725" y="1916550"/>
            <a:chExt cx="319000" cy="314400"/>
          </a:xfrm>
        </p:grpSpPr>
        <p:sp>
          <p:nvSpPr>
            <p:cNvPr id="13802" name="Google Shape;13802;p6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61"/>
          <p:cNvGrpSpPr/>
          <p:nvPr/>
        </p:nvGrpSpPr>
        <p:grpSpPr>
          <a:xfrm>
            <a:off x="1299979" y="1792386"/>
            <a:ext cx="366269" cy="369913"/>
            <a:chOff x="-64764500" y="2280550"/>
            <a:chExt cx="316650" cy="319800"/>
          </a:xfrm>
        </p:grpSpPr>
        <p:sp>
          <p:nvSpPr>
            <p:cNvPr id="13805" name="Google Shape;13805;p6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7" name="Google Shape;13807;p6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8" name="Google Shape;13808;p61"/>
          <p:cNvGrpSpPr/>
          <p:nvPr/>
        </p:nvGrpSpPr>
        <p:grpSpPr>
          <a:xfrm>
            <a:off x="3512023" y="1352163"/>
            <a:ext cx="365344" cy="289753"/>
            <a:chOff x="-62882850" y="1999375"/>
            <a:chExt cx="315850" cy="250500"/>
          </a:xfrm>
        </p:grpSpPr>
        <p:sp>
          <p:nvSpPr>
            <p:cNvPr id="13809" name="Google Shape;13809;p6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61"/>
          <p:cNvGrpSpPr/>
          <p:nvPr/>
        </p:nvGrpSpPr>
        <p:grpSpPr>
          <a:xfrm>
            <a:off x="3503362" y="1793745"/>
            <a:ext cx="382665" cy="367194"/>
            <a:chOff x="-62890750" y="2296300"/>
            <a:chExt cx="330825" cy="317450"/>
          </a:xfrm>
        </p:grpSpPr>
        <p:sp>
          <p:nvSpPr>
            <p:cNvPr id="13812" name="Google Shape;13812;p6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61"/>
          <p:cNvGrpSpPr/>
          <p:nvPr/>
        </p:nvGrpSpPr>
        <p:grpSpPr>
          <a:xfrm>
            <a:off x="3512023" y="2259206"/>
            <a:ext cx="365344" cy="367165"/>
            <a:chOff x="-62882850" y="2664925"/>
            <a:chExt cx="315850" cy="317425"/>
          </a:xfrm>
        </p:grpSpPr>
        <p:sp>
          <p:nvSpPr>
            <p:cNvPr id="13816" name="Google Shape;13816;p6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8" name="Google Shape;13818;p6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9" name="Google Shape;13819;p61"/>
          <p:cNvGrpSpPr/>
          <p:nvPr/>
        </p:nvGrpSpPr>
        <p:grpSpPr>
          <a:xfrm>
            <a:off x="2183172" y="3171846"/>
            <a:ext cx="366269" cy="359907"/>
            <a:chOff x="-60988625" y="2310475"/>
            <a:chExt cx="316650" cy="311150"/>
          </a:xfrm>
        </p:grpSpPr>
        <p:sp>
          <p:nvSpPr>
            <p:cNvPr id="13820" name="Google Shape;13820;p6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61"/>
          <p:cNvGrpSpPr/>
          <p:nvPr/>
        </p:nvGrpSpPr>
        <p:grpSpPr>
          <a:xfrm>
            <a:off x="2183634" y="3610009"/>
            <a:ext cx="365344" cy="368785"/>
            <a:chOff x="-60987050" y="2671400"/>
            <a:chExt cx="315850" cy="318825"/>
          </a:xfrm>
        </p:grpSpPr>
        <p:sp>
          <p:nvSpPr>
            <p:cNvPr id="13827" name="Google Shape;13827;p6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61"/>
          <p:cNvGrpSpPr/>
          <p:nvPr/>
        </p:nvGrpSpPr>
        <p:grpSpPr>
          <a:xfrm>
            <a:off x="3952500" y="3172771"/>
            <a:ext cx="368987" cy="358056"/>
            <a:chOff x="-59481900" y="2290800"/>
            <a:chExt cx="319000" cy="309550"/>
          </a:xfrm>
        </p:grpSpPr>
        <p:sp>
          <p:nvSpPr>
            <p:cNvPr id="13830" name="Google Shape;13830;p6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6" name="Google Shape;13836;p61"/>
          <p:cNvGrpSpPr/>
          <p:nvPr/>
        </p:nvGrpSpPr>
        <p:grpSpPr>
          <a:xfrm>
            <a:off x="1741805" y="1313544"/>
            <a:ext cx="368987" cy="366992"/>
            <a:chOff x="-64401400" y="1914475"/>
            <a:chExt cx="319000" cy="317275"/>
          </a:xfrm>
        </p:grpSpPr>
        <p:sp>
          <p:nvSpPr>
            <p:cNvPr id="13837" name="Google Shape;13837;p6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1"/>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61"/>
          <p:cNvGrpSpPr/>
          <p:nvPr/>
        </p:nvGrpSpPr>
        <p:grpSpPr>
          <a:xfrm>
            <a:off x="1806493" y="1794583"/>
            <a:ext cx="239610" cy="365517"/>
            <a:chOff x="-64343900" y="2282125"/>
            <a:chExt cx="207150" cy="316000"/>
          </a:xfrm>
        </p:grpSpPr>
        <p:sp>
          <p:nvSpPr>
            <p:cNvPr id="13841" name="Google Shape;13841;p6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3" name="Google Shape;13843;p6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4" name="Google Shape;13844;p61"/>
          <p:cNvGrpSpPr/>
          <p:nvPr/>
        </p:nvGrpSpPr>
        <p:grpSpPr>
          <a:xfrm>
            <a:off x="3986941" y="1313804"/>
            <a:ext cx="318873" cy="366471"/>
            <a:chOff x="-62496925" y="1931475"/>
            <a:chExt cx="275675" cy="316825"/>
          </a:xfrm>
        </p:grpSpPr>
        <p:sp>
          <p:nvSpPr>
            <p:cNvPr id="13845" name="Google Shape;13845;p6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61"/>
          <p:cNvGrpSpPr/>
          <p:nvPr/>
        </p:nvGrpSpPr>
        <p:grpSpPr>
          <a:xfrm>
            <a:off x="3963691" y="1793629"/>
            <a:ext cx="365373" cy="367426"/>
            <a:chOff x="-62516625" y="2297875"/>
            <a:chExt cx="315875" cy="317650"/>
          </a:xfrm>
        </p:grpSpPr>
        <p:sp>
          <p:nvSpPr>
            <p:cNvPr id="13848" name="Google Shape;13848;p6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61"/>
          <p:cNvGrpSpPr/>
          <p:nvPr/>
        </p:nvGrpSpPr>
        <p:grpSpPr>
          <a:xfrm>
            <a:off x="3962332" y="2275588"/>
            <a:ext cx="368091" cy="334402"/>
            <a:chOff x="-62518200" y="2692475"/>
            <a:chExt cx="318225" cy="289100"/>
          </a:xfrm>
        </p:grpSpPr>
        <p:sp>
          <p:nvSpPr>
            <p:cNvPr id="13851" name="Google Shape;13851;p6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61"/>
          <p:cNvGrpSpPr/>
          <p:nvPr/>
        </p:nvGrpSpPr>
        <p:grpSpPr>
          <a:xfrm>
            <a:off x="2648986" y="2733112"/>
            <a:ext cx="309793" cy="365344"/>
            <a:chOff x="-60597975" y="1939525"/>
            <a:chExt cx="267825" cy="315850"/>
          </a:xfrm>
        </p:grpSpPr>
        <p:sp>
          <p:nvSpPr>
            <p:cNvPr id="13854" name="Google Shape;13854;p6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6" name="Google Shape;13856;p61"/>
          <p:cNvGrpSpPr/>
          <p:nvPr/>
        </p:nvGrpSpPr>
        <p:grpSpPr>
          <a:xfrm>
            <a:off x="2619389" y="3167537"/>
            <a:ext cx="368987" cy="368525"/>
            <a:chOff x="-60620800" y="2304600"/>
            <a:chExt cx="319000" cy="318600"/>
          </a:xfrm>
        </p:grpSpPr>
        <p:sp>
          <p:nvSpPr>
            <p:cNvPr id="13857" name="Google Shape;13857;p6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61"/>
          <p:cNvGrpSpPr/>
          <p:nvPr/>
        </p:nvGrpSpPr>
        <p:grpSpPr>
          <a:xfrm>
            <a:off x="2620748" y="3663188"/>
            <a:ext cx="366269" cy="262426"/>
            <a:chOff x="-60621600" y="2716100"/>
            <a:chExt cx="316650" cy="226875"/>
          </a:xfrm>
        </p:grpSpPr>
        <p:sp>
          <p:nvSpPr>
            <p:cNvPr id="13861" name="Google Shape;13861;p6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61"/>
          <p:cNvGrpSpPr/>
          <p:nvPr/>
        </p:nvGrpSpPr>
        <p:grpSpPr>
          <a:xfrm>
            <a:off x="3957965" y="3611281"/>
            <a:ext cx="358056" cy="366240"/>
            <a:chOff x="-59475600" y="2658625"/>
            <a:chExt cx="309550" cy="316625"/>
          </a:xfrm>
        </p:grpSpPr>
        <p:sp>
          <p:nvSpPr>
            <p:cNvPr id="13864" name="Google Shape;13864;p6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1" name="Google Shape;13871;p6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3" name="Google Shape;13873;p61"/>
          <p:cNvGrpSpPr/>
          <p:nvPr/>
        </p:nvGrpSpPr>
        <p:grpSpPr>
          <a:xfrm>
            <a:off x="2233086" y="2259206"/>
            <a:ext cx="263294" cy="367165"/>
            <a:chOff x="-63987100" y="2646800"/>
            <a:chExt cx="227625" cy="317425"/>
          </a:xfrm>
        </p:grpSpPr>
        <p:sp>
          <p:nvSpPr>
            <p:cNvPr id="13874" name="Google Shape;13874;p6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61"/>
          <p:cNvGrpSpPr/>
          <p:nvPr/>
        </p:nvGrpSpPr>
        <p:grpSpPr>
          <a:xfrm>
            <a:off x="852428" y="2730827"/>
            <a:ext cx="358056" cy="369913"/>
            <a:chOff x="-62148000" y="1930075"/>
            <a:chExt cx="309550" cy="319800"/>
          </a:xfrm>
        </p:grpSpPr>
        <p:sp>
          <p:nvSpPr>
            <p:cNvPr id="13877" name="Google Shape;13877;p6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61"/>
          <p:cNvGrpSpPr/>
          <p:nvPr/>
        </p:nvGrpSpPr>
        <p:grpSpPr>
          <a:xfrm>
            <a:off x="849695" y="3169113"/>
            <a:ext cx="363522" cy="365373"/>
            <a:chOff x="-62150375" y="2297875"/>
            <a:chExt cx="314275" cy="315875"/>
          </a:xfrm>
        </p:grpSpPr>
        <p:sp>
          <p:nvSpPr>
            <p:cNvPr id="13880" name="Google Shape;13880;p6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61"/>
          <p:cNvGrpSpPr/>
          <p:nvPr/>
        </p:nvGrpSpPr>
        <p:grpSpPr>
          <a:xfrm>
            <a:off x="848322" y="3610356"/>
            <a:ext cx="366269" cy="368091"/>
            <a:chOff x="-62150375" y="2664925"/>
            <a:chExt cx="316650" cy="318225"/>
          </a:xfrm>
        </p:grpSpPr>
        <p:sp>
          <p:nvSpPr>
            <p:cNvPr id="13886" name="Google Shape;13886;p6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61"/>
          <p:cNvGrpSpPr/>
          <p:nvPr/>
        </p:nvGrpSpPr>
        <p:grpSpPr>
          <a:xfrm>
            <a:off x="3065911" y="2731333"/>
            <a:ext cx="367165" cy="368901"/>
            <a:chOff x="-60254550" y="1938025"/>
            <a:chExt cx="317425" cy="318925"/>
          </a:xfrm>
        </p:grpSpPr>
        <p:sp>
          <p:nvSpPr>
            <p:cNvPr id="13891" name="Google Shape;13891;p6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61"/>
          <p:cNvGrpSpPr/>
          <p:nvPr/>
        </p:nvGrpSpPr>
        <p:grpSpPr>
          <a:xfrm>
            <a:off x="3094149" y="3609907"/>
            <a:ext cx="310690" cy="368987"/>
            <a:chOff x="-60232500" y="2671225"/>
            <a:chExt cx="268600" cy="319000"/>
          </a:xfrm>
        </p:grpSpPr>
        <p:sp>
          <p:nvSpPr>
            <p:cNvPr id="13896" name="Google Shape;13896;p6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8" name="Google Shape;13898;p61"/>
          <p:cNvGrpSpPr/>
          <p:nvPr/>
        </p:nvGrpSpPr>
        <p:grpSpPr>
          <a:xfrm>
            <a:off x="2179643" y="4058541"/>
            <a:ext cx="365373" cy="368987"/>
            <a:chOff x="-59100700" y="1911950"/>
            <a:chExt cx="315875" cy="319000"/>
          </a:xfrm>
        </p:grpSpPr>
        <p:sp>
          <p:nvSpPr>
            <p:cNvPr id="13899" name="Google Shape;13899;p6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61"/>
          <p:cNvGrpSpPr/>
          <p:nvPr/>
        </p:nvGrpSpPr>
        <p:grpSpPr>
          <a:xfrm>
            <a:off x="2621810" y="1314021"/>
            <a:ext cx="379918" cy="366038"/>
            <a:chOff x="-63665750" y="1914325"/>
            <a:chExt cx="328450" cy="316450"/>
          </a:xfrm>
        </p:grpSpPr>
        <p:sp>
          <p:nvSpPr>
            <p:cNvPr id="13910" name="Google Shape;13910;p6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61"/>
          <p:cNvGrpSpPr/>
          <p:nvPr/>
        </p:nvGrpSpPr>
        <p:grpSpPr>
          <a:xfrm>
            <a:off x="2626814" y="1793065"/>
            <a:ext cx="369913" cy="368554"/>
            <a:chOff x="-63666550" y="2278975"/>
            <a:chExt cx="319800" cy="318625"/>
          </a:xfrm>
        </p:grpSpPr>
        <p:sp>
          <p:nvSpPr>
            <p:cNvPr id="13913" name="Google Shape;13913;p6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5" name="Google Shape;13915;p61"/>
          <p:cNvGrpSpPr/>
          <p:nvPr/>
        </p:nvGrpSpPr>
        <p:grpSpPr>
          <a:xfrm>
            <a:off x="2624081" y="2259090"/>
            <a:ext cx="375378" cy="367397"/>
            <a:chOff x="-63669700" y="2646600"/>
            <a:chExt cx="324525" cy="317625"/>
          </a:xfrm>
        </p:grpSpPr>
        <p:sp>
          <p:nvSpPr>
            <p:cNvPr id="13916" name="Google Shape;13916;p6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61"/>
          <p:cNvGrpSpPr/>
          <p:nvPr/>
        </p:nvGrpSpPr>
        <p:grpSpPr>
          <a:xfrm>
            <a:off x="1286361" y="2732418"/>
            <a:ext cx="366269" cy="366732"/>
            <a:chOff x="-61784125" y="1931250"/>
            <a:chExt cx="316650" cy="317050"/>
          </a:xfrm>
        </p:grpSpPr>
        <p:sp>
          <p:nvSpPr>
            <p:cNvPr id="13919" name="Google Shape;13919;p6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61"/>
          <p:cNvGrpSpPr/>
          <p:nvPr/>
        </p:nvGrpSpPr>
        <p:grpSpPr>
          <a:xfrm>
            <a:off x="1286360" y="3168665"/>
            <a:ext cx="366269" cy="366269"/>
            <a:chOff x="-61783350" y="2297100"/>
            <a:chExt cx="316650" cy="316650"/>
          </a:xfrm>
        </p:grpSpPr>
        <p:sp>
          <p:nvSpPr>
            <p:cNvPr id="13924" name="Google Shape;13924;p6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61"/>
          <p:cNvGrpSpPr/>
          <p:nvPr/>
        </p:nvGrpSpPr>
        <p:grpSpPr>
          <a:xfrm>
            <a:off x="1286360" y="3609748"/>
            <a:ext cx="366269" cy="369305"/>
            <a:chOff x="-61782550" y="2664925"/>
            <a:chExt cx="316650" cy="319275"/>
          </a:xfrm>
        </p:grpSpPr>
        <p:sp>
          <p:nvSpPr>
            <p:cNvPr id="13927" name="Google Shape;13927;p6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0" name="Google Shape;13930;p61"/>
          <p:cNvGrpSpPr/>
          <p:nvPr/>
        </p:nvGrpSpPr>
        <p:grpSpPr>
          <a:xfrm>
            <a:off x="3508137" y="2741136"/>
            <a:ext cx="367165" cy="349294"/>
            <a:chOff x="-59889100" y="1945025"/>
            <a:chExt cx="317425" cy="301975"/>
          </a:xfrm>
        </p:grpSpPr>
        <p:sp>
          <p:nvSpPr>
            <p:cNvPr id="13931" name="Google Shape;13931;p6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5" name="Google Shape;13935;p61"/>
          <p:cNvGrpSpPr/>
          <p:nvPr/>
        </p:nvGrpSpPr>
        <p:grpSpPr>
          <a:xfrm>
            <a:off x="3040249" y="3168589"/>
            <a:ext cx="366648" cy="366420"/>
            <a:chOff x="6479471" y="2079003"/>
            <a:chExt cx="348923" cy="348706"/>
          </a:xfrm>
        </p:grpSpPr>
        <p:sp>
          <p:nvSpPr>
            <p:cNvPr id="13936" name="Google Shape;13936;p6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7" name="Google Shape;13937;p61"/>
            <p:cNvGrpSpPr/>
            <p:nvPr/>
          </p:nvGrpSpPr>
          <p:grpSpPr>
            <a:xfrm>
              <a:off x="6520582" y="2079003"/>
              <a:ext cx="307811" cy="348706"/>
              <a:chOff x="-60218325" y="2304850"/>
              <a:chExt cx="279625" cy="316775"/>
            </a:xfrm>
          </p:grpSpPr>
          <p:sp>
            <p:nvSpPr>
              <p:cNvPr id="13938" name="Google Shape;13938;p6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945" name="Google Shape;13945;p6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6" name="Google Shape;13946;p61"/>
          <p:cNvGrpSpPr/>
          <p:nvPr/>
        </p:nvGrpSpPr>
        <p:grpSpPr>
          <a:xfrm>
            <a:off x="3507226" y="3611671"/>
            <a:ext cx="368987" cy="365459"/>
            <a:chOff x="-59889100" y="2671925"/>
            <a:chExt cx="319000" cy="315950"/>
          </a:xfrm>
        </p:grpSpPr>
        <p:sp>
          <p:nvSpPr>
            <p:cNvPr id="13947" name="Google Shape;13947;p6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61"/>
          <p:cNvGrpSpPr/>
          <p:nvPr/>
        </p:nvGrpSpPr>
        <p:grpSpPr>
          <a:xfrm>
            <a:off x="2620204" y="4054176"/>
            <a:ext cx="367165" cy="366269"/>
            <a:chOff x="-59092025" y="2296300"/>
            <a:chExt cx="317425" cy="316650"/>
          </a:xfrm>
        </p:grpSpPr>
        <p:sp>
          <p:nvSpPr>
            <p:cNvPr id="13952" name="Google Shape;13952;p6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61"/>
          <p:cNvGrpSpPr/>
          <p:nvPr/>
        </p:nvGrpSpPr>
        <p:grpSpPr>
          <a:xfrm>
            <a:off x="4865611" y="1305095"/>
            <a:ext cx="353174" cy="347599"/>
            <a:chOff x="683125" y="1955275"/>
            <a:chExt cx="299325" cy="294600"/>
          </a:xfrm>
        </p:grpSpPr>
        <p:sp>
          <p:nvSpPr>
            <p:cNvPr id="13955" name="Google Shape;13955;p6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61"/>
          <p:cNvGrpSpPr/>
          <p:nvPr/>
        </p:nvGrpSpPr>
        <p:grpSpPr>
          <a:xfrm>
            <a:off x="4866541" y="1755653"/>
            <a:ext cx="351315" cy="349486"/>
            <a:chOff x="685475" y="2318350"/>
            <a:chExt cx="297750" cy="296200"/>
          </a:xfrm>
        </p:grpSpPr>
        <p:sp>
          <p:nvSpPr>
            <p:cNvPr id="13960" name="Google Shape;13960;p6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61"/>
          <p:cNvGrpSpPr/>
          <p:nvPr/>
        </p:nvGrpSpPr>
        <p:grpSpPr>
          <a:xfrm>
            <a:off x="7094699" y="1304859"/>
            <a:ext cx="309517" cy="348071"/>
            <a:chOff x="2523000" y="1954875"/>
            <a:chExt cx="262325" cy="295000"/>
          </a:xfrm>
        </p:grpSpPr>
        <p:sp>
          <p:nvSpPr>
            <p:cNvPr id="13964" name="Google Shape;13964;p6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61"/>
          <p:cNvGrpSpPr/>
          <p:nvPr/>
        </p:nvGrpSpPr>
        <p:grpSpPr>
          <a:xfrm>
            <a:off x="7073800" y="1756125"/>
            <a:ext cx="351315" cy="348542"/>
            <a:chOff x="2508825" y="2318350"/>
            <a:chExt cx="297750" cy="295400"/>
          </a:xfrm>
        </p:grpSpPr>
        <p:sp>
          <p:nvSpPr>
            <p:cNvPr id="13967" name="Google Shape;13967;p6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9" name="Google Shape;13969;p6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0" name="Google Shape;13970;p61"/>
          <p:cNvGrpSpPr/>
          <p:nvPr/>
        </p:nvGrpSpPr>
        <p:grpSpPr>
          <a:xfrm>
            <a:off x="5747373" y="2670178"/>
            <a:ext cx="347599" cy="348513"/>
            <a:chOff x="4321150" y="1946600"/>
            <a:chExt cx="294600" cy="295375"/>
          </a:xfrm>
        </p:grpSpPr>
        <p:sp>
          <p:nvSpPr>
            <p:cNvPr id="13971" name="Google Shape;13971;p6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4" name="Google Shape;13974;p6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8" name="Google Shape;13978;p61"/>
          <p:cNvGrpSpPr/>
          <p:nvPr/>
        </p:nvGrpSpPr>
        <p:grpSpPr>
          <a:xfrm>
            <a:off x="5309921" y="1756125"/>
            <a:ext cx="352230" cy="348542"/>
            <a:chOff x="1049375" y="2318350"/>
            <a:chExt cx="298525" cy="295400"/>
          </a:xfrm>
        </p:grpSpPr>
        <p:sp>
          <p:nvSpPr>
            <p:cNvPr id="13979" name="Google Shape;13979;p6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61"/>
          <p:cNvGrpSpPr/>
          <p:nvPr/>
        </p:nvGrpSpPr>
        <p:grpSpPr>
          <a:xfrm>
            <a:off x="5310393" y="2196576"/>
            <a:ext cx="351286" cy="351286"/>
            <a:chOff x="1049375" y="2680675"/>
            <a:chExt cx="297725" cy="297725"/>
          </a:xfrm>
        </p:grpSpPr>
        <p:sp>
          <p:nvSpPr>
            <p:cNvPr id="13984" name="Google Shape;13984;p6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61"/>
          <p:cNvGrpSpPr/>
          <p:nvPr/>
        </p:nvGrpSpPr>
        <p:grpSpPr>
          <a:xfrm>
            <a:off x="7523845" y="1304623"/>
            <a:ext cx="348513" cy="348542"/>
            <a:chOff x="2872725" y="1954475"/>
            <a:chExt cx="295375" cy="295400"/>
          </a:xfrm>
        </p:grpSpPr>
        <p:sp>
          <p:nvSpPr>
            <p:cNvPr id="13987" name="Google Shape;13987;p6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61"/>
          <p:cNvGrpSpPr/>
          <p:nvPr/>
        </p:nvGrpSpPr>
        <p:grpSpPr>
          <a:xfrm>
            <a:off x="7545216" y="1755196"/>
            <a:ext cx="305771" cy="350401"/>
            <a:chOff x="2890050" y="2318350"/>
            <a:chExt cx="259150" cy="296975"/>
          </a:xfrm>
        </p:grpSpPr>
        <p:sp>
          <p:nvSpPr>
            <p:cNvPr id="13991" name="Google Shape;13991;p6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3" name="Google Shape;13993;p6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4" name="Google Shape;13994;p61"/>
          <p:cNvGrpSpPr/>
          <p:nvPr/>
        </p:nvGrpSpPr>
        <p:grpSpPr>
          <a:xfrm>
            <a:off x="6187732" y="2670650"/>
            <a:ext cx="347569" cy="347569"/>
            <a:chOff x="4685050" y="1945825"/>
            <a:chExt cx="294575" cy="294575"/>
          </a:xfrm>
        </p:grpSpPr>
        <p:sp>
          <p:nvSpPr>
            <p:cNvPr id="13995" name="Google Shape;13995;p6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0" name="Google Shape;14000;p6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2" name="Google Shape;14002;p61"/>
          <p:cNvGrpSpPr/>
          <p:nvPr/>
        </p:nvGrpSpPr>
        <p:grpSpPr>
          <a:xfrm>
            <a:off x="7958004" y="3159625"/>
            <a:ext cx="348513" cy="347599"/>
            <a:chOff x="6131900" y="2301825"/>
            <a:chExt cx="295375" cy="294600"/>
          </a:xfrm>
        </p:grpSpPr>
        <p:sp>
          <p:nvSpPr>
            <p:cNvPr id="14003" name="Google Shape;14003;p6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61"/>
          <p:cNvGrpSpPr/>
          <p:nvPr/>
        </p:nvGrpSpPr>
        <p:grpSpPr>
          <a:xfrm>
            <a:off x="5753997" y="1304166"/>
            <a:ext cx="351315" cy="349457"/>
            <a:chOff x="1412450" y="1954475"/>
            <a:chExt cx="297750" cy="296175"/>
          </a:xfrm>
        </p:grpSpPr>
        <p:sp>
          <p:nvSpPr>
            <p:cNvPr id="14008" name="Google Shape;14008;p6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0" name="Google Shape;14010;p6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1" name="Google Shape;14011;p61"/>
          <p:cNvGrpSpPr/>
          <p:nvPr/>
        </p:nvGrpSpPr>
        <p:grpSpPr>
          <a:xfrm>
            <a:off x="5753997" y="2196694"/>
            <a:ext cx="351315" cy="351050"/>
            <a:chOff x="1413250" y="2680675"/>
            <a:chExt cx="297750" cy="297525"/>
          </a:xfrm>
        </p:grpSpPr>
        <p:sp>
          <p:nvSpPr>
            <p:cNvPr id="14012" name="Google Shape;14012;p6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6" name="Google Shape;14016;p6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9" name="Google Shape;14019;p61"/>
          <p:cNvGrpSpPr/>
          <p:nvPr/>
        </p:nvGrpSpPr>
        <p:grpSpPr>
          <a:xfrm>
            <a:off x="6630407" y="2670311"/>
            <a:ext cx="350371" cy="348247"/>
            <a:chOff x="5045775" y="1946400"/>
            <a:chExt cx="296950" cy="295150"/>
          </a:xfrm>
        </p:grpSpPr>
        <p:sp>
          <p:nvSpPr>
            <p:cNvPr id="14020" name="Google Shape;14020;p6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61"/>
          <p:cNvGrpSpPr/>
          <p:nvPr/>
        </p:nvGrpSpPr>
        <p:grpSpPr>
          <a:xfrm>
            <a:off x="6629006" y="3179138"/>
            <a:ext cx="353174" cy="308573"/>
            <a:chOff x="5046550" y="2327025"/>
            <a:chExt cx="299325" cy="261525"/>
          </a:xfrm>
        </p:grpSpPr>
        <p:sp>
          <p:nvSpPr>
            <p:cNvPr id="14023" name="Google Shape;14023;p6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26" name="Google Shape;14026;p6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7" name="Google Shape;14027;p61"/>
          <p:cNvGrpSpPr/>
          <p:nvPr/>
        </p:nvGrpSpPr>
        <p:grpSpPr>
          <a:xfrm>
            <a:off x="7956604" y="3608476"/>
            <a:ext cx="351315" cy="348513"/>
            <a:chOff x="6167350" y="2672800"/>
            <a:chExt cx="297750" cy="295375"/>
          </a:xfrm>
        </p:grpSpPr>
        <p:sp>
          <p:nvSpPr>
            <p:cNvPr id="14028" name="Google Shape;14028;p6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61"/>
          <p:cNvGrpSpPr/>
          <p:nvPr/>
        </p:nvGrpSpPr>
        <p:grpSpPr>
          <a:xfrm>
            <a:off x="6197601" y="1303709"/>
            <a:ext cx="347599" cy="350371"/>
            <a:chOff x="1777925" y="1953700"/>
            <a:chExt cx="294600" cy="296950"/>
          </a:xfrm>
        </p:grpSpPr>
        <p:sp>
          <p:nvSpPr>
            <p:cNvPr id="14034" name="Google Shape;14034;p6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61"/>
          <p:cNvGrpSpPr/>
          <p:nvPr/>
        </p:nvGrpSpPr>
        <p:grpSpPr>
          <a:xfrm>
            <a:off x="6213411" y="1756597"/>
            <a:ext cx="315977" cy="347599"/>
            <a:chOff x="1790525" y="2319150"/>
            <a:chExt cx="267800" cy="294600"/>
          </a:xfrm>
        </p:grpSpPr>
        <p:sp>
          <p:nvSpPr>
            <p:cNvPr id="14039" name="Google Shape;14039;p6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1" name="Google Shape;14041;p6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2" name="Google Shape;14042;p61"/>
          <p:cNvGrpSpPr/>
          <p:nvPr/>
        </p:nvGrpSpPr>
        <p:grpSpPr>
          <a:xfrm>
            <a:off x="4866386" y="2670163"/>
            <a:ext cx="349457" cy="348542"/>
            <a:chOff x="3599700" y="1954475"/>
            <a:chExt cx="296175" cy="295400"/>
          </a:xfrm>
        </p:grpSpPr>
        <p:sp>
          <p:nvSpPr>
            <p:cNvPr id="14043" name="Google Shape;14043;p6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61"/>
          <p:cNvGrpSpPr/>
          <p:nvPr/>
        </p:nvGrpSpPr>
        <p:grpSpPr>
          <a:xfrm>
            <a:off x="4867316" y="3159626"/>
            <a:ext cx="347599" cy="347599"/>
            <a:chOff x="3601275" y="2319150"/>
            <a:chExt cx="294600" cy="294600"/>
          </a:xfrm>
        </p:grpSpPr>
        <p:sp>
          <p:nvSpPr>
            <p:cNvPr id="14047" name="Google Shape;14047;p6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9" name="Google Shape;14049;p6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0" name="Google Shape;14050;p61"/>
          <p:cNvGrpSpPr/>
          <p:nvPr/>
        </p:nvGrpSpPr>
        <p:grpSpPr>
          <a:xfrm>
            <a:off x="7087019" y="2669721"/>
            <a:ext cx="328071" cy="349427"/>
            <a:chOff x="5421475" y="1945825"/>
            <a:chExt cx="278050" cy="296150"/>
          </a:xfrm>
        </p:grpSpPr>
        <p:sp>
          <p:nvSpPr>
            <p:cNvPr id="14051" name="Google Shape;14051;p6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6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0" name="Google Shape;14060;p61"/>
          <p:cNvGrpSpPr/>
          <p:nvPr/>
        </p:nvGrpSpPr>
        <p:grpSpPr>
          <a:xfrm>
            <a:off x="7075869" y="3670273"/>
            <a:ext cx="350371" cy="224918"/>
            <a:chOff x="5411225" y="2726350"/>
            <a:chExt cx="296950" cy="190625"/>
          </a:xfrm>
        </p:grpSpPr>
        <p:sp>
          <p:nvSpPr>
            <p:cNvPr id="14061" name="Google Shape;14061;p6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61"/>
          <p:cNvGrpSpPr/>
          <p:nvPr/>
        </p:nvGrpSpPr>
        <p:grpSpPr>
          <a:xfrm>
            <a:off x="6185904" y="4059546"/>
            <a:ext cx="351286" cy="326390"/>
            <a:chOff x="6524150" y="1938725"/>
            <a:chExt cx="297725" cy="276625"/>
          </a:xfrm>
        </p:grpSpPr>
        <p:sp>
          <p:nvSpPr>
            <p:cNvPr id="14064" name="Google Shape;14064;p6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61"/>
          <p:cNvGrpSpPr/>
          <p:nvPr/>
        </p:nvGrpSpPr>
        <p:grpSpPr>
          <a:xfrm>
            <a:off x="6631047" y="1756007"/>
            <a:ext cx="363380" cy="348778"/>
            <a:chOff x="2140225" y="2318650"/>
            <a:chExt cx="307975" cy="295600"/>
          </a:xfrm>
        </p:grpSpPr>
        <p:sp>
          <p:nvSpPr>
            <p:cNvPr id="14069" name="Google Shape;14069;p6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61"/>
          <p:cNvGrpSpPr/>
          <p:nvPr/>
        </p:nvGrpSpPr>
        <p:grpSpPr>
          <a:xfrm>
            <a:off x="6636607" y="2197505"/>
            <a:ext cx="352259" cy="349427"/>
            <a:chOff x="2139425" y="2682250"/>
            <a:chExt cx="298550" cy="296150"/>
          </a:xfrm>
        </p:grpSpPr>
        <p:sp>
          <p:nvSpPr>
            <p:cNvPr id="14072" name="Google Shape;14072;p6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61"/>
          <p:cNvGrpSpPr/>
          <p:nvPr/>
        </p:nvGrpSpPr>
        <p:grpSpPr>
          <a:xfrm>
            <a:off x="5301219" y="2711991"/>
            <a:ext cx="350401" cy="264888"/>
            <a:chOff x="3962775" y="1990700"/>
            <a:chExt cx="296975" cy="224500"/>
          </a:xfrm>
        </p:grpSpPr>
        <p:sp>
          <p:nvSpPr>
            <p:cNvPr id="14077" name="Google Shape;14077;p6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1" name="Google Shape;14081;p61"/>
          <p:cNvGrpSpPr/>
          <p:nvPr/>
        </p:nvGrpSpPr>
        <p:grpSpPr>
          <a:xfrm>
            <a:off x="5301691" y="3158697"/>
            <a:ext cx="349457" cy="349457"/>
            <a:chOff x="3963575" y="2317575"/>
            <a:chExt cx="296175" cy="296175"/>
          </a:xfrm>
        </p:grpSpPr>
        <p:sp>
          <p:nvSpPr>
            <p:cNvPr id="14082" name="Google Shape;14082;p6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61"/>
          <p:cNvGrpSpPr/>
          <p:nvPr/>
        </p:nvGrpSpPr>
        <p:grpSpPr>
          <a:xfrm>
            <a:off x="5301691" y="3608476"/>
            <a:ext cx="349457" cy="348513"/>
            <a:chOff x="3962775" y="2683025"/>
            <a:chExt cx="296175" cy="295375"/>
          </a:xfrm>
        </p:grpSpPr>
        <p:sp>
          <p:nvSpPr>
            <p:cNvPr id="14099" name="Google Shape;14099;p6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2" name="Google Shape;14102;p6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3" name="Google Shape;14103;p61"/>
          <p:cNvGrpSpPr/>
          <p:nvPr/>
        </p:nvGrpSpPr>
        <p:grpSpPr>
          <a:xfrm>
            <a:off x="7516228" y="3159168"/>
            <a:ext cx="348513" cy="348513"/>
            <a:chOff x="5775900" y="2308125"/>
            <a:chExt cx="295375" cy="295375"/>
          </a:xfrm>
        </p:grpSpPr>
        <p:sp>
          <p:nvSpPr>
            <p:cNvPr id="14104" name="Google Shape;14104;p6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61"/>
          <p:cNvGrpSpPr/>
          <p:nvPr/>
        </p:nvGrpSpPr>
        <p:grpSpPr>
          <a:xfrm>
            <a:off x="7537142" y="3608004"/>
            <a:ext cx="306686" cy="349457"/>
            <a:chOff x="5794025" y="2673575"/>
            <a:chExt cx="259925" cy="296175"/>
          </a:xfrm>
        </p:grpSpPr>
        <p:sp>
          <p:nvSpPr>
            <p:cNvPr id="14110" name="Google Shape;14110;p6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2" name="Google Shape;14112;p6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4" name="Google Shape;14114;p61"/>
          <p:cNvGrpSpPr/>
          <p:nvPr/>
        </p:nvGrpSpPr>
        <p:grpSpPr>
          <a:xfrm>
            <a:off x="6637536" y="1304166"/>
            <a:ext cx="350401" cy="349457"/>
            <a:chOff x="2141000" y="1954475"/>
            <a:chExt cx="296975" cy="296175"/>
          </a:xfrm>
        </p:grpSpPr>
        <p:sp>
          <p:nvSpPr>
            <p:cNvPr id="14115" name="Google Shape;14115;p6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22" name="Shape 14122"/>
        <p:cNvGrpSpPr/>
        <p:nvPr/>
      </p:nvGrpSpPr>
      <p:grpSpPr>
        <a:xfrm>
          <a:off x="0" y="0"/>
          <a:ext cx="0" cy="0"/>
          <a:chOff x="0" y="0"/>
          <a:chExt cx="0" cy="0"/>
        </a:xfrm>
      </p:grpSpPr>
      <p:sp>
        <p:nvSpPr>
          <p:cNvPr id="14123" name="Google Shape;14123;p62"/>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4124" name="Google Shape;14124;p62"/>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4125" name="Google Shape;14125;p62"/>
          <p:cNvGrpSpPr/>
          <p:nvPr/>
        </p:nvGrpSpPr>
        <p:grpSpPr>
          <a:xfrm>
            <a:off x="882957" y="1306638"/>
            <a:ext cx="292442" cy="355741"/>
            <a:chOff x="-35830350" y="1912725"/>
            <a:chExt cx="241050" cy="293225"/>
          </a:xfrm>
        </p:grpSpPr>
        <p:sp>
          <p:nvSpPr>
            <p:cNvPr id="14126" name="Google Shape;14126;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8" name="Google Shape;14128;p62"/>
          <p:cNvGrpSpPr/>
          <p:nvPr/>
        </p:nvGrpSpPr>
        <p:grpSpPr>
          <a:xfrm>
            <a:off x="851444" y="1766235"/>
            <a:ext cx="355468" cy="353587"/>
            <a:chOff x="-35854750" y="2272675"/>
            <a:chExt cx="293000" cy="291450"/>
          </a:xfrm>
        </p:grpSpPr>
        <p:sp>
          <p:nvSpPr>
            <p:cNvPr id="14129" name="Google Shape;14129;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62"/>
          <p:cNvGrpSpPr/>
          <p:nvPr/>
        </p:nvGrpSpPr>
        <p:grpSpPr>
          <a:xfrm>
            <a:off x="850958" y="2220821"/>
            <a:ext cx="356438" cy="354558"/>
            <a:chOff x="-35853975" y="2631825"/>
            <a:chExt cx="293800" cy="292250"/>
          </a:xfrm>
        </p:grpSpPr>
        <p:sp>
          <p:nvSpPr>
            <p:cNvPr id="14133" name="Google Shape;14133;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62"/>
          <p:cNvGrpSpPr/>
          <p:nvPr/>
        </p:nvGrpSpPr>
        <p:grpSpPr>
          <a:xfrm>
            <a:off x="3089562" y="1307714"/>
            <a:ext cx="353587" cy="353587"/>
            <a:chOff x="-34032200" y="1916675"/>
            <a:chExt cx="291450" cy="291450"/>
          </a:xfrm>
        </p:grpSpPr>
        <p:sp>
          <p:nvSpPr>
            <p:cNvPr id="14139" name="Google Shape;14139;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3" name="Google Shape;14143;p6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4" name="Google Shape;14144;p62"/>
          <p:cNvGrpSpPr/>
          <p:nvPr/>
        </p:nvGrpSpPr>
        <p:grpSpPr>
          <a:xfrm>
            <a:off x="3089092" y="2220821"/>
            <a:ext cx="354527" cy="354558"/>
            <a:chOff x="-34032200" y="2634975"/>
            <a:chExt cx="292225" cy="292250"/>
          </a:xfrm>
        </p:grpSpPr>
        <p:sp>
          <p:nvSpPr>
            <p:cNvPr id="14145" name="Google Shape;14145;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62"/>
          <p:cNvGrpSpPr/>
          <p:nvPr/>
        </p:nvGrpSpPr>
        <p:grpSpPr>
          <a:xfrm>
            <a:off x="1739487" y="2687069"/>
            <a:ext cx="358379" cy="354527"/>
            <a:chOff x="-32245875" y="1938725"/>
            <a:chExt cx="295400" cy="292225"/>
          </a:xfrm>
        </p:grpSpPr>
        <p:sp>
          <p:nvSpPr>
            <p:cNvPr id="14149" name="Google Shape;14149;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62"/>
          <p:cNvGrpSpPr/>
          <p:nvPr/>
        </p:nvGrpSpPr>
        <p:grpSpPr>
          <a:xfrm>
            <a:off x="1736150" y="3156468"/>
            <a:ext cx="365052" cy="352162"/>
            <a:chOff x="-32243500" y="2299850"/>
            <a:chExt cx="300900" cy="290275"/>
          </a:xfrm>
        </p:grpSpPr>
        <p:sp>
          <p:nvSpPr>
            <p:cNvPr id="14153" name="Google Shape;14153;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5" name="Google Shape;14155;p6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6" name="Google Shape;14156;p62"/>
          <p:cNvGrpSpPr/>
          <p:nvPr/>
        </p:nvGrpSpPr>
        <p:grpSpPr>
          <a:xfrm>
            <a:off x="1299432" y="1306759"/>
            <a:ext cx="354527" cy="355498"/>
            <a:chOff x="-35495600" y="1912725"/>
            <a:chExt cx="292225" cy="293025"/>
          </a:xfrm>
        </p:grpSpPr>
        <p:sp>
          <p:nvSpPr>
            <p:cNvPr id="14157" name="Google Shape;14157;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0" name="Google Shape;14160;p6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1" name="Google Shape;14161;p62"/>
          <p:cNvGrpSpPr/>
          <p:nvPr/>
        </p:nvGrpSpPr>
        <p:grpSpPr>
          <a:xfrm>
            <a:off x="1299432" y="2221307"/>
            <a:ext cx="354527" cy="353587"/>
            <a:chOff x="-35495600" y="2631825"/>
            <a:chExt cx="292225" cy="291450"/>
          </a:xfrm>
        </p:grpSpPr>
        <p:sp>
          <p:nvSpPr>
            <p:cNvPr id="14162" name="Google Shape;14162;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62"/>
          <p:cNvGrpSpPr/>
          <p:nvPr/>
        </p:nvGrpSpPr>
        <p:grpSpPr>
          <a:xfrm>
            <a:off x="3537081" y="1307714"/>
            <a:ext cx="353587" cy="353587"/>
            <a:chOff x="-33673825" y="1916675"/>
            <a:chExt cx="291450" cy="291450"/>
          </a:xfrm>
        </p:grpSpPr>
        <p:sp>
          <p:nvSpPr>
            <p:cNvPr id="14167" name="Google Shape;14167;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1" name="Google Shape;14171;p62"/>
          <p:cNvGrpSpPr/>
          <p:nvPr/>
        </p:nvGrpSpPr>
        <p:grpSpPr>
          <a:xfrm>
            <a:off x="3534700" y="1765295"/>
            <a:ext cx="358349" cy="355468"/>
            <a:chOff x="-33676975" y="2275050"/>
            <a:chExt cx="295375" cy="293000"/>
          </a:xfrm>
        </p:grpSpPr>
        <p:sp>
          <p:nvSpPr>
            <p:cNvPr id="14172" name="Google Shape;14172;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62"/>
          <p:cNvGrpSpPr/>
          <p:nvPr/>
        </p:nvGrpSpPr>
        <p:grpSpPr>
          <a:xfrm>
            <a:off x="3537081" y="2220594"/>
            <a:ext cx="353587" cy="355013"/>
            <a:chOff x="-33673825" y="2634975"/>
            <a:chExt cx="291450" cy="292625"/>
          </a:xfrm>
        </p:grpSpPr>
        <p:sp>
          <p:nvSpPr>
            <p:cNvPr id="14176" name="Google Shape;14176;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62"/>
          <p:cNvGrpSpPr/>
          <p:nvPr/>
        </p:nvGrpSpPr>
        <p:grpSpPr>
          <a:xfrm>
            <a:off x="2205089" y="2687509"/>
            <a:ext cx="329687" cy="353648"/>
            <a:chOff x="-31874100" y="1939525"/>
            <a:chExt cx="271750" cy="291500"/>
          </a:xfrm>
        </p:grpSpPr>
        <p:sp>
          <p:nvSpPr>
            <p:cNvPr id="14179" name="Google Shape;14179;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1" name="Google Shape;14181;p6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2" name="Google Shape;14182;p62"/>
          <p:cNvGrpSpPr/>
          <p:nvPr/>
        </p:nvGrpSpPr>
        <p:grpSpPr>
          <a:xfrm>
            <a:off x="2186451" y="3616531"/>
            <a:ext cx="366963" cy="352768"/>
            <a:chOff x="-31889075" y="2658950"/>
            <a:chExt cx="302475" cy="290775"/>
          </a:xfrm>
        </p:grpSpPr>
        <p:sp>
          <p:nvSpPr>
            <p:cNvPr id="14183" name="Google Shape;14183;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5" name="Google Shape;14185;p6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6" name="Google Shape;14186;p62"/>
          <p:cNvGrpSpPr/>
          <p:nvPr/>
        </p:nvGrpSpPr>
        <p:grpSpPr>
          <a:xfrm>
            <a:off x="1747421" y="1306759"/>
            <a:ext cx="354527" cy="355498"/>
            <a:chOff x="-35136450" y="1912725"/>
            <a:chExt cx="292225" cy="293025"/>
          </a:xfrm>
        </p:grpSpPr>
        <p:sp>
          <p:nvSpPr>
            <p:cNvPr id="14187" name="Google Shape;14187;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62"/>
          <p:cNvGrpSpPr/>
          <p:nvPr/>
        </p:nvGrpSpPr>
        <p:grpSpPr>
          <a:xfrm>
            <a:off x="1747891" y="1765978"/>
            <a:ext cx="353587" cy="354103"/>
            <a:chOff x="-35134875" y="2272675"/>
            <a:chExt cx="291450" cy="291875"/>
          </a:xfrm>
        </p:grpSpPr>
        <p:sp>
          <p:nvSpPr>
            <p:cNvPr id="14191" name="Google Shape;14191;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5" name="Google Shape;14195;p62"/>
          <p:cNvGrpSpPr/>
          <p:nvPr/>
        </p:nvGrpSpPr>
        <p:grpSpPr>
          <a:xfrm>
            <a:off x="1789458" y="2221307"/>
            <a:ext cx="270453" cy="353587"/>
            <a:chOff x="-35101800" y="2631050"/>
            <a:chExt cx="222925" cy="291450"/>
          </a:xfrm>
        </p:grpSpPr>
        <p:sp>
          <p:nvSpPr>
            <p:cNvPr id="14196" name="Google Shape;14196;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0" name="Google Shape;14200;p6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1" name="Google Shape;14201;p62"/>
          <p:cNvGrpSpPr/>
          <p:nvPr/>
        </p:nvGrpSpPr>
        <p:grpSpPr>
          <a:xfrm>
            <a:off x="3977510" y="1765295"/>
            <a:ext cx="353587" cy="355468"/>
            <a:chOff x="-33314675" y="2275050"/>
            <a:chExt cx="291450" cy="293000"/>
          </a:xfrm>
        </p:grpSpPr>
        <p:sp>
          <p:nvSpPr>
            <p:cNvPr id="14202" name="Google Shape;14202;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5" name="Google Shape;14205;p6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6" name="Google Shape;14206;p62"/>
          <p:cNvGrpSpPr/>
          <p:nvPr/>
        </p:nvGrpSpPr>
        <p:grpSpPr>
          <a:xfrm>
            <a:off x="2639701" y="2687555"/>
            <a:ext cx="353587" cy="353557"/>
            <a:chOff x="-31523625" y="1939525"/>
            <a:chExt cx="291450" cy="291425"/>
          </a:xfrm>
        </p:grpSpPr>
        <p:sp>
          <p:nvSpPr>
            <p:cNvPr id="14207" name="Google Shape;14207;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62"/>
          <p:cNvGrpSpPr/>
          <p:nvPr/>
        </p:nvGrpSpPr>
        <p:grpSpPr>
          <a:xfrm>
            <a:off x="2638746" y="3155755"/>
            <a:ext cx="355498" cy="353587"/>
            <a:chOff x="-31523625" y="2298675"/>
            <a:chExt cx="293025" cy="291450"/>
          </a:xfrm>
        </p:grpSpPr>
        <p:sp>
          <p:nvSpPr>
            <p:cNvPr id="14219" name="Google Shape;14219;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2" name="Google Shape;14222;p6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4" name="Google Shape;14224;p62"/>
          <p:cNvGrpSpPr/>
          <p:nvPr/>
        </p:nvGrpSpPr>
        <p:grpSpPr>
          <a:xfrm>
            <a:off x="2205934" y="1307729"/>
            <a:ext cx="331598" cy="353557"/>
            <a:chOff x="-34767825" y="1914325"/>
            <a:chExt cx="273325" cy="291425"/>
          </a:xfrm>
        </p:grpSpPr>
        <p:sp>
          <p:nvSpPr>
            <p:cNvPr id="14225" name="Google Shape;14225;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62"/>
          <p:cNvGrpSpPr/>
          <p:nvPr/>
        </p:nvGrpSpPr>
        <p:grpSpPr>
          <a:xfrm>
            <a:off x="2193513" y="1765280"/>
            <a:ext cx="356438" cy="355498"/>
            <a:chOff x="-34778075" y="2272675"/>
            <a:chExt cx="293800" cy="293025"/>
          </a:xfrm>
        </p:grpSpPr>
        <p:sp>
          <p:nvSpPr>
            <p:cNvPr id="14229" name="Google Shape;14229;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62"/>
          <p:cNvGrpSpPr/>
          <p:nvPr/>
        </p:nvGrpSpPr>
        <p:grpSpPr>
          <a:xfrm>
            <a:off x="2194939" y="2221307"/>
            <a:ext cx="353587" cy="353587"/>
            <a:chOff x="-34776500" y="2631825"/>
            <a:chExt cx="291450" cy="291450"/>
          </a:xfrm>
        </p:grpSpPr>
        <p:sp>
          <p:nvSpPr>
            <p:cNvPr id="14233" name="Google Shape;14233;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6" name="Google Shape;14236;p62"/>
          <p:cNvGrpSpPr/>
          <p:nvPr/>
        </p:nvGrpSpPr>
        <p:grpSpPr>
          <a:xfrm>
            <a:off x="853628" y="2685160"/>
            <a:ext cx="354527" cy="358349"/>
            <a:chOff x="-32956300" y="1915900"/>
            <a:chExt cx="292225" cy="295375"/>
          </a:xfrm>
        </p:grpSpPr>
        <p:sp>
          <p:nvSpPr>
            <p:cNvPr id="14237" name="Google Shape;14237;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6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1" name="Google Shape;14241;p62"/>
          <p:cNvGrpSpPr/>
          <p:nvPr/>
        </p:nvGrpSpPr>
        <p:grpSpPr>
          <a:xfrm>
            <a:off x="3081101" y="2687555"/>
            <a:ext cx="356438" cy="353557"/>
            <a:chOff x="-31166825" y="1939525"/>
            <a:chExt cx="293800" cy="291425"/>
          </a:xfrm>
        </p:grpSpPr>
        <p:sp>
          <p:nvSpPr>
            <p:cNvPr id="14242" name="Google Shape;14242;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62"/>
          <p:cNvGrpSpPr/>
          <p:nvPr/>
        </p:nvGrpSpPr>
        <p:grpSpPr>
          <a:xfrm>
            <a:off x="3082057" y="3155482"/>
            <a:ext cx="354527" cy="354133"/>
            <a:chOff x="-31165250" y="2298675"/>
            <a:chExt cx="292225" cy="291900"/>
          </a:xfrm>
        </p:grpSpPr>
        <p:sp>
          <p:nvSpPr>
            <p:cNvPr id="14254" name="Google Shape;14254;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7" name="Google Shape;14257;p62"/>
          <p:cNvGrpSpPr/>
          <p:nvPr/>
        </p:nvGrpSpPr>
        <p:grpSpPr>
          <a:xfrm>
            <a:off x="3082542" y="3616136"/>
            <a:ext cx="353557" cy="353557"/>
            <a:chOff x="-31164450" y="2657050"/>
            <a:chExt cx="291425" cy="291425"/>
          </a:xfrm>
        </p:grpSpPr>
        <p:sp>
          <p:nvSpPr>
            <p:cNvPr id="14258" name="Google Shape;14258;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2" name="Google Shape;14262;p6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3" name="Google Shape;14263;p62"/>
          <p:cNvGrpSpPr/>
          <p:nvPr/>
        </p:nvGrpSpPr>
        <p:grpSpPr>
          <a:xfrm>
            <a:off x="2632987" y="1307366"/>
            <a:ext cx="358349" cy="354285"/>
            <a:chOff x="-34421275" y="1912725"/>
            <a:chExt cx="295375" cy="292025"/>
          </a:xfrm>
        </p:grpSpPr>
        <p:sp>
          <p:nvSpPr>
            <p:cNvPr id="14264" name="Google Shape;14264;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62"/>
          <p:cNvGrpSpPr/>
          <p:nvPr/>
        </p:nvGrpSpPr>
        <p:grpSpPr>
          <a:xfrm>
            <a:off x="2632032" y="1765280"/>
            <a:ext cx="360260" cy="355498"/>
            <a:chOff x="-34418125" y="2271100"/>
            <a:chExt cx="296950" cy="293025"/>
          </a:xfrm>
        </p:grpSpPr>
        <p:sp>
          <p:nvSpPr>
            <p:cNvPr id="14267" name="Google Shape;14267;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62"/>
          <p:cNvGrpSpPr/>
          <p:nvPr/>
        </p:nvGrpSpPr>
        <p:grpSpPr>
          <a:xfrm>
            <a:off x="2632987" y="2221307"/>
            <a:ext cx="358349" cy="353587"/>
            <a:chOff x="-34421275" y="2631050"/>
            <a:chExt cx="295375" cy="291450"/>
          </a:xfrm>
        </p:grpSpPr>
        <p:sp>
          <p:nvSpPr>
            <p:cNvPr id="14273" name="Google Shape;14273;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7" name="Google Shape;14277;p6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0" name="Google Shape;14280;p62"/>
          <p:cNvGrpSpPr/>
          <p:nvPr/>
        </p:nvGrpSpPr>
        <p:grpSpPr>
          <a:xfrm>
            <a:off x="3537620" y="2688025"/>
            <a:ext cx="353587" cy="352617"/>
            <a:chOff x="-30805300" y="1938725"/>
            <a:chExt cx="291450" cy="290650"/>
          </a:xfrm>
        </p:grpSpPr>
        <p:sp>
          <p:nvSpPr>
            <p:cNvPr id="14281" name="Google Shape;14281;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3" name="Google Shape;14283;p62"/>
          <p:cNvGrpSpPr/>
          <p:nvPr/>
        </p:nvGrpSpPr>
        <p:grpSpPr>
          <a:xfrm>
            <a:off x="3538105" y="3155952"/>
            <a:ext cx="352617" cy="353193"/>
            <a:chOff x="-30805300" y="2298675"/>
            <a:chExt cx="290650" cy="291125"/>
          </a:xfrm>
        </p:grpSpPr>
        <p:sp>
          <p:nvSpPr>
            <p:cNvPr id="14284" name="Google Shape;14284;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8" name="Google Shape;14288;p62"/>
          <p:cNvGrpSpPr/>
          <p:nvPr/>
        </p:nvGrpSpPr>
        <p:grpSpPr>
          <a:xfrm>
            <a:off x="3537635" y="3616136"/>
            <a:ext cx="353557" cy="353557"/>
            <a:chOff x="-30806075" y="2657050"/>
            <a:chExt cx="291425" cy="291425"/>
          </a:xfrm>
        </p:grpSpPr>
        <p:sp>
          <p:nvSpPr>
            <p:cNvPr id="14289" name="Google Shape;14289;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62"/>
          <p:cNvGrpSpPr/>
          <p:nvPr/>
        </p:nvGrpSpPr>
        <p:grpSpPr>
          <a:xfrm>
            <a:off x="2639681" y="4073943"/>
            <a:ext cx="353557" cy="353557"/>
            <a:chOff x="-30064925" y="2332550"/>
            <a:chExt cx="291425" cy="291425"/>
          </a:xfrm>
        </p:grpSpPr>
        <p:sp>
          <p:nvSpPr>
            <p:cNvPr id="14293" name="Google Shape;14293;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62"/>
          <p:cNvGrpSpPr/>
          <p:nvPr/>
        </p:nvGrpSpPr>
        <p:grpSpPr>
          <a:xfrm>
            <a:off x="3983068" y="2683443"/>
            <a:ext cx="348855" cy="347879"/>
            <a:chOff x="2821450" y="2957850"/>
            <a:chExt cx="259275" cy="258550"/>
          </a:xfrm>
        </p:grpSpPr>
        <p:sp>
          <p:nvSpPr>
            <p:cNvPr id="14297" name="Google Shape;14297;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4300" name="Google Shape;14300;p62"/>
          <p:cNvGrpSpPr/>
          <p:nvPr/>
        </p:nvGrpSpPr>
        <p:grpSpPr>
          <a:xfrm>
            <a:off x="4858100" y="1304461"/>
            <a:ext cx="361090" cy="361090"/>
            <a:chOff x="-57970450" y="1903275"/>
            <a:chExt cx="318225" cy="318225"/>
          </a:xfrm>
        </p:grpSpPr>
        <p:sp>
          <p:nvSpPr>
            <p:cNvPr id="14301" name="Google Shape;14301;p6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62"/>
          <p:cNvGrpSpPr/>
          <p:nvPr/>
        </p:nvGrpSpPr>
        <p:grpSpPr>
          <a:xfrm>
            <a:off x="4880000" y="1780418"/>
            <a:ext cx="317290" cy="359303"/>
            <a:chOff x="-57950750" y="2296300"/>
            <a:chExt cx="279625" cy="316650"/>
          </a:xfrm>
        </p:grpSpPr>
        <p:sp>
          <p:nvSpPr>
            <p:cNvPr id="14306" name="Google Shape;14306;p6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62"/>
          <p:cNvGrpSpPr/>
          <p:nvPr/>
        </p:nvGrpSpPr>
        <p:grpSpPr>
          <a:xfrm>
            <a:off x="4858214" y="2232094"/>
            <a:ext cx="360863" cy="360211"/>
            <a:chOff x="-57969675" y="2687750"/>
            <a:chExt cx="318025" cy="317450"/>
          </a:xfrm>
        </p:grpSpPr>
        <p:sp>
          <p:nvSpPr>
            <p:cNvPr id="14311" name="Google Shape;14311;p6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62"/>
          <p:cNvGrpSpPr/>
          <p:nvPr/>
        </p:nvGrpSpPr>
        <p:grpSpPr>
          <a:xfrm>
            <a:off x="7067397" y="1304461"/>
            <a:ext cx="363785" cy="361090"/>
            <a:chOff x="-56012425" y="1903275"/>
            <a:chExt cx="320600" cy="318225"/>
          </a:xfrm>
        </p:grpSpPr>
        <p:sp>
          <p:nvSpPr>
            <p:cNvPr id="14316" name="Google Shape;14316;p6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62"/>
          <p:cNvGrpSpPr/>
          <p:nvPr/>
        </p:nvGrpSpPr>
        <p:grpSpPr>
          <a:xfrm>
            <a:off x="7068290" y="1778631"/>
            <a:ext cx="361998" cy="361998"/>
            <a:chOff x="-56010850" y="2294725"/>
            <a:chExt cx="319025" cy="319025"/>
          </a:xfrm>
        </p:grpSpPr>
        <p:sp>
          <p:nvSpPr>
            <p:cNvPr id="14319" name="Google Shape;14319;p6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62"/>
          <p:cNvGrpSpPr/>
          <p:nvPr/>
        </p:nvGrpSpPr>
        <p:grpSpPr>
          <a:xfrm>
            <a:off x="7068305" y="2231215"/>
            <a:ext cx="361969" cy="361090"/>
            <a:chOff x="-56010050" y="2686975"/>
            <a:chExt cx="319000" cy="318225"/>
          </a:xfrm>
        </p:grpSpPr>
        <p:sp>
          <p:nvSpPr>
            <p:cNvPr id="14324" name="Google Shape;14324;p6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62"/>
          <p:cNvGrpSpPr/>
          <p:nvPr/>
        </p:nvGrpSpPr>
        <p:grpSpPr>
          <a:xfrm>
            <a:off x="5753801" y="2684124"/>
            <a:ext cx="361998" cy="361090"/>
            <a:chOff x="-54081175" y="1903275"/>
            <a:chExt cx="319025" cy="318225"/>
          </a:xfrm>
        </p:grpSpPr>
        <p:sp>
          <p:nvSpPr>
            <p:cNvPr id="14329" name="Google Shape;14329;p6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1" name="Google Shape;14331;p62"/>
          <p:cNvGrpSpPr/>
          <p:nvPr/>
        </p:nvGrpSpPr>
        <p:grpSpPr>
          <a:xfrm>
            <a:off x="5776154" y="3137587"/>
            <a:ext cx="317290" cy="360211"/>
            <a:chOff x="-54063050" y="2296300"/>
            <a:chExt cx="279625" cy="317450"/>
          </a:xfrm>
        </p:grpSpPr>
        <p:sp>
          <p:nvSpPr>
            <p:cNvPr id="14332" name="Google Shape;14332;p6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62"/>
          <p:cNvGrpSpPr/>
          <p:nvPr/>
        </p:nvGrpSpPr>
        <p:grpSpPr>
          <a:xfrm>
            <a:off x="5776154" y="3601649"/>
            <a:ext cx="317290" cy="361033"/>
            <a:chOff x="-54061475" y="2685450"/>
            <a:chExt cx="279625" cy="318175"/>
          </a:xfrm>
        </p:grpSpPr>
        <p:sp>
          <p:nvSpPr>
            <p:cNvPr id="14337" name="Google Shape;14337;p6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62"/>
          <p:cNvGrpSpPr/>
          <p:nvPr/>
        </p:nvGrpSpPr>
        <p:grpSpPr>
          <a:xfrm>
            <a:off x="8029690" y="2693967"/>
            <a:ext cx="275278" cy="361969"/>
            <a:chOff x="-52074300" y="1911950"/>
            <a:chExt cx="242600" cy="319000"/>
          </a:xfrm>
        </p:grpSpPr>
        <p:sp>
          <p:nvSpPr>
            <p:cNvPr id="14342" name="Google Shape;14342;p6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62"/>
          <p:cNvGrpSpPr/>
          <p:nvPr/>
        </p:nvGrpSpPr>
        <p:grpSpPr>
          <a:xfrm>
            <a:off x="5287689" y="1305369"/>
            <a:ext cx="361998" cy="361090"/>
            <a:chOff x="-57578225" y="1904075"/>
            <a:chExt cx="319025" cy="318225"/>
          </a:xfrm>
        </p:grpSpPr>
        <p:sp>
          <p:nvSpPr>
            <p:cNvPr id="14347" name="Google Shape;14347;p6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62"/>
          <p:cNvGrpSpPr/>
          <p:nvPr/>
        </p:nvGrpSpPr>
        <p:grpSpPr>
          <a:xfrm>
            <a:off x="5310042" y="1778631"/>
            <a:ext cx="317290" cy="361090"/>
            <a:chOff x="-57558525" y="2294725"/>
            <a:chExt cx="279625" cy="318225"/>
          </a:xfrm>
        </p:grpSpPr>
        <p:sp>
          <p:nvSpPr>
            <p:cNvPr id="14352" name="Google Shape;14352;p6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62"/>
          <p:cNvGrpSpPr/>
          <p:nvPr/>
        </p:nvGrpSpPr>
        <p:grpSpPr>
          <a:xfrm>
            <a:off x="5285901" y="2231215"/>
            <a:ext cx="365572" cy="361969"/>
            <a:chOff x="-57579800" y="2686975"/>
            <a:chExt cx="322175" cy="319000"/>
          </a:xfrm>
        </p:grpSpPr>
        <p:sp>
          <p:nvSpPr>
            <p:cNvPr id="14358" name="Google Shape;14358;p6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62"/>
          <p:cNvGrpSpPr/>
          <p:nvPr/>
        </p:nvGrpSpPr>
        <p:grpSpPr>
          <a:xfrm>
            <a:off x="7510682" y="1778631"/>
            <a:ext cx="367359" cy="361090"/>
            <a:chOff x="-55620975" y="2294725"/>
            <a:chExt cx="323750" cy="318225"/>
          </a:xfrm>
        </p:grpSpPr>
        <p:sp>
          <p:nvSpPr>
            <p:cNvPr id="14361" name="Google Shape;14361;p6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62"/>
          <p:cNvGrpSpPr/>
          <p:nvPr/>
        </p:nvGrpSpPr>
        <p:grpSpPr>
          <a:xfrm>
            <a:off x="7512923" y="2231130"/>
            <a:ext cx="362877" cy="361175"/>
            <a:chOff x="-55620175" y="2686900"/>
            <a:chExt cx="319800" cy="318300"/>
          </a:xfrm>
        </p:grpSpPr>
        <p:sp>
          <p:nvSpPr>
            <p:cNvPr id="14368" name="Google Shape;14368;p6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62"/>
          <p:cNvGrpSpPr/>
          <p:nvPr/>
        </p:nvGrpSpPr>
        <p:grpSpPr>
          <a:xfrm>
            <a:off x="6198887" y="2684124"/>
            <a:ext cx="361969" cy="361090"/>
            <a:chOff x="-53690500" y="1903275"/>
            <a:chExt cx="319000" cy="318225"/>
          </a:xfrm>
        </p:grpSpPr>
        <p:sp>
          <p:nvSpPr>
            <p:cNvPr id="14373" name="Google Shape;14373;p6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7" name="Google Shape;14377;p62"/>
          <p:cNvGrpSpPr/>
          <p:nvPr/>
        </p:nvGrpSpPr>
        <p:grpSpPr>
          <a:xfrm>
            <a:off x="6221226" y="3137587"/>
            <a:ext cx="317290" cy="359303"/>
            <a:chOff x="-53670800" y="2296300"/>
            <a:chExt cx="279625" cy="316650"/>
          </a:xfrm>
        </p:grpSpPr>
        <p:sp>
          <p:nvSpPr>
            <p:cNvPr id="14378" name="Google Shape;14378;p6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62"/>
          <p:cNvGrpSpPr/>
          <p:nvPr/>
        </p:nvGrpSpPr>
        <p:grpSpPr>
          <a:xfrm>
            <a:off x="6198887" y="3602925"/>
            <a:ext cx="361969" cy="361544"/>
            <a:chOff x="-53690500" y="2686575"/>
            <a:chExt cx="319000" cy="318625"/>
          </a:xfrm>
        </p:grpSpPr>
        <p:sp>
          <p:nvSpPr>
            <p:cNvPr id="14383" name="Google Shape;14383;p6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62"/>
          <p:cNvGrpSpPr/>
          <p:nvPr/>
        </p:nvGrpSpPr>
        <p:grpSpPr>
          <a:xfrm>
            <a:off x="8008669" y="3145785"/>
            <a:ext cx="317319" cy="360948"/>
            <a:chOff x="-52092425" y="2303525"/>
            <a:chExt cx="279650" cy="318100"/>
          </a:xfrm>
        </p:grpSpPr>
        <p:sp>
          <p:nvSpPr>
            <p:cNvPr id="14388" name="Google Shape;14388;p6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62"/>
          <p:cNvGrpSpPr/>
          <p:nvPr/>
        </p:nvGrpSpPr>
        <p:grpSpPr>
          <a:xfrm>
            <a:off x="5727728" y="1306249"/>
            <a:ext cx="363756" cy="361090"/>
            <a:chOff x="-57189125" y="1904850"/>
            <a:chExt cx="320575" cy="318225"/>
          </a:xfrm>
        </p:grpSpPr>
        <p:sp>
          <p:nvSpPr>
            <p:cNvPr id="14394" name="Google Shape;14394;p6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62"/>
          <p:cNvGrpSpPr/>
          <p:nvPr/>
        </p:nvGrpSpPr>
        <p:grpSpPr>
          <a:xfrm>
            <a:off x="5728621" y="1800985"/>
            <a:ext cx="361969" cy="316411"/>
            <a:chOff x="-57187550" y="2314425"/>
            <a:chExt cx="319000" cy="278850"/>
          </a:xfrm>
        </p:grpSpPr>
        <p:sp>
          <p:nvSpPr>
            <p:cNvPr id="14400" name="Google Shape;14400;p6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62"/>
          <p:cNvGrpSpPr/>
          <p:nvPr/>
        </p:nvGrpSpPr>
        <p:grpSpPr>
          <a:xfrm>
            <a:off x="5745585" y="2230534"/>
            <a:ext cx="328042" cy="361771"/>
            <a:chOff x="-57172600" y="2686375"/>
            <a:chExt cx="289100" cy="318825"/>
          </a:xfrm>
        </p:grpSpPr>
        <p:sp>
          <p:nvSpPr>
            <p:cNvPr id="14405" name="Google Shape;14405;p6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62"/>
          <p:cNvGrpSpPr/>
          <p:nvPr/>
        </p:nvGrpSpPr>
        <p:grpSpPr>
          <a:xfrm>
            <a:off x="7958434" y="1304461"/>
            <a:ext cx="361090" cy="359303"/>
            <a:chOff x="-55225575" y="1903275"/>
            <a:chExt cx="318225" cy="316650"/>
          </a:xfrm>
        </p:grpSpPr>
        <p:sp>
          <p:nvSpPr>
            <p:cNvPr id="14408" name="Google Shape;14408;p6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62"/>
          <p:cNvGrpSpPr/>
          <p:nvPr/>
        </p:nvGrpSpPr>
        <p:grpSpPr>
          <a:xfrm>
            <a:off x="7969611" y="1780418"/>
            <a:ext cx="338736" cy="359303"/>
            <a:chOff x="-55217700" y="2296300"/>
            <a:chExt cx="298525" cy="316650"/>
          </a:xfrm>
        </p:grpSpPr>
        <p:sp>
          <p:nvSpPr>
            <p:cNvPr id="14414" name="Google Shape;14414;p6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62"/>
          <p:cNvGrpSpPr/>
          <p:nvPr/>
        </p:nvGrpSpPr>
        <p:grpSpPr>
          <a:xfrm>
            <a:off x="7957541" y="2233002"/>
            <a:ext cx="362877" cy="359303"/>
            <a:chOff x="-55229525" y="2688550"/>
            <a:chExt cx="319800" cy="316650"/>
          </a:xfrm>
        </p:grpSpPr>
        <p:sp>
          <p:nvSpPr>
            <p:cNvPr id="14419" name="Google Shape;14419;p6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3" name="Google Shape;14423;p62"/>
          <p:cNvGrpSpPr/>
          <p:nvPr/>
        </p:nvGrpSpPr>
        <p:grpSpPr>
          <a:xfrm>
            <a:off x="6653760" y="2684124"/>
            <a:ext cx="338765" cy="361090"/>
            <a:chOff x="-53288825" y="1903275"/>
            <a:chExt cx="298550" cy="318225"/>
          </a:xfrm>
        </p:grpSpPr>
        <p:sp>
          <p:nvSpPr>
            <p:cNvPr id="14424" name="Google Shape;14424;p6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7" name="Google Shape;14427;p62"/>
          <p:cNvGrpSpPr/>
          <p:nvPr/>
        </p:nvGrpSpPr>
        <p:grpSpPr>
          <a:xfrm>
            <a:off x="6642143" y="3135800"/>
            <a:ext cx="361998" cy="361090"/>
            <a:chOff x="-53299850" y="2294725"/>
            <a:chExt cx="319025" cy="318225"/>
          </a:xfrm>
        </p:grpSpPr>
        <p:sp>
          <p:nvSpPr>
            <p:cNvPr id="14428" name="Google Shape;14428;p6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62"/>
          <p:cNvGrpSpPr/>
          <p:nvPr/>
        </p:nvGrpSpPr>
        <p:grpSpPr>
          <a:xfrm>
            <a:off x="6664936" y="3604259"/>
            <a:ext cx="316411" cy="360211"/>
            <a:chOff x="-53278575" y="2687750"/>
            <a:chExt cx="278850" cy="317450"/>
          </a:xfrm>
        </p:grpSpPr>
        <p:sp>
          <p:nvSpPr>
            <p:cNvPr id="14431" name="Google Shape;14431;p6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5" name="Google Shape;14435;p62"/>
          <p:cNvGrpSpPr/>
          <p:nvPr/>
        </p:nvGrpSpPr>
        <p:grpSpPr>
          <a:xfrm>
            <a:off x="7986330" y="3603947"/>
            <a:ext cx="361998" cy="362310"/>
            <a:chOff x="-52101875" y="2687475"/>
            <a:chExt cx="319025" cy="319300"/>
          </a:xfrm>
        </p:grpSpPr>
        <p:sp>
          <p:nvSpPr>
            <p:cNvPr id="14436" name="Google Shape;14436;p6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62"/>
          <p:cNvGrpSpPr/>
          <p:nvPr/>
        </p:nvGrpSpPr>
        <p:grpSpPr>
          <a:xfrm>
            <a:off x="6201079" y="1305369"/>
            <a:ext cx="317290" cy="361090"/>
            <a:chOff x="-56774050" y="1904075"/>
            <a:chExt cx="279625" cy="318225"/>
          </a:xfrm>
        </p:grpSpPr>
        <p:sp>
          <p:nvSpPr>
            <p:cNvPr id="14441" name="Google Shape;14441;p6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62"/>
          <p:cNvGrpSpPr/>
          <p:nvPr/>
        </p:nvGrpSpPr>
        <p:grpSpPr>
          <a:xfrm>
            <a:off x="6201079" y="1778631"/>
            <a:ext cx="317290" cy="361090"/>
            <a:chOff x="-56774850" y="2294725"/>
            <a:chExt cx="279625" cy="318225"/>
          </a:xfrm>
        </p:grpSpPr>
        <p:sp>
          <p:nvSpPr>
            <p:cNvPr id="14444" name="Google Shape;14444;p6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62"/>
          <p:cNvGrpSpPr/>
          <p:nvPr/>
        </p:nvGrpSpPr>
        <p:grpSpPr>
          <a:xfrm>
            <a:off x="6222086" y="2231215"/>
            <a:ext cx="275278" cy="360182"/>
            <a:chOff x="-56756725" y="2686975"/>
            <a:chExt cx="242600" cy="317425"/>
          </a:xfrm>
        </p:grpSpPr>
        <p:sp>
          <p:nvSpPr>
            <p:cNvPr id="14448" name="Google Shape;14448;p6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1" name="Google Shape;14451;p62"/>
          <p:cNvGrpSpPr/>
          <p:nvPr/>
        </p:nvGrpSpPr>
        <p:grpSpPr>
          <a:xfrm>
            <a:off x="4870518" y="2684124"/>
            <a:ext cx="337346" cy="361998"/>
            <a:chOff x="-54826975" y="1903275"/>
            <a:chExt cx="297300" cy="319025"/>
          </a:xfrm>
        </p:grpSpPr>
        <p:sp>
          <p:nvSpPr>
            <p:cNvPr id="14452" name="Google Shape;14452;p6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62"/>
          <p:cNvGrpSpPr/>
          <p:nvPr/>
        </p:nvGrpSpPr>
        <p:grpSpPr>
          <a:xfrm>
            <a:off x="4858206" y="3137587"/>
            <a:ext cx="361969" cy="359274"/>
            <a:chOff x="-54836500" y="2296300"/>
            <a:chExt cx="319000" cy="316625"/>
          </a:xfrm>
        </p:grpSpPr>
        <p:sp>
          <p:nvSpPr>
            <p:cNvPr id="14456" name="Google Shape;14456;p6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62"/>
          <p:cNvGrpSpPr/>
          <p:nvPr/>
        </p:nvGrpSpPr>
        <p:grpSpPr>
          <a:xfrm>
            <a:off x="4879652" y="3604259"/>
            <a:ext cx="319078" cy="361090"/>
            <a:chOff x="-54817600" y="2687750"/>
            <a:chExt cx="281200" cy="318225"/>
          </a:xfrm>
        </p:grpSpPr>
        <p:sp>
          <p:nvSpPr>
            <p:cNvPr id="14461" name="Google Shape;14461;p6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5" name="Google Shape;14465;p62"/>
          <p:cNvGrpSpPr/>
          <p:nvPr/>
        </p:nvGrpSpPr>
        <p:grpSpPr>
          <a:xfrm>
            <a:off x="7110476" y="2684124"/>
            <a:ext cx="317290" cy="359303"/>
            <a:chOff x="-52887125" y="1903275"/>
            <a:chExt cx="279625" cy="316650"/>
          </a:xfrm>
        </p:grpSpPr>
        <p:sp>
          <p:nvSpPr>
            <p:cNvPr id="14466" name="Google Shape;14466;p6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62"/>
          <p:cNvGrpSpPr/>
          <p:nvPr/>
        </p:nvGrpSpPr>
        <p:grpSpPr>
          <a:xfrm>
            <a:off x="7089030" y="3134920"/>
            <a:ext cx="360182" cy="361969"/>
            <a:chOff x="-52906025" y="2293950"/>
            <a:chExt cx="317425" cy="319000"/>
          </a:xfrm>
        </p:grpSpPr>
        <p:sp>
          <p:nvSpPr>
            <p:cNvPr id="14469" name="Google Shape;14469;p6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62"/>
          <p:cNvGrpSpPr/>
          <p:nvPr/>
        </p:nvGrpSpPr>
        <p:grpSpPr>
          <a:xfrm>
            <a:off x="7110476" y="3603379"/>
            <a:ext cx="317290" cy="361090"/>
            <a:chOff x="-52887125" y="2686975"/>
            <a:chExt cx="279625" cy="318225"/>
          </a:xfrm>
        </p:grpSpPr>
        <p:sp>
          <p:nvSpPr>
            <p:cNvPr id="14473" name="Google Shape;14473;p6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62"/>
          <p:cNvGrpSpPr/>
          <p:nvPr/>
        </p:nvGrpSpPr>
        <p:grpSpPr>
          <a:xfrm>
            <a:off x="6220848" y="4062998"/>
            <a:ext cx="318170" cy="359303"/>
            <a:chOff x="-51722225" y="1915100"/>
            <a:chExt cx="280400" cy="316650"/>
          </a:xfrm>
        </p:grpSpPr>
        <p:sp>
          <p:nvSpPr>
            <p:cNvPr id="14478" name="Google Shape;14478;p6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62"/>
          <p:cNvGrpSpPr/>
          <p:nvPr/>
        </p:nvGrpSpPr>
        <p:grpSpPr>
          <a:xfrm>
            <a:off x="6616678" y="1303695"/>
            <a:ext cx="370905" cy="360976"/>
            <a:chOff x="-56407800" y="1902600"/>
            <a:chExt cx="326875" cy="318125"/>
          </a:xfrm>
        </p:grpSpPr>
        <p:sp>
          <p:nvSpPr>
            <p:cNvPr id="14483" name="Google Shape;14483;p6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62"/>
          <p:cNvGrpSpPr/>
          <p:nvPr/>
        </p:nvGrpSpPr>
        <p:grpSpPr>
          <a:xfrm>
            <a:off x="6622479" y="1790262"/>
            <a:ext cx="359303" cy="338736"/>
            <a:chOff x="-56401500" y="2304975"/>
            <a:chExt cx="316650" cy="298525"/>
          </a:xfrm>
        </p:grpSpPr>
        <p:sp>
          <p:nvSpPr>
            <p:cNvPr id="14487" name="Google Shape;14487;p6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62"/>
          <p:cNvGrpSpPr/>
          <p:nvPr/>
        </p:nvGrpSpPr>
        <p:grpSpPr>
          <a:xfrm>
            <a:off x="5328863" y="2682337"/>
            <a:ext cx="319985" cy="361090"/>
            <a:chOff x="-54426150" y="1901700"/>
            <a:chExt cx="282000" cy="318225"/>
          </a:xfrm>
        </p:grpSpPr>
        <p:sp>
          <p:nvSpPr>
            <p:cNvPr id="14492" name="Google Shape;14492;p6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62"/>
          <p:cNvGrpSpPr/>
          <p:nvPr/>
        </p:nvGrpSpPr>
        <p:grpSpPr>
          <a:xfrm>
            <a:off x="5328863" y="3135800"/>
            <a:ext cx="319985" cy="361998"/>
            <a:chOff x="-54426150" y="2294725"/>
            <a:chExt cx="282000" cy="319025"/>
          </a:xfrm>
        </p:grpSpPr>
        <p:sp>
          <p:nvSpPr>
            <p:cNvPr id="14497" name="Google Shape;14497;p6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2" name="Google Shape;14502;p62"/>
          <p:cNvGrpSpPr/>
          <p:nvPr/>
        </p:nvGrpSpPr>
        <p:grpSpPr>
          <a:xfrm>
            <a:off x="5327076" y="3603379"/>
            <a:ext cx="323560" cy="361969"/>
            <a:chOff x="-54427725" y="2686975"/>
            <a:chExt cx="285150" cy="319000"/>
          </a:xfrm>
        </p:grpSpPr>
        <p:sp>
          <p:nvSpPr>
            <p:cNvPr id="14503" name="Google Shape;14503;p6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62"/>
          <p:cNvGrpSpPr/>
          <p:nvPr/>
        </p:nvGrpSpPr>
        <p:grpSpPr>
          <a:xfrm>
            <a:off x="7533634" y="2684351"/>
            <a:ext cx="359303" cy="359984"/>
            <a:chOff x="-52513800" y="1903475"/>
            <a:chExt cx="316650" cy="317250"/>
          </a:xfrm>
        </p:grpSpPr>
        <p:sp>
          <p:nvSpPr>
            <p:cNvPr id="14509" name="Google Shape;14509;p6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1" name="Google Shape;14511;p62"/>
          <p:cNvGrpSpPr/>
          <p:nvPr/>
        </p:nvGrpSpPr>
        <p:grpSpPr>
          <a:xfrm>
            <a:off x="7543464" y="3136708"/>
            <a:ext cx="339644" cy="360182"/>
            <a:chOff x="-52505925" y="2295525"/>
            <a:chExt cx="299325" cy="317425"/>
          </a:xfrm>
        </p:grpSpPr>
        <p:sp>
          <p:nvSpPr>
            <p:cNvPr id="14512" name="Google Shape;14512;p6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62"/>
          <p:cNvGrpSpPr/>
          <p:nvPr/>
        </p:nvGrpSpPr>
        <p:grpSpPr>
          <a:xfrm>
            <a:off x="7554641" y="3603379"/>
            <a:ext cx="317290" cy="361090"/>
            <a:chOff x="-52494100" y="2686975"/>
            <a:chExt cx="279625" cy="318225"/>
          </a:xfrm>
        </p:grpSpPr>
        <p:sp>
          <p:nvSpPr>
            <p:cNvPr id="14517" name="Google Shape;14517;p6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62"/>
          <p:cNvGrpSpPr/>
          <p:nvPr/>
        </p:nvGrpSpPr>
        <p:grpSpPr>
          <a:xfrm>
            <a:off x="6665412" y="4064322"/>
            <a:ext cx="315503" cy="361090"/>
            <a:chOff x="-51708850" y="2305750"/>
            <a:chExt cx="278050" cy="318225"/>
          </a:xfrm>
        </p:grpSpPr>
        <p:sp>
          <p:nvSpPr>
            <p:cNvPr id="14522" name="Google Shape;14522;p6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62"/>
          <p:cNvGrpSpPr/>
          <p:nvPr/>
        </p:nvGrpSpPr>
        <p:grpSpPr>
          <a:xfrm>
            <a:off x="7536807" y="1306109"/>
            <a:ext cx="319089" cy="362073"/>
            <a:chOff x="1044400" y="2917425"/>
            <a:chExt cx="248125" cy="281550"/>
          </a:xfrm>
        </p:grpSpPr>
        <p:sp>
          <p:nvSpPr>
            <p:cNvPr id="14526" name="Google Shape;14526;p6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4531" name="Google Shape;14531;p6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4532" name="Google Shape;14532;p6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4533" name="Google Shape;14533;p62"/>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2"/>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5" name="Google Shape;14535;p6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39" name="Shape 14539"/>
        <p:cNvGrpSpPr/>
        <p:nvPr/>
      </p:nvGrpSpPr>
      <p:grpSpPr>
        <a:xfrm>
          <a:off x="0" y="0"/>
          <a:ext cx="0" cy="0"/>
          <a:chOff x="0" y="0"/>
          <a:chExt cx="0" cy="0"/>
        </a:xfrm>
      </p:grpSpPr>
      <p:sp>
        <p:nvSpPr>
          <p:cNvPr id="14540" name="Google Shape;14540;p6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4541" name="Google Shape;14541;p6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4542" name="Google Shape;14542;p63"/>
          <p:cNvGrpSpPr/>
          <p:nvPr/>
        </p:nvGrpSpPr>
        <p:grpSpPr>
          <a:xfrm>
            <a:off x="889109" y="1303003"/>
            <a:ext cx="278288" cy="357036"/>
            <a:chOff x="-50489600" y="1947400"/>
            <a:chExt cx="233150" cy="299125"/>
          </a:xfrm>
        </p:grpSpPr>
        <p:sp>
          <p:nvSpPr>
            <p:cNvPr id="14543" name="Google Shape;14543;p6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63"/>
          <p:cNvGrpSpPr/>
          <p:nvPr/>
        </p:nvGrpSpPr>
        <p:grpSpPr>
          <a:xfrm>
            <a:off x="849616" y="1757960"/>
            <a:ext cx="357274" cy="358199"/>
            <a:chOff x="-50523475" y="2316000"/>
            <a:chExt cx="299325" cy="300100"/>
          </a:xfrm>
        </p:grpSpPr>
        <p:sp>
          <p:nvSpPr>
            <p:cNvPr id="14546" name="Google Shape;14546;p6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63"/>
          <p:cNvGrpSpPr/>
          <p:nvPr/>
        </p:nvGrpSpPr>
        <p:grpSpPr>
          <a:xfrm>
            <a:off x="848213" y="2207269"/>
            <a:ext cx="360079" cy="357304"/>
            <a:chOff x="-50524250" y="2686150"/>
            <a:chExt cx="301675" cy="299350"/>
          </a:xfrm>
        </p:grpSpPr>
        <p:sp>
          <p:nvSpPr>
            <p:cNvPr id="14549" name="Google Shape;14549;p6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63"/>
          <p:cNvGrpSpPr/>
          <p:nvPr/>
        </p:nvGrpSpPr>
        <p:grpSpPr>
          <a:xfrm>
            <a:off x="3070976" y="1333082"/>
            <a:ext cx="358199" cy="359154"/>
            <a:chOff x="-48633950" y="1972600"/>
            <a:chExt cx="300100" cy="300900"/>
          </a:xfrm>
        </p:grpSpPr>
        <p:sp>
          <p:nvSpPr>
            <p:cNvPr id="14556" name="Google Shape;14556;p6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63"/>
          <p:cNvGrpSpPr/>
          <p:nvPr/>
        </p:nvGrpSpPr>
        <p:grpSpPr>
          <a:xfrm>
            <a:off x="3071439" y="2237377"/>
            <a:ext cx="357274" cy="357274"/>
            <a:chOff x="-48633175" y="2711375"/>
            <a:chExt cx="299325" cy="299325"/>
          </a:xfrm>
        </p:grpSpPr>
        <p:sp>
          <p:nvSpPr>
            <p:cNvPr id="14559" name="Google Shape;14559;p6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63"/>
          <p:cNvGrpSpPr/>
          <p:nvPr/>
        </p:nvGrpSpPr>
        <p:grpSpPr>
          <a:xfrm>
            <a:off x="1757928" y="2689329"/>
            <a:ext cx="314006" cy="358229"/>
            <a:chOff x="-46753100" y="1965500"/>
            <a:chExt cx="263075" cy="300125"/>
          </a:xfrm>
        </p:grpSpPr>
        <p:sp>
          <p:nvSpPr>
            <p:cNvPr id="14562" name="Google Shape;14562;p6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63"/>
          <p:cNvGrpSpPr/>
          <p:nvPr/>
        </p:nvGrpSpPr>
        <p:grpSpPr>
          <a:xfrm>
            <a:off x="1735354" y="3156542"/>
            <a:ext cx="359154" cy="315916"/>
            <a:chOff x="-46772025" y="2350650"/>
            <a:chExt cx="300900" cy="264675"/>
          </a:xfrm>
        </p:grpSpPr>
        <p:sp>
          <p:nvSpPr>
            <p:cNvPr id="14565" name="Google Shape;14565;p6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63"/>
          <p:cNvGrpSpPr/>
          <p:nvPr/>
        </p:nvGrpSpPr>
        <p:grpSpPr>
          <a:xfrm>
            <a:off x="1735354" y="3590820"/>
            <a:ext cx="359154" cy="359154"/>
            <a:chOff x="-46772025" y="2701925"/>
            <a:chExt cx="300900" cy="300900"/>
          </a:xfrm>
        </p:grpSpPr>
        <p:sp>
          <p:nvSpPr>
            <p:cNvPr id="14568" name="Google Shape;14568;p6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0" name="Google Shape;14570;p6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1" name="Google Shape;14571;p63"/>
          <p:cNvGrpSpPr/>
          <p:nvPr/>
        </p:nvGrpSpPr>
        <p:grpSpPr>
          <a:xfrm>
            <a:off x="1293035" y="1303928"/>
            <a:ext cx="358199" cy="359154"/>
            <a:chOff x="-50154075" y="1948175"/>
            <a:chExt cx="300100" cy="300900"/>
          </a:xfrm>
        </p:grpSpPr>
        <p:sp>
          <p:nvSpPr>
            <p:cNvPr id="14572" name="Google Shape;14572;p6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63"/>
          <p:cNvGrpSpPr/>
          <p:nvPr/>
        </p:nvGrpSpPr>
        <p:grpSpPr>
          <a:xfrm>
            <a:off x="1293035" y="1758885"/>
            <a:ext cx="358199" cy="358229"/>
            <a:chOff x="-50154850" y="2316775"/>
            <a:chExt cx="300100" cy="300125"/>
          </a:xfrm>
        </p:grpSpPr>
        <p:sp>
          <p:nvSpPr>
            <p:cNvPr id="14575" name="Google Shape;14575;p6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63"/>
          <p:cNvGrpSpPr/>
          <p:nvPr/>
        </p:nvGrpSpPr>
        <p:grpSpPr>
          <a:xfrm>
            <a:off x="1288813" y="2205896"/>
            <a:ext cx="366644" cy="356558"/>
            <a:chOff x="-50158000" y="2685000"/>
            <a:chExt cx="307175" cy="298725"/>
          </a:xfrm>
        </p:grpSpPr>
        <p:sp>
          <p:nvSpPr>
            <p:cNvPr id="14578" name="Google Shape;14578;p6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63"/>
          <p:cNvGrpSpPr/>
          <p:nvPr/>
        </p:nvGrpSpPr>
        <p:grpSpPr>
          <a:xfrm>
            <a:off x="3070499" y="1788993"/>
            <a:ext cx="359154" cy="361004"/>
            <a:chOff x="-48634750" y="2342000"/>
            <a:chExt cx="300900" cy="302450"/>
          </a:xfrm>
        </p:grpSpPr>
        <p:sp>
          <p:nvSpPr>
            <p:cNvPr id="14581" name="Google Shape;14581;p6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63"/>
          <p:cNvGrpSpPr/>
          <p:nvPr/>
        </p:nvGrpSpPr>
        <p:grpSpPr>
          <a:xfrm>
            <a:off x="3521599" y="1334007"/>
            <a:ext cx="361004" cy="358229"/>
            <a:chOff x="-48266125" y="1973375"/>
            <a:chExt cx="302450" cy="300125"/>
          </a:xfrm>
        </p:grpSpPr>
        <p:sp>
          <p:nvSpPr>
            <p:cNvPr id="14590" name="Google Shape;14590;p6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63"/>
          <p:cNvGrpSpPr/>
          <p:nvPr/>
        </p:nvGrpSpPr>
        <p:grpSpPr>
          <a:xfrm>
            <a:off x="3548844" y="1789769"/>
            <a:ext cx="306516" cy="358349"/>
            <a:chOff x="-48237000" y="2342650"/>
            <a:chExt cx="256800" cy="300225"/>
          </a:xfrm>
        </p:grpSpPr>
        <p:sp>
          <p:nvSpPr>
            <p:cNvPr id="14597" name="Google Shape;14597;p6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63"/>
          <p:cNvGrpSpPr/>
          <p:nvPr/>
        </p:nvGrpSpPr>
        <p:grpSpPr>
          <a:xfrm>
            <a:off x="2180338" y="2690046"/>
            <a:ext cx="361034" cy="355633"/>
            <a:chOff x="-46404975" y="1966100"/>
            <a:chExt cx="302475" cy="297950"/>
          </a:xfrm>
        </p:grpSpPr>
        <p:sp>
          <p:nvSpPr>
            <p:cNvPr id="14601" name="Google Shape;14601;p6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63"/>
          <p:cNvGrpSpPr/>
          <p:nvPr/>
        </p:nvGrpSpPr>
        <p:grpSpPr>
          <a:xfrm>
            <a:off x="2181740" y="3135863"/>
            <a:ext cx="358229" cy="358199"/>
            <a:chOff x="-46401050" y="2333325"/>
            <a:chExt cx="300125" cy="300100"/>
          </a:xfrm>
        </p:grpSpPr>
        <p:sp>
          <p:nvSpPr>
            <p:cNvPr id="14606" name="Google Shape;14606;p6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0" name="Google Shape;14610;p6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1" name="Google Shape;14611;p63"/>
          <p:cNvGrpSpPr/>
          <p:nvPr/>
        </p:nvGrpSpPr>
        <p:grpSpPr>
          <a:xfrm>
            <a:off x="3961830" y="3146218"/>
            <a:ext cx="359154" cy="359124"/>
            <a:chOff x="-44914800" y="2342000"/>
            <a:chExt cx="300900" cy="300875"/>
          </a:xfrm>
        </p:grpSpPr>
        <p:sp>
          <p:nvSpPr>
            <p:cNvPr id="14612" name="Google Shape;14612;p6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5" name="Google Shape;14615;p6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6" name="Google Shape;14616;p63"/>
          <p:cNvGrpSpPr/>
          <p:nvPr/>
        </p:nvGrpSpPr>
        <p:grpSpPr>
          <a:xfrm>
            <a:off x="1735816" y="1758736"/>
            <a:ext cx="359154" cy="357424"/>
            <a:chOff x="-49786250" y="2316650"/>
            <a:chExt cx="300900" cy="299450"/>
          </a:xfrm>
        </p:grpSpPr>
        <p:sp>
          <p:nvSpPr>
            <p:cNvPr id="14617" name="Google Shape;14617;p6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4" name="Google Shape;14624;p6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6" name="Google Shape;14626;p63"/>
          <p:cNvGrpSpPr/>
          <p:nvPr/>
        </p:nvGrpSpPr>
        <p:grpSpPr>
          <a:xfrm>
            <a:off x="4033144" y="1788993"/>
            <a:ext cx="230365" cy="359124"/>
            <a:chOff x="-47842400" y="2342000"/>
            <a:chExt cx="193000" cy="300875"/>
          </a:xfrm>
        </p:grpSpPr>
        <p:sp>
          <p:nvSpPr>
            <p:cNvPr id="14627" name="Google Shape;14627;p6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63"/>
          <p:cNvGrpSpPr/>
          <p:nvPr/>
        </p:nvGrpSpPr>
        <p:grpSpPr>
          <a:xfrm>
            <a:off x="3969212" y="2236452"/>
            <a:ext cx="358229" cy="359154"/>
            <a:chOff x="-47896750" y="2710600"/>
            <a:chExt cx="300125" cy="300900"/>
          </a:xfrm>
        </p:grpSpPr>
        <p:sp>
          <p:nvSpPr>
            <p:cNvPr id="14631" name="Google Shape;14631;p6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63"/>
          <p:cNvGrpSpPr/>
          <p:nvPr/>
        </p:nvGrpSpPr>
        <p:grpSpPr>
          <a:xfrm>
            <a:off x="2624852" y="2710009"/>
            <a:ext cx="359154" cy="314991"/>
            <a:chOff x="-46033225" y="1982825"/>
            <a:chExt cx="300900" cy="263900"/>
          </a:xfrm>
        </p:grpSpPr>
        <p:sp>
          <p:nvSpPr>
            <p:cNvPr id="14636" name="Google Shape;14636;p6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63"/>
          <p:cNvGrpSpPr/>
          <p:nvPr/>
        </p:nvGrpSpPr>
        <p:grpSpPr>
          <a:xfrm>
            <a:off x="2621569" y="3137266"/>
            <a:ext cx="365719" cy="326151"/>
            <a:chOff x="-46034000" y="2334500"/>
            <a:chExt cx="306400" cy="273250"/>
          </a:xfrm>
        </p:grpSpPr>
        <p:sp>
          <p:nvSpPr>
            <p:cNvPr id="14640" name="Google Shape;14640;p6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63"/>
          <p:cNvGrpSpPr/>
          <p:nvPr/>
        </p:nvGrpSpPr>
        <p:grpSpPr>
          <a:xfrm>
            <a:off x="2667627" y="3591655"/>
            <a:ext cx="273603" cy="356439"/>
            <a:chOff x="-45998575" y="2702625"/>
            <a:chExt cx="229225" cy="298625"/>
          </a:xfrm>
        </p:grpSpPr>
        <p:sp>
          <p:nvSpPr>
            <p:cNvPr id="14644" name="Google Shape;14644;p6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1" name="Google Shape;14651;p6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3" name="Google Shape;14653;p63"/>
          <p:cNvGrpSpPr/>
          <p:nvPr/>
        </p:nvGrpSpPr>
        <p:grpSpPr>
          <a:xfrm>
            <a:off x="2203197" y="2205419"/>
            <a:ext cx="314961" cy="361034"/>
            <a:chOff x="-49398750" y="2684600"/>
            <a:chExt cx="263875" cy="302475"/>
          </a:xfrm>
        </p:grpSpPr>
        <p:sp>
          <p:nvSpPr>
            <p:cNvPr id="14654" name="Google Shape;14654;p6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63"/>
          <p:cNvGrpSpPr/>
          <p:nvPr/>
        </p:nvGrpSpPr>
        <p:grpSpPr>
          <a:xfrm>
            <a:off x="873121" y="2699684"/>
            <a:ext cx="314006" cy="359154"/>
            <a:chOff x="-47509225" y="1974175"/>
            <a:chExt cx="263075" cy="300900"/>
          </a:xfrm>
        </p:grpSpPr>
        <p:sp>
          <p:nvSpPr>
            <p:cNvPr id="14658" name="Google Shape;14658;p6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63"/>
          <p:cNvGrpSpPr/>
          <p:nvPr/>
        </p:nvGrpSpPr>
        <p:grpSpPr>
          <a:xfrm>
            <a:off x="849622" y="3146218"/>
            <a:ext cx="361004" cy="357961"/>
            <a:chOff x="-47529700" y="2342000"/>
            <a:chExt cx="302450" cy="299900"/>
          </a:xfrm>
        </p:grpSpPr>
        <p:sp>
          <p:nvSpPr>
            <p:cNvPr id="14664" name="Google Shape;14664;p6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63"/>
          <p:cNvGrpSpPr/>
          <p:nvPr/>
        </p:nvGrpSpPr>
        <p:grpSpPr>
          <a:xfrm>
            <a:off x="851025" y="3645367"/>
            <a:ext cx="358199" cy="272648"/>
            <a:chOff x="-47527350" y="2747625"/>
            <a:chExt cx="300100" cy="228425"/>
          </a:xfrm>
        </p:grpSpPr>
        <p:sp>
          <p:nvSpPr>
            <p:cNvPr id="14667" name="Google Shape;14667;p6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3" name="Google Shape;14673;p6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4" name="Google Shape;14674;p63"/>
          <p:cNvGrpSpPr/>
          <p:nvPr/>
        </p:nvGrpSpPr>
        <p:grpSpPr>
          <a:xfrm>
            <a:off x="3073924" y="3158422"/>
            <a:ext cx="358229" cy="314961"/>
            <a:chOff x="-45664625" y="2352225"/>
            <a:chExt cx="300125" cy="263875"/>
          </a:xfrm>
        </p:grpSpPr>
        <p:sp>
          <p:nvSpPr>
            <p:cNvPr id="14675" name="Google Shape;14675;p6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63"/>
          <p:cNvGrpSpPr/>
          <p:nvPr/>
        </p:nvGrpSpPr>
        <p:grpSpPr>
          <a:xfrm>
            <a:off x="3073103" y="3592401"/>
            <a:ext cx="359870" cy="357573"/>
            <a:chOff x="-45665400" y="2703250"/>
            <a:chExt cx="301500" cy="299575"/>
          </a:xfrm>
        </p:grpSpPr>
        <p:sp>
          <p:nvSpPr>
            <p:cNvPr id="14683" name="Google Shape;14683;p6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63"/>
          <p:cNvGrpSpPr/>
          <p:nvPr/>
        </p:nvGrpSpPr>
        <p:grpSpPr>
          <a:xfrm>
            <a:off x="2174760" y="4033337"/>
            <a:ext cx="359154" cy="360109"/>
            <a:chOff x="-44528075" y="1982825"/>
            <a:chExt cx="300900" cy="301700"/>
          </a:xfrm>
        </p:grpSpPr>
        <p:sp>
          <p:nvSpPr>
            <p:cNvPr id="14688" name="Google Shape;14688;p6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5" name="Google Shape;14695;p6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6" name="Google Shape;14696;p63"/>
          <p:cNvGrpSpPr/>
          <p:nvPr/>
        </p:nvGrpSpPr>
        <p:grpSpPr>
          <a:xfrm>
            <a:off x="2625923" y="1758885"/>
            <a:ext cx="358199" cy="358229"/>
            <a:chOff x="-49048250" y="2316775"/>
            <a:chExt cx="300100" cy="300125"/>
          </a:xfrm>
        </p:grpSpPr>
        <p:sp>
          <p:nvSpPr>
            <p:cNvPr id="14697" name="Google Shape;14697;p6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1" name="Google Shape;14701;p6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2" name="Google Shape;14702;p63"/>
          <p:cNvGrpSpPr/>
          <p:nvPr/>
        </p:nvGrpSpPr>
        <p:grpSpPr>
          <a:xfrm>
            <a:off x="1290494" y="2699684"/>
            <a:ext cx="360109" cy="358199"/>
            <a:chOff x="-47160325" y="1974175"/>
            <a:chExt cx="301700" cy="300100"/>
          </a:xfrm>
        </p:grpSpPr>
        <p:sp>
          <p:nvSpPr>
            <p:cNvPr id="14703" name="Google Shape;14703;p6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63"/>
          <p:cNvGrpSpPr/>
          <p:nvPr/>
        </p:nvGrpSpPr>
        <p:grpSpPr>
          <a:xfrm>
            <a:off x="1290971" y="3146218"/>
            <a:ext cx="359154" cy="359124"/>
            <a:chOff x="-47159525" y="2342000"/>
            <a:chExt cx="300900" cy="300875"/>
          </a:xfrm>
        </p:grpSpPr>
        <p:sp>
          <p:nvSpPr>
            <p:cNvPr id="14706" name="Google Shape;14706;p6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63"/>
          <p:cNvGrpSpPr/>
          <p:nvPr/>
        </p:nvGrpSpPr>
        <p:grpSpPr>
          <a:xfrm>
            <a:off x="1291448" y="3603054"/>
            <a:ext cx="358199" cy="359154"/>
            <a:chOff x="-47157950" y="2712175"/>
            <a:chExt cx="300100" cy="300900"/>
          </a:xfrm>
        </p:grpSpPr>
        <p:sp>
          <p:nvSpPr>
            <p:cNvPr id="14712" name="Google Shape;14712;p6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19" name="Google Shape;14719;p6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0" name="Google Shape;14720;p63"/>
          <p:cNvGrpSpPr/>
          <p:nvPr/>
        </p:nvGrpSpPr>
        <p:grpSpPr>
          <a:xfrm>
            <a:off x="3535175" y="3135863"/>
            <a:ext cx="315886" cy="358199"/>
            <a:chOff x="-45278675" y="2333325"/>
            <a:chExt cx="264650" cy="300100"/>
          </a:xfrm>
        </p:grpSpPr>
        <p:sp>
          <p:nvSpPr>
            <p:cNvPr id="14721" name="Google Shape;14721;p6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63"/>
          <p:cNvGrpSpPr/>
          <p:nvPr/>
        </p:nvGrpSpPr>
        <p:grpSpPr>
          <a:xfrm>
            <a:off x="3545500" y="3590820"/>
            <a:ext cx="295237" cy="358229"/>
            <a:chOff x="-45270025" y="2701925"/>
            <a:chExt cx="247350" cy="300125"/>
          </a:xfrm>
        </p:grpSpPr>
        <p:sp>
          <p:nvSpPr>
            <p:cNvPr id="14726" name="Google Shape;14726;p6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0" name="Google Shape;14730;p6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1" name="Google Shape;14731;p63"/>
          <p:cNvGrpSpPr/>
          <p:nvPr/>
        </p:nvGrpSpPr>
        <p:grpSpPr>
          <a:xfrm>
            <a:off x="2209567" y="1743737"/>
            <a:ext cx="307444" cy="366556"/>
            <a:chOff x="2209567" y="1972337"/>
            <a:chExt cx="307444" cy="366556"/>
          </a:xfrm>
        </p:grpSpPr>
        <p:sp>
          <p:nvSpPr>
            <p:cNvPr id="14732" name="Google Shape;14732;p6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5" name="Google Shape;14735;p63"/>
            <p:cNvGrpSpPr/>
            <p:nvPr/>
          </p:nvGrpSpPr>
          <p:grpSpPr>
            <a:xfrm>
              <a:off x="2209567" y="2078266"/>
              <a:ext cx="307444" cy="260626"/>
              <a:chOff x="1636184" y="2959225"/>
              <a:chExt cx="232666" cy="197250"/>
            </a:xfrm>
          </p:grpSpPr>
          <p:sp>
            <p:nvSpPr>
              <p:cNvPr id="14736" name="Google Shape;14736;p6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3"/>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4739" name="Google Shape;14739;p6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4740" name="Google Shape;14740;p63"/>
          <p:cNvGrpSpPr/>
          <p:nvPr/>
        </p:nvGrpSpPr>
        <p:grpSpPr>
          <a:xfrm>
            <a:off x="3577265" y="2235011"/>
            <a:ext cx="258542" cy="365154"/>
            <a:chOff x="-47300587" y="123275"/>
            <a:chExt cx="190975" cy="269725"/>
          </a:xfrm>
        </p:grpSpPr>
        <p:sp>
          <p:nvSpPr>
            <p:cNvPr id="14741" name="Google Shape;14741;p6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63"/>
          <p:cNvGrpSpPr/>
          <p:nvPr/>
        </p:nvGrpSpPr>
        <p:grpSpPr>
          <a:xfrm>
            <a:off x="4870788" y="1304201"/>
            <a:ext cx="342328" cy="339793"/>
            <a:chOff x="-13966675" y="1639700"/>
            <a:chExt cx="354450" cy="351825"/>
          </a:xfrm>
        </p:grpSpPr>
        <p:sp>
          <p:nvSpPr>
            <p:cNvPr id="14747" name="Google Shape;14747;p6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2" name="Google Shape;14752;p6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4" name="Google Shape;14754;p63"/>
          <p:cNvGrpSpPr/>
          <p:nvPr/>
        </p:nvGrpSpPr>
        <p:grpSpPr>
          <a:xfrm>
            <a:off x="6667277" y="1303887"/>
            <a:ext cx="340034" cy="340420"/>
            <a:chOff x="-12199250" y="1662675"/>
            <a:chExt cx="352075" cy="352475"/>
          </a:xfrm>
        </p:grpSpPr>
        <p:sp>
          <p:nvSpPr>
            <p:cNvPr id="14755" name="Google Shape;14755;p6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63"/>
          <p:cNvGrpSpPr/>
          <p:nvPr/>
        </p:nvGrpSpPr>
        <p:grpSpPr>
          <a:xfrm>
            <a:off x="6666130" y="1710754"/>
            <a:ext cx="342328" cy="342328"/>
            <a:chOff x="-12199250" y="2096250"/>
            <a:chExt cx="354450" cy="354450"/>
          </a:xfrm>
        </p:grpSpPr>
        <p:sp>
          <p:nvSpPr>
            <p:cNvPr id="14759" name="Google Shape;14759;p6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63"/>
          <p:cNvGrpSpPr/>
          <p:nvPr/>
        </p:nvGrpSpPr>
        <p:grpSpPr>
          <a:xfrm>
            <a:off x="6667277" y="2119708"/>
            <a:ext cx="340034" cy="341579"/>
            <a:chOff x="-12199250" y="2530225"/>
            <a:chExt cx="352075" cy="353675"/>
          </a:xfrm>
        </p:grpSpPr>
        <p:sp>
          <p:nvSpPr>
            <p:cNvPr id="14762" name="Google Shape;14762;p6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6" name="Google Shape;14766;p6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7" name="Google Shape;14767;p63"/>
          <p:cNvGrpSpPr/>
          <p:nvPr/>
        </p:nvGrpSpPr>
        <p:grpSpPr>
          <a:xfrm>
            <a:off x="4870788" y="2959488"/>
            <a:ext cx="342328" cy="339310"/>
            <a:chOff x="-10462550" y="2057650"/>
            <a:chExt cx="354450" cy="351325"/>
          </a:xfrm>
        </p:grpSpPr>
        <p:sp>
          <p:nvSpPr>
            <p:cNvPr id="14768" name="Google Shape;14768;p6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0" name="Google Shape;14770;p6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1" name="Google Shape;14771;p63"/>
          <p:cNvGrpSpPr/>
          <p:nvPr/>
        </p:nvGrpSpPr>
        <p:grpSpPr>
          <a:xfrm>
            <a:off x="6649772" y="2551051"/>
            <a:ext cx="375044" cy="340541"/>
            <a:chOff x="-8692750" y="1622100"/>
            <a:chExt cx="388325" cy="352600"/>
          </a:xfrm>
        </p:grpSpPr>
        <p:sp>
          <p:nvSpPr>
            <p:cNvPr id="14772" name="Google Shape;14772;p6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63"/>
          <p:cNvGrpSpPr/>
          <p:nvPr/>
        </p:nvGrpSpPr>
        <p:grpSpPr>
          <a:xfrm>
            <a:off x="5304253" y="1303307"/>
            <a:ext cx="341555" cy="341579"/>
            <a:chOff x="-13529550" y="1639425"/>
            <a:chExt cx="353650" cy="353675"/>
          </a:xfrm>
        </p:grpSpPr>
        <p:sp>
          <p:nvSpPr>
            <p:cNvPr id="14775" name="Google Shape;14775;p6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63"/>
          <p:cNvGrpSpPr/>
          <p:nvPr/>
        </p:nvGrpSpPr>
        <p:grpSpPr>
          <a:xfrm>
            <a:off x="5303106" y="1711889"/>
            <a:ext cx="343849" cy="340058"/>
            <a:chOff x="-13531925" y="2075775"/>
            <a:chExt cx="356025" cy="352100"/>
          </a:xfrm>
        </p:grpSpPr>
        <p:sp>
          <p:nvSpPr>
            <p:cNvPr id="14784" name="Google Shape;14784;p6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63"/>
          <p:cNvGrpSpPr/>
          <p:nvPr/>
        </p:nvGrpSpPr>
        <p:grpSpPr>
          <a:xfrm>
            <a:off x="5304627" y="2120094"/>
            <a:ext cx="340807" cy="340807"/>
            <a:chOff x="-13528775" y="2507400"/>
            <a:chExt cx="352875" cy="352875"/>
          </a:xfrm>
        </p:grpSpPr>
        <p:sp>
          <p:nvSpPr>
            <p:cNvPr id="14787" name="Google Shape;14787;p6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0" name="Google Shape;14790;p6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2" name="Google Shape;14792;p63"/>
          <p:cNvGrpSpPr/>
          <p:nvPr/>
        </p:nvGrpSpPr>
        <p:grpSpPr>
          <a:xfrm>
            <a:off x="7140133" y="2119708"/>
            <a:ext cx="308090" cy="341579"/>
            <a:chOff x="-11747150" y="2530225"/>
            <a:chExt cx="319000" cy="353675"/>
          </a:xfrm>
        </p:grpSpPr>
        <p:sp>
          <p:nvSpPr>
            <p:cNvPr id="14793" name="Google Shape;14793;p6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5" name="Google Shape;14795;p63"/>
          <p:cNvGrpSpPr/>
          <p:nvPr/>
        </p:nvGrpSpPr>
        <p:grpSpPr>
          <a:xfrm>
            <a:off x="5304627" y="2550919"/>
            <a:ext cx="340807" cy="340807"/>
            <a:chOff x="-10027775" y="1622900"/>
            <a:chExt cx="352875" cy="352875"/>
          </a:xfrm>
        </p:grpSpPr>
        <p:sp>
          <p:nvSpPr>
            <p:cNvPr id="14796" name="Google Shape;14796;p6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2" name="Google Shape;14802;p6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3" name="Google Shape;14803;p63"/>
          <p:cNvGrpSpPr/>
          <p:nvPr/>
        </p:nvGrpSpPr>
        <p:grpSpPr>
          <a:xfrm>
            <a:off x="8031595" y="2576583"/>
            <a:ext cx="322553" cy="342328"/>
            <a:chOff x="-10019125" y="2490075"/>
            <a:chExt cx="333975" cy="354450"/>
          </a:xfrm>
        </p:grpSpPr>
        <p:sp>
          <p:nvSpPr>
            <p:cNvPr id="14804" name="Google Shape;14804;p6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3"/>
          <p:cNvGrpSpPr/>
          <p:nvPr/>
        </p:nvGrpSpPr>
        <p:grpSpPr>
          <a:xfrm>
            <a:off x="6661180" y="2957593"/>
            <a:ext cx="352227" cy="343100"/>
            <a:chOff x="-8684100" y="2032450"/>
            <a:chExt cx="364700" cy="355250"/>
          </a:xfrm>
        </p:grpSpPr>
        <p:sp>
          <p:nvSpPr>
            <p:cNvPr id="14809" name="Google Shape;14809;p6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2" name="Google Shape;14812;p6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3" name="Google Shape;14813;p63"/>
          <p:cNvGrpSpPr/>
          <p:nvPr/>
        </p:nvGrpSpPr>
        <p:grpSpPr>
          <a:xfrm>
            <a:off x="5752039" y="1711056"/>
            <a:ext cx="343849" cy="341724"/>
            <a:chOff x="-13095575" y="2073400"/>
            <a:chExt cx="356025" cy="353825"/>
          </a:xfrm>
        </p:grpSpPr>
        <p:sp>
          <p:nvSpPr>
            <p:cNvPr id="14814" name="Google Shape;14814;p6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2" name="Google Shape;14822;p6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3" name="Google Shape;14823;p63"/>
          <p:cNvGrpSpPr/>
          <p:nvPr/>
        </p:nvGrpSpPr>
        <p:grpSpPr>
          <a:xfrm>
            <a:off x="7576787" y="1302885"/>
            <a:ext cx="343100" cy="342424"/>
            <a:chOff x="-11332875" y="1660700"/>
            <a:chExt cx="355250" cy="354550"/>
          </a:xfrm>
        </p:grpSpPr>
        <p:sp>
          <p:nvSpPr>
            <p:cNvPr id="14824" name="Google Shape;14824;p6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8" name="Google Shape;14828;p6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0" name="Google Shape;14830;p63"/>
          <p:cNvGrpSpPr/>
          <p:nvPr/>
        </p:nvGrpSpPr>
        <p:grpSpPr>
          <a:xfrm>
            <a:off x="5774096" y="2549397"/>
            <a:ext cx="299736" cy="343849"/>
            <a:chOff x="-9570950" y="1622100"/>
            <a:chExt cx="310350" cy="356025"/>
          </a:xfrm>
        </p:grpSpPr>
        <p:sp>
          <p:nvSpPr>
            <p:cNvPr id="14831" name="Google Shape;14831;p6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3" name="Google Shape;14833;p63"/>
          <p:cNvGrpSpPr/>
          <p:nvPr/>
        </p:nvGrpSpPr>
        <p:grpSpPr>
          <a:xfrm>
            <a:off x="5752800" y="2958353"/>
            <a:ext cx="342328" cy="341579"/>
            <a:chOff x="-9594575" y="2056875"/>
            <a:chExt cx="354450" cy="353675"/>
          </a:xfrm>
        </p:grpSpPr>
        <p:sp>
          <p:nvSpPr>
            <p:cNvPr id="14834" name="Google Shape;14834;p6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7" name="Google Shape;14837;p6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8" name="Google Shape;14838;p63"/>
          <p:cNvGrpSpPr/>
          <p:nvPr/>
        </p:nvGrpSpPr>
        <p:grpSpPr>
          <a:xfrm>
            <a:off x="6208482" y="1303693"/>
            <a:ext cx="342328" cy="340807"/>
            <a:chOff x="-12661600" y="1640225"/>
            <a:chExt cx="354450" cy="352875"/>
          </a:xfrm>
        </p:grpSpPr>
        <p:sp>
          <p:nvSpPr>
            <p:cNvPr id="14839" name="Google Shape;14839;p6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63"/>
          <p:cNvGrpSpPr/>
          <p:nvPr/>
        </p:nvGrpSpPr>
        <p:grpSpPr>
          <a:xfrm>
            <a:off x="6208857" y="1732231"/>
            <a:ext cx="341579" cy="299374"/>
            <a:chOff x="-12660025" y="2096250"/>
            <a:chExt cx="353675" cy="309975"/>
          </a:xfrm>
        </p:grpSpPr>
        <p:sp>
          <p:nvSpPr>
            <p:cNvPr id="14843" name="Google Shape;14843;p6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63"/>
          <p:cNvGrpSpPr/>
          <p:nvPr/>
        </p:nvGrpSpPr>
        <p:grpSpPr>
          <a:xfrm>
            <a:off x="6207335" y="2119527"/>
            <a:ext cx="344622" cy="341941"/>
            <a:chOff x="-12663175" y="2506800"/>
            <a:chExt cx="356825" cy="354050"/>
          </a:xfrm>
        </p:grpSpPr>
        <p:sp>
          <p:nvSpPr>
            <p:cNvPr id="14850" name="Google Shape;14850;p6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63"/>
          <p:cNvGrpSpPr/>
          <p:nvPr/>
        </p:nvGrpSpPr>
        <p:grpSpPr>
          <a:xfrm>
            <a:off x="8022468" y="1303307"/>
            <a:ext cx="340807" cy="341579"/>
            <a:chOff x="-10896525" y="1663050"/>
            <a:chExt cx="352875" cy="353675"/>
          </a:xfrm>
        </p:grpSpPr>
        <p:sp>
          <p:nvSpPr>
            <p:cNvPr id="14855" name="Google Shape;14855;p6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7" name="Google Shape;14857;p6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8" name="Google Shape;14858;p63"/>
          <p:cNvGrpSpPr/>
          <p:nvPr/>
        </p:nvGrpSpPr>
        <p:grpSpPr>
          <a:xfrm>
            <a:off x="8022082" y="2130742"/>
            <a:ext cx="341579" cy="319511"/>
            <a:chOff x="-10898100" y="2542050"/>
            <a:chExt cx="353675" cy="330825"/>
          </a:xfrm>
        </p:grpSpPr>
        <p:sp>
          <p:nvSpPr>
            <p:cNvPr id="14859" name="Google Shape;14859;p6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63"/>
          <p:cNvGrpSpPr/>
          <p:nvPr/>
        </p:nvGrpSpPr>
        <p:grpSpPr>
          <a:xfrm>
            <a:off x="6209617" y="2551607"/>
            <a:ext cx="340058" cy="339430"/>
            <a:chOff x="-9157450" y="1622750"/>
            <a:chExt cx="352100" cy="351450"/>
          </a:xfrm>
        </p:grpSpPr>
        <p:sp>
          <p:nvSpPr>
            <p:cNvPr id="14866" name="Google Shape;14866;p6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63"/>
          <p:cNvGrpSpPr/>
          <p:nvPr/>
        </p:nvGrpSpPr>
        <p:grpSpPr>
          <a:xfrm>
            <a:off x="6247658" y="2959874"/>
            <a:ext cx="263977" cy="338537"/>
            <a:chOff x="-9119650" y="2056875"/>
            <a:chExt cx="273325" cy="350525"/>
          </a:xfrm>
        </p:grpSpPr>
        <p:sp>
          <p:nvSpPr>
            <p:cNvPr id="14869" name="Google Shape;14869;p6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1" name="Google Shape;14871;p6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3" name="Google Shape;14873;p63"/>
          <p:cNvGrpSpPr/>
          <p:nvPr/>
        </p:nvGrpSpPr>
        <p:grpSpPr>
          <a:xfrm>
            <a:off x="7576790" y="2989279"/>
            <a:ext cx="343094" cy="341569"/>
            <a:chOff x="6001575" y="3119050"/>
            <a:chExt cx="315025" cy="313625"/>
          </a:xfrm>
        </p:grpSpPr>
        <p:sp>
          <p:nvSpPr>
            <p:cNvPr id="14874" name="Google Shape;14874;p6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79" name="Shape 14879"/>
        <p:cNvGrpSpPr/>
        <p:nvPr/>
      </p:nvGrpSpPr>
      <p:grpSpPr>
        <a:xfrm>
          <a:off x="0" y="0"/>
          <a:ext cx="0" cy="0"/>
          <a:chOff x="0" y="0"/>
          <a:chExt cx="0" cy="0"/>
        </a:xfrm>
      </p:grpSpPr>
      <p:sp>
        <p:nvSpPr>
          <p:cNvPr id="14880" name="Google Shape;14880;p64"/>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1" name="Google Shape;14881;p64"/>
          <p:cNvGrpSpPr/>
          <p:nvPr/>
        </p:nvGrpSpPr>
        <p:grpSpPr>
          <a:xfrm>
            <a:off x="829227" y="2273195"/>
            <a:ext cx="476329" cy="476213"/>
            <a:chOff x="-21298675" y="2414425"/>
            <a:chExt cx="306400" cy="306325"/>
          </a:xfrm>
        </p:grpSpPr>
        <p:sp>
          <p:nvSpPr>
            <p:cNvPr id="14882" name="Google Shape;14882;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64"/>
          <p:cNvGrpSpPr/>
          <p:nvPr/>
        </p:nvGrpSpPr>
        <p:grpSpPr>
          <a:xfrm>
            <a:off x="828605" y="2865128"/>
            <a:ext cx="477573" cy="445432"/>
            <a:chOff x="-21299475" y="2798025"/>
            <a:chExt cx="307200" cy="286525"/>
          </a:xfrm>
        </p:grpSpPr>
        <p:sp>
          <p:nvSpPr>
            <p:cNvPr id="14886" name="Google Shape;14886;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8" name="Google Shape;14898;p64"/>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4"/>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4"/>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1" name="Google Shape;14901;p64"/>
          <p:cNvGrpSpPr/>
          <p:nvPr/>
        </p:nvGrpSpPr>
        <p:grpSpPr>
          <a:xfrm>
            <a:off x="6697960" y="1688917"/>
            <a:ext cx="413912" cy="472676"/>
            <a:chOff x="-17545650" y="2051350"/>
            <a:chExt cx="266250" cy="304050"/>
          </a:xfrm>
        </p:grpSpPr>
        <p:sp>
          <p:nvSpPr>
            <p:cNvPr id="14902" name="Google Shape;14902;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6" name="Google Shape;14906;p64"/>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7" name="Google Shape;14907;p64"/>
          <p:cNvGrpSpPr/>
          <p:nvPr/>
        </p:nvGrpSpPr>
        <p:grpSpPr>
          <a:xfrm>
            <a:off x="6668578" y="2865574"/>
            <a:ext cx="472676" cy="444538"/>
            <a:chOff x="-17565350" y="2809825"/>
            <a:chExt cx="304050" cy="285950"/>
          </a:xfrm>
        </p:grpSpPr>
        <p:sp>
          <p:nvSpPr>
            <p:cNvPr id="14908" name="Google Shape;14908;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3" name="Google Shape;14913;p64"/>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4"/>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4"/>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6" name="Google Shape;14916;p64"/>
          <p:cNvGrpSpPr/>
          <p:nvPr/>
        </p:nvGrpSpPr>
        <p:grpSpPr>
          <a:xfrm>
            <a:off x="1441487" y="2850904"/>
            <a:ext cx="416283" cy="473881"/>
            <a:chOff x="-20904875" y="2788575"/>
            <a:chExt cx="267775" cy="304825"/>
          </a:xfrm>
        </p:grpSpPr>
        <p:sp>
          <p:nvSpPr>
            <p:cNvPr id="14917" name="Google Shape;14917;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64"/>
          <p:cNvGrpSpPr/>
          <p:nvPr/>
        </p:nvGrpSpPr>
        <p:grpSpPr>
          <a:xfrm>
            <a:off x="4381902" y="2275564"/>
            <a:ext cx="360045" cy="471471"/>
            <a:chOff x="-19006700" y="2434925"/>
            <a:chExt cx="231600" cy="303275"/>
          </a:xfrm>
        </p:grpSpPr>
        <p:sp>
          <p:nvSpPr>
            <p:cNvPr id="14920" name="Google Shape;14920;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4" name="Google Shape;14924;p64"/>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4"/>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6" name="Google Shape;14926;p64"/>
          <p:cNvGrpSpPr/>
          <p:nvPr/>
        </p:nvGrpSpPr>
        <p:grpSpPr>
          <a:xfrm>
            <a:off x="7260501" y="2289051"/>
            <a:ext cx="473881" cy="444499"/>
            <a:chOff x="-17190425" y="2435725"/>
            <a:chExt cx="304825" cy="285925"/>
          </a:xfrm>
        </p:grpSpPr>
        <p:sp>
          <p:nvSpPr>
            <p:cNvPr id="14927" name="Google Shape;14927;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0" name="Google Shape;14930;p64"/>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1" name="Google Shape;14931;p64"/>
          <p:cNvGrpSpPr/>
          <p:nvPr/>
        </p:nvGrpSpPr>
        <p:grpSpPr>
          <a:xfrm>
            <a:off x="4915227" y="3444650"/>
            <a:ext cx="476329" cy="475086"/>
            <a:chOff x="-15719925" y="2416825"/>
            <a:chExt cx="306400" cy="305600"/>
          </a:xfrm>
        </p:grpSpPr>
        <p:sp>
          <p:nvSpPr>
            <p:cNvPr id="14932" name="Google Shape;14932;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5" name="Google Shape;14935;p64"/>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4"/>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7" name="Google Shape;14937;p64"/>
          <p:cNvGrpSpPr/>
          <p:nvPr/>
        </p:nvGrpSpPr>
        <p:grpSpPr>
          <a:xfrm>
            <a:off x="2001521" y="2851506"/>
            <a:ext cx="479983" cy="472676"/>
            <a:chOff x="-20550425" y="2789350"/>
            <a:chExt cx="308750" cy="304050"/>
          </a:xfrm>
        </p:grpSpPr>
        <p:sp>
          <p:nvSpPr>
            <p:cNvPr id="14938" name="Google Shape;14938;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64"/>
          <p:cNvGrpSpPr/>
          <p:nvPr/>
        </p:nvGrpSpPr>
        <p:grpSpPr>
          <a:xfrm>
            <a:off x="4916888" y="1688158"/>
            <a:ext cx="473920" cy="474192"/>
            <a:chOff x="-18666450" y="2059825"/>
            <a:chExt cx="304850" cy="305025"/>
          </a:xfrm>
        </p:grpSpPr>
        <p:sp>
          <p:nvSpPr>
            <p:cNvPr id="14941" name="Google Shape;14941;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64"/>
          <p:cNvGrpSpPr/>
          <p:nvPr/>
        </p:nvGrpSpPr>
        <p:grpSpPr>
          <a:xfrm>
            <a:off x="4916286" y="2275584"/>
            <a:ext cx="475125" cy="471432"/>
            <a:chOff x="-18668025" y="2435725"/>
            <a:chExt cx="305625" cy="303250"/>
          </a:xfrm>
        </p:grpSpPr>
        <p:sp>
          <p:nvSpPr>
            <p:cNvPr id="14944" name="Google Shape;14944;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64"/>
          <p:cNvGrpSpPr/>
          <p:nvPr/>
        </p:nvGrpSpPr>
        <p:grpSpPr>
          <a:xfrm>
            <a:off x="4915683" y="2850902"/>
            <a:ext cx="476329" cy="473881"/>
            <a:chOff x="-18668800" y="2807475"/>
            <a:chExt cx="306400" cy="304825"/>
          </a:xfrm>
        </p:grpSpPr>
        <p:sp>
          <p:nvSpPr>
            <p:cNvPr id="14947" name="Google Shape;14947;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64"/>
          <p:cNvGrpSpPr/>
          <p:nvPr/>
        </p:nvGrpSpPr>
        <p:grpSpPr>
          <a:xfrm>
            <a:off x="7869652" y="1687693"/>
            <a:ext cx="416361" cy="475125"/>
            <a:chOff x="-16798200" y="2050575"/>
            <a:chExt cx="267825" cy="305625"/>
          </a:xfrm>
        </p:grpSpPr>
        <p:sp>
          <p:nvSpPr>
            <p:cNvPr id="14957" name="Google Shape;14957;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64"/>
          <p:cNvGrpSpPr/>
          <p:nvPr/>
        </p:nvGrpSpPr>
        <p:grpSpPr>
          <a:xfrm>
            <a:off x="7840270" y="2852127"/>
            <a:ext cx="475125" cy="471432"/>
            <a:chOff x="-16817100" y="2801175"/>
            <a:chExt cx="305625" cy="303250"/>
          </a:xfrm>
        </p:grpSpPr>
        <p:sp>
          <p:nvSpPr>
            <p:cNvPr id="14961" name="Google Shape;14961;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64"/>
          <p:cNvGrpSpPr/>
          <p:nvPr/>
        </p:nvGrpSpPr>
        <p:grpSpPr>
          <a:xfrm>
            <a:off x="7247390" y="3444614"/>
            <a:ext cx="476329" cy="475125"/>
            <a:chOff x="-15717575" y="2786200"/>
            <a:chExt cx="306400" cy="305625"/>
          </a:xfrm>
        </p:grpSpPr>
        <p:sp>
          <p:nvSpPr>
            <p:cNvPr id="14970" name="Google Shape;14970;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64"/>
          <p:cNvGrpSpPr/>
          <p:nvPr/>
        </p:nvGrpSpPr>
        <p:grpSpPr>
          <a:xfrm>
            <a:off x="2584963" y="1688296"/>
            <a:ext cx="475125" cy="473920"/>
            <a:chOff x="-20173175" y="2038750"/>
            <a:chExt cx="305625" cy="304850"/>
          </a:xfrm>
        </p:grpSpPr>
        <p:sp>
          <p:nvSpPr>
            <p:cNvPr id="14978" name="Google Shape;14978;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0" name="Google Shape;14980;p64"/>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1" name="Google Shape;14981;p64"/>
          <p:cNvGrpSpPr/>
          <p:nvPr/>
        </p:nvGrpSpPr>
        <p:grpSpPr>
          <a:xfrm>
            <a:off x="2586187" y="2850282"/>
            <a:ext cx="472676" cy="475125"/>
            <a:chOff x="-20173175" y="2787775"/>
            <a:chExt cx="304050" cy="305625"/>
          </a:xfrm>
        </p:grpSpPr>
        <p:sp>
          <p:nvSpPr>
            <p:cNvPr id="14982" name="Google Shape;14982;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64"/>
          <p:cNvGrpSpPr/>
          <p:nvPr/>
        </p:nvGrpSpPr>
        <p:grpSpPr>
          <a:xfrm>
            <a:off x="5511171" y="2275564"/>
            <a:ext cx="473881" cy="471471"/>
            <a:chOff x="-18294675" y="2434925"/>
            <a:chExt cx="304825" cy="303275"/>
          </a:xfrm>
        </p:grpSpPr>
        <p:sp>
          <p:nvSpPr>
            <p:cNvPr id="14990" name="Google Shape;14990;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64"/>
          <p:cNvGrpSpPr/>
          <p:nvPr/>
        </p:nvGrpSpPr>
        <p:grpSpPr>
          <a:xfrm>
            <a:off x="5567487" y="2852107"/>
            <a:ext cx="361250" cy="471471"/>
            <a:chOff x="-18258450" y="2809825"/>
            <a:chExt cx="232375" cy="303275"/>
          </a:xfrm>
        </p:grpSpPr>
        <p:sp>
          <p:nvSpPr>
            <p:cNvPr id="14994" name="Google Shape;14994;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7" name="Google Shape;14997;p64"/>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8" name="Google Shape;14998;p64"/>
          <p:cNvGrpSpPr/>
          <p:nvPr/>
        </p:nvGrpSpPr>
        <p:grpSpPr>
          <a:xfrm>
            <a:off x="3777686" y="3445233"/>
            <a:ext cx="415117" cy="473920"/>
            <a:chOff x="-16422500" y="2425450"/>
            <a:chExt cx="267025" cy="304850"/>
          </a:xfrm>
        </p:grpSpPr>
        <p:sp>
          <p:nvSpPr>
            <p:cNvPr id="14999" name="Google Shape;14999;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64"/>
          <p:cNvGrpSpPr/>
          <p:nvPr/>
        </p:nvGrpSpPr>
        <p:grpSpPr>
          <a:xfrm>
            <a:off x="6080447" y="3445838"/>
            <a:ext cx="473920" cy="472676"/>
            <a:chOff x="-16442200" y="2801175"/>
            <a:chExt cx="304850" cy="304050"/>
          </a:xfrm>
        </p:grpSpPr>
        <p:sp>
          <p:nvSpPr>
            <p:cNvPr id="15003" name="Google Shape;15003;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6" name="Google Shape;15006;p64"/>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4"/>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8" name="Google Shape;15008;p64"/>
          <p:cNvGrpSpPr/>
          <p:nvPr/>
        </p:nvGrpSpPr>
        <p:grpSpPr>
          <a:xfrm>
            <a:off x="3156161" y="2276343"/>
            <a:ext cx="481265" cy="469917"/>
            <a:chOff x="-19802200" y="2416025"/>
            <a:chExt cx="309575" cy="302275"/>
          </a:xfrm>
        </p:grpSpPr>
        <p:sp>
          <p:nvSpPr>
            <p:cNvPr id="15009" name="Google Shape;15009;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64"/>
          <p:cNvGrpSpPr/>
          <p:nvPr/>
        </p:nvGrpSpPr>
        <p:grpSpPr>
          <a:xfrm>
            <a:off x="3159232" y="2851506"/>
            <a:ext cx="475125" cy="472676"/>
            <a:chOff x="-19801400" y="2788575"/>
            <a:chExt cx="305625" cy="304050"/>
          </a:xfrm>
        </p:grpSpPr>
        <p:sp>
          <p:nvSpPr>
            <p:cNvPr id="15015" name="Google Shape;15015;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64"/>
          <p:cNvGrpSpPr/>
          <p:nvPr/>
        </p:nvGrpSpPr>
        <p:grpSpPr>
          <a:xfrm>
            <a:off x="6114308" y="1688916"/>
            <a:ext cx="422463" cy="472676"/>
            <a:chOff x="-17903225" y="2060800"/>
            <a:chExt cx="271750" cy="304050"/>
          </a:xfrm>
        </p:grpSpPr>
        <p:sp>
          <p:nvSpPr>
            <p:cNvPr id="15022" name="Google Shape;15022;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64"/>
          <p:cNvGrpSpPr/>
          <p:nvPr/>
        </p:nvGrpSpPr>
        <p:grpSpPr>
          <a:xfrm>
            <a:off x="6088599" y="2274962"/>
            <a:ext cx="473881" cy="472676"/>
            <a:chOff x="-17918975" y="2435725"/>
            <a:chExt cx="304825" cy="304050"/>
          </a:xfrm>
        </p:grpSpPr>
        <p:sp>
          <p:nvSpPr>
            <p:cNvPr id="15026" name="Google Shape;15026;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4"/>
          <p:cNvGrpSpPr/>
          <p:nvPr/>
        </p:nvGrpSpPr>
        <p:grpSpPr>
          <a:xfrm>
            <a:off x="6117359" y="2852729"/>
            <a:ext cx="416361" cy="470228"/>
            <a:chOff x="-17899300" y="2810625"/>
            <a:chExt cx="267825" cy="302475"/>
          </a:xfrm>
        </p:grpSpPr>
        <p:sp>
          <p:nvSpPr>
            <p:cNvPr id="15029" name="Google Shape;15029;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64"/>
          <p:cNvGrpSpPr/>
          <p:nvPr/>
        </p:nvGrpSpPr>
        <p:grpSpPr>
          <a:xfrm>
            <a:off x="2023212" y="3461166"/>
            <a:ext cx="472676" cy="442089"/>
            <a:chOff x="-16066500" y="2060800"/>
            <a:chExt cx="304050" cy="284375"/>
          </a:xfrm>
        </p:grpSpPr>
        <p:sp>
          <p:nvSpPr>
            <p:cNvPr id="15033" name="Google Shape;15033;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8" name="Google Shape;15038;p64"/>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4"/>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4"/>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1" name="Google Shape;15041;p64"/>
          <p:cNvGrpSpPr/>
          <p:nvPr/>
        </p:nvGrpSpPr>
        <p:grpSpPr>
          <a:xfrm>
            <a:off x="7907919" y="2297751"/>
            <a:ext cx="368362" cy="419314"/>
            <a:chOff x="4995050" y="3245650"/>
            <a:chExt cx="236950" cy="269725"/>
          </a:xfrm>
        </p:grpSpPr>
        <p:sp>
          <p:nvSpPr>
            <p:cNvPr id="15042" name="Google Shape;15042;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5" name="Google Shape;15045;p64"/>
            <p:cNvGrpSpPr/>
            <p:nvPr/>
          </p:nvGrpSpPr>
          <p:grpSpPr>
            <a:xfrm>
              <a:off x="4995050" y="3245650"/>
              <a:ext cx="236950" cy="269725"/>
              <a:chOff x="4995050" y="3245650"/>
              <a:chExt cx="236950" cy="269725"/>
            </a:xfrm>
          </p:grpSpPr>
          <p:sp>
            <p:nvSpPr>
              <p:cNvPr id="15046" name="Google Shape;15046;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48" name="Google Shape;15048;p64"/>
          <p:cNvGrpSpPr/>
          <p:nvPr/>
        </p:nvGrpSpPr>
        <p:grpSpPr>
          <a:xfrm>
            <a:off x="5507712" y="1689744"/>
            <a:ext cx="483749" cy="481292"/>
            <a:chOff x="4724650" y="2885700"/>
            <a:chExt cx="270750" cy="269375"/>
          </a:xfrm>
        </p:grpSpPr>
        <p:sp>
          <p:nvSpPr>
            <p:cNvPr id="15049" name="Google Shape;15049;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64"/>
          <p:cNvGrpSpPr/>
          <p:nvPr/>
        </p:nvGrpSpPr>
        <p:grpSpPr>
          <a:xfrm>
            <a:off x="4374817" y="1683870"/>
            <a:ext cx="389425" cy="467822"/>
            <a:chOff x="4459350" y="2882125"/>
            <a:chExt cx="228375" cy="274350"/>
          </a:xfrm>
        </p:grpSpPr>
        <p:sp>
          <p:nvSpPr>
            <p:cNvPr id="15057" name="Google Shape;15057;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5062" name="Google Shape;15062;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5063" name="Google Shape;15063;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67" name="Shape 15067"/>
        <p:cNvGrpSpPr/>
        <p:nvPr/>
      </p:nvGrpSpPr>
      <p:grpSpPr>
        <a:xfrm>
          <a:off x="0" y="0"/>
          <a:ext cx="0" cy="0"/>
          <a:chOff x="0" y="0"/>
          <a:chExt cx="0" cy="0"/>
        </a:xfrm>
      </p:grpSpPr>
      <p:sp>
        <p:nvSpPr>
          <p:cNvPr id="15068" name="Google Shape;15068;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069" name="Google Shape;15069;p65"/>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0" name="Google Shape;15070;p65"/>
          <p:cNvGrpSpPr/>
          <p:nvPr/>
        </p:nvGrpSpPr>
        <p:grpSpPr>
          <a:xfrm>
            <a:off x="835580" y="2140412"/>
            <a:ext cx="426462" cy="420796"/>
            <a:chOff x="-6713450" y="2397900"/>
            <a:chExt cx="295375" cy="291450"/>
          </a:xfrm>
        </p:grpSpPr>
        <p:sp>
          <p:nvSpPr>
            <p:cNvPr id="15071" name="Google Shape;15071;p6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3" name="Google Shape;15073;p65"/>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4" name="Google Shape;15074;p65"/>
          <p:cNvGrpSpPr/>
          <p:nvPr/>
        </p:nvGrpSpPr>
        <p:grpSpPr>
          <a:xfrm>
            <a:off x="3540341" y="1631401"/>
            <a:ext cx="423069" cy="420507"/>
            <a:chOff x="-4932650" y="2046625"/>
            <a:chExt cx="293025" cy="291250"/>
          </a:xfrm>
        </p:grpSpPr>
        <p:sp>
          <p:nvSpPr>
            <p:cNvPr id="15075" name="Google Shape;15075;p6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7" name="Google Shape;15077;p65"/>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8" name="Google Shape;15078;p65"/>
          <p:cNvGrpSpPr/>
          <p:nvPr/>
        </p:nvGrpSpPr>
        <p:grpSpPr>
          <a:xfrm>
            <a:off x="3552272" y="2660957"/>
            <a:ext cx="423069" cy="420796"/>
            <a:chOff x="-4931075" y="2765725"/>
            <a:chExt cx="293025" cy="291450"/>
          </a:xfrm>
        </p:grpSpPr>
        <p:sp>
          <p:nvSpPr>
            <p:cNvPr id="15079" name="Google Shape;15079;p6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65"/>
          <p:cNvGrpSpPr/>
          <p:nvPr/>
        </p:nvGrpSpPr>
        <p:grpSpPr>
          <a:xfrm>
            <a:off x="6257840" y="1656289"/>
            <a:ext cx="420796" cy="370732"/>
            <a:chOff x="-3137650" y="2067900"/>
            <a:chExt cx="291450" cy="256775"/>
          </a:xfrm>
        </p:grpSpPr>
        <p:sp>
          <p:nvSpPr>
            <p:cNvPr id="15082" name="Google Shape;15082;p6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5" name="Google Shape;15085;p65"/>
          <p:cNvGrpSpPr/>
          <p:nvPr/>
        </p:nvGrpSpPr>
        <p:grpSpPr>
          <a:xfrm>
            <a:off x="6257840" y="2139926"/>
            <a:ext cx="420796" cy="421770"/>
            <a:chOff x="-3137650" y="2408950"/>
            <a:chExt cx="291450" cy="292125"/>
          </a:xfrm>
        </p:grpSpPr>
        <p:sp>
          <p:nvSpPr>
            <p:cNvPr id="15086" name="Google Shape;15086;p6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1" name="Google Shape;15091;p65"/>
          <p:cNvGrpSpPr/>
          <p:nvPr/>
        </p:nvGrpSpPr>
        <p:grpSpPr>
          <a:xfrm>
            <a:off x="6269771" y="2685412"/>
            <a:ext cx="420796" cy="371887"/>
            <a:chOff x="-3137650" y="2787000"/>
            <a:chExt cx="291450" cy="257575"/>
          </a:xfrm>
        </p:grpSpPr>
        <p:sp>
          <p:nvSpPr>
            <p:cNvPr id="15092" name="Google Shape;15092;p6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0" name="Google Shape;15100;p65"/>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5"/>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5"/>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03" name="Google Shape;15103;p65"/>
          <p:cNvGrpSpPr/>
          <p:nvPr/>
        </p:nvGrpSpPr>
        <p:grpSpPr>
          <a:xfrm>
            <a:off x="1387948" y="2660397"/>
            <a:ext cx="421914" cy="421914"/>
            <a:chOff x="-6354300" y="2757075"/>
            <a:chExt cx="292225" cy="292225"/>
          </a:xfrm>
        </p:grpSpPr>
        <p:sp>
          <p:nvSpPr>
            <p:cNvPr id="15104" name="Google Shape;15104;p6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65"/>
          <p:cNvGrpSpPr/>
          <p:nvPr/>
        </p:nvGrpSpPr>
        <p:grpSpPr>
          <a:xfrm>
            <a:off x="4081951" y="1629560"/>
            <a:ext cx="424188" cy="424188"/>
            <a:chOff x="-4573475" y="2045850"/>
            <a:chExt cx="293800" cy="293800"/>
          </a:xfrm>
        </p:grpSpPr>
        <p:sp>
          <p:nvSpPr>
            <p:cNvPr id="15109" name="Google Shape;15109;p6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65"/>
          <p:cNvGrpSpPr/>
          <p:nvPr/>
        </p:nvGrpSpPr>
        <p:grpSpPr>
          <a:xfrm>
            <a:off x="4081374" y="2138699"/>
            <a:ext cx="425343" cy="424225"/>
            <a:chOff x="-4570325" y="2405775"/>
            <a:chExt cx="294600" cy="293825"/>
          </a:xfrm>
        </p:grpSpPr>
        <p:sp>
          <p:nvSpPr>
            <p:cNvPr id="15112" name="Google Shape;15112;p6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4" name="Google Shape;15114;p65"/>
          <p:cNvGrpSpPr/>
          <p:nvPr/>
        </p:nvGrpSpPr>
        <p:grpSpPr>
          <a:xfrm>
            <a:off x="4094442" y="2659838"/>
            <a:ext cx="423069" cy="423033"/>
            <a:chOff x="-4572700" y="2764950"/>
            <a:chExt cx="293025" cy="293000"/>
          </a:xfrm>
        </p:grpSpPr>
        <p:sp>
          <p:nvSpPr>
            <p:cNvPr id="15115" name="Google Shape;15115;p6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0" name="Google Shape;15120;p65"/>
          <p:cNvGrpSpPr/>
          <p:nvPr/>
        </p:nvGrpSpPr>
        <p:grpSpPr>
          <a:xfrm>
            <a:off x="6813205" y="1631239"/>
            <a:ext cx="414840" cy="420832"/>
            <a:chOff x="-2777700" y="2049775"/>
            <a:chExt cx="287325" cy="291475"/>
          </a:xfrm>
        </p:grpSpPr>
        <p:sp>
          <p:nvSpPr>
            <p:cNvPr id="15121" name="Google Shape;15121;p6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65"/>
          <p:cNvGrpSpPr/>
          <p:nvPr/>
        </p:nvGrpSpPr>
        <p:grpSpPr>
          <a:xfrm>
            <a:off x="6809667" y="2140431"/>
            <a:ext cx="421914" cy="420759"/>
            <a:chOff x="-2571737" y="2403625"/>
            <a:chExt cx="292225" cy="291425"/>
          </a:xfrm>
        </p:grpSpPr>
        <p:sp>
          <p:nvSpPr>
            <p:cNvPr id="15125" name="Google Shape;15125;p6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65"/>
          <p:cNvGrpSpPr/>
          <p:nvPr/>
        </p:nvGrpSpPr>
        <p:grpSpPr>
          <a:xfrm>
            <a:off x="6809667" y="2661534"/>
            <a:ext cx="421914" cy="419640"/>
            <a:chOff x="-2571737" y="2764550"/>
            <a:chExt cx="292225" cy="290650"/>
          </a:xfrm>
        </p:grpSpPr>
        <p:sp>
          <p:nvSpPr>
            <p:cNvPr id="15133" name="Google Shape;15133;p6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65"/>
          <p:cNvGrpSpPr/>
          <p:nvPr/>
        </p:nvGrpSpPr>
        <p:grpSpPr>
          <a:xfrm>
            <a:off x="3009168" y="3230538"/>
            <a:ext cx="421914" cy="423864"/>
            <a:chOff x="-1333975" y="2365850"/>
            <a:chExt cx="292225" cy="293575"/>
          </a:xfrm>
        </p:grpSpPr>
        <p:sp>
          <p:nvSpPr>
            <p:cNvPr id="15137" name="Google Shape;15137;p6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65"/>
          <p:cNvGrpSpPr/>
          <p:nvPr/>
        </p:nvGrpSpPr>
        <p:grpSpPr>
          <a:xfrm>
            <a:off x="1942643" y="2660397"/>
            <a:ext cx="398020" cy="421914"/>
            <a:chOff x="-5995925" y="2757850"/>
            <a:chExt cx="275675" cy="292225"/>
          </a:xfrm>
        </p:grpSpPr>
        <p:sp>
          <p:nvSpPr>
            <p:cNvPr id="15146" name="Google Shape;15146;p6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65"/>
          <p:cNvGrpSpPr/>
          <p:nvPr/>
        </p:nvGrpSpPr>
        <p:grpSpPr>
          <a:xfrm>
            <a:off x="4622930" y="1631816"/>
            <a:ext cx="421951" cy="419677"/>
            <a:chOff x="-4211975" y="2046625"/>
            <a:chExt cx="292250" cy="290675"/>
          </a:xfrm>
        </p:grpSpPr>
        <p:sp>
          <p:nvSpPr>
            <p:cNvPr id="15156" name="Google Shape;15156;p6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65"/>
          <p:cNvGrpSpPr/>
          <p:nvPr/>
        </p:nvGrpSpPr>
        <p:grpSpPr>
          <a:xfrm>
            <a:off x="4672976" y="2138699"/>
            <a:ext cx="321859" cy="424225"/>
            <a:chOff x="-4178875" y="2405775"/>
            <a:chExt cx="222925" cy="293825"/>
          </a:xfrm>
        </p:grpSpPr>
        <p:sp>
          <p:nvSpPr>
            <p:cNvPr id="15159" name="Google Shape;15159;p6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65"/>
          <p:cNvGrpSpPr/>
          <p:nvPr/>
        </p:nvGrpSpPr>
        <p:grpSpPr>
          <a:xfrm>
            <a:off x="4635439" y="2673483"/>
            <a:ext cx="420796" cy="395746"/>
            <a:chOff x="-4211975" y="2783850"/>
            <a:chExt cx="291450" cy="274100"/>
          </a:xfrm>
        </p:grpSpPr>
        <p:sp>
          <p:nvSpPr>
            <p:cNvPr id="15163" name="Google Shape;15163;p6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6" name="Google Shape;15166;p65"/>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7" name="Google Shape;15167;p65"/>
          <p:cNvGrpSpPr/>
          <p:nvPr/>
        </p:nvGrpSpPr>
        <p:grpSpPr>
          <a:xfrm>
            <a:off x="7340368" y="2140413"/>
            <a:ext cx="420796" cy="420796"/>
            <a:chOff x="-2419325" y="2408150"/>
            <a:chExt cx="291450" cy="291450"/>
          </a:xfrm>
        </p:grpSpPr>
        <p:sp>
          <p:nvSpPr>
            <p:cNvPr id="15168" name="Google Shape;15168;p6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75" name="Google Shape;15175;p65"/>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6" name="Google Shape;15176;p65"/>
          <p:cNvGrpSpPr/>
          <p:nvPr/>
        </p:nvGrpSpPr>
        <p:grpSpPr>
          <a:xfrm>
            <a:off x="4661893" y="3231514"/>
            <a:ext cx="420796" cy="421914"/>
            <a:chOff x="-1333200" y="2770450"/>
            <a:chExt cx="291450" cy="292225"/>
          </a:xfrm>
        </p:grpSpPr>
        <p:sp>
          <p:nvSpPr>
            <p:cNvPr id="15177" name="Google Shape;15177;p6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65"/>
          <p:cNvGrpSpPr/>
          <p:nvPr/>
        </p:nvGrpSpPr>
        <p:grpSpPr>
          <a:xfrm>
            <a:off x="2458506" y="1631256"/>
            <a:ext cx="423069" cy="420796"/>
            <a:chOff x="-5635200" y="2037975"/>
            <a:chExt cx="293025" cy="291450"/>
          </a:xfrm>
        </p:grpSpPr>
        <p:sp>
          <p:nvSpPr>
            <p:cNvPr id="15180" name="Google Shape;15180;p6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2" name="Google Shape;15182;p65"/>
          <p:cNvGrpSpPr/>
          <p:nvPr/>
        </p:nvGrpSpPr>
        <p:grpSpPr>
          <a:xfrm>
            <a:off x="2456792" y="2140412"/>
            <a:ext cx="426499" cy="420796"/>
            <a:chOff x="-5637575" y="2397900"/>
            <a:chExt cx="295400" cy="291450"/>
          </a:xfrm>
        </p:grpSpPr>
        <p:sp>
          <p:nvSpPr>
            <p:cNvPr id="15183" name="Google Shape;15183;p6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65"/>
          <p:cNvGrpSpPr/>
          <p:nvPr/>
        </p:nvGrpSpPr>
        <p:grpSpPr>
          <a:xfrm>
            <a:off x="2470455" y="2660397"/>
            <a:ext cx="423033" cy="421914"/>
            <a:chOff x="-5635975" y="2757075"/>
            <a:chExt cx="293000" cy="292225"/>
          </a:xfrm>
        </p:grpSpPr>
        <p:sp>
          <p:nvSpPr>
            <p:cNvPr id="15188" name="Google Shape;15188;p6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0" name="Google Shape;15190;p65"/>
          <p:cNvGrpSpPr/>
          <p:nvPr/>
        </p:nvGrpSpPr>
        <p:grpSpPr>
          <a:xfrm>
            <a:off x="5154391" y="1631256"/>
            <a:ext cx="423069" cy="420796"/>
            <a:chOff x="-3854375" y="2046625"/>
            <a:chExt cx="293025" cy="291450"/>
          </a:xfrm>
        </p:grpSpPr>
        <p:sp>
          <p:nvSpPr>
            <p:cNvPr id="15191" name="Google Shape;15191;p6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65"/>
          <p:cNvGrpSpPr/>
          <p:nvPr/>
        </p:nvGrpSpPr>
        <p:grpSpPr>
          <a:xfrm>
            <a:off x="5153254" y="2138717"/>
            <a:ext cx="425343" cy="424188"/>
            <a:chOff x="-3854375" y="2405000"/>
            <a:chExt cx="294600" cy="293800"/>
          </a:xfrm>
        </p:grpSpPr>
        <p:sp>
          <p:nvSpPr>
            <p:cNvPr id="15194" name="Google Shape;15194;p6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6" name="Google Shape;15196;p65"/>
          <p:cNvGrpSpPr/>
          <p:nvPr/>
        </p:nvGrpSpPr>
        <p:grpSpPr>
          <a:xfrm>
            <a:off x="5167459" y="2659838"/>
            <a:ext cx="420796" cy="423033"/>
            <a:chOff x="-3852025" y="2764950"/>
            <a:chExt cx="291450" cy="293000"/>
          </a:xfrm>
        </p:grpSpPr>
        <p:sp>
          <p:nvSpPr>
            <p:cNvPr id="15197" name="Google Shape;15197;p6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9" name="Google Shape;15199;p65"/>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5"/>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1" name="Google Shape;15201;p65"/>
          <p:cNvGrpSpPr/>
          <p:nvPr/>
        </p:nvGrpSpPr>
        <p:grpSpPr>
          <a:xfrm>
            <a:off x="7890048" y="2660398"/>
            <a:ext cx="420796" cy="421914"/>
            <a:chOff x="-2060175" y="2768875"/>
            <a:chExt cx="291450" cy="292225"/>
          </a:xfrm>
        </p:grpSpPr>
        <p:sp>
          <p:nvSpPr>
            <p:cNvPr id="15202" name="Google Shape;15202;p6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65"/>
          <p:cNvGrpSpPr/>
          <p:nvPr/>
        </p:nvGrpSpPr>
        <p:grpSpPr>
          <a:xfrm>
            <a:off x="1903657" y="3232071"/>
            <a:ext cx="421914" cy="420796"/>
            <a:chOff x="-937025" y="2064750"/>
            <a:chExt cx="292225" cy="291450"/>
          </a:xfrm>
        </p:grpSpPr>
        <p:sp>
          <p:nvSpPr>
            <p:cNvPr id="15205" name="Google Shape;15205;p6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65"/>
          <p:cNvGrpSpPr/>
          <p:nvPr/>
        </p:nvGrpSpPr>
        <p:grpSpPr>
          <a:xfrm>
            <a:off x="3006820" y="1630697"/>
            <a:ext cx="421951" cy="421914"/>
            <a:chOff x="-5276050" y="2037975"/>
            <a:chExt cx="292250" cy="292225"/>
          </a:xfrm>
        </p:grpSpPr>
        <p:sp>
          <p:nvSpPr>
            <p:cNvPr id="15209" name="Google Shape;15209;p6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2" name="Google Shape;15212;p65"/>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5"/>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4" name="Google Shape;15214;p65"/>
          <p:cNvGrpSpPr/>
          <p:nvPr/>
        </p:nvGrpSpPr>
        <p:grpSpPr>
          <a:xfrm>
            <a:off x="5765634" y="1631256"/>
            <a:ext cx="324133" cy="420796"/>
            <a:chOff x="-3462150" y="2046625"/>
            <a:chExt cx="224500" cy="291450"/>
          </a:xfrm>
        </p:grpSpPr>
        <p:sp>
          <p:nvSpPr>
            <p:cNvPr id="15215" name="Google Shape;15215;p6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2" name="Google Shape;15222;p65"/>
          <p:cNvGrpSpPr/>
          <p:nvPr/>
        </p:nvGrpSpPr>
        <p:grpSpPr>
          <a:xfrm>
            <a:off x="5741197" y="2139276"/>
            <a:ext cx="373006" cy="423069"/>
            <a:chOff x="-3478675" y="2405775"/>
            <a:chExt cx="258350" cy="293025"/>
          </a:xfrm>
        </p:grpSpPr>
        <p:sp>
          <p:nvSpPr>
            <p:cNvPr id="15223" name="Google Shape;15223;p6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7" name="Google Shape;15227;p65"/>
          <p:cNvGrpSpPr/>
          <p:nvPr/>
        </p:nvGrpSpPr>
        <p:grpSpPr>
          <a:xfrm>
            <a:off x="5803715" y="2660398"/>
            <a:ext cx="271831" cy="421914"/>
            <a:chOff x="-3443250" y="2765725"/>
            <a:chExt cx="188275" cy="292225"/>
          </a:xfrm>
        </p:grpSpPr>
        <p:sp>
          <p:nvSpPr>
            <p:cNvPr id="15228" name="Google Shape;15228;p6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65"/>
          <p:cNvGrpSpPr/>
          <p:nvPr/>
        </p:nvGrpSpPr>
        <p:grpSpPr>
          <a:xfrm>
            <a:off x="832612" y="3230934"/>
            <a:ext cx="371887" cy="423069"/>
            <a:chOff x="-1684475" y="2049000"/>
            <a:chExt cx="257575" cy="293025"/>
          </a:xfrm>
        </p:grpSpPr>
        <p:sp>
          <p:nvSpPr>
            <p:cNvPr id="15233" name="Google Shape;15233;p6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7" name="Google Shape;15237;p65"/>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8" name="Google Shape;15238;p65"/>
          <p:cNvGrpSpPr/>
          <p:nvPr/>
        </p:nvGrpSpPr>
        <p:grpSpPr>
          <a:xfrm>
            <a:off x="4122504" y="3231514"/>
            <a:ext cx="420796" cy="421914"/>
            <a:chOff x="-1700225" y="2768875"/>
            <a:chExt cx="291450" cy="292225"/>
          </a:xfrm>
        </p:grpSpPr>
        <p:sp>
          <p:nvSpPr>
            <p:cNvPr id="15239" name="Google Shape;15239;p6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65"/>
          <p:cNvGrpSpPr/>
          <p:nvPr/>
        </p:nvGrpSpPr>
        <p:grpSpPr>
          <a:xfrm>
            <a:off x="3590852" y="3230935"/>
            <a:ext cx="371887" cy="423069"/>
            <a:chOff x="-919700" y="2420750"/>
            <a:chExt cx="257575" cy="293025"/>
          </a:xfrm>
        </p:grpSpPr>
        <p:sp>
          <p:nvSpPr>
            <p:cNvPr id="15246" name="Google Shape;15246;p6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65"/>
          <p:cNvGrpSpPr/>
          <p:nvPr/>
        </p:nvGrpSpPr>
        <p:grpSpPr>
          <a:xfrm>
            <a:off x="1926044" y="1645950"/>
            <a:ext cx="409531" cy="410617"/>
            <a:chOff x="6679825" y="2693700"/>
            <a:chExt cx="257875" cy="258575"/>
          </a:xfrm>
        </p:grpSpPr>
        <p:sp>
          <p:nvSpPr>
            <p:cNvPr id="15250" name="Google Shape;15250;p6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65"/>
          <p:cNvGrpSpPr/>
          <p:nvPr/>
        </p:nvGrpSpPr>
        <p:grpSpPr>
          <a:xfrm>
            <a:off x="1915618" y="2142110"/>
            <a:ext cx="420531" cy="417262"/>
            <a:chOff x="6790450" y="3119050"/>
            <a:chExt cx="262750" cy="260675"/>
          </a:xfrm>
        </p:grpSpPr>
        <p:sp>
          <p:nvSpPr>
            <p:cNvPr id="15253" name="Google Shape;15253;p6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65"/>
          <p:cNvGrpSpPr/>
          <p:nvPr/>
        </p:nvGrpSpPr>
        <p:grpSpPr>
          <a:xfrm>
            <a:off x="6542730" y="3755436"/>
            <a:ext cx="358093" cy="407391"/>
            <a:chOff x="7660859" y="2571753"/>
            <a:chExt cx="366561" cy="417024"/>
          </a:xfrm>
        </p:grpSpPr>
        <p:sp>
          <p:nvSpPr>
            <p:cNvPr id="15256" name="Google Shape;15256;p6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65"/>
          <p:cNvGrpSpPr/>
          <p:nvPr/>
        </p:nvGrpSpPr>
        <p:grpSpPr>
          <a:xfrm>
            <a:off x="4077412" y="3755436"/>
            <a:ext cx="407391" cy="407391"/>
            <a:chOff x="5566722" y="2571753"/>
            <a:chExt cx="417024" cy="417024"/>
          </a:xfrm>
        </p:grpSpPr>
        <p:sp>
          <p:nvSpPr>
            <p:cNvPr id="15260" name="Google Shape;15260;p6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2" name="Google Shape;15262;p65"/>
          <p:cNvGrpSpPr/>
          <p:nvPr/>
        </p:nvGrpSpPr>
        <p:grpSpPr>
          <a:xfrm>
            <a:off x="4693744" y="3857692"/>
            <a:ext cx="407381" cy="202880"/>
            <a:chOff x="6090251" y="2676413"/>
            <a:chExt cx="417014" cy="207677"/>
          </a:xfrm>
        </p:grpSpPr>
        <p:sp>
          <p:nvSpPr>
            <p:cNvPr id="15263" name="Google Shape;15263;p6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65"/>
          <p:cNvGrpSpPr/>
          <p:nvPr/>
        </p:nvGrpSpPr>
        <p:grpSpPr>
          <a:xfrm>
            <a:off x="5926398" y="3755436"/>
            <a:ext cx="407391" cy="407391"/>
            <a:chOff x="7137330" y="2571753"/>
            <a:chExt cx="417024" cy="417024"/>
          </a:xfrm>
        </p:grpSpPr>
        <p:sp>
          <p:nvSpPr>
            <p:cNvPr id="15268" name="Google Shape;15268;p6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1" name="Google Shape;15271;p65"/>
          <p:cNvGrpSpPr/>
          <p:nvPr/>
        </p:nvGrpSpPr>
        <p:grpSpPr>
          <a:xfrm>
            <a:off x="5310066" y="3755436"/>
            <a:ext cx="407391" cy="407391"/>
            <a:chOff x="6613801" y="2571753"/>
            <a:chExt cx="417024" cy="417024"/>
          </a:xfrm>
        </p:grpSpPr>
        <p:sp>
          <p:nvSpPr>
            <p:cNvPr id="15272" name="Google Shape;15272;p6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65"/>
          <p:cNvGrpSpPr/>
          <p:nvPr/>
        </p:nvGrpSpPr>
        <p:grpSpPr>
          <a:xfrm>
            <a:off x="7896740" y="3238780"/>
            <a:ext cx="407411" cy="407411"/>
            <a:chOff x="2964567" y="2571753"/>
            <a:chExt cx="417045" cy="417045"/>
          </a:xfrm>
        </p:grpSpPr>
        <p:sp>
          <p:nvSpPr>
            <p:cNvPr id="15278" name="Google Shape;15278;p6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65"/>
          <p:cNvGrpSpPr/>
          <p:nvPr/>
        </p:nvGrpSpPr>
        <p:grpSpPr>
          <a:xfrm>
            <a:off x="1612062" y="3815897"/>
            <a:ext cx="407391" cy="286470"/>
            <a:chOff x="3476576" y="2633631"/>
            <a:chExt cx="417024" cy="293244"/>
          </a:xfrm>
        </p:grpSpPr>
        <p:sp>
          <p:nvSpPr>
            <p:cNvPr id="15281" name="Google Shape;15281;p6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3" name="Google Shape;15283;p65"/>
          <p:cNvGrpSpPr/>
          <p:nvPr/>
        </p:nvGrpSpPr>
        <p:grpSpPr>
          <a:xfrm>
            <a:off x="2228394" y="3755508"/>
            <a:ext cx="407411" cy="407248"/>
            <a:chOff x="3988564" y="2571836"/>
            <a:chExt cx="417045" cy="416878"/>
          </a:xfrm>
        </p:grpSpPr>
        <p:sp>
          <p:nvSpPr>
            <p:cNvPr id="15284" name="Google Shape;15284;p6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65"/>
          <p:cNvGrpSpPr/>
          <p:nvPr/>
        </p:nvGrpSpPr>
        <p:grpSpPr>
          <a:xfrm>
            <a:off x="2844747" y="3755436"/>
            <a:ext cx="407391" cy="407391"/>
            <a:chOff x="4500573" y="2571753"/>
            <a:chExt cx="417024" cy="417024"/>
          </a:xfrm>
        </p:grpSpPr>
        <p:sp>
          <p:nvSpPr>
            <p:cNvPr id="15287" name="Google Shape;15287;p6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65"/>
          <p:cNvGrpSpPr/>
          <p:nvPr/>
        </p:nvGrpSpPr>
        <p:grpSpPr>
          <a:xfrm>
            <a:off x="3461079" y="3755436"/>
            <a:ext cx="407391" cy="407391"/>
            <a:chOff x="5012603" y="2571753"/>
            <a:chExt cx="417024" cy="417024"/>
          </a:xfrm>
        </p:grpSpPr>
        <p:sp>
          <p:nvSpPr>
            <p:cNvPr id="15290" name="Google Shape;15290;p6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2" name="Google Shape;15292;p65"/>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3" name="Google Shape;15293;p65"/>
          <p:cNvGrpSpPr/>
          <p:nvPr/>
        </p:nvGrpSpPr>
        <p:grpSpPr>
          <a:xfrm>
            <a:off x="5721826" y="3238790"/>
            <a:ext cx="407432" cy="407391"/>
            <a:chOff x="812101" y="2571761"/>
            <a:chExt cx="417066" cy="417024"/>
          </a:xfrm>
        </p:grpSpPr>
        <p:sp>
          <p:nvSpPr>
            <p:cNvPr id="15294" name="Google Shape;15294;p6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65"/>
          <p:cNvGrpSpPr/>
          <p:nvPr/>
        </p:nvGrpSpPr>
        <p:grpSpPr>
          <a:xfrm>
            <a:off x="6242420" y="3238790"/>
            <a:ext cx="407391" cy="407391"/>
            <a:chOff x="1323129" y="2571761"/>
            <a:chExt cx="417024" cy="417024"/>
          </a:xfrm>
        </p:grpSpPr>
        <p:sp>
          <p:nvSpPr>
            <p:cNvPr id="15299" name="Google Shape;15299;p6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3" name="Google Shape;15303;p65"/>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4" name="Google Shape;15304;p65"/>
          <p:cNvGrpSpPr/>
          <p:nvPr/>
        </p:nvGrpSpPr>
        <p:grpSpPr>
          <a:xfrm>
            <a:off x="7378895" y="3238843"/>
            <a:ext cx="408023" cy="407411"/>
            <a:chOff x="2344476" y="2571761"/>
            <a:chExt cx="417671" cy="417045"/>
          </a:xfrm>
        </p:grpSpPr>
        <p:sp>
          <p:nvSpPr>
            <p:cNvPr id="15305" name="Google Shape;15305;p6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65"/>
          <p:cNvGrpSpPr/>
          <p:nvPr/>
        </p:nvGrpSpPr>
        <p:grpSpPr>
          <a:xfrm>
            <a:off x="7109755" y="3759535"/>
            <a:ext cx="399178" cy="399178"/>
            <a:chOff x="2038375" y="3798025"/>
            <a:chExt cx="841792" cy="841792"/>
          </a:xfrm>
        </p:grpSpPr>
        <p:sp>
          <p:nvSpPr>
            <p:cNvPr id="15308" name="Google Shape;15308;p6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313" name="Shape 15313"/>
        <p:cNvGrpSpPr/>
        <p:nvPr/>
      </p:nvGrpSpPr>
      <p:grpSpPr>
        <a:xfrm>
          <a:off x="0" y="0"/>
          <a:ext cx="0" cy="0"/>
          <a:chOff x="0" y="0"/>
          <a:chExt cx="0" cy="0"/>
        </a:xfrm>
      </p:grpSpPr>
      <p:pic>
        <p:nvPicPr>
          <p:cNvPr id="15314" name="Google Shape;15314;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Floral Pattern by Slidesgo">
  <a:themeElements>
    <a:clrScheme name="Simple Light">
      <a:dk1>
        <a:srgbClr val="323641"/>
      </a:dk1>
      <a:lt1>
        <a:srgbClr val="F9F5F0"/>
      </a:lt1>
      <a:dk2>
        <a:srgbClr val="E56553"/>
      </a:dk2>
      <a:lt2>
        <a:srgbClr val="F1ABBD"/>
      </a:lt2>
      <a:accent1>
        <a:srgbClr val="92BDBB"/>
      </a:accent1>
      <a:accent2>
        <a:srgbClr val="7D99A0"/>
      </a:accent2>
      <a:accent3>
        <a:srgbClr val="9B96CA"/>
      </a:accent3>
      <a:accent4>
        <a:srgbClr val="FFFFFF"/>
      </a:accent4>
      <a:accent5>
        <a:srgbClr val="FFFFFF"/>
      </a:accent5>
      <a:accent6>
        <a:srgbClr val="FFFFFF"/>
      </a:accent6>
      <a:hlink>
        <a:srgbClr val="E5655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