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257" r:id="rId3"/>
    <p:sldId id="362" r:id="rId4"/>
    <p:sldId id="324" r:id="rId5"/>
    <p:sldId id="325" r:id="rId6"/>
    <p:sldId id="258" r:id="rId7"/>
    <p:sldId id="363" r:id="rId8"/>
    <p:sldId id="351" r:id="rId9"/>
    <p:sldId id="365" r:id="rId10"/>
    <p:sldId id="366" r:id="rId11"/>
    <p:sldId id="367" r:id="rId12"/>
    <p:sldId id="364" r:id="rId13"/>
    <p:sldId id="369" r:id="rId14"/>
    <p:sldId id="372" r:id="rId15"/>
    <p:sldId id="370" r:id="rId16"/>
    <p:sldId id="371" r:id="rId17"/>
    <p:sldId id="373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5778"/>
    <a:srgbClr val="FFDBDB"/>
    <a:srgbClr val="ED5F7A"/>
    <a:srgbClr val="F71856"/>
    <a:srgbClr val="FFEEEB"/>
    <a:srgbClr val="23283E"/>
    <a:srgbClr val="FFD9D2"/>
    <a:srgbClr val="FFF5F3"/>
    <a:srgbClr val="F6FBFC"/>
    <a:srgbClr val="E8EE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>
        <p:scale>
          <a:sx n="75" d="100"/>
          <a:sy n="75" d="100"/>
        </p:scale>
        <p:origin x="1074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2020-03-22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2.svg"/><Relationship Id="rId9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2.sv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12" Type="http://schemas.openxmlformats.org/officeDocument/2006/relationships/image" Target="../media/image6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11" Type="http://schemas.openxmlformats.org/officeDocument/2006/relationships/image" Target="../media/image5.png"/><Relationship Id="rId5" Type="http://schemas.openxmlformats.org/officeDocument/2006/relationships/image" Target="../media/image11.png"/><Relationship Id="rId10" Type="http://schemas.openxmlformats.org/officeDocument/2006/relationships/image" Target="../media/image4.svg"/><Relationship Id="rId4" Type="http://schemas.openxmlformats.org/officeDocument/2006/relationships/image" Target="../media/image2.svg"/><Relationship Id="rId9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12" Type="http://schemas.openxmlformats.org/officeDocument/2006/relationships/image" Target="../media/image6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11" Type="http://schemas.openxmlformats.org/officeDocument/2006/relationships/image" Target="../media/image5.png"/><Relationship Id="rId5" Type="http://schemas.openxmlformats.org/officeDocument/2006/relationships/image" Target="../media/image11.png"/><Relationship Id="rId10" Type="http://schemas.openxmlformats.org/officeDocument/2006/relationships/image" Target="../media/image4.svg"/><Relationship Id="rId4" Type="http://schemas.openxmlformats.org/officeDocument/2006/relationships/image" Target="../media/image2.svg"/><Relationship Id="rId9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3.png"/><Relationship Id="rId18" Type="http://schemas.openxmlformats.org/officeDocument/2006/relationships/image" Target="../media/image14.svg"/><Relationship Id="rId26" Type="http://schemas.openxmlformats.org/officeDocument/2006/relationships/image" Target="../media/image6.svg"/><Relationship Id="rId3" Type="http://schemas.openxmlformats.org/officeDocument/2006/relationships/image" Target="../media/image1.png"/><Relationship Id="rId21" Type="http://schemas.openxmlformats.org/officeDocument/2006/relationships/image" Target="../media/image9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17" Type="http://schemas.openxmlformats.org/officeDocument/2006/relationships/image" Target="../media/image13.png"/><Relationship Id="rId25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2.svg"/><Relationship Id="rId20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24" Type="http://schemas.openxmlformats.org/officeDocument/2006/relationships/image" Target="../media/image4.svg"/><Relationship Id="rId5" Type="http://schemas.openxmlformats.org/officeDocument/2006/relationships/image" Target="../media/image15.png"/><Relationship Id="rId15" Type="http://schemas.openxmlformats.org/officeDocument/2006/relationships/image" Target="../media/image11.png"/><Relationship Id="rId23" Type="http://schemas.openxmlformats.org/officeDocument/2006/relationships/image" Target="../media/image3.png"/><Relationship Id="rId10" Type="http://schemas.openxmlformats.org/officeDocument/2006/relationships/image" Target="../media/image20.svg"/><Relationship Id="rId19" Type="http://schemas.openxmlformats.org/officeDocument/2006/relationships/image" Target="../media/image7.png"/><Relationship Id="rId4" Type="http://schemas.openxmlformats.org/officeDocument/2006/relationships/image" Target="../media/image2.svg"/><Relationship Id="rId9" Type="http://schemas.openxmlformats.org/officeDocument/2006/relationships/image" Target="../media/image19.png"/><Relationship Id="rId14" Type="http://schemas.openxmlformats.org/officeDocument/2006/relationships/image" Target="../media/image24.svg"/><Relationship Id="rId22" Type="http://schemas.openxmlformats.org/officeDocument/2006/relationships/image" Target="../media/image10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2.svg"/><Relationship Id="rId9" Type="http://schemas.openxmlformats.org/officeDocument/2006/relationships/image" Target="../media/image11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12" Type="http://schemas.openxmlformats.org/officeDocument/2006/relationships/image" Target="../media/image14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11" Type="http://schemas.openxmlformats.org/officeDocument/2006/relationships/image" Target="../media/image13.png"/><Relationship Id="rId5" Type="http://schemas.openxmlformats.org/officeDocument/2006/relationships/image" Target="../media/image15.png"/><Relationship Id="rId10" Type="http://schemas.openxmlformats.org/officeDocument/2006/relationships/image" Target="../media/image12.svg"/><Relationship Id="rId4" Type="http://schemas.openxmlformats.org/officeDocument/2006/relationships/image" Target="../media/image2.svg"/><Relationship Id="rId9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E4E57BB0-38BA-4B01-9F3B-A86B47C513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33333"/>
          <a:stretch/>
        </p:blipFill>
        <p:spPr>
          <a:xfrm>
            <a:off x="0" y="287327"/>
            <a:ext cx="771557" cy="1763129"/>
          </a:xfrm>
          <a:prstGeom prst="rect">
            <a:avLst/>
          </a:prstGeom>
        </p:spPr>
      </p:pic>
      <p:pic>
        <p:nvPicPr>
          <p:cNvPr id="2" name="그래픽 1">
            <a:extLst>
              <a:ext uri="{FF2B5EF4-FFF2-40B4-BE49-F238E27FC236}">
                <a16:creationId xmlns:a16="http://schemas.microsoft.com/office/drawing/2014/main" id="{65690E08-1781-44D8-8547-DA9A02FFFD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732"/>
          <a:stretch/>
        </p:blipFill>
        <p:spPr>
          <a:xfrm>
            <a:off x="-1" y="441574"/>
            <a:ext cx="2540001" cy="2350838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E1551662-AF09-45EC-A2D3-F71B864267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19973"/>
          <a:stretch/>
        </p:blipFill>
        <p:spPr>
          <a:xfrm>
            <a:off x="5009923" y="0"/>
            <a:ext cx="1791891" cy="600273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8EB46E5D-B3B0-4844-B76A-F7F5377015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6084"/>
          <a:stretch/>
        </p:blipFill>
        <p:spPr>
          <a:xfrm>
            <a:off x="4914900" y="0"/>
            <a:ext cx="2066925" cy="2058591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40F61353-57B6-47C0-9856-47DE757589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41562"/>
          <a:stretch/>
        </p:blipFill>
        <p:spPr>
          <a:xfrm>
            <a:off x="9917973" y="0"/>
            <a:ext cx="1740074" cy="693527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155F0A18-0551-49DD-94DB-AAD4A52FF2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2710" r="14215"/>
          <a:stretch/>
        </p:blipFill>
        <p:spPr>
          <a:xfrm>
            <a:off x="10210687" y="1"/>
            <a:ext cx="1981314" cy="2350837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F455287C-96F4-4E47-9856-7BA926CFA9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8487" b="6267"/>
          <a:stretch/>
        </p:blipFill>
        <p:spPr>
          <a:xfrm>
            <a:off x="10309218" y="4393839"/>
            <a:ext cx="1882782" cy="2464161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018F4B90-91A8-4A84-BBE7-38252CAAA3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b="8450"/>
          <a:stretch/>
        </p:blipFill>
        <p:spPr>
          <a:xfrm>
            <a:off x="9296400" y="5950833"/>
            <a:ext cx="2250839" cy="907167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80490D0E-48A3-4DE9-804D-154134638B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b="12387"/>
          <a:stretch/>
        </p:blipFill>
        <p:spPr>
          <a:xfrm>
            <a:off x="4748815" y="4586438"/>
            <a:ext cx="841089" cy="2271562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1F2D7153-150C-4BF5-86E5-CC27002DF0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b="21037"/>
          <a:stretch/>
        </p:blipFill>
        <p:spPr>
          <a:xfrm>
            <a:off x="5476645" y="4743705"/>
            <a:ext cx="1743909" cy="2114296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3DE405A9-4354-4AB6-AA72-7E26F5948B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l="10724" b="11977"/>
          <a:stretch/>
        </p:blipFill>
        <p:spPr>
          <a:xfrm>
            <a:off x="-1" y="4861004"/>
            <a:ext cx="2247901" cy="1996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11">
            <a:extLst>
              <a:ext uri="{FF2B5EF4-FFF2-40B4-BE49-F238E27FC236}">
                <a16:creationId xmlns:a16="http://schemas.microsoft.com/office/drawing/2014/main" id="{84CD6150-07F6-4C31-99FF-15382B2570B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44814" y="121825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662F13C7-15D5-4DCC-86DE-DD7DB71573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11712"/>
          <a:stretch/>
        </p:blipFill>
        <p:spPr>
          <a:xfrm flipH="1">
            <a:off x="0" y="-1"/>
            <a:ext cx="1429651" cy="860865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9164DF61-22A7-4C37-A8BD-BE2EB21CE9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9681"/>
          <a:stretch/>
        </p:blipFill>
        <p:spPr>
          <a:xfrm flipH="1">
            <a:off x="0" y="603923"/>
            <a:ext cx="1802986" cy="2088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2092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5">
            <a:extLst>
              <a:ext uri="{FF2B5EF4-FFF2-40B4-BE49-F238E27FC236}">
                <a16:creationId xmlns:a16="http://schemas.microsoft.com/office/drawing/2014/main" id="{24924567-7409-4295-92C3-8EC30D17A5C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52017" y="91011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B60B7427-4610-477B-AE73-641ECAA80B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33333"/>
          <a:stretch/>
        </p:blipFill>
        <p:spPr>
          <a:xfrm>
            <a:off x="0" y="287327"/>
            <a:ext cx="771557" cy="1763129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8B800DB9-F3EA-4891-97F5-DFD34822AB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732"/>
          <a:stretch/>
        </p:blipFill>
        <p:spPr>
          <a:xfrm>
            <a:off x="-1" y="441574"/>
            <a:ext cx="2540001" cy="235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1042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8">
            <a:extLst>
              <a:ext uri="{FF2B5EF4-FFF2-40B4-BE49-F238E27FC236}">
                <a16:creationId xmlns:a16="http://schemas.microsoft.com/office/drawing/2014/main" id="{30CF1CDF-0053-4058-8DFD-B26CFAEAD0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45254" y="1138220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C78B088E-21A9-40C6-B041-8B33D50664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19973"/>
          <a:stretch/>
        </p:blipFill>
        <p:spPr>
          <a:xfrm>
            <a:off x="95023" y="0"/>
            <a:ext cx="1791891" cy="600273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FFFEC7CC-541B-416D-98C6-C8DC82C0C3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6084"/>
          <a:stretch/>
        </p:blipFill>
        <p:spPr>
          <a:xfrm>
            <a:off x="0" y="0"/>
            <a:ext cx="2066925" cy="205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5748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6E1D0141-8567-46B2-9035-68577B1051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8487" b="6267"/>
          <a:stretch/>
        </p:blipFill>
        <p:spPr>
          <a:xfrm flipV="1">
            <a:off x="10986359" y="0"/>
            <a:ext cx="1205641" cy="1577928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5F0EF609-1424-46E3-80E0-4909F2E819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8450"/>
          <a:stretch/>
        </p:blipFill>
        <p:spPr>
          <a:xfrm flipV="1">
            <a:off x="10337800" y="0"/>
            <a:ext cx="1441327" cy="58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0460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E7D92148-A97C-411F-9702-C6DAD20BBA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8487" b="6267"/>
          <a:stretch/>
        </p:blipFill>
        <p:spPr>
          <a:xfrm>
            <a:off x="10862491" y="5117958"/>
            <a:ext cx="1329508" cy="1740042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6DE16CFE-51A4-4959-BD5A-5FF38DE79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8450"/>
          <a:stretch/>
        </p:blipFill>
        <p:spPr>
          <a:xfrm>
            <a:off x="10147300" y="6217413"/>
            <a:ext cx="1589407" cy="640587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3949324D-6C1E-4122-AC32-7016F63FF2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12387"/>
          <a:stretch/>
        </p:blipFill>
        <p:spPr>
          <a:xfrm>
            <a:off x="1" y="5143500"/>
            <a:ext cx="634826" cy="171450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35BB1AC7-5506-4561-81BF-6D4BAC40E5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21037"/>
          <a:stretch/>
        </p:blipFill>
        <p:spPr>
          <a:xfrm>
            <a:off x="530172" y="5262200"/>
            <a:ext cx="1316245" cy="159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2681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6F268CEA-A201-4324-80B4-09C47FE0A1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19973"/>
          <a:stretch/>
        </p:blipFill>
        <p:spPr>
          <a:xfrm flipV="1">
            <a:off x="70064" y="6415402"/>
            <a:ext cx="1321210" cy="442598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BBC2A9C0-5DFC-408A-AFE3-CBD64C3171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6084"/>
          <a:stretch/>
        </p:blipFill>
        <p:spPr>
          <a:xfrm flipV="1">
            <a:off x="1" y="5340145"/>
            <a:ext cx="1524000" cy="1517855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C4C3E24D-3D8D-4FAD-B635-CD2B2F1274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41562"/>
          <a:stretch/>
        </p:blipFill>
        <p:spPr>
          <a:xfrm flipV="1">
            <a:off x="10375899" y="6304130"/>
            <a:ext cx="1389671" cy="55387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F33FFFC9-D9BD-40D6-8852-472AF35091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2710" r="14215"/>
          <a:stretch/>
        </p:blipFill>
        <p:spPr>
          <a:xfrm flipV="1">
            <a:off x="10609668" y="4980556"/>
            <a:ext cx="1582332" cy="187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3320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295139D3-198B-4827-BC83-2B15FBDCF6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33333"/>
          <a:stretch/>
        </p:blipFill>
        <p:spPr>
          <a:xfrm>
            <a:off x="0" y="5317372"/>
            <a:ext cx="474508" cy="1084325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58B75B83-C108-4458-9FE0-B1945EC9FB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732"/>
          <a:stretch/>
        </p:blipFill>
        <p:spPr>
          <a:xfrm>
            <a:off x="-1" y="5412234"/>
            <a:ext cx="1562101" cy="1445766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D6B1EBA7-EA34-4321-842E-E7F5F3481F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19973"/>
          <a:stretch/>
        </p:blipFill>
        <p:spPr>
          <a:xfrm>
            <a:off x="60382" y="1"/>
            <a:ext cx="1138630" cy="381434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C211B0ED-52D5-4BF7-B432-F7D8BAC6A0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6084"/>
          <a:stretch/>
        </p:blipFill>
        <p:spPr>
          <a:xfrm>
            <a:off x="1" y="1"/>
            <a:ext cx="1313396" cy="13081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DECF57DC-BAE3-4088-945A-9381E390E2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41562"/>
          <a:stretch/>
        </p:blipFill>
        <p:spPr>
          <a:xfrm>
            <a:off x="10472093" y="0"/>
            <a:ext cx="1316064" cy="524533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A5BF3223-A0CD-4FFC-8045-24B650985A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2710" r="14215"/>
          <a:stretch/>
        </p:blipFill>
        <p:spPr>
          <a:xfrm>
            <a:off x="10693480" y="1"/>
            <a:ext cx="1498520" cy="1777999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C55FF178-91E5-455F-9B13-7B1C7C1356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8487" b="6267"/>
          <a:stretch/>
        </p:blipFill>
        <p:spPr>
          <a:xfrm>
            <a:off x="10994617" y="5290880"/>
            <a:ext cx="1197383" cy="1567120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7D198C08-9960-44BC-9C90-212A5A2498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b="8450"/>
          <a:stretch/>
        </p:blipFill>
        <p:spPr>
          <a:xfrm>
            <a:off x="10350500" y="6281074"/>
            <a:ext cx="1431455" cy="57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9202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21C8084-1F24-47CA-B4EB-7174704E01F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38912" y="2501213"/>
            <a:ext cx="4015082" cy="173741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3A25BE57-6A1B-41C2-AFAD-7CD36001543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05266" y="2501213"/>
            <a:ext cx="4015082" cy="173741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BF52B65B-FF48-463C-878D-1B3C51061F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41562"/>
          <a:stretch/>
        </p:blipFill>
        <p:spPr>
          <a:xfrm flipH="1" flipV="1">
            <a:off x="426430" y="6304130"/>
            <a:ext cx="1389671" cy="55387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762D3EFA-8400-471E-AAE2-B3E7EE0855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2710" r="14215"/>
          <a:stretch/>
        </p:blipFill>
        <p:spPr>
          <a:xfrm flipH="1" flipV="1">
            <a:off x="0" y="4980556"/>
            <a:ext cx="1582332" cy="1877443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EA1B928D-C504-4311-844A-824904912F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3333"/>
          <a:stretch/>
        </p:blipFill>
        <p:spPr>
          <a:xfrm flipH="1" flipV="1">
            <a:off x="11653837" y="517514"/>
            <a:ext cx="538162" cy="122978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19553988-AD4E-4177-A253-AC2AB81593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5732"/>
          <a:stretch/>
        </p:blipFill>
        <p:spPr>
          <a:xfrm flipH="1" flipV="1">
            <a:off x="10420348" y="0"/>
            <a:ext cx="1771652" cy="163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8669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542DBE1F-CA6A-4DF4-A01E-0776D3A534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11712"/>
          <a:stretch/>
        </p:blipFill>
        <p:spPr>
          <a:xfrm>
            <a:off x="10553296" y="-1"/>
            <a:ext cx="1638704" cy="986746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11C6B640-BCC2-46B8-90C2-AAF413EE27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9681"/>
          <a:stretch/>
        </p:blipFill>
        <p:spPr>
          <a:xfrm>
            <a:off x="10125370" y="692233"/>
            <a:ext cx="2066630" cy="2393867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1A260AF9-616A-4FA2-B6DE-BF2C3A59BE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4587"/>
          <a:stretch/>
        </p:blipFill>
        <p:spPr>
          <a:xfrm>
            <a:off x="0" y="4250103"/>
            <a:ext cx="797512" cy="1857375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7C0D68D1-A863-4BAB-96A5-1FBED5BB25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4254" b="8315"/>
          <a:stretch/>
        </p:blipFill>
        <p:spPr>
          <a:xfrm>
            <a:off x="-1" y="4587424"/>
            <a:ext cx="2717707" cy="2270576"/>
          </a:xfrm>
          <a:prstGeom prst="rect">
            <a:avLst/>
          </a:prstGeom>
        </p:spPr>
      </p:pic>
      <p:sp>
        <p:nvSpPr>
          <p:cNvPr id="16" name="그림 개체 틀 4">
            <a:extLst>
              <a:ext uri="{FF2B5EF4-FFF2-40B4-BE49-F238E27FC236}">
                <a16:creationId xmlns:a16="http://schemas.microsoft.com/office/drawing/2014/main" id="{DCCF02BF-C6CC-419B-AD2D-D1F094B84235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721312" y="750522"/>
            <a:ext cx="4015082" cy="538357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125531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95BDB5ED-58F6-4A87-8E85-CC50E7555D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8487" b="6267"/>
          <a:stretch/>
        </p:blipFill>
        <p:spPr>
          <a:xfrm>
            <a:off x="10986359" y="5280072"/>
            <a:ext cx="1205641" cy="1577928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55D3E4B5-CCD1-4ACD-962C-5B1458648C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8450"/>
          <a:stretch/>
        </p:blipFill>
        <p:spPr>
          <a:xfrm>
            <a:off x="10337800" y="6277095"/>
            <a:ext cx="1441327" cy="580905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2544AA78-9107-4D12-99AE-36F71840E1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12387"/>
          <a:stretch/>
        </p:blipFill>
        <p:spPr>
          <a:xfrm>
            <a:off x="4535460" y="5288490"/>
            <a:ext cx="581141" cy="156951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ED0A17E2-E4F8-4C8D-B0F9-141E4211B4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21037"/>
          <a:stretch/>
        </p:blipFill>
        <p:spPr>
          <a:xfrm>
            <a:off x="3176933" y="5288491"/>
            <a:ext cx="1294560" cy="156951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93E47D7D-C758-4B28-9B57-18CCB75C25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622" b="11977"/>
          <a:stretch/>
        </p:blipFill>
        <p:spPr>
          <a:xfrm>
            <a:off x="1908703" y="5702300"/>
            <a:ext cx="1448118" cy="1155699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94A3100A-25A4-4B02-9BE3-38B1C7D3A7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41562"/>
          <a:stretch/>
        </p:blipFill>
        <p:spPr>
          <a:xfrm flipH="1" flipV="1">
            <a:off x="426430" y="6304130"/>
            <a:ext cx="1389671" cy="55387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2436DAA7-A0C7-42B3-A314-672C289213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t="2710" r="14215"/>
          <a:stretch/>
        </p:blipFill>
        <p:spPr>
          <a:xfrm flipH="1" flipV="1">
            <a:off x="0" y="4980556"/>
            <a:ext cx="1582332" cy="1877443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E853F5E8-0D6C-43BF-9F27-C8BA52A22D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t="19973"/>
          <a:stretch/>
        </p:blipFill>
        <p:spPr>
          <a:xfrm rot="10800000">
            <a:off x="5460080" y="6476565"/>
            <a:ext cx="1138630" cy="381434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EAD962D2-739D-4D80-86CD-4D7E6784AE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6084"/>
          <a:stretch/>
        </p:blipFill>
        <p:spPr>
          <a:xfrm rot="10800000">
            <a:off x="6080476" y="5549899"/>
            <a:ext cx="1313396" cy="130810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04D42D06-9113-4ED3-90FF-40EC7F90EE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l="33333"/>
          <a:stretch/>
        </p:blipFill>
        <p:spPr>
          <a:xfrm rot="5400000" flipH="1">
            <a:off x="8131543" y="6032085"/>
            <a:ext cx="505460" cy="1155055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D1A9E21A-F1B2-494E-82EC-C2A0C64902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l="-624" b="7165"/>
          <a:stretch/>
        </p:blipFill>
        <p:spPr>
          <a:xfrm>
            <a:off x="9002619" y="5523912"/>
            <a:ext cx="1657369" cy="133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957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775F530-05B8-4FCC-8B20-8764E880BC0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1676402"/>
            <a:ext cx="4063997" cy="250189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17CC3A40-8C24-46D6-BC2C-E3CB59D96DB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64003" y="1676402"/>
            <a:ext cx="4063997" cy="250189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9FEA3C85-72C0-4857-AA4B-3622219C10E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8003" y="1676402"/>
            <a:ext cx="4063997" cy="250189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2CC2A7C3-711B-4DBE-AF04-3EA7EB4394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19973"/>
          <a:stretch/>
        </p:blipFill>
        <p:spPr>
          <a:xfrm flipH="1" flipV="1">
            <a:off x="11060424" y="6502400"/>
            <a:ext cx="1061510" cy="3556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617CD8F-0AE0-4BFE-A622-A84A78BA91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6084"/>
          <a:stretch/>
        </p:blipFill>
        <p:spPr>
          <a:xfrm flipH="1" flipV="1">
            <a:off x="10942360" y="5613398"/>
            <a:ext cx="1249640" cy="1244601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FC986FB8-02A6-4FF1-A5C3-313D1B5EF8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41562"/>
          <a:stretch/>
        </p:blipFill>
        <p:spPr>
          <a:xfrm flipH="1" flipV="1">
            <a:off x="292102" y="6304130"/>
            <a:ext cx="1389671" cy="55387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D4092B4-7BCB-49E7-BDA4-F3A47A61F8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2710" r="14215"/>
          <a:stretch/>
        </p:blipFill>
        <p:spPr>
          <a:xfrm flipH="1" flipV="1">
            <a:off x="1" y="5613399"/>
            <a:ext cx="1048963" cy="124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5578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7DCEC5A1-A38E-49D7-BEA2-6ED420CCFD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8487" b="6267"/>
          <a:stretch/>
        </p:blipFill>
        <p:spPr>
          <a:xfrm flipV="1">
            <a:off x="10986359" y="0"/>
            <a:ext cx="1205641" cy="1577928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0CA058A7-F580-40F2-9944-571C1BC3A3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8450"/>
          <a:stretch/>
        </p:blipFill>
        <p:spPr>
          <a:xfrm flipV="1">
            <a:off x="10337800" y="0"/>
            <a:ext cx="1441327" cy="580905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29E8C809-072C-402A-BD56-D267413A6F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41562"/>
          <a:stretch/>
        </p:blipFill>
        <p:spPr>
          <a:xfrm flipH="1">
            <a:off x="308652" y="0"/>
            <a:ext cx="1005849" cy="400893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E7358EC2-EAAB-45C5-ACC4-A8A25E0E1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2710" r="14215"/>
          <a:stretch/>
        </p:blipFill>
        <p:spPr>
          <a:xfrm flipH="1">
            <a:off x="1" y="1"/>
            <a:ext cx="1145297" cy="135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8481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687" r:id="rId14"/>
    <p:sldLayoutId id="2147483664" r:id="rId1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svg"/><Relationship Id="rId7" Type="http://schemas.openxmlformats.org/officeDocument/2006/relationships/image" Target="../media/image34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Relationship Id="rId9" Type="http://schemas.openxmlformats.org/officeDocument/2006/relationships/image" Target="../media/image36.sv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>
            <a:extLst>
              <a:ext uri="{FF2B5EF4-FFF2-40B4-BE49-F238E27FC236}">
                <a16:creationId xmlns:a16="http://schemas.microsoft.com/office/drawing/2014/main" id="{F267B102-5FD4-4D7F-B6B4-B76AA84873F1}"/>
              </a:ext>
            </a:extLst>
          </p:cNvPr>
          <p:cNvSpPr/>
          <p:nvPr/>
        </p:nvSpPr>
        <p:spPr>
          <a:xfrm>
            <a:off x="2006600" y="1738735"/>
            <a:ext cx="8178800" cy="3380530"/>
          </a:xfrm>
          <a:prstGeom prst="rect">
            <a:avLst/>
          </a:prstGeom>
          <a:solidFill>
            <a:schemeClr val="bg1"/>
          </a:solidFill>
          <a:ln w="34925" cap="flat">
            <a:solidFill>
              <a:srgbClr val="FFDBDB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DDF0CB-8605-40A7-B921-8F0B76FDAA1D}"/>
              </a:ext>
            </a:extLst>
          </p:cNvPr>
          <p:cNvSpPr txBox="1"/>
          <p:nvPr/>
        </p:nvSpPr>
        <p:spPr>
          <a:xfrm>
            <a:off x="3441700" y="2466583"/>
            <a:ext cx="5308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325778"/>
                </a:solidFill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4000" b="1" dirty="0">
              <a:solidFill>
                <a:srgbClr val="325778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64312F-0415-4FE8-A145-AE7A1589D960}"/>
              </a:ext>
            </a:extLst>
          </p:cNvPr>
          <p:cNvSpPr txBox="1"/>
          <p:nvPr/>
        </p:nvSpPr>
        <p:spPr>
          <a:xfrm>
            <a:off x="3441700" y="3848130"/>
            <a:ext cx="530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25778"/>
                </a:solidFill>
                <a:cs typeface="Arial" panose="020B0604020202020204" pitchFamily="34" charset="0"/>
              </a:rPr>
              <a:t>Insert</a:t>
            </a:r>
            <a:r>
              <a:rPr lang="ko-KR" altLang="en-US" sz="2000" dirty="0">
                <a:solidFill>
                  <a:srgbClr val="325778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rgbClr val="325778"/>
                </a:solidFill>
                <a:cs typeface="Arial" panose="020B0604020202020204" pitchFamily="34" charset="0"/>
              </a:rPr>
              <a:t>the</a:t>
            </a:r>
            <a:r>
              <a:rPr lang="ko-KR" altLang="en-US" sz="2000" dirty="0">
                <a:solidFill>
                  <a:srgbClr val="325778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rgbClr val="325778"/>
                </a:solidFill>
                <a:cs typeface="Arial" panose="020B0604020202020204" pitchFamily="34" charset="0"/>
              </a:rPr>
              <a:t>sub</a:t>
            </a:r>
            <a:r>
              <a:rPr lang="ko-KR" altLang="en-US" sz="2000" dirty="0">
                <a:solidFill>
                  <a:srgbClr val="325778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rgbClr val="325778"/>
                </a:solidFill>
                <a:cs typeface="Arial" panose="020B0604020202020204" pitchFamily="34" charset="0"/>
              </a:rPr>
              <a:t>title</a:t>
            </a:r>
            <a:r>
              <a:rPr lang="ko-KR" altLang="en-US" sz="2000" dirty="0">
                <a:solidFill>
                  <a:srgbClr val="325778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rgbClr val="325778"/>
                </a:solidFill>
                <a:cs typeface="Arial" panose="020B0604020202020204" pitchFamily="34" charset="0"/>
              </a:rPr>
              <a:t>of</a:t>
            </a:r>
            <a:r>
              <a:rPr lang="ko-KR" altLang="en-US" sz="2000" dirty="0">
                <a:solidFill>
                  <a:srgbClr val="325778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rgbClr val="325778"/>
                </a:solidFill>
                <a:cs typeface="Arial" panose="020B0604020202020204" pitchFamily="34" charset="0"/>
              </a:rPr>
              <a:t>your</a:t>
            </a:r>
            <a:r>
              <a:rPr lang="ko-KR" altLang="en-US" sz="2000" dirty="0">
                <a:solidFill>
                  <a:srgbClr val="325778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rgbClr val="325778"/>
                </a:solidFill>
                <a:cs typeface="Arial" panose="020B0604020202020204" pitchFamily="34" charset="0"/>
              </a:rPr>
              <a:t>presentation</a:t>
            </a:r>
            <a:endParaRPr lang="ko-KR" altLang="en-US" sz="2000" dirty="0">
              <a:solidFill>
                <a:srgbClr val="325778"/>
              </a:solidFill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A7891E-BCF8-4D5D-B5FC-FB032688D8AE}"/>
              </a:ext>
            </a:extLst>
          </p:cNvPr>
          <p:cNvSpPr txBox="1"/>
          <p:nvPr/>
        </p:nvSpPr>
        <p:spPr>
          <a:xfrm>
            <a:off x="3441700" y="4345781"/>
            <a:ext cx="530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325778"/>
                </a:solidFill>
              </a:rPr>
              <a:t>00.00.20xx</a:t>
            </a:r>
            <a:endParaRPr lang="ko-KR" altLang="en-US" sz="1600" dirty="0">
              <a:solidFill>
                <a:srgbClr val="32577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1B55064-E4F9-470C-A0E9-696325E92B14}"/>
              </a:ext>
            </a:extLst>
          </p:cNvPr>
          <p:cNvSpPr txBox="1"/>
          <p:nvPr/>
        </p:nvSpPr>
        <p:spPr>
          <a:xfrm>
            <a:off x="488930" y="4866623"/>
            <a:ext cx="2698771" cy="43088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1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325778"/>
                </a:solidFill>
              </a:rPr>
              <a:t>amet</a:t>
            </a:r>
            <a:r>
              <a:rPr lang="en-US" altLang="ko-KR" sz="1100" dirty="0">
                <a:solidFill>
                  <a:srgbClr val="325778"/>
                </a:solidFill>
              </a:rPr>
              <a:t>, </a:t>
            </a:r>
            <a:r>
              <a:rPr lang="en-US" altLang="ko-KR" sz="11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elit</a:t>
            </a:r>
            <a:endParaRPr lang="ko-KR" altLang="en-US" sz="1100" dirty="0">
              <a:solidFill>
                <a:srgbClr val="325778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B1A9A74-E859-4AF5-9BB5-9F361C046042}"/>
              </a:ext>
            </a:extLst>
          </p:cNvPr>
          <p:cNvSpPr/>
          <p:nvPr/>
        </p:nvSpPr>
        <p:spPr>
          <a:xfrm>
            <a:off x="488929" y="4495636"/>
            <a:ext cx="269877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rgbClr val="325778"/>
                </a:solidFill>
              </a:rPr>
              <a:t>STEP01. 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0B50C0-6F18-42B9-9FCA-69DA164E1F69}"/>
              </a:ext>
            </a:extLst>
          </p:cNvPr>
          <p:cNvSpPr txBox="1"/>
          <p:nvPr/>
        </p:nvSpPr>
        <p:spPr>
          <a:xfrm>
            <a:off x="4286230" y="4866623"/>
            <a:ext cx="2698771" cy="43088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1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325778"/>
                </a:solidFill>
              </a:rPr>
              <a:t>amet</a:t>
            </a:r>
            <a:r>
              <a:rPr lang="en-US" altLang="ko-KR" sz="1100" dirty="0">
                <a:solidFill>
                  <a:srgbClr val="325778"/>
                </a:solidFill>
              </a:rPr>
              <a:t>, </a:t>
            </a:r>
            <a:r>
              <a:rPr lang="en-US" altLang="ko-KR" sz="11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elit</a:t>
            </a:r>
            <a:endParaRPr lang="ko-KR" altLang="en-US" sz="1100" dirty="0">
              <a:solidFill>
                <a:srgbClr val="325778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6F4566F-9E28-4207-8520-CB87FE048D3A}"/>
              </a:ext>
            </a:extLst>
          </p:cNvPr>
          <p:cNvSpPr/>
          <p:nvPr/>
        </p:nvSpPr>
        <p:spPr>
          <a:xfrm>
            <a:off x="4286229" y="4495636"/>
            <a:ext cx="269877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rgbClr val="325778"/>
                </a:solidFill>
              </a:rPr>
              <a:t>STEP02. 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3B3DF1-FDBB-445C-A518-07ACB13BC050}"/>
              </a:ext>
            </a:extLst>
          </p:cNvPr>
          <p:cNvSpPr txBox="1"/>
          <p:nvPr/>
        </p:nvSpPr>
        <p:spPr>
          <a:xfrm>
            <a:off x="8426430" y="4866623"/>
            <a:ext cx="2698771" cy="43088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1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325778"/>
                </a:solidFill>
              </a:rPr>
              <a:t>amet</a:t>
            </a:r>
            <a:r>
              <a:rPr lang="en-US" altLang="ko-KR" sz="1100" dirty="0">
                <a:solidFill>
                  <a:srgbClr val="325778"/>
                </a:solidFill>
              </a:rPr>
              <a:t>, </a:t>
            </a:r>
            <a:r>
              <a:rPr lang="en-US" altLang="ko-KR" sz="11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elit</a:t>
            </a:r>
            <a:endParaRPr lang="ko-KR" altLang="en-US" sz="1100" dirty="0">
              <a:solidFill>
                <a:srgbClr val="325778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B18A93C-5A98-40A7-BAC9-8D1C844E079D}"/>
              </a:ext>
            </a:extLst>
          </p:cNvPr>
          <p:cNvSpPr/>
          <p:nvPr/>
        </p:nvSpPr>
        <p:spPr>
          <a:xfrm>
            <a:off x="8426429" y="4495636"/>
            <a:ext cx="269877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rgbClr val="325778"/>
                </a:solidFill>
              </a:rPr>
              <a:t>STEP03. 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CD1F35-6375-4450-9B3D-5A0909125F30}"/>
              </a:ext>
            </a:extLst>
          </p:cNvPr>
          <p:cNvSpPr txBox="1"/>
          <p:nvPr/>
        </p:nvSpPr>
        <p:spPr>
          <a:xfrm>
            <a:off x="1828800" y="641648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325778"/>
                </a:solidFill>
              </a:rPr>
              <a:t>YOUR SLIDE TITLE HERE</a:t>
            </a:r>
            <a:endParaRPr lang="ko-KR" altLang="en-US" dirty="0">
              <a:solidFill>
                <a:srgbClr val="325778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D4EACB-EB4D-4A0F-AE3A-4986C7F5D91D}"/>
              </a:ext>
            </a:extLst>
          </p:cNvPr>
          <p:cNvSpPr txBox="1"/>
          <p:nvPr/>
        </p:nvSpPr>
        <p:spPr>
          <a:xfrm>
            <a:off x="1828800" y="1058176"/>
            <a:ext cx="853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5778"/>
                </a:solidFill>
              </a:rPr>
              <a:t>amet</a:t>
            </a:r>
            <a:r>
              <a:rPr lang="en-US" altLang="ko-KR" sz="1200" dirty="0">
                <a:solidFill>
                  <a:srgbClr val="325778"/>
                </a:solidFill>
              </a:rPr>
              <a:t>, </a:t>
            </a:r>
            <a:r>
              <a:rPr lang="en-US" altLang="ko-KR" sz="12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elit</a:t>
            </a:r>
            <a:r>
              <a:rPr lang="en-US" altLang="ko-KR" sz="1200" dirty="0">
                <a:solidFill>
                  <a:srgbClr val="325778"/>
                </a:solidFill>
              </a:rPr>
              <a:t>.</a:t>
            </a:r>
            <a:endParaRPr lang="ko-KR" altLang="en-US" sz="1200" dirty="0">
              <a:solidFill>
                <a:srgbClr val="325778"/>
              </a:solidFill>
            </a:endParaRPr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44E226DF-6FE0-42D7-8DDF-D57E74BA1AD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F2E93FD2-D37E-4680-BD33-955C706007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7D69E6D7-5CFB-40C6-A21C-56CDC96BB8B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17185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36C6FA4F-FA89-473B-A4E7-226DA1DA7C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51278" y="1562100"/>
            <a:ext cx="489790" cy="355600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86D2D444-2C34-40AF-A6B5-0BDA0DD68E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47682" y="1562099"/>
            <a:ext cx="489790" cy="355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C2B6D66-EDDC-4C07-A1D0-F56A1E0D2701}"/>
              </a:ext>
            </a:extLst>
          </p:cNvPr>
          <p:cNvSpPr txBox="1"/>
          <p:nvPr/>
        </p:nvSpPr>
        <p:spPr>
          <a:xfrm>
            <a:off x="2545752" y="2260599"/>
            <a:ext cx="71004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3600" b="1" dirty="0" err="1">
                <a:solidFill>
                  <a:srgbClr val="325778"/>
                </a:solidFill>
              </a:rPr>
              <a:t>amet</a:t>
            </a:r>
            <a:r>
              <a:rPr lang="en-US" altLang="ko-KR" sz="3600" b="1" dirty="0">
                <a:solidFill>
                  <a:srgbClr val="325778"/>
                </a:solidFill>
              </a:rPr>
              <a:t>, </a:t>
            </a:r>
            <a:r>
              <a:rPr lang="en-US" altLang="ko-KR" sz="3600" b="1" dirty="0" err="1">
                <a:solidFill>
                  <a:srgbClr val="325778"/>
                </a:solidFill>
              </a:rPr>
              <a:t>consectetur</a:t>
            </a:r>
            <a:r>
              <a:rPr lang="en-US" altLang="ko-KR" sz="3600" b="1" dirty="0">
                <a:solidFill>
                  <a:srgbClr val="325778"/>
                </a:solidFill>
              </a:rPr>
              <a:t> </a:t>
            </a:r>
            <a:r>
              <a:rPr lang="en-US" altLang="ko-KR" sz="3600" b="1" dirty="0" err="1">
                <a:solidFill>
                  <a:srgbClr val="325778"/>
                </a:solidFill>
              </a:rPr>
              <a:t>adipiscing</a:t>
            </a:r>
            <a:r>
              <a:rPr lang="en-US" altLang="ko-KR" sz="3600" b="1" dirty="0">
                <a:solidFill>
                  <a:srgbClr val="325778"/>
                </a:solidFill>
              </a:rPr>
              <a:t> </a:t>
            </a:r>
            <a:r>
              <a:rPr lang="en-US" altLang="ko-KR" sz="3600" b="1" dirty="0" err="1">
                <a:solidFill>
                  <a:srgbClr val="325778"/>
                </a:solidFill>
              </a:rPr>
              <a:t>elit</a:t>
            </a:r>
            <a:r>
              <a:rPr lang="en-US" altLang="ko-KR" sz="3600" b="1" dirty="0">
                <a:solidFill>
                  <a:srgbClr val="325778"/>
                </a:solidFill>
              </a:rPr>
              <a:t>, sed do </a:t>
            </a:r>
            <a:r>
              <a:rPr lang="en-US" altLang="ko-KR" sz="3600" b="1" dirty="0" err="1">
                <a:solidFill>
                  <a:srgbClr val="325778"/>
                </a:solidFill>
              </a:rPr>
              <a:t>eiusmod</a:t>
            </a:r>
            <a:r>
              <a:rPr lang="en-US" altLang="ko-KR" sz="3600" b="1" dirty="0">
                <a:solidFill>
                  <a:srgbClr val="325778"/>
                </a:solidFill>
              </a:rPr>
              <a:t> </a:t>
            </a:r>
            <a:r>
              <a:rPr lang="en-US" altLang="ko-KR" sz="3600" b="1" dirty="0" err="1">
                <a:solidFill>
                  <a:srgbClr val="325778"/>
                </a:solidFill>
              </a:rPr>
              <a:t>tempor</a:t>
            </a:r>
            <a:r>
              <a:rPr lang="en-US" altLang="ko-KR" sz="3600" b="1" dirty="0">
                <a:solidFill>
                  <a:srgbClr val="325778"/>
                </a:solidFill>
              </a:rPr>
              <a:t> </a:t>
            </a:r>
            <a:r>
              <a:rPr lang="en-US" altLang="ko-KR" sz="3600" b="1" dirty="0" err="1">
                <a:solidFill>
                  <a:srgbClr val="325778"/>
                </a:solidFill>
              </a:rPr>
              <a:t>incididunt</a:t>
            </a:r>
            <a:r>
              <a:rPr lang="en-US" altLang="ko-KR" sz="3600" b="1" dirty="0">
                <a:solidFill>
                  <a:srgbClr val="325778"/>
                </a:solidFill>
              </a:rPr>
              <a:t> </a:t>
            </a:r>
            <a:r>
              <a:rPr lang="en-US" altLang="ko-KR" sz="3600" b="1" dirty="0" err="1">
                <a:solidFill>
                  <a:srgbClr val="325778"/>
                </a:solidFill>
              </a:rPr>
              <a:t>ut</a:t>
            </a:r>
            <a:r>
              <a:rPr lang="en-US" altLang="ko-KR" sz="3600" b="1" dirty="0">
                <a:solidFill>
                  <a:srgbClr val="325778"/>
                </a:solidFill>
              </a:rPr>
              <a:t> </a:t>
            </a:r>
            <a:r>
              <a:rPr lang="en-US" altLang="ko-KR" sz="3600" b="1" dirty="0" err="1">
                <a:solidFill>
                  <a:srgbClr val="325778"/>
                </a:solidFill>
              </a:rPr>
              <a:t>labore</a:t>
            </a:r>
            <a:r>
              <a:rPr lang="en-US" altLang="ko-KR" sz="3600" b="1" dirty="0">
                <a:solidFill>
                  <a:srgbClr val="325778"/>
                </a:solidFill>
              </a:rPr>
              <a:t> et dolore magna </a:t>
            </a:r>
            <a:r>
              <a:rPr lang="en-US" altLang="ko-KR" sz="3600" b="1" dirty="0" err="1">
                <a:solidFill>
                  <a:srgbClr val="325778"/>
                </a:solidFill>
              </a:rPr>
              <a:t>aliqua</a:t>
            </a:r>
            <a:r>
              <a:rPr lang="en-US" altLang="ko-KR" sz="3600" b="1" dirty="0">
                <a:solidFill>
                  <a:srgbClr val="325778"/>
                </a:solidFill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FE9034-FDE7-46C1-989E-4EB82B9F6A83}"/>
              </a:ext>
            </a:extLst>
          </p:cNvPr>
          <p:cNvSpPr txBox="1"/>
          <p:nvPr/>
        </p:nvSpPr>
        <p:spPr>
          <a:xfrm>
            <a:off x="2545751" y="5118099"/>
            <a:ext cx="7100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dirty="0">
                <a:solidFill>
                  <a:srgbClr val="325778"/>
                </a:solidFill>
              </a:rPr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691605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원형: 비어 있음 34">
            <a:extLst>
              <a:ext uri="{FF2B5EF4-FFF2-40B4-BE49-F238E27FC236}">
                <a16:creationId xmlns:a16="http://schemas.microsoft.com/office/drawing/2014/main" id="{12E421C1-E591-4B00-B7E1-04B15FBD47DA}"/>
              </a:ext>
            </a:extLst>
          </p:cNvPr>
          <p:cNvSpPr/>
          <p:nvPr/>
        </p:nvSpPr>
        <p:spPr>
          <a:xfrm>
            <a:off x="1996516" y="1750948"/>
            <a:ext cx="1044827" cy="1044827"/>
          </a:xfrm>
          <a:prstGeom prst="donut">
            <a:avLst>
              <a:gd name="adj" fmla="val 9652"/>
            </a:avLst>
          </a:prstGeom>
          <a:solidFill>
            <a:srgbClr val="FF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D79805C5-1C4C-435F-819E-6F250054F3CD}"/>
              </a:ext>
            </a:extLst>
          </p:cNvPr>
          <p:cNvGrpSpPr/>
          <p:nvPr/>
        </p:nvGrpSpPr>
        <p:grpSpPr>
          <a:xfrm>
            <a:off x="2374929" y="2020691"/>
            <a:ext cx="288000" cy="450252"/>
            <a:chOff x="2176739" y="5552206"/>
            <a:chExt cx="257175" cy="402061"/>
          </a:xfrm>
          <a:solidFill>
            <a:srgbClr val="ED5F7A"/>
          </a:solidFill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B1963595-8FBA-42BF-ABBA-7917B80360F2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BEC484DE-309A-46E7-BAF9-9FCB3534DBD7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699C1D48-8A72-4AE6-A004-61A5EFC0718A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2053A9AB-32E5-4B30-9924-1895A6E80285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BD90C9B9-1D11-4C48-8BDD-DE62353DF081}"/>
              </a:ext>
            </a:extLst>
          </p:cNvPr>
          <p:cNvSpPr/>
          <p:nvPr/>
        </p:nvSpPr>
        <p:spPr>
          <a:xfrm>
            <a:off x="1731857" y="3544746"/>
            <a:ext cx="1574144" cy="2546810"/>
          </a:xfrm>
          <a:prstGeom prst="roundRect">
            <a:avLst>
              <a:gd name="adj" fmla="val 10468"/>
            </a:avLst>
          </a:prstGeom>
          <a:solidFill>
            <a:srgbClr val="FFDBDB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144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25778"/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25778"/>
                </a:solidFill>
              </a:rPr>
              <a:t>dolor sit </a:t>
            </a:r>
            <a:r>
              <a:rPr lang="en-US" altLang="ko-KR" sz="1400" dirty="0" err="1">
                <a:solidFill>
                  <a:srgbClr val="325778"/>
                </a:solidFill>
              </a:rPr>
              <a:t>amet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325778"/>
                </a:solidFill>
              </a:rPr>
              <a:t>Consectetur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400" dirty="0">
                <a:solidFill>
                  <a:srgbClr val="325778"/>
                </a:solidFill>
              </a:rPr>
              <a:t> </a:t>
            </a:r>
            <a:r>
              <a:rPr lang="en-US" altLang="ko-KR" sz="1400" dirty="0" err="1">
                <a:solidFill>
                  <a:srgbClr val="325778"/>
                </a:solidFill>
              </a:rPr>
              <a:t>elit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25778"/>
                </a:solidFill>
              </a:rPr>
              <a:t>sed do </a:t>
            </a:r>
            <a:r>
              <a:rPr lang="en-US" altLang="ko-KR" sz="1400" dirty="0" err="1">
                <a:solidFill>
                  <a:srgbClr val="325778"/>
                </a:solidFill>
              </a:rPr>
              <a:t>eiusmod</a:t>
            </a:r>
            <a:r>
              <a:rPr lang="en-US" altLang="ko-KR" sz="1400" dirty="0">
                <a:solidFill>
                  <a:srgbClr val="325778"/>
                </a:solidFill>
              </a:rPr>
              <a:t> </a:t>
            </a:r>
            <a:r>
              <a:rPr lang="en-US" altLang="ko-KR" sz="1400" dirty="0" err="1">
                <a:solidFill>
                  <a:srgbClr val="325778"/>
                </a:solidFill>
              </a:rPr>
              <a:t>tempor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325778"/>
                </a:solidFill>
              </a:rPr>
              <a:t>incididunt</a:t>
            </a:r>
            <a:r>
              <a:rPr lang="en-US" altLang="ko-KR" sz="1400" dirty="0">
                <a:solidFill>
                  <a:srgbClr val="325778"/>
                </a:solidFill>
              </a:rPr>
              <a:t> </a:t>
            </a:r>
            <a:r>
              <a:rPr lang="en-US" altLang="ko-KR" sz="1400" dirty="0" err="1">
                <a:solidFill>
                  <a:srgbClr val="325778"/>
                </a:solidFill>
              </a:rPr>
              <a:t>ut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325778"/>
                </a:solidFill>
              </a:rPr>
              <a:t>labore</a:t>
            </a:r>
            <a:r>
              <a:rPr lang="en-US" altLang="ko-KR" sz="1400" dirty="0">
                <a:solidFill>
                  <a:srgbClr val="325778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25778"/>
                </a:solidFill>
              </a:rPr>
              <a:t>aliqua</a:t>
            </a:r>
            <a:endParaRPr lang="ko-KR" altLang="en-US" sz="1400" dirty="0">
              <a:solidFill>
                <a:srgbClr val="325778"/>
              </a:solidFill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44C229C2-AC75-4A42-8B4C-32A2F31B7923}"/>
              </a:ext>
            </a:extLst>
          </p:cNvPr>
          <p:cNvSpPr/>
          <p:nvPr/>
        </p:nvSpPr>
        <p:spPr>
          <a:xfrm>
            <a:off x="1670923" y="2966972"/>
            <a:ext cx="16960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325778"/>
                </a:solidFill>
              </a:rPr>
              <a:t>Lorem ipsum </a:t>
            </a:r>
            <a:endParaRPr lang="ko-KR" altLang="en-US" sz="1600" b="1" dirty="0">
              <a:solidFill>
                <a:srgbClr val="325778"/>
              </a:solidFill>
            </a:endParaRPr>
          </a:p>
        </p:txBody>
      </p:sp>
      <p:sp>
        <p:nvSpPr>
          <p:cNvPr id="49" name="원형: 비어 있음 48">
            <a:extLst>
              <a:ext uri="{FF2B5EF4-FFF2-40B4-BE49-F238E27FC236}">
                <a16:creationId xmlns:a16="http://schemas.microsoft.com/office/drawing/2014/main" id="{E856FE6A-25B9-47EF-9160-4561D8812DF4}"/>
              </a:ext>
            </a:extLst>
          </p:cNvPr>
          <p:cNvSpPr/>
          <p:nvPr/>
        </p:nvSpPr>
        <p:spPr>
          <a:xfrm>
            <a:off x="3783682" y="1750948"/>
            <a:ext cx="1044827" cy="1044827"/>
          </a:xfrm>
          <a:prstGeom prst="donut">
            <a:avLst>
              <a:gd name="adj" fmla="val 9652"/>
            </a:avLst>
          </a:prstGeom>
          <a:solidFill>
            <a:srgbClr val="FF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A5C90CA9-5B1A-42B1-8E59-69443E6152F4}"/>
              </a:ext>
            </a:extLst>
          </p:cNvPr>
          <p:cNvSpPr/>
          <p:nvPr/>
        </p:nvSpPr>
        <p:spPr>
          <a:xfrm>
            <a:off x="3458089" y="2966972"/>
            <a:ext cx="16960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325778"/>
                </a:solidFill>
              </a:rPr>
              <a:t>Lorem ipsum </a:t>
            </a:r>
            <a:endParaRPr lang="ko-KR" altLang="en-US" sz="1600" b="1" dirty="0">
              <a:solidFill>
                <a:srgbClr val="325778"/>
              </a:solidFill>
            </a:endParaRPr>
          </a:p>
        </p:txBody>
      </p:sp>
      <p:sp>
        <p:nvSpPr>
          <p:cNvPr id="51" name="원형: 비어 있음 50">
            <a:extLst>
              <a:ext uri="{FF2B5EF4-FFF2-40B4-BE49-F238E27FC236}">
                <a16:creationId xmlns:a16="http://schemas.microsoft.com/office/drawing/2014/main" id="{5F24654B-454A-4F8B-A525-646D82F3CC40}"/>
              </a:ext>
            </a:extLst>
          </p:cNvPr>
          <p:cNvSpPr/>
          <p:nvPr/>
        </p:nvSpPr>
        <p:spPr>
          <a:xfrm>
            <a:off x="5570848" y="1750948"/>
            <a:ext cx="1044827" cy="1044827"/>
          </a:xfrm>
          <a:prstGeom prst="donut">
            <a:avLst>
              <a:gd name="adj" fmla="val 9652"/>
            </a:avLst>
          </a:prstGeom>
          <a:solidFill>
            <a:srgbClr val="FF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245398F4-5AA8-4D5D-8788-68D093C33B96}"/>
              </a:ext>
            </a:extLst>
          </p:cNvPr>
          <p:cNvSpPr/>
          <p:nvPr/>
        </p:nvSpPr>
        <p:spPr>
          <a:xfrm>
            <a:off x="5245255" y="2966972"/>
            <a:ext cx="16960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325778"/>
                </a:solidFill>
              </a:rPr>
              <a:t>Lorem ipsum </a:t>
            </a:r>
            <a:endParaRPr lang="ko-KR" altLang="en-US" sz="1600" b="1" dirty="0">
              <a:solidFill>
                <a:srgbClr val="325778"/>
              </a:solidFill>
            </a:endParaRPr>
          </a:p>
        </p:txBody>
      </p:sp>
      <p:sp>
        <p:nvSpPr>
          <p:cNvPr id="53" name="원형: 비어 있음 52">
            <a:extLst>
              <a:ext uri="{FF2B5EF4-FFF2-40B4-BE49-F238E27FC236}">
                <a16:creationId xmlns:a16="http://schemas.microsoft.com/office/drawing/2014/main" id="{0442D9C1-C8E5-427E-9BDD-32D816A51EEB}"/>
              </a:ext>
            </a:extLst>
          </p:cNvPr>
          <p:cNvSpPr/>
          <p:nvPr/>
        </p:nvSpPr>
        <p:spPr>
          <a:xfrm>
            <a:off x="7358014" y="1750948"/>
            <a:ext cx="1044827" cy="1044827"/>
          </a:xfrm>
          <a:prstGeom prst="donut">
            <a:avLst>
              <a:gd name="adj" fmla="val 9652"/>
            </a:avLst>
          </a:prstGeom>
          <a:solidFill>
            <a:srgbClr val="FF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5A13A80C-8009-4520-B467-6C003D3724E6}"/>
              </a:ext>
            </a:extLst>
          </p:cNvPr>
          <p:cNvSpPr/>
          <p:nvPr/>
        </p:nvSpPr>
        <p:spPr>
          <a:xfrm>
            <a:off x="7032421" y="2966972"/>
            <a:ext cx="16960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325778"/>
                </a:solidFill>
              </a:rPr>
              <a:t>Lorem ipsum </a:t>
            </a:r>
            <a:endParaRPr lang="ko-KR" altLang="en-US" sz="1600" b="1" dirty="0">
              <a:solidFill>
                <a:srgbClr val="325778"/>
              </a:solidFill>
            </a:endParaRPr>
          </a:p>
        </p:txBody>
      </p:sp>
      <p:sp>
        <p:nvSpPr>
          <p:cNvPr id="55" name="원형: 비어 있음 54">
            <a:extLst>
              <a:ext uri="{FF2B5EF4-FFF2-40B4-BE49-F238E27FC236}">
                <a16:creationId xmlns:a16="http://schemas.microsoft.com/office/drawing/2014/main" id="{73B8B330-6A63-4594-A267-AAF237CB4E11}"/>
              </a:ext>
            </a:extLst>
          </p:cNvPr>
          <p:cNvSpPr/>
          <p:nvPr/>
        </p:nvSpPr>
        <p:spPr>
          <a:xfrm>
            <a:off x="9145180" y="1750948"/>
            <a:ext cx="1044827" cy="1044827"/>
          </a:xfrm>
          <a:prstGeom prst="donut">
            <a:avLst>
              <a:gd name="adj" fmla="val 9652"/>
            </a:avLst>
          </a:prstGeom>
          <a:solidFill>
            <a:srgbClr val="FF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2946D6D5-9168-4DEA-8E55-376925B193E7}"/>
              </a:ext>
            </a:extLst>
          </p:cNvPr>
          <p:cNvSpPr/>
          <p:nvPr/>
        </p:nvSpPr>
        <p:spPr>
          <a:xfrm>
            <a:off x="8819587" y="2966972"/>
            <a:ext cx="16960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325778"/>
                </a:solidFill>
              </a:rPr>
              <a:t>Lorem ipsum </a:t>
            </a:r>
            <a:endParaRPr lang="ko-KR" altLang="en-US" sz="1600" b="1" dirty="0">
              <a:solidFill>
                <a:srgbClr val="325778"/>
              </a:solidFill>
            </a:endParaRPr>
          </a:p>
        </p:txBody>
      </p:sp>
      <p:sp>
        <p:nvSpPr>
          <p:cNvPr id="57" name="자유형: 도형 56">
            <a:extLst>
              <a:ext uri="{FF2B5EF4-FFF2-40B4-BE49-F238E27FC236}">
                <a16:creationId xmlns:a16="http://schemas.microsoft.com/office/drawing/2014/main" id="{CA41047D-8A3C-4F60-AC93-A177148D4FBA}"/>
              </a:ext>
            </a:extLst>
          </p:cNvPr>
          <p:cNvSpPr/>
          <p:nvPr/>
        </p:nvSpPr>
        <p:spPr>
          <a:xfrm>
            <a:off x="9502399" y="2081839"/>
            <a:ext cx="330388" cy="398410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ED5F7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0B211EA2-630A-445C-93E0-1DD597AF9A05}"/>
              </a:ext>
            </a:extLst>
          </p:cNvPr>
          <p:cNvGrpSpPr/>
          <p:nvPr/>
        </p:nvGrpSpPr>
        <p:grpSpPr>
          <a:xfrm>
            <a:off x="5944775" y="2086376"/>
            <a:ext cx="363138" cy="363138"/>
            <a:chOff x="2801293" y="892968"/>
            <a:chExt cx="390525" cy="390525"/>
          </a:xfrm>
          <a:solidFill>
            <a:srgbClr val="ED5F7A"/>
          </a:solidFill>
        </p:grpSpPr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7E67D92D-4239-45FA-B116-C16709FDE297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A394C7FC-04C9-4F2B-B4C3-7FCE2115C7C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37802F50-6225-4600-B53F-390D8D714DCD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7206536E-5F4E-4145-B386-CBA5E3DE6E4B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7FABB1B1-F52C-4CA1-AB3B-02A27CCB2EE5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A0AC839-0DE3-4A14-BE2A-704B498B1B6C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61489C8C-E245-43F3-9754-EF9B438164EC}"/>
              </a:ext>
            </a:extLst>
          </p:cNvPr>
          <p:cNvGrpSpPr/>
          <p:nvPr/>
        </p:nvGrpSpPr>
        <p:grpSpPr>
          <a:xfrm>
            <a:off x="4112242" y="2072277"/>
            <a:ext cx="391336" cy="391336"/>
            <a:chOff x="6151784" y="2905672"/>
            <a:chExt cx="390525" cy="390525"/>
          </a:xfrm>
          <a:solidFill>
            <a:srgbClr val="ED5F7A"/>
          </a:solidFill>
        </p:grpSpPr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71A3B69-0E95-4BAA-874C-02A237ADA16D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F16E299A-55BA-4ADB-A148-EC96E2842195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8" name="자유형: 도형 67">
            <a:extLst>
              <a:ext uri="{FF2B5EF4-FFF2-40B4-BE49-F238E27FC236}">
                <a16:creationId xmlns:a16="http://schemas.microsoft.com/office/drawing/2014/main" id="{8AF2130A-25EF-4D2B-9967-D06908095D2B}"/>
              </a:ext>
            </a:extLst>
          </p:cNvPr>
          <p:cNvSpPr/>
          <p:nvPr/>
        </p:nvSpPr>
        <p:spPr>
          <a:xfrm>
            <a:off x="7687831" y="2065142"/>
            <a:ext cx="363138" cy="363138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ED5F7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9" name="사각형: 둥근 모서리 68">
            <a:extLst>
              <a:ext uri="{FF2B5EF4-FFF2-40B4-BE49-F238E27FC236}">
                <a16:creationId xmlns:a16="http://schemas.microsoft.com/office/drawing/2014/main" id="{3D0F6EDF-20EC-4EA6-96FA-3EAC58A6EB8E}"/>
              </a:ext>
            </a:extLst>
          </p:cNvPr>
          <p:cNvSpPr/>
          <p:nvPr/>
        </p:nvSpPr>
        <p:spPr>
          <a:xfrm>
            <a:off x="3519023" y="3544746"/>
            <a:ext cx="1574144" cy="2546810"/>
          </a:xfrm>
          <a:prstGeom prst="roundRect">
            <a:avLst>
              <a:gd name="adj" fmla="val 10468"/>
            </a:avLst>
          </a:prstGeom>
          <a:solidFill>
            <a:srgbClr val="FFDBDB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144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25778"/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25778"/>
                </a:solidFill>
              </a:rPr>
              <a:t>dolor sit </a:t>
            </a:r>
            <a:r>
              <a:rPr lang="en-US" altLang="ko-KR" sz="1400" dirty="0" err="1">
                <a:solidFill>
                  <a:srgbClr val="325778"/>
                </a:solidFill>
              </a:rPr>
              <a:t>amet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325778"/>
                </a:solidFill>
              </a:rPr>
              <a:t>Consectetur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400" dirty="0">
                <a:solidFill>
                  <a:srgbClr val="325778"/>
                </a:solidFill>
              </a:rPr>
              <a:t> </a:t>
            </a:r>
            <a:r>
              <a:rPr lang="en-US" altLang="ko-KR" sz="1400" dirty="0" err="1">
                <a:solidFill>
                  <a:srgbClr val="325778"/>
                </a:solidFill>
              </a:rPr>
              <a:t>elit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25778"/>
                </a:solidFill>
              </a:rPr>
              <a:t>sed do </a:t>
            </a:r>
            <a:r>
              <a:rPr lang="en-US" altLang="ko-KR" sz="1400" dirty="0" err="1">
                <a:solidFill>
                  <a:srgbClr val="325778"/>
                </a:solidFill>
              </a:rPr>
              <a:t>eiusmod</a:t>
            </a:r>
            <a:r>
              <a:rPr lang="en-US" altLang="ko-KR" sz="1400" dirty="0">
                <a:solidFill>
                  <a:srgbClr val="325778"/>
                </a:solidFill>
              </a:rPr>
              <a:t> </a:t>
            </a:r>
            <a:r>
              <a:rPr lang="en-US" altLang="ko-KR" sz="1400" dirty="0" err="1">
                <a:solidFill>
                  <a:srgbClr val="325778"/>
                </a:solidFill>
              </a:rPr>
              <a:t>tempor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325778"/>
                </a:solidFill>
              </a:rPr>
              <a:t>incididunt</a:t>
            </a:r>
            <a:r>
              <a:rPr lang="en-US" altLang="ko-KR" sz="1400" dirty="0">
                <a:solidFill>
                  <a:srgbClr val="325778"/>
                </a:solidFill>
              </a:rPr>
              <a:t> </a:t>
            </a:r>
            <a:r>
              <a:rPr lang="en-US" altLang="ko-KR" sz="1400" dirty="0" err="1">
                <a:solidFill>
                  <a:srgbClr val="325778"/>
                </a:solidFill>
              </a:rPr>
              <a:t>ut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325778"/>
                </a:solidFill>
              </a:rPr>
              <a:t>labore</a:t>
            </a:r>
            <a:r>
              <a:rPr lang="en-US" altLang="ko-KR" sz="1400" dirty="0">
                <a:solidFill>
                  <a:srgbClr val="325778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25778"/>
                </a:solidFill>
              </a:rPr>
              <a:t>aliqua</a:t>
            </a:r>
            <a:endParaRPr lang="ko-KR" altLang="en-US" sz="1400" dirty="0">
              <a:solidFill>
                <a:srgbClr val="325778"/>
              </a:solidFill>
            </a:endParaRPr>
          </a:p>
        </p:txBody>
      </p:sp>
      <p:sp>
        <p:nvSpPr>
          <p:cNvPr id="70" name="사각형: 둥근 모서리 69">
            <a:extLst>
              <a:ext uri="{FF2B5EF4-FFF2-40B4-BE49-F238E27FC236}">
                <a16:creationId xmlns:a16="http://schemas.microsoft.com/office/drawing/2014/main" id="{3CD0295B-D7D6-43D7-AB4A-E52BE728C3C4}"/>
              </a:ext>
            </a:extLst>
          </p:cNvPr>
          <p:cNvSpPr/>
          <p:nvPr/>
        </p:nvSpPr>
        <p:spPr>
          <a:xfrm>
            <a:off x="5306189" y="3544746"/>
            <a:ext cx="1574144" cy="2546810"/>
          </a:xfrm>
          <a:prstGeom prst="roundRect">
            <a:avLst>
              <a:gd name="adj" fmla="val 10468"/>
            </a:avLst>
          </a:prstGeom>
          <a:solidFill>
            <a:srgbClr val="FFDBDB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144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25778"/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25778"/>
                </a:solidFill>
              </a:rPr>
              <a:t>dolor sit </a:t>
            </a:r>
            <a:r>
              <a:rPr lang="en-US" altLang="ko-KR" sz="1400" dirty="0" err="1">
                <a:solidFill>
                  <a:srgbClr val="325778"/>
                </a:solidFill>
              </a:rPr>
              <a:t>amet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325778"/>
                </a:solidFill>
              </a:rPr>
              <a:t>Consectetur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400" dirty="0">
                <a:solidFill>
                  <a:srgbClr val="325778"/>
                </a:solidFill>
              </a:rPr>
              <a:t> </a:t>
            </a:r>
            <a:r>
              <a:rPr lang="en-US" altLang="ko-KR" sz="1400" dirty="0" err="1">
                <a:solidFill>
                  <a:srgbClr val="325778"/>
                </a:solidFill>
              </a:rPr>
              <a:t>elit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25778"/>
                </a:solidFill>
              </a:rPr>
              <a:t>sed do </a:t>
            </a:r>
            <a:r>
              <a:rPr lang="en-US" altLang="ko-KR" sz="1400" dirty="0" err="1">
                <a:solidFill>
                  <a:srgbClr val="325778"/>
                </a:solidFill>
              </a:rPr>
              <a:t>eiusmod</a:t>
            </a:r>
            <a:r>
              <a:rPr lang="en-US" altLang="ko-KR" sz="1400" dirty="0">
                <a:solidFill>
                  <a:srgbClr val="325778"/>
                </a:solidFill>
              </a:rPr>
              <a:t> </a:t>
            </a:r>
            <a:r>
              <a:rPr lang="en-US" altLang="ko-KR" sz="1400" dirty="0" err="1">
                <a:solidFill>
                  <a:srgbClr val="325778"/>
                </a:solidFill>
              </a:rPr>
              <a:t>tempor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325778"/>
                </a:solidFill>
              </a:rPr>
              <a:t>incididunt</a:t>
            </a:r>
            <a:r>
              <a:rPr lang="en-US" altLang="ko-KR" sz="1400" dirty="0">
                <a:solidFill>
                  <a:srgbClr val="325778"/>
                </a:solidFill>
              </a:rPr>
              <a:t> </a:t>
            </a:r>
            <a:r>
              <a:rPr lang="en-US" altLang="ko-KR" sz="1400" dirty="0" err="1">
                <a:solidFill>
                  <a:srgbClr val="325778"/>
                </a:solidFill>
              </a:rPr>
              <a:t>ut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325778"/>
                </a:solidFill>
              </a:rPr>
              <a:t>labore</a:t>
            </a:r>
            <a:r>
              <a:rPr lang="en-US" altLang="ko-KR" sz="1400" dirty="0">
                <a:solidFill>
                  <a:srgbClr val="325778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25778"/>
                </a:solidFill>
              </a:rPr>
              <a:t>aliqua</a:t>
            </a:r>
            <a:endParaRPr lang="ko-KR" altLang="en-US" sz="1400" dirty="0">
              <a:solidFill>
                <a:srgbClr val="325778"/>
              </a:solidFill>
            </a:endParaRPr>
          </a:p>
        </p:txBody>
      </p:sp>
      <p:sp>
        <p:nvSpPr>
          <p:cNvPr id="71" name="사각형: 둥근 모서리 70">
            <a:extLst>
              <a:ext uri="{FF2B5EF4-FFF2-40B4-BE49-F238E27FC236}">
                <a16:creationId xmlns:a16="http://schemas.microsoft.com/office/drawing/2014/main" id="{5947D319-5371-41C9-90FE-B9A623EF97A5}"/>
              </a:ext>
            </a:extLst>
          </p:cNvPr>
          <p:cNvSpPr/>
          <p:nvPr/>
        </p:nvSpPr>
        <p:spPr>
          <a:xfrm>
            <a:off x="7093355" y="3544746"/>
            <a:ext cx="1574144" cy="2546810"/>
          </a:xfrm>
          <a:prstGeom prst="roundRect">
            <a:avLst>
              <a:gd name="adj" fmla="val 10468"/>
            </a:avLst>
          </a:prstGeom>
          <a:solidFill>
            <a:srgbClr val="FFDBDB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144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25778"/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25778"/>
                </a:solidFill>
              </a:rPr>
              <a:t>dolor sit </a:t>
            </a:r>
            <a:r>
              <a:rPr lang="en-US" altLang="ko-KR" sz="1400" dirty="0" err="1">
                <a:solidFill>
                  <a:srgbClr val="325778"/>
                </a:solidFill>
              </a:rPr>
              <a:t>amet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325778"/>
                </a:solidFill>
              </a:rPr>
              <a:t>Consectetur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400" dirty="0">
                <a:solidFill>
                  <a:srgbClr val="325778"/>
                </a:solidFill>
              </a:rPr>
              <a:t> </a:t>
            </a:r>
            <a:r>
              <a:rPr lang="en-US" altLang="ko-KR" sz="1400" dirty="0" err="1">
                <a:solidFill>
                  <a:srgbClr val="325778"/>
                </a:solidFill>
              </a:rPr>
              <a:t>elit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25778"/>
                </a:solidFill>
              </a:rPr>
              <a:t>sed do </a:t>
            </a:r>
            <a:r>
              <a:rPr lang="en-US" altLang="ko-KR" sz="1400" dirty="0" err="1">
                <a:solidFill>
                  <a:srgbClr val="325778"/>
                </a:solidFill>
              </a:rPr>
              <a:t>eiusmod</a:t>
            </a:r>
            <a:r>
              <a:rPr lang="en-US" altLang="ko-KR" sz="1400" dirty="0">
                <a:solidFill>
                  <a:srgbClr val="325778"/>
                </a:solidFill>
              </a:rPr>
              <a:t> </a:t>
            </a:r>
            <a:r>
              <a:rPr lang="en-US" altLang="ko-KR" sz="1400" dirty="0" err="1">
                <a:solidFill>
                  <a:srgbClr val="325778"/>
                </a:solidFill>
              </a:rPr>
              <a:t>tempor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325778"/>
                </a:solidFill>
              </a:rPr>
              <a:t>incididunt</a:t>
            </a:r>
            <a:r>
              <a:rPr lang="en-US" altLang="ko-KR" sz="1400" dirty="0">
                <a:solidFill>
                  <a:srgbClr val="325778"/>
                </a:solidFill>
              </a:rPr>
              <a:t> </a:t>
            </a:r>
            <a:r>
              <a:rPr lang="en-US" altLang="ko-KR" sz="1400" dirty="0" err="1">
                <a:solidFill>
                  <a:srgbClr val="325778"/>
                </a:solidFill>
              </a:rPr>
              <a:t>ut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325778"/>
                </a:solidFill>
              </a:rPr>
              <a:t>labore</a:t>
            </a:r>
            <a:r>
              <a:rPr lang="en-US" altLang="ko-KR" sz="1400" dirty="0">
                <a:solidFill>
                  <a:srgbClr val="325778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25778"/>
                </a:solidFill>
              </a:rPr>
              <a:t>aliqua</a:t>
            </a:r>
            <a:endParaRPr lang="ko-KR" altLang="en-US" sz="1400" dirty="0">
              <a:solidFill>
                <a:srgbClr val="325778"/>
              </a:solidFill>
            </a:endParaRPr>
          </a:p>
        </p:txBody>
      </p:sp>
      <p:sp>
        <p:nvSpPr>
          <p:cNvPr id="72" name="사각형: 둥근 모서리 71">
            <a:extLst>
              <a:ext uri="{FF2B5EF4-FFF2-40B4-BE49-F238E27FC236}">
                <a16:creationId xmlns:a16="http://schemas.microsoft.com/office/drawing/2014/main" id="{00309180-6475-4CED-93A5-2F575A9DE19F}"/>
              </a:ext>
            </a:extLst>
          </p:cNvPr>
          <p:cNvSpPr/>
          <p:nvPr/>
        </p:nvSpPr>
        <p:spPr>
          <a:xfrm>
            <a:off x="8880521" y="3544746"/>
            <a:ext cx="1574144" cy="2546810"/>
          </a:xfrm>
          <a:prstGeom prst="roundRect">
            <a:avLst>
              <a:gd name="adj" fmla="val 10468"/>
            </a:avLst>
          </a:prstGeom>
          <a:solidFill>
            <a:srgbClr val="FFDBDB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144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25778"/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25778"/>
                </a:solidFill>
              </a:rPr>
              <a:t>dolor sit </a:t>
            </a:r>
            <a:r>
              <a:rPr lang="en-US" altLang="ko-KR" sz="1400" dirty="0" err="1">
                <a:solidFill>
                  <a:srgbClr val="325778"/>
                </a:solidFill>
              </a:rPr>
              <a:t>amet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325778"/>
                </a:solidFill>
              </a:rPr>
              <a:t>Consectetur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400" dirty="0">
                <a:solidFill>
                  <a:srgbClr val="325778"/>
                </a:solidFill>
              </a:rPr>
              <a:t> </a:t>
            </a:r>
            <a:r>
              <a:rPr lang="en-US" altLang="ko-KR" sz="1400" dirty="0" err="1">
                <a:solidFill>
                  <a:srgbClr val="325778"/>
                </a:solidFill>
              </a:rPr>
              <a:t>elit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25778"/>
                </a:solidFill>
              </a:rPr>
              <a:t>sed do </a:t>
            </a:r>
            <a:r>
              <a:rPr lang="en-US" altLang="ko-KR" sz="1400" dirty="0" err="1">
                <a:solidFill>
                  <a:srgbClr val="325778"/>
                </a:solidFill>
              </a:rPr>
              <a:t>eiusmod</a:t>
            </a:r>
            <a:r>
              <a:rPr lang="en-US" altLang="ko-KR" sz="1400" dirty="0">
                <a:solidFill>
                  <a:srgbClr val="325778"/>
                </a:solidFill>
              </a:rPr>
              <a:t> </a:t>
            </a:r>
            <a:r>
              <a:rPr lang="en-US" altLang="ko-KR" sz="1400" dirty="0" err="1">
                <a:solidFill>
                  <a:srgbClr val="325778"/>
                </a:solidFill>
              </a:rPr>
              <a:t>tempor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325778"/>
                </a:solidFill>
              </a:rPr>
              <a:t>incididunt</a:t>
            </a:r>
            <a:r>
              <a:rPr lang="en-US" altLang="ko-KR" sz="1400" dirty="0">
                <a:solidFill>
                  <a:srgbClr val="325778"/>
                </a:solidFill>
              </a:rPr>
              <a:t> </a:t>
            </a:r>
            <a:r>
              <a:rPr lang="en-US" altLang="ko-KR" sz="1400" dirty="0" err="1">
                <a:solidFill>
                  <a:srgbClr val="325778"/>
                </a:solidFill>
              </a:rPr>
              <a:t>ut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325778"/>
                </a:solidFill>
              </a:rPr>
              <a:t>labore</a:t>
            </a:r>
            <a:r>
              <a:rPr lang="en-US" altLang="ko-KR" sz="1400" dirty="0">
                <a:solidFill>
                  <a:srgbClr val="325778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25778"/>
                </a:solidFill>
              </a:rPr>
              <a:t>aliqua</a:t>
            </a:r>
            <a:endParaRPr lang="ko-KR" altLang="en-US" sz="1400" dirty="0">
              <a:solidFill>
                <a:srgbClr val="325778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47DAAB4-92DF-4B7F-9CBE-E044085F5749}"/>
              </a:ext>
            </a:extLst>
          </p:cNvPr>
          <p:cNvSpPr txBox="1"/>
          <p:nvPr/>
        </p:nvSpPr>
        <p:spPr>
          <a:xfrm>
            <a:off x="1828800" y="641648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YOUR SLIDE TITLE HERE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AFD43C8-8DDC-4DB4-A1D5-E80A458E6A85}"/>
              </a:ext>
            </a:extLst>
          </p:cNvPr>
          <p:cNvSpPr txBox="1"/>
          <p:nvPr/>
        </p:nvSpPr>
        <p:spPr>
          <a:xfrm>
            <a:off x="1828800" y="1058176"/>
            <a:ext cx="853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610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C58C73AC-00E8-46A1-8F1A-4E8E9516FD9B}"/>
              </a:ext>
            </a:extLst>
          </p:cNvPr>
          <p:cNvSpPr/>
          <p:nvPr/>
        </p:nvSpPr>
        <p:spPr>
          <a:xfrm>
            <a:off x="1396868" y="2876743"/>
            <a:ext cx="2267343" cy="438539"/>
          </a:xfrm>
          <a:prstGeom prst="rect">
            <a:avLst/>
          </a:prstGeom>
          <a:solidFill>
            <a:srgbClr val="ED5F7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9756172C-2EE4-4E63-BFA1-D802EDCF853D}"/>
              </a:ext>
            </a:extLst>
          </p:cNvPr>
          <p:cNvSpPr/>
          <p:nvPr/>
        </p:nvSpPr>
        <p:spPr>
          <a:xfrm>
            <a:off x="3735742" y="2876743"/>
            <a:ext cx="2267343" cy="438539"/>
          </a:xfrm>
          <a:prstGeom prst="rect">
            <a:avLst/>
          </a:prstGeom>
          <a:solidFill>
            <a:srgbClr val="ED5F7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A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164CF53-11ED-4589-82AC-436ADB5185AA}"/>
              </a:ext>
            </a:extLst>
          </p:cNvPr>
          <p:cNvSpPr/>
          <p:nvPr/>
        </p:nvSpPr>
        <p:spPr>
          <a:xfrm>
            <a:off x="6074616" y="2876743"/>
            <a:ext cx="2267343" cy="438539"/>
          </a:xfrm>
          <a:prstGeom prst="rect">
            <a:avLst/>
          </a:prstGeom>
          <a:solidFill>
            <a:srgbClr val="ED5F7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B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9B5B747-1578-48C8-969B-86D02583E9B4}"/>
              </a:ext>
            </a:extLst>
          </p:cNvPr>
          <p:cNvSpPr/>
          <p:nvPr/>
        </p:nvSpPr>
        <p:spPr>
          <a:xfrm>
            <a:off x="8413489" y="2876743"/>
            <a:ext cx="2267343" cy="438539"/>
          </a:xfrm>
          <a:prstGeom prst="rect">
            <a:avLst/>
          </a:prstGeom>
          <a:solidFill>
            <a:srgbClr val="ED5F7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527BD41-68CE-4FB9-84F3-7B9279B5DFDD}"/>
              </a:ext>
            </a:extLst>
          </p:cNvPr>
          <p:cNvSpPr/>
          <p:nvPr/>
        </p:nvSpPr>
        <p:spPr>
          <a:xfrm>
            <a:off x="1396868" y="3389927"/>
            <a:ext cx="2267343" cy="438539"/>
          </a:xfrm>
          <a:prstGeom prst="rect">
            <a:avLst/>
          </a:prstGeom>
          <a:solidFill>
            <a:srgbClr val="ED5F7A"/>
          </a:solidFill>
          <a:ln w="9525" cap="flat">
            <a:noFill/>
            <a:prstDash val="solid"/>
            <a:miter/>
          </a:ln>
        </p:spPr>
        <p:txBody>
          <a:bodyPr lIns="180000" rtlCol="0" anchor="ctr"/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88253BE-F581-4DA3-BEEA-E3641E73A8CC}"/>
              </a:ext>
            </a:extLst>
          </p:cNvPr>
          <p:cNvSpPr/>
          <p:nvPr/>
        </p:nvSpPr>
        <p:spPr>
          <a:xfrm>
            <a:off x="3735742" y="3389927"/>
            <a:ext cx="2267343" cy="438539"/>
          </a:xfrm>
          <a:prstGeom prst="rect">
            <a:avLst/>
          </a:prstGeom>
          <a:solidFill>
            <a:srgbClr val="FFDBDB"/>
          </a:solidFill>
          <a:ln w="9525" cap="flat">
            <a:noFill/>
            <a:prstDash val="solid"/>
            <a:miter/>
          </a:ln>
        </p:spPr>
        <p:txBody>
          <a:bodyPr lIns="180000" rtlCol="0" anchor="ctr"/>
          <a:lstStyle/>
          <a:p>
            <a:pPr algn="ctr"/>
            <a:r>
              <a:rPr lang="en-US" altLang="ko-KR" b="1" dirty="0">
                <a:solidFill>
                  <a:srgbClr val="325778"/>
                </a:solidFill>
              </a:rPr>
              <a:t>11</a:t>
            </a:r>
            <a:endParaRPr lang="ko-KR" altLang="en-US" b="1" dirty="0">
              <a:solidFill>
                <a:srgbClr val="325778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52EEFA1-1DED-4A30-B397-7450CE3AB226}"/>
              </a:ext>
            </a:extLst>
          </p:cNvPr>
          <p:cNvSpPr/>
          <p:nvPr/>
        </p:nvSpPr>
        <p:spPr>
          <a:xfrm>
            <a:off x="6074616" y="3389927"/>
            <a:ext cx="2267343" cy="438539"/>
          </a:xfrm>
          <a:prstGeom prst="rect">
            <a:avLst/>
          </a:prstGeom>
          <a:solidFill>
            <a:srgbClr val="FFDBDB"/>
          </a:solidFill>
          <a:ln w="9525" cap="flat">
            <a:noFill/>
            <a:prstDash val="solid"/>
            <a:miter/>
          </a:ln>
        </p:spPr>
        <p:txBody>
          <a:bodyPr lIns="180000" rtlCol="0" anchor="ctr"/>
          <a:lstStyle/>
          <a:p>
            <a:pPr algn="ctr"/>
            <a:r>
              <a:rPr lang="en-US" altLang="ko-KR" b="1" dirty="0">
                <a:solidFill>
                  <a:srgbClr val="325778"/>
                </a:solidFill>
              </a:rPr>
              <a:t>24</a:t>
            </a:r>
            <a:endParaRPr lang="ko-KR" altLang="en-US" b="1" dirty="0">
              <a:solidFill>
                <a:srgbClr val="325778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413A911-0D37-4773-B8F3-1EBC3A0CA7EE}"/>
              </a:ext>
            </a:extLst>
          </p:cNvPr>
          <p:cNvSpPr/>
          <p:nvPr/>
        </p:nvSpPr>
        <p:spPr>
          <a:xfrm>
            <a:off x="8413489" y="3389927"/>
            <a:ext cx="2267343" cy="438539"/>
          </a:xfrm>
          <a:prstGeom prst="rect">
            <a:avLst/>
          </a:prstGeom>
          <a:solidFill>
            <a:srgbClr val="FFDBDB"/>
          </a:solidFill>
          <a:ln w="9525" cap="flat">
            <a:noFill/>
            <a:prstDash val="solid"/>
            <a:miter/>
          </a:ln>
        </p:spPr>
        <p:txBody>
          <a:bodyPr lIns="180000" rtlCol="0" anchor="ctr"/>
          <a:lstStyle/>
          <a:p>
            <a:pPr algn="ctr"/>
            <a:r>
              <a:rPr lang="en-US" altLang="ko-KR" b="1" dirty="0">
                <a:solidFill>
                  <a:srgbClr val="325778"/>
                </a:solidFill>
              </a:rPr>
              <a:t>7</a:t>
            </a:r>
            <a:endParaRPr lang="ko-KR" altLang="en-US" b="1" dirty="0">
              <a:solidFill>
                <a:srgbClr val="325778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31F046D-0965-4420-9EB8-7941CFEB154D}"/>
              </a:ext>
            </a:extLst>
          </p:cNvPr>
          <p:cNvSpPr/>
          <p:nvPr/>
        </p:nvSpPr>
        <p:spPr>
          <a:xfrm>
            <a:off x="1396868" y="3903111"/>
            <a:ext cx="2267343" cy="438539"/>
          </a:xfrm>
          <a:prstGeom prst="rect">
            <a:avLst/>
          </a:prstGeom>
          <a:solidFill>
            <a:srgbClr val="ED5F7A"/>
          </a:solidFill>
          <a:ln w="9525" cap="flat">
            <a:noFill/>
            <a:prstDash val="solid"/>
            <a:miter/>
          </a:ln>
        </p:spPr>
        <p:txBody>
          <a:bodyPr lIns="180000" rtlCol="0" anchor="ctr"/>
          <a:lstStyle/>
          <a:p>
            <a:r>
              <a:rPr lang="en-US" altLang="ko-KR" sz="140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176DCB5-E0BC-4653-B1FB-4F9D94C6E0E8}"/>
              </a:ext>
            </a:extLst>
          </p:cNvPr>
          <p:cNvSpPr/>
          <p:nvPr/>
        </p:nvSpPr>
        <p:spPr>
          <a:xfrm>
            <a:off x="3735742" y="3903111"/>
            <a:ext cx="2267343" cy="438539"/>
          </a:xfrm>
          <a:prstGeom prst="rect">
            <a:avLst/>
          </a:prstGeom>
          <a:solidFill>
            <a:srgbClr val="FFDBDB"/>
          </a:solidFill>
          <a:ln w="9525" cap="flat">
            <a:noFill/>
            <a:prstDash val="solid"/>
            <a:miter/>
          </a:ln>
        </p:spPr>
        <p:txBody>
          <a:bodyPr lIns="180000" rtlCol="0" anchor="ctr"/>
          <a:lstStyle/>
          <a:p>
            <a:pPr algn="ctr"/>
            <a:r>
              <a:rPr lang="en-US" altLang="ko-KR" b="1" dirty="0">
                <a:solidFill>
                  <a:srgbClr val="325778"/>
                </a:solidFill>
              </a:rPr>
              <a:t>32</a:t>
            </a:r>
            <a:endParaRPr lang="ko-KR" altLang="en-US" b="1" dirty="0">
              <a:solidFill>
                <a:srgbClr val="325778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F87F363-132D-43CA-B01F-C3A289D8BECB}"/>
              </a:ext>
            </a:extLst>
          </p:cNvPr>
          <p:cNvSpPr/>
          <p:nvPr/>
        </p:nvSpPr>
        <p:spPr>
          <a:xfrm>
            <a:off x="6074616" y="3903111"/>
            <a:ext cx="2267343" cy="438539"/>
          </a:xfrm>
          <a:prstGeom prst="rect">
            <a:avLst/>
          </a:prstGeom>
          <a:solidFill>
            <a:srgbClr val="FFDBDB"/>
          </a:solidFill>
          <a:ln w="9525" cap="flat">
            <a:noFill/>
            <a:prstDash val="solid"/>
            <a:miter/>
          </a:ln>
        </p:spPr>
        <p:txBody>
          <a:bodyPr lIns="180000" rtlCol="0" anchor="ctr"/>
          <a:lstStyle/>
          <a:p>
            <a:pPr algn="ctr"/>
            <a:r>
              <a:rPr lang="en-US" altLang="ko-KR" b="1" dirty="0">
                <a:solidFill>
                  <a:srgbClr val="325778"/>
                </a:solidFill>
              </a:rPr>
              <a:t>17</a:t>
            </a:r>
            <a:endParaRPr lang="ko-KR" altLang="en-US" b="1" dirty="0">
              <a:solidFill>
                <a:srgbClr val="325778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2483889-6FC5-4C2A-A2D0-30A6EF154493}"/>
              </a:ext>
            </a:extLst>
          </p:cNvPr>
          <p:cNvSpPr/>
          <p:nvPr/>
        </p:nvSpPr>
        <p:spPr>
          <a:xfrm>
            <a:off x="8413489" y="3903111"/>
            <a:ext cx="2267343" cy="438539"/>
          </a:xfrm>
          <a:prstGeom prst="rect">
            <a:avLst/>
          </a:prstGeom>
          <a:solidFill>
            <a:srgbClr val="FFDBDB"/>
          </a:solidFill>
          <a:ln w="9525" cap="flat">
            <a:noFill/>
            <a:prstDash val="solid"/>
            <a:miter/>
          </a:ln>
        </p:spPr>
        <p:txBody>
          <a:bodyPr lIns="180000" rtlCol="0" anchor="ctr"/>
          <a:lstStyle/>
          <a:p>
            <a:pPr algn="ctr"/>
            <a:r>
              <a:rPr lang="en-US" altLang="ko-KR" b="1" dirty="0">
                <a:solidFill>
                  <a:srgbClr val="325778"/>
                </a:solidFill>
              </a:rPr>
              <a:t>13</a:t>
            </a:r>
            <a:endParaRPr lang="ko-KR" altLang="en-US" b="1" dirty="0">
              <a:solidFill>
                <a:srgbClr val="325778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22D4857-F56B-4B97-B85B-C1B182203473}"/>
              </a:ext>
            </a:extLst>
          </p:cNvPr>
          <p:cNvSpPr/>
          <p:nvPr/>
        </p:nvSpPr>
        <p:spPr>
          <a:xfrm>
            <a:off x="1396868" y="4416295"/>
            <a:ext cx="2267343" cy="438539"/>
          </a:xfrm>
          <a:prstGeom prst="rect">
            <a:avLst/>
          </a:prstGeom>
          <a:solidFill>
            <a:srgbClr val="ED5F7A"/>
          </a:solidFill>
          <a:ln w="9525" cap="flat">
            <a:noFill/>
            <a:prstDash val="solid"/>
            <a:miter/>
          </a:ln>
        </p:spPr>
        <p:txBody>
          <a:bodyPr lIns="180000" rtlCol="0" anchor="ctr"/>
          <a:lstStyle/>
          <a:p>
            <a:r>
              <a:rPr lang="en-US" altLang="ko-KR" sz="140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F866AD7-A83D-4284-86DA-AFD14D0DFF40}"/>
              </a:ext>
            </a:extLst>
          </p:cNvPr>
          <p:cNvSpPr/>
          <p:nvPr/>
        </p:nvSpPr>
        <p:spPr>
          <a:xfrm>
            <a:off x="3735742" y="4416295"/>
            <a:ext cx="2267343" cy="438539"/>
          </a:xfrm>
          <a:prstGeom prst="rect">
            <a:avLst/>
          </a:prstGeom>
          <a:solidFill>
            <a:srgbClr val="FFDBDB"/>
          </a:solidFill>
          <a:ln w="9525" cap="flat">
            <a:noFill/>
            <a:prstDash val="solid"/>
            <a:miter/>
          </a:ln>
        </p:spPr>
        <p:txBody>
          <a:bodyPr lIns="180000" rtlCol="0" anchor="ctr"/>
          <a:lstStyle/>
          <a:p>
            <a:pPr algn="ctr"/>
            <a:r>
              <a:rPr lang="en-US" altLang="ko-KR" b="1" dirty="0">
                <a:solidFill>
                  <a:srgbClr val="325778"/>
                </a:solidFill>
              </a:rPr>
              <a:t>5</a:t>
            </a:r>
            <a:endParaRPr lang="ko-KR" altLang="en-US" b="1" dirty="0">
              <a:solidFill>
                <a:srgbClr val="325778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013A7690-C220-410B-932F-2949E374D456}"/>
              </a:ext>
            </a:extLst>
          </p:cNvPr>
          <p:cNvSpPr/>
          <p:nvPr/>
        </p:nvSpPr>
        <p:spPr>
          <a:xfrm>
            <a:off x="6074616" y="4416295"/>
            <a:ext cx="2267343" cy="438539"/>
          </a:xfrm>
          <a:prstGeom prst="rect">
            <a:avLst/>
          </a:prstGeom>
          <a:solidFill>
            <a:srgbClr val="FFDBDB"/>
          </a:solidFill>
          <a:ln w="9525" cap="flat">
            <a:noFill/>
            <a:prstDash val="solid"/>
            <a:miter/>
          </a:ln>
        </p:spPr>
        <p:txBody>
          <a:bodyPr lIns="180000" rtlCol="0" anchor="ctr"/>
          <a:lstStyle/>
          <a:p>
            <a:pPr algn="ctr"/>
            <a:r>
              <a:rPr lang="en-US" altLang="ko-KR" b="1" dirty="0">
                <a:solidFill>
                  <a:srgbClr val="325778"/>
                </a:solidFill>
              </a:rPr>
              <a:t>36</a:t>
            </a:r>
            <a:endParaRPr lang="ko-KR" altLang="en-US" b="1" dirty="0">
              <a:solidFill>
                <a:srgbClr val="325778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2B83416F-D33C-475A-AF21-A4057FF7AF14}"/>
              </a:ext>
            </a:extLst>
          </p:cNvPr>
          <p:cNvSpPr/>
          <p:nvPr/>
        </p:nvSpPr>
        <p:spPr>
          <a:xfrm>
            <a:off x="8413489" y="4416295"/>
            <a:ext cx="2267343" cy="438539"/>
          </a:xfrm>
          <a:prstGeom prst="rect">
            <a:avLst/>
          </a:prstGeom>
          <a:solidFill>
            <a:srgbClr val="FFDBDB"/>
          </a:solidFill>
          <a:ln w="9525" cap="flat">
            <a:noFill/>
            <a:prstDash val="solid"/>
            <a:miter/>
          </a:ln>
        </p:spPr>
        <p:txBody>
          <a:bodyPr lIns="180000" rtlCol="0" anchor="ctr"/>
          <a:lstStyle/>
          <a:p>
            <a:pPr algn="ctr"/>
            <a:r>
              <a:rPr lang="en-US" altLang="ko-KR" b="1" dirty="0">
                <a:solidFill>
                  <a:srgbClr val="325778"/>
                </a:solidFill>
              </a:rPr>
              <a:t>26</a:t>
            </a:r>
            <a:endParaRPr lang="ko-KR" altLang="en-US" b="1" dirty="0">
              <a:solidFill>
                <a:srgbClr val="325778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6DC7825-10F4-49A2-8238-093559271F29}"/>
              </a:ext>
            </a:extLst>
          </p:cNvPr>
          <p:cNvSpPr txBox="1"/>
          <p:nvPr/>
        </p:nvSpPr>
        <p:spPr>
          <a:xfrm>
            <a:off x="1828800" y="1643764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325778"/>
                </a:solidFill>
              </a:rPr>
              <a:t>YOUR SLIDE TITLE HERE</a:t>
            </a:r>
            <a:endParaRPr lang="ko-KR" altLang="en-US" dirty="0">
              <a:solidFill>
                <a:srgbClr val="325778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7F154DB-F179-421E-9BBF-F22CE11925A7}"/>
              </a:ext>
            </a:extLst>
          </p:cNvPr>
          <p:cNvSpPr txBox="1"/>
          <p:nvPr/>
        </p:nvSpPr>
        <p:spPr>
          <a:xfrm>
            <a:off x="1828800" y="2060292"/>
            <a:ext cx="853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5778"/>
                </a:solidFill>
              </a:rPr>
              <a:t>amet</a:t>
            </a:r>
            <a:r>
              <a:rPr lang="en-US" altLang="ko-KR" sz="1200" dirty="0">
                <a:solidFill>
                  <a:srgbClr val="325778"/>
                </a:solidFill>
              </a:rPr>
              <a:t>, </a:t>
            </a:r>
            <a:r>
              <a:rPr lang="en-US" altLang="ko-KR" sz="12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elit</a:t>
            </a:r>
            <a:r>
              <a:rPr lang="en-US" altLang="ko-KR" sz="1200" dirty="0">
                <a:solidFill>
                  <a:srgbClr val="325778"/>
                </a:solidFill>
              </a:rPr>
              <a:t>.</a:t>
            </a:r>
            <a:endParaRPr lang="ko-KR" altLang="en-US" sz="1200" dirty="0">
              <a:solidFill>
                <a:srgbClr val="32577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725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5C46153-3532-4936-BD2D-C50A50AC444D}"/>
              </a:ext>
            </a:extLst>
          </p:cNvPr>
          <p:cNvSpPr txBox="1"/>
          <p:nvPr/>
        </p:nvSpPr>
        <p:spPr>
          <a:xfrm>
            <a:off x="6845043" y="5799824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325778"/>
                </a:solidFill>
              </a:rPr>
              <a:t>Lorem ipsum</a:t>
            </a:r>
          </a:p>
        </p:txBody>
      </p:sp>
      <p:sp>
        <p:nvSpPr>
          <p:cNvPr id="3" name="순서도: 처리 2">
            <a:extLst>
              <a:ext uri="{FF2B5EF4-FFF2-40B4-BE49-F238E27FC236}">
                <a16:creationId xmlns:a16="http://schemas.microsoft.com/office/drawing/2014/main" id="{D0FC7480-B8E1-4A66-B364-F7BABB0AFF7F}"/>
              </a:ext>
            </a:extLst>
          </p:cNvPr>
          <p:cNvSpPr/>
          <p:nvPr/>
        </p:nvSpPr>
        <p:spPr>
          <a:xfrm>
            <a:off x="7259187" y="3121896"/>
            <a:ext cx="271522" cy="2625329"/>
          </a:xfrm>
          <a:prstGeom prst="flowChartProcess">
            <a:avLst/>
          </a:prstGeom>
          <a:solidFill>
            <a:srgbClr val="ED5F7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" name="순서도: 처리 3">
            <a:extLst>
              <a:ext uri="{FF2B5EF4-FFF2-40B4-BE49-F238E27FC236}">
                <a16:creationId xmlns:a16="http://schemas.microsoft.com/office/drawing/2014/main" id="{88775756-842F-4AC8-B398-972238EAEB2D}"/>
              </a:ext>
            </a:extLst>
          </p:cNvPr>
          <p:cNvSpPr/>
          <p:nvPr/>
        </p:nvSpPr>
        <p:spPr>
          <a:xfrm>
            <a:off x="7530709" y="3869610"/>
            <a:ext cx="271522" cy="1877616"/>
          </a:xfrm>
          <a:prstGeom prst="flowChartProcess">
            <a:avLst/>
          </a:prstGeom>
          <a:solidFill>
            <a:srgbClr val="F7185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순서도: 처리 4">
            <a:extLst>
              <a:ext uri="{FF2B5EF4-FFF2-40B4-BE49-F238E27FC236}">
                <a16:creationId xmlns:a16="http://schemas.microsoft.com/office/drawing/2014/main" id="{6357C64F-FD09-4E69-9F95-FF39CA01CF13}"/>
              </a:ext>
            </a:extLst>
          </p:cNvPr>
          <p:cNvSpPr/>
          <p:nvPr/>
        </p:nvSpPr>
        <p:spPr>
          <a:xfrm>
            <a:off x="6987665" y="3491152"/>
            <a:ext cx="271522" cy="2256074"/>
          </a:xfrm>
          <a:prstGeom prst="flowChartProcess">
            <a:avLst/>
          </a:prstGeom>
          <a:solidFill>
            <a:srgbClr val="FFD9D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E16F18-EF5F-4661-AC40-37E4E93FDE9A}"/>
              </a:ext>
            </a:extLst>
          </p:cNvPr>
          <p:cNvSpPr txBox="1"/>
          <p:nvPr/>
        </p:nvSpPr>
        <p:spPr>
          <a:xfrm>
            <a:off x="8216375" y="5799824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325778"/>
                </a:solidFill>
              </a:rPr>
              <a:t>Lorem ipsum</a:t>
            </a:r>
          </a:p>
        </p:txBody>
      </p:sp>
      <p:sp>
        <p:nvSpPr>
          <p:cNvPr id="7" name="순서도: 처리 6">
            <a:extLst>
              <a:ext uri="{FF2B5EF4-FFF2-40B4-BE49-F238E27FC236}">
                <a16:creationId xmlns:a16="http://schemas.microsoft.com/office/drawing/2014/main" id="{9ABC90B6-148C-45B9-98A7-675CCD287577}"/>
              </a:ext>
            </a:extLst>
          </p:cNvPr>
          <p:cNvSpPr/>
          <p:nvPr/>
        </p:nvSpPr>
        <p:spPr>
          <a:xfrm>
            <a:off x="8630519" y="4986577"/>
            <a:ext cx="271522" cy="760648"/>
          </a:xfrm>
          <a:prstGeom prst="flowChartProcess">
            <a:avLst/>
          </a:prstGeom>
          <a:solidFill>
            <a:srgbClr val="ED5F7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순서도: 처리 7">
            <a:extLst>
              <a:ext uri="{FF2B5EF4-FFF2-40B4-BE49-F238E27FC236}">
                <a16:creationId xmlns:a16="http://schemas.microsoft.com/office/drawing/2014/main" id="{284D4462-47C8-4160-B6BB-904C5E635FBD}"/>
              </a:ext>
            </a:extLst>
          </p:cNvPr>
          <p:cNvSpPr/>
          <p:nvPr/>
        </p:nvSpPr>
        <p:spPr>
          <a:xfrm>
            <a:off x="8902041" y="4237276"/>
            <a:ext cx="271522" cy="1509949"/>
          </a:xfrm>
          <a:prstGeom prst="flowChartProcess">
            <a:avLst/>
          </a:prstGeom>
          <a:solidFill>
            <a:srgbClr val="F7185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순서도: 처리 8">
            <a:extLst>
              <a:ext uri="{FF2B5EF4-FFF2-40B4-BE49-F238E27FC236}">
                <a16:creationId xmlns:a16="http://schemas.microsoft.com/office/drawing/2014/main" id="{DA6EAD03-3B89-443A-9407-C7F939C66627}"/>
              </a:ext>
            </a:extLst>
          </p:cNvPr>
          <p:cNvSpPr/>
          <p:nvPr/>
        </p:nvSpPr>
        <p:spPr>
          <a:xfrm>
            <a:off x="8358997" y="4608752"/>
            <a:ext cx="271522" cy="1138474"/>
          </a:xfrm>
          <a:prstGeom prst="flowChartProcess">
            <a:avLst/>
          </a:prstGeom>
          <a:solidFill>
            <a:srgbClr val="FFD9D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7E4784-4E1E-4525-8A9D-56431821A341}"/>
              </a:ext>
            </a:extLst>
          </p:cNvPr>
          <p:cNvSpPr txBox="1"/>
          <p:nvPr/>
        </p:nvSpPr>
        <p:spPr>
          <a:xfrm>
            <a:off x="9582571" y="5799824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325778"/>
                </a:solidFill>
              </a:rPr>
              <a:t>Lorem ipsum</a:t>
            </a:r>
          </a:p>
        </p:txBody>
      </p:sp>
      <p:sp>
        <p:nvSpPr>
          <p:cNvPr id="11" name="순서도: 처리 10">
            <a:extLst>
              <a:ext uri="{FF2B5EF4-FFF2-40B4-BE49-F238E27FC236}">
                <a16:creationId xmlns:a16="http://schemas.microsoft.com/office/drawing/2014/main" id="{1C639946-6272-4A44-A3B7-54A808715097}"/>
              </a:ext>
            </a:extLst>
          </p:cNvPr>
          <p:cNvSpPr/>
          <p:nvPr/>
        </p:nvSpPr>
        <p:spPr>
          <a:xfrm>
            <a:off x="9996715" y="3121896"/>
            <a:ext cx="271522" cy="2625329"/>
          </a:xfrm>
          <a:prstGeom prst="flowChartProcess">
            <a:avLst/>
          </a:prstGeom>
          <a:solidFill>
            <a:srgbClr val="ED5F7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" name="순서도: 처리 11">
            <a:extLst>
              <a:ext uri="{FF2B5EF4-FFF2-40B4-BE49-F238E27FC236}">
                <a16:creationId xmlns:a16="http://schemas.microsoft.com/office/drawing/2014/main" id="{C96E0998-54E0-4D97-826C-BCC60D77BE4F}"/>
              </a:ext>
            </a:extLst>
          </p:cNvPr>
          <p:cNvSpPr/>
          <p:nvPr/>
        </p:nvSpPr>
        <p:spPr>
          <a:xfrm>
            <a:off x="10268237" y="2373553"/>
            <a:ext cx="271522" cy="3373674"/>
          </a:xfrm>
          <a:prstGeom prst="flowChartProcess">
            <a:avLst/>
          </a:prstGeom>
          <a:solidFill>
            <a:srgbClr val="F7185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순서도: 처리 12">
            <a:extLst>
              <a:ext uri="{FF2B5EF4-FFF2-40B4-BE49-F238E27FC236}">
                <a16:creationId xmlns:a16="http://schemas.microsoft.com/office/drawing/2014/main" id="{3C90549C-40EE-4D87-8731-76A2908623EF}"/>
              </a:ext>
            </a:extLst>
          </p:cNvPr>
          <p:cNvSpPr/>
          <p:nvPr/>
        </p:nvSpPr>
        <p:spPr>
          <a:xfrm>
            <a:off x="9725193" y="2745027"/>
            <a:ext cx="271522" cy="3002199"/>
          </a:xfrm>
          <a:prstGeom prst="flowChartProcess">
            <a:avLst/>
          </a:prstGeom>
          <a:solidFill>
            <a:srgbClr val="FFD9D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ECF95061-225E-4ECA-BD29-A1566A113DA1}"/>
              </a:ext>
            </a:extLst>
          </p:cNvPr>
          <p:cNvSpPr/>
          <p:nvPr/>
        </p:nvSpPr>
        <p:spPr>
          <a:xfrm>
            <a:off x="1157680" y="2221242"/>
            <a:ext cx="671120" cy="671120"/>
          </a:xfrm>
          <a:prstGeom prst="ellipse">
            <a:avLst/>
          </a:prstGeom>
          <a:solidFill>
            <a:srgbClr val="FFD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5C7802-7A7F-4180-9DB3-3EA20C8C741C}"/>
              </a:ext>
            </a:extLst>
          </p:cNvPr>
          <p:cNvSpPr txBox="1"/>
          <p:nvPr/>
        </p:nvSpPr>
        <p:spPr>
          <a:xfrm>
            <a:off x="2091667" y="2512379"/>
            <a:ext cx="3509033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5778"/>
                </a:solidFill>
              </a:rPr>
              <a:t>amet</a:t>
            </a:r>
            <a:r>
              <a:rPr lang="en-US" altLang="ko-KR" sz="1200" dirty="0">
                <a:solidFill>
                  <a:srgbClr val="325778"/>
                </a:solidFill>
              </a:rPr>
              <a:t>, </a:t>
            </a:r>
            <a:r>
              <a:rPr lang="en-US" altLang="ko-KR" sz="12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elit</a:t>
            </a:r>
            <a:r>
              <a:rPr lang="en-US" altLang="ko-KR" sz="1200" dirty="0">
                <a:solidFill>
                  <a:srgbClr val="325778"/>
                </a:solidFill>
              </a:rPr>
              <a:t>, sed do </a:t>
            </a:r>
            <a:r>
              <a:rPr lang="en-US" altLang="ko-KR" sz="1200" dirty="0" err="1">
                <a:solidFill>
                  <a:srgbClr val="325778"/>
                </a:solidFill>
              </a:rPr>
              <a:t>eiusmod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tempor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incididunt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ut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labore</a:t>
            </a:r>
            <a:r>
              <a:rPr lang="en-US" altLang="ko-KR" sz="1200" dirty="0">
                <a:solidFill>
                  <a:srgbClr val="325778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25778"/>
                </a:solidFill>
              </a:rPr>
              <a:t>aliqua</a:t>
            </a:r>
            <a:r>
              <a:rPr lang="en-US" altLang="ko-KR" sz="1200" dirty="0">
                <a:solidFill>
                  <a:srgbClr val="325778"/>
                </a:solidFill>
              </a:rPr>
              <a:t>.</a:t>
            </a:r>
            <a:endParaRPr lang="ko-KR" altLang="en-US" sz="1200" dirty="0">
              <a:solidFill>
                <a:srgbClr val="325778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99489E9-9C73-4F73-A0AB-CFC7F5009486}"/>
              </a:ext>
            </a:extLst>
          </p:cNvPr>
          <p:cNvSpPr/>
          <p:nvPr/>
        </p:nvSpPr>
        <p:spPr>
          <a:xfrm>
            <a:off x="2091667" y="2221242"/>
            <a:ext cx="35090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325778"/>
                </a:solidFill>
              </a:rPr>
              <a:t>Lorem ipsum</a:t>
            </a: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E669FED8-E5D9-4A10-AD28-D1420EF9ECE6}"/>
              </a:ext>
            </a:extLst>
          </p:cNvPr>
          <p:cNvSpPr/>
          <p:nvPr/>
        </p:nvSpPr>
        <p:spPr>
          <a:xfrm>
            <a:off x="1157680" y="3447812"/>
            <a:ext cx="671120" cy="671120"/>
          </a:xfrm>
          <a:prstGeom prst="ellipse">
            <a:avLst/>
          </a:prstGeom>
          <a:solidFill>
            <a:srgbClr val="ED5F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716B4E8-5C7C-4012-B8CB-E667294EC06B}"/>
              </a:ext>
            </a:extLst>
          </p:cNvPr>
          <p:cNvSpPr txBox="1"/>
          <p:nvPr/>
        </p:nvSpPr>
        <p:spPr>
          <a:xfrm>
            <a:off x="2091667" y="3738949"/>
            <a:ext cx="3509033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5778"/>
                </a:solidFill>
              </a:rPr>
              <a:t>amet</a:t>
            </a:r>
            <a:r>
              <a:rPr lang="en-US" altLang="ko-KR" sz="1200" dirty="0">
                <a:solidFill>
                  <a:srgbClr val="325778"/>
                </a:solidFill>
              </a:rPr>
              <a:t>, </a:t>
            </a:r>
            <a:r>
              <a:rPr lang="en-US" altLang="ko-KR" sz="12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elit</a:t>
            </a:r>
            <a:r>
              <a:rPr lang="en-US" altLang="ko-KR" sz="1200" dirty="0">
                <a:solidFill>
                  <a:srgbClr val="325778"/>
                </a:solidFill>
              </a:rPr>
              <a:t>, sed do </a:t>
            </a:r>
            <a:r>
              <a:rPr lang="en-US" altLang="ko-KR" sz="1200" dirty="0" err="1">
                <a:solidFill>
                  <a:srgbClr val="325778"/>
                </a:solidFill>
              </a:rPr>
              <a:t>eiusmod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tempor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incididunt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ut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labore</a:t>
            </a:r>
            <a:r>
              <a:rPr lang="en-US" altLang="ko-KR" sz="1200" dirty="0">
                <a:solidFill>
                  <a:srgbClr val="325778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25778"/>
                </a:solidFill>
              </a:rPr>
              <a:t>aliqua</a:t>
            </a:r>
            <a:r>
              <a:rPr lang="en-US" altLang="ko-KR" sz="1200" dirty="0">
                <a:solidFill>
                  <a:srgbClr val="325778"/>
                </a:solidFill>
              </a:rPr>
              <a:t>.</a:t>
            </a:r>
            <a:endParaRPr lang="ko-KR" altLang="en-US" sz="1200" dirty="0">
              <a:solidFill>
                <a:srgbClr val="325778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BDBAE1E0-D5A7-4CD6-AF83-8615CBA5ED66}"/>
              </a:ext>
            </a:extLst>
          </p:cNvPr>
          <p:cNvSpPr/>
          <p:nvPr/>
        </p:nvSpPr>
        <p:spPr>
          <a:xfrm>
            <a:off x="2091667" y="3447812"/>
            <a:ext cx="35090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325778"/>
                </a:solidFill>
              </a:rPr>
              <a:t>Lorem ipsum</a:t>
            </a: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1557BB9D-7B24-4AC0-A033-7209FFB044F9}"/>
              </a:ext>
            </a:extLst>
          </p:cNvPr>
          <p:cNvSpPr/>
          <p:nvPr/>
        </p:nvSpPr>
        <p:spPr>
          <a:xfrm>
            <a:off x="1157680" y="4680483"/>
            <a:ext cx="671120" cy="671120"/>
          </a:xfrm>
          <a:prstGeom prst="ellipse">
            <a:avLst/>
          </a:prstGeom>
          <a:solidFill>
            <a:srgbClr val="F71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ED13D91-4767-4146-BB15-214E68178E6B}"/>
              </a:ext>
            </a:extLst>
          </p:cNvPr>
          <p:cNvSpPr txBox="1"/>
          <p:nvPr/>
        </p:nvSpPr>
        <p:spPr>
          <a:xfrm>
            <a:off x="2091667" y="4965519"/>
            <a:ext cx="3509033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5778"/>
                </a:solidFill>
              </a:rPr>
              <a:t>amet</a:t>
            </a:r>
            <a:r>
              <a:rPr lang="en-US" altLang="ko-KR" sz="1200" dirty="0">
                <a:solidFill>
                  <a:srgbClr val="325778"/>
                </a:solidFill>
              </a:rPr>
              <a:t>, </a:t>
            </a:r>
            <a:r>
              <a:rPr lang="en-US" altLang="ko-KR" sz="12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elit</a:t>
            </a:r>
            <a:r>
              <a:rPr lang="en-US" altLang="ko-KR" sz="1200" dirty="0">
                <a:solidFill>
                  <a:srgbClr val="325778"/>
                </a:solidFill>
              </a:rPr>
              <a:t>, sed do </a:t>
            </a:r>
            <a:r>
              <a:rPr lang="en-US" altLang="ko-KR" sz="1200" dirty="0" err="1">
                <a:solidFill>
                  <a:srgbClr val="325778"/>
                </a:solidFill>
              </a:rPr>
              <a:t>eiusmod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tempor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incididunt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ut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labore</a:t>
            </a:r>
            <a:r>
              <a:rPr lang="en-US" altLang="ko-KR" sz="1200" dirty="0">
                <a:solidFill>
                  <a:srgbClr val="325778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25778"/>
                </a:solidFill>
              </a:rPr>
              <a:t>aliqua</a:t>
            </a:r>
            <a:r>
              <a:rPr lang="en-US" altLang="ko-KR" sz="1200" dirty="0">
                <a:solidFill>
                  <a:srgbClr val="325778"/>
                </a:solidFill>
              </a:rPr>
              <a:t>.</a:t>
            </a:r>
            <a:endParaRPr lang="ko-KR" altLang="en-US" sz="1200" dirty="0">
              <a:solidFill>
                <a:srgbClr val="325778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F6A9E28-A50F-4664-8593-2A569DB5FEC6}"/>
              </a:ext>
            </a:extLst>
          </p:cNvPr>
          <p:cNvSpPr/>
          <p:nvPr/>
        </p:nvSpPr>
        <p:spPr>
          <a:xfrm>
            <a:off x="2091667" y="4674382"/>
            <a:ext cx="35090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325778"/>
                </a:solidFill>
              </a:rPr>
              <a:t>Lorem ipsum</a:t>
            </a: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7A5887C1-DEE5-4E12-9698-C16BB683A7DD}"/>
              </a:ext>
            </a:extLst>
          </p:cNvPr>
          <p:cNvGrpSpPr/>
          <p:nvPr/>
        </p:nvGrpSpPr>
        <p:grpSpPr>
          <a:xfrm>
            <a:off x="1399320" y="2417612"/>
            <a:ext cx="187840" cy="250494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60D3E171-7925-430A-AAEB-6366DA8ED342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58C4B256-FC17-4C57-A34D-17A3DD727106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2C336800-352F-4E25-BABF-F056EDE5A855}"/>
              </a:ext>
            </a:extLst>
          </p:cNvPr>
          <p:cNvGrpSpPr/>
          <p:nvPr/>
        </p:nvGrpSpPr>
        <p:grpSpPr>
          <a:xfrm>
            <a:off x="1373581" y="3639062"/>
            <a:ext cx="239320" cy="245494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A4AB876-DA14-4FD8-ACBB-68FB25552549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56ACC870-E942-4CCB-8030-4DB78D57E941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8CB8C6D8-EAE9-45D8-A451-195E9C7D8CAB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3DC4EC3E-0DB8-4259-97CD-93C7807F44C0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78B5BB1F-6167-4399-82B0-0E0559A4A772}"/>
              </a:ext>
            </a:extLst>
          </p:cNvPr>
          <p:cNvGrpSpPr/>
          <p:nvPr/>
        </p:nvGrpSpPr>
        <p:grpSpPr>
          <a:xfrm>
            <a:off x="1369114" y="4912308"/>
            <a:ext cx="248252" cy="237950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ED790CA3-3AB4-4266-95B3-E185FAACF1F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08D7ACC3-A85C-4B24-85A4-8DEBFC01E2DC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64A2D31E-1B8D-45A0-A45B-2919C37E1A00}"/>
              </a:ext>
            </a:extLst>
          </p:cNvPr>
          <p:cNvGrpSpPr/>
          <p:nvPr/>
        </p:nvGrpSpPr>
        <p:grpSpPr>
          <a:xfrm>
            <a:off x="6123651" y="1873260"/>
            <a:ext cx="449678" cy="3657986"/>
            <a:chOff x="488015" y="1885753"/>
            <a:chExt cx="337607" cy="365798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E004F04-B5E1-4CA7-99F6-1AC33E7D5802}"/>
                </a:ext>
              </a:extLst>
            </p:cNvPr>
            <p:cNvSpPr txBox="1"/>
            <p:nvPr/>
          </p:nvSpPr>
          <p:spPr>
            <a:xfrm>
              <a:off x="488015" y="526674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325778"/>
                  </a:solidFill>
                </a:rPr>
                <a:t>10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F75FDA9-FA3D-403B-AC0D-B68B2904EA13}"/>
                </a:ext>
              </a:extLst>
            </p:cNvPr>
            <p:cNvSpPr txBox="1"/>
            <p:nvPr/>
          </p:nvSpPr>
          <p:spPr>
            <a:xfrm>
              <a:off x="488015" y="4893437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325778"/>
                  </a:solidFill>
                </a:rPr>
                <a:t>20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16F2D5F-2472-4CC2-86CC-ADAFEBFA68A5}"/>
                </a:ext>
              </a:extLst>
            </p:cNvPr>
            <p:cNvSpPr txBox="1"/>
            <p:nvPr/>
          </p:nvSpPr>
          <p:spPr>
            <a:xfrm>
              <a:off x="488015" y="4520136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325778"/>
                  </a:solidFill>
                </a:rPr>
                <a:t>30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1400FFE-126F-43D0-B559-781DFE142023}"/>
                </a:ext>
              </a:extLst>
            </p:cNvPr>
            <p:cNvSpPr txBox="1"/>
            <p:nvPr/>
          </p:nvSpPr>
          <p:spPr>
            <a:xfrm>
              <a:off x="488015" y="4146835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325778"/>
                  </a:solidFill>
                </a:rPr>
                <a:t>40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110FE16-D663-45D3-A975-F62CC2827B7E}"/>
                </a:ext>
              </a:extLst>
            </p:cNvPr>
            <p:cNvSpPr txBox="1"/>
            <p:nvPr/>
          </p:nvSpPr>
          <p:spPr>
            <a:xfrm>
              <a:off x="488015" y="3773533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325778"/>
                  </a:solidFill>
                </a:rPr>
                <a:t>50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37C45E9-A281-4155-A08F-164749C6110C}"/>
                </a:ext>
              </a:extLst>
            </p:cNvPr>
            <p:cNvSpPr txBox="1"/>
            <p:nvPr/>
          </p:nvSpPr>
          <p:spPr>
            <a:xfrm>
              <a:off x="488015" y="3400231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325778"/>
                  </a:solidFill>
                </a:rPr>
                <a:t>60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F9A5BFB-71EE-4A45-A135-ACCABFB84F94}"/>
                </a:ext>
              </a:extLst>
            </p:cNvPr>
            <p:cNvSpPr txBox="1"/>
            <p:nvPr/>
          </p:nvSpPr>
          <p:spPr>
            <a:xfrm>
              <a:off x="488015" y="302693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325778"/>
                  </a:solidFill>
                </a:rPr>
                <a:t>70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1CADC51-A3A8-4E7B-97B4-777BEA0B5B24}"/>
                </a:ext>
              </a:extLst>
            </p:cNvPr>
            <p:cNvSpPr txBox="1"/>
            <p:nvPr/>
          </p:nvSpPr>
          <p:spPr>
            <a:xfrm>
              <a:off x="488015" y="2653628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325778"/>
                  </a:solidFill>
                </a:rPr>
                <a:t>80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AD3E9DE-4B5F-4CF5-8CE5-6409C72DAF5E}"/>
                </a:ext>
              </a:extLst>
            </p:cNvPr>
            <p:cNvSpPr txBox="1"/>
            <p:nvPr/>
          </p:nvSpPr>
          <p:spPr>
            <a:xfrm>
              <a:off x="488015" y="2280326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325778"/>
                  </a:solidFill>
                </a:rPr>
                <a:t>90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50B05F8-2D20-4EEC-ADA3-AF5A57B9A811}"/>
                </a:ext>
              </a:extLst>
            </p:cNvPr>
            <p:cNvSpPr txBox="1"/>
            <p:nvPr/>
          </p:nvSpPr>
          <p:spPr>
            <a:xfrm>
              <a:off x="488015" y="1885753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325778"/>
                  </a:solidFill>
                </a:rPr>
                <a:t>100</a:t>
              </a:r>
            </a:p>
          </p:txBody>
        </p:sp>
      </p:grpSp>
      <p:grpSp>
        <p:nvGrpSpPr>
          <p:cNvPr id="45" name="그래픽 21">
            <a:extLst>
              <a:ext uri="{FF2B5EF4-FFF2-40B4-BE49-F238E27FC236}">
                <a16:creationId xmlns:a16="http://schemas.microsoft.com/office/drawing/2014/main" id="{CF2E4F93-8CD6-44BC-AAB2-157A1C856A15}"/>
              </a:ext>
            </a:extLst>
          </p:cNvPr>
          <p:cNvGrpSpPr/>
          <p:nvPr/>
        </p:nvGrpSpPr>
        <p:grpSpPr>
          <a:xfrm>
            <a:off x="6617975" y="1959164"/>
            <a:ext cx="4231188" cy="3839542"/>
            <a:chOff x="856003" y="1971657"/>
            <a:chExt cx="6469364" cy="3839542"/>
          </a:xfrm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7AF4B2AC-88B7-4A63-853A-23A243118D91}"/>
                </a:ext>
              </a:extLst>
            </p:cNvPr>
            <p:cNvSpPr/>
            <p:nvPr/>
          </p:nvSpPr>
          <p:spPr>
            <a:xfrm>
              <a:off x="856003" y="308933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3175" cap="flat">
              <a:solidFill>
                <a:srgbClr val="325778">
                  <a:alpha val="42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62EC61B-A99A-46D9-9113-755677A32584}"/>
                </a:ext>
              </a:extLst>
            </p:cNvPr>
            <p:cNvSpPr/>
            <p:nvPr/>
          </p:nvSpPr>
          <p:spPr>
            <a:xfrm>
              <a:off x="856003" y="2715897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3175" cap="flat">
              <a:solidFill>
                <a:srgbClr val="325778">
                  <a:alpha val="42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A47F332B-4C46-4E30-8BFB-D5B804FB3FE7}"/>
                </a:ext>
              </a:extLst>
            </p:cNvPr>
            <p:cNvSpPr/>
            <p:nvPr/>
          </p:nvSpPr>
          <p:spPr>
            <a:xfrm>
              <a:off x="856003" y="234509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3175" cap="flat">
              <a:solidFill>
                <a:srgbClr val="325778">
                  <a:alpha val="42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9FCB3EC6-8EF4-45F8-BFB0-56CC4B1357A6}"/>
                </a:ext>
              </a:extLst>
            </p:cNvPr>
            <p:cNvSpPr/>
            <p:nvPr/>
          </p:nvSpPr>
          <p:spPr>
            <a:xfrm>
              <a:off x="856003" y="1971657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3175" cap="flat">
              <a:solidFill>
                <a:srgbClr val="325778">
                  <a:alpha val="42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76A9CD7F-BA19-466A-9205-46301F20DD61}"/>
                </a:ext>
              </a:extLst>
            </p:cNvPr>
            <p:cNvSpPr/>
            <p:nvPr/>
          </p:nvSpPr>
          <p:spPr>
            <a:xfrm>
              <a:off x="856003" y="3462767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3175" cap="flat">
              <a:solidFill>
                <a:srgbClr val="325778">
                  <a:alpha val="42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A89B9F70-0BF3-4F2C-B120-B55D21026FAB}"/>
                </a:ext>
              </a:extLst>
            </p:cNvPr>
            <p:cNvSpPr/>
            <p:nvPr/>
          </p:nvSpPr>
          <p:spPr>
            <a:xfrm>
              <a:off x="856003" y="383620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3175" cap="flat">
              <a:solidFill>
                <a:srgbClr val="325778">
                  <a:alpha val="42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765E3DFE-9819-4FCC-9A54-FA5D951AE0CB}"/>
                </a:ext>
              </a:extLst>
            </p:cNvPr>
            <p:cNvSpPr/>
            <p:nvPr/>
          </p:nvSpPr>
          <p:spPr>
            <a:xfrm>
              <a:off x="856003" y="4207007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3175" cap="flat">
              <a:solidFill>
                <a:srgbClr val="325778">
                  <a:alpha val="42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DEEEB165-8FC6-402D-A8E4-0D8AD99C07A1}"/>
                </a:ext>
              </a:extLst>
            </p:cNvPr>
            <p:cNvSpPr/>
            <p:nvPr/>
          </p:nvSpPr>
          <p:spPr>
            <a:xfrm>
              <a:off x="856003" y="4580441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3175" cap="flat">
              <a:solidFill>
                <a:srgbClr val="325778">
                  <a:alpha val="42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62CA476-C6F5-4261-B5EF-B15357FF2201}"/>
                </a:ext>
              </a:extLst>
            </p:cNvPr>
            <p:cNvSpPr/>
            <p:nvPr/>
          </p:nvSpPr>
          <p:spPr>
            <a:xfrm>
              <a:off x="856003" y="4953876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3175" cap="flat">
              <a:solidFill>
                <a:srgbClr val="325778">
                  <a:alpha val="42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B8C0C40B-5C5D-410F-A852-61CB3E4BEF0C}"/>
                </a:ext>
              </a:extLst>
            </p:cNvPr>
            <p:cNvSpPr/>
            <p:nvPr/>
          </p:nvSpPr>
          <p:spPr>
            <a:xfrm>
              <a:off x="856003" y="5327311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3175" cap="flat">
              <a:solidFill>
                <a:srgbClr val="325778">
                  <a:alpha val="42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A0289B86-58AF-49BD-A677-82A6DA680FAE}"/>
                </a:ext>
              </a:extLst>
            </p:cNvPr>
            <p:cNvSpPr/>
            <p:nvPr/>
          </p:nvSpPr>
          <p:spPr>
            <a:xfrm>
              <a:off x="856003" y="1971657"/>
              <a:ext cx="6469364" cy="3839542"/>
            </a:xfrm>
            <a:custGeom>
              <a:avLst/>
              <a:gdLst>
                <a:gd name="connsiteX0" fmla="*/ 54382 w 6469363"/>
                <a:gd name="connsiteY0" fmla="*/ 54382 h 3839541"/>
                <a:gd name="connsiteX1" fmla="*/ 54382 w 6469363"/>
                <a:gd name="connsiteY1" fmla="*/ 3793991 h 3839541"/>
                <a:gd name="connsiteX2" fmla="*/ 6431702 w 6469363"/>
                <a:gd name="connsiteY2" fmla="*/ 3793991 h 38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9363" h="3839541">
                  <a:moveTo>
                    <a:pt x="54382" y="54382"/>
                  </a:moveTo>
                  <a:lnTo>
                    <a:pt x="54382" y="3793991"/>
                  </a:lnTo>
                  <a:lnTo>
                    <a:pt x="6431702" y="3793991"/>
                  </a:lnTo>
                </a:path>
              </a:pathLst>
            </a:custGeom>
            <a:noFill/>
            <a:ln w="3175" cap="flat">
              <a:solidFill>
                <a:srgbClr val="3257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25165F1F-F0CA-4DD5-ADFD-6141F128CEEC}"/>
              </a:ext>
            </a:extLst>
          </p:cNvPr>
          <p:cNvSpPr txBox="1"/>
          <p:nvPr/>
        </p:nvSpPr>
        <p:spPr>
          <a:xfrm>
            <a:off x="1828800" y="641648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325778"/>
                </a:solidFill>
              </a:rPr>
              <a:t>YOUR SLIDE TITLE HERE</a:t>
            </a:r>
            <a:endParaRPr lang="ko-KR" altLang="en-US" dirty="0">
              <a:solidFill>
                <a:srgbClr val="325778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F00293C-9564-4721-B83C-DBA99EDF7D0D}"/>
              </a:ext>
            </a:extLst>
          </p:cNvPr>
          <p:cNvSpPr txBox="1"/>
          <p:nvPr/>
        </p:nvSpPr>
        <p:spPr>
          <a:xfrm>
            <a:off x="1828800" y="1058176"/>
            <a:ext cx="853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5778"/>
                </a:solidFill>
              </a:rPr>
              <a:t>amet</a:t>
            </a:r>
            <a:r>
              <a:rPr lang="en-US" altLang="ko-KR" sz="1200" dirty="0">
                <a:solidFill>
                  <a:srgbClr val="325778"/>
                </a:solidFill>
              </a:rPr>
              <a:t>, </a:t>
            </a:r>
            <a:r>
              <a:rPr lang="en-US" altLang="ko-KR" sz="12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elit</a:t>
            </a:r>
            <a:r>
              <a:rPr lang="en-US" altLang="ko-KR" sz="1200" dirty="0">
                <a:solidFill>
                  <a:srgbClr val="325778"/>
                </a:solidFill>
              </a:rPr>
              <a:t>.</a:t>
            </a:r>
            <a:endParaRPr lang="ko-KR" altLang="en-US" sz="1200" dirty="0">
              <a:solidFill>
                <a:srgbClr val="32577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118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57C2BF31-6848-4754-81AD-AEEA4B7D531D}"/>
              </a:ext>
            </a:extLst>
          </p:cNvPr>
          <p:cNvSpPr/>
          <p:nvPr/>
        </p:nvSpPr>
        <p:spPr>
          <a:xfrm>
            <a:off x="1565729" y="1867487"/>
            <a:ext cx="1554842" cy="1554842"/>
          </a:xfrm>
          <a:prstGeom prst="ellipse">
            <a:avLst/>
          </a:prstGeom>
          <a:solidFill>
            <a:srgbClr val="F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A9F57235-8B2D-4578-828F-60F4CB35E8FB}"/>
              </a:ext>
            </a:extLst>
          </p:cNvPr>
          <p:cNvSpPr/>
          <p:nvPr/>
        </p:nvSpPr>
        <p:spPr>
          <a:xfrm>
            <a:off x="4137479" y="1867487"/>
            <a:ext cx="1554842" cy="1554842"/>
          </a:xfrm>
          <a:prstGeom prst="ellipse">
            <a:avLst/>
          </a:prstGeom>
          <a:solidFill>
            <a:srgbClr val="F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751CCC63-4240-4F87-8CB1-F40F5EF2726C}"/>
              </a:ext>
            </a:extLst>
          </p:cNvPr>
          <p:cNvSpPr/>
          <p:nvPr/>
        </p:nvSpPr>
        <p:spPr>
          <a:xfrm>
            <a:off x="6709229" y="1867487"/>
            <a:ext cx="1554842" cy="1554842"/>
          </a:xfrm>
          <a:prstGeom prst="ellipse">
            <a:avLst/>
          </a:prstGeom>
          <a:solidFill>
            <a:srgbClr val="F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5D13F2AE-6A47-4755-A59D-2C6D59018F39}"/>
              </a:ext>
            </a:extLst>
          </p:cNvPr>
          <p:cNvSpPr/>
          <p:nvPr/>
        </p:nvSpPr>
        <p:spPr>
          <a:xfrm>
            <a:off x="9280979" y="1867487"/>
            <a:ext cx="1554842" cy="1554842"/>
          </a:xfrm>
          <a:prstGeom prst="ellipse">
            <a:avLst/>
          </a:prstGeom>
          <a:solidFill>
            <a:srgbClr val="F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67EEECFE-0F39-4C13-AD78-25BFEE4C3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73301" y="3859341"/>
            <a:ext cx="539700" cy="323816"/>
          </a:xfrm>
          <a:prstGeom prst="rect">
            <a:avLst/>
          </a:prstGeom>
          <a:effectLst/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4CEEE321-E8B6-46F0-B91A-A23AE2BF21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38768" y="3824994"/>
            <a:ext cx="392508" cy="392508"/>
          </a:xfrm>
          <a:prstGeom prst="rect">
            <a:avLst/>
          </a:prstGeom>
          <a:effectLst/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00D84E2A-6752-4BF1-9483-7802957393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65472" y="3796616"/>
            <a:ext cx="462478" cy="449264"/>
          </a:xfrm>
          <a:prstGeom prst="rect">
            <a:avLst/>
          </a:prstGeom>
          <a:effectLst/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A491F011-F02B-4996-8F78-7B66A2D05E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62146" y="3834807"/>
            <a:ext cx="392508" cy="372882"/>
          </a:xfrm>
          <a:prstGeom prst="rect">
            <a:avLst/>
          </a:prstGeom>
          <a:effectLst/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AA990D64-14EA-46ED-92BF-120262A34F3E}"/>
              </a:ext>
            </a:extLst>
          </p:cNvPr>
          <p:cNvSpPr/>
          <p:nvPr/>
        </p:nvSpPr>
        <p:spPr>
          <a:xfrm>
            <a:off x="1565729" y="2222088"/>
            <a:ext cx="15548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325778"/>
                </a:solidFill>
              </a:rPr>
              <a:t>S</a:t>
            </a:r>
          </a:p>
          <a:p>
            <a:pPr algn="ctr"/>
            <a:r>
              <a:rPr lang="en-US" altLang="ko-KR" sz="1200" b="1" dirty="0">
                <a:solidFill>
                  <a:srgbClr val="325778"/>
                </a:solidFill>
              </a:rPr>
              <a:t>STRENGTHS</a:t>
            </a:r>
            <a:endParaRPr lang="ko-KR" altLang="en-US" sz="1200" b="1" dirty="0">
              <a:solidFill>
                <a:srgbClr val="325778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E811545-F11C-47D6-9045-F6AF13862CFF}"/>
              </a:ext>
            </a:extLst>
          </p:cNvPr>
          <p:cNvSpPr/>
          <p:nvPr/>
        </p:nvSpPr>
        <p:spPr>
          <a:xfrm>
            <a:off x="4137479" y="2222088"/>
            <a:ext cx="15548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325778"/>
                </a:solidFill>
              </a:rPr>
              <a:t>W</a:t>
            </a:r>
          </a:p>
          <a:p>
            <a:pPr algn="ctr"/>
            <a:r>
              <a:rPr lang="en-US" altLang="ko-KR" sz="1200" b="1" dirty="0">
                <a:solidFill>
                  <a:srgbClr val="325778"/>
                </a:solidFill>
              </a:rPr>
              <a:t>WEAKNESS</a:t>
            </a:r>
            <a:endParaRPr lang="ko-KR" altLang="en-US" sz="1200" b="1" dirty="0">
              <a:solidFill>
                <a:srgbClr val="325778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1EAE9D6-51AF-4877-997C-2CE4E5D3A08E}"/>
              </a:ext>
            </a:extLst>
          </p:cNvPr>
          <p:cNvSpPr/>
          <p:nvPr/>
        </p:nvSpPr>
        <p:spPr>
          <a:xfrm>
            <a:off x="6709229" y="2222088"/>
            <a:ext cx="15548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325778"/>
                </a:solidFill>
              </a:rPr>
              <a:t>O</a:t>
            </a:r>
          </a:p>
          <a:p>
            <a:pPr algn="ctr"/>
            <a:r>
              <a:rPr lang="en-US" altLang="ko-KR" sz="1200" b="1" dirty="0">
                <a:solidFill>
                  <a:srgbClr val="325778"/>
                </a:solidFill>
              </a:rPr>
              <a:t>OPPORTUNITIES</a:t>
            </a:r>
            <a:endParaRPr lang="ko-KR" altLang="en-US" sz="1200" b="1" dirty="0">
              <a:solidFill>
                <a:srgbClr val="325778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05BC5C3-9968-45A8-9F1D-A2CED0C7EAE4}"/>
              </a:ext>
            </a:extLst>
          </p:cNvPr>
          <p:cNvSpPr/>
          <p:nvPr/>
        </p:nvSpPr>
        <p:spPr>
          <a:xfrm>
            <a:off x="9280979" y="2222088"/>
            <a:ext cx="15548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325778"/>
                </a:solidFill>
              </a:rPr>
              <a:t>T</a:t>
            </a:r>
          </a:p>
          <a:p>
            <a:pPr algn="ctr"/>
            <a:r>
              <a:rPr lang="en-US" altLang="ko-KR" sz="1200" b="1" dirty="0">
                <a:solidFill>
                  <a:srgbClr val="325778"/>
                </a:solidFill>
              </a:rPr>
              <a:t>THREATS</a:t>
            </a:r>
            <a:endParaRPr lang="ko-KR" altLang="en-US" sz="1200" b="1" dirty="0">
              <a:solidFill>
                <a:srgbClr val="325778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6B0BAA6E-4348-4682-8550-A94108B16258}"/>
              </a:ext>
            </a:extLst>
          </p:cNvPr>
          <p:cNvSpPr/>
          <p:nvPr/>
        </p:nvSpPr>
        <p:spPr>
          <a:xfrm>
            <a:off x="1131660" y="4557228"/>
            <a:ext cx="242297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25778"/>
                </a:solidFill>
              </a:rPr>
              <a:t>Lorem </a:t>
            </a:r>
            <a:r>
              <a:rPr lang="en-US" altLang="ko-KR" sz="1400">
                <a:solidFill>
                  <a:srgbClr val="325778"/>
                </a:solidFill>
              </a:rPr>
              <a:t>ipsum </a:t>
            </a:r>
            <a:r>
              <a:rPr lang="en-US" altLang="ko-KR" sz="1400" dirty="0">
                <a:solidFill>
                  <a:srgbClr val="325778"/>
                </a:solidFill>
              </a:rPr>
              <a:t>dolor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325778"/>
                </a:solidFill>
              </a:rPr>
              <a:t>sit amet Consectetur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325778"/>
                </a:solidFill>
              </a:rPr>
              <a:t>adipisicing elit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25778"/>
                </a:solidFill>
              </a:rPr>
              <a:t>Sed </a:t>
            </a:r>
            <a:r>
              <a:rPr lang="en-US" altLang="ko-KR" sz="1400">
                <a:solidFill>
                  <a:srgbClr val="325778"/>
                </a:solidFill>
              </a:rPr>
              <a:t>do eiusmod tempor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325778"/>
                </a:solidFill>
              </a:rPr>
              <a:t>incididunt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325778"/>
                </a:solidFill>
              </a:rPr>
              <a:t>Ut labore</a:t>
            </a:r>
            <a:r>
              <a:rPr lang="en-US" altLang="ko-KR" sz="1400" dirty="0">
                <a:solidFill>
                  <a:srgbClr val="325778"/>
                </a:solidFill>
              </a:rPr>
              <a:t> </a:t>
            </a:r>
            <a:r>
              <a:rPr lang="en-US" altLang="ko-KR" sz="1400">
                <a:solidFill>
                  <a:srgbClr val="325778"/>
                </a:solidFill>
              </a:rPr>
              <a:t>et </a:t>
            </a:r>
            <a:r>
              <a:rPr lang="en-US" altLang="ko-KR" sz="1400" dirty="0">
                <a:solidFill>
                  <a:srgbClr val="325778"/>
                </a:solidFill>
              </a:rPr>
              <a:t>dolore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325778"/>
                </a:solidFill>
              </a:rPr>
              <a:t>magna aliqua</a:t>
            </a:r>
            <a:r>
              <a:rPr lang="en-US" altLang="ko-KR" sz="1400" dirty="0">
                <a:solidFill>
                  <a:srgbClr val="325778"/>
                </a:solidFill>
              </a:rPr>
              <a:t>.</a:t>
            </a:r>
            <a:endParaRPr lang="ko-KR" altLang="en-US" sz="1400" dirty="0">
              <a:solidFill>
                <a:srgbClr val="325778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654F75DB-C937-434B-B8A8-943C872B20F6}"/>
              </a:ext>
            </a:extLst>
          </p:cNvPr>
          <p:cNvSpPr/>
          <p:nvPr/>
        </p:nvSpPr>
        <p:spPr>
          <a:xfrm>
            <a:off x="3703410" y="4557228"/>
            <a:ext cx="242297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25778"/>
                </a:solidFill>
              </a:rPr>
              <a:t>Lorem ipsum dolor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325778"/>
                </a:solidFill>
              </a:rPr>
              <a:t>sit amet Consectetur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325778"/>
                </a:solidFill>
              </a:rPr>
              <a:t>adipisicing elit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25778"/>
                </a:solidFill>
              </a:rPr>
              <a:t>Sed </a:t>
            </a:r>
            <a:r>
              <a:rPr lang="en-US" altLang="ko-KR" sz="1400">
                <a:solidFill>
                  <a:srgbClr val="325778"/>
                </a:solidFill>
              </a:rPr>
              <a:t>do eiusmod tempor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325778"/>
                </a:solidFill>
              </a:rPr>
              <a:t>incididunt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325778"/>
                </a:solidFill>
              </a:rPr>
              <a:t>Ut labore</a:t>
            </a:r>
            <a:r>
              <a:rPr lang="en-US" altLang="ko-KR" sz="1400" dirty="0">
                <a:solidFill>
                  <a:srgbClr val="325778"/>
                </a:solidFill>
              </a:rPr>
              <a:t> et dolore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325778"/>
                </a:solidFill>
              </a:rPr>
              <a:t>magna aliqua</a:t>
            </a:r>
            <a:r>
              <a:rPr lang="en-US" altLang="ko-KR" sz="1400" dirty="0">
                <a:solidFill>
                  <a:srgbClr val="325778"/>
                </a:solidFill>
              </a:rPr>
              <a:t>.</a:t>
            </a:r>
            <a:endParaRPr lang="ko-KR" altLang="en-US" sz="1400" dirty="0">
              <a:solidFill>
                <a:srgbClr val="325778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60CFF456-0D62-4D09-982B-BADC9EF27FC0}"/>
              </a:ext>
            </a:extLst>
          </p:cNvPr>
          <p:cNvSpPr/>
          <p:nvPr/>
        </p:nvSpPr>
        <p:spPr>
          <a:xfrm>
            <a:off x="6275160" y="4557228"/>
            <a:ext cx="242297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25778"/>
                </a:solidFill>
              </a:rPr>
              <a:t>Lorem ipsum dolor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325778"/>
                </a:solidFill>
              </a:rPr>
              <a:t>sit amet Consectetur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325778"/>
                </a:solidFill>
              </a:rPr>
              <a:t>adipisicing elit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25778"/>
                </a:solidFill>
              </a:rPr>
              <a:t>Sed </a:t>
            </a:r>
            <a:r>
              <a:rPr lang="en-US" altLang="ko-KR" sz="1400">
                <a:solidFill>
                  <a:srgbClr val="325778"/>
                </a:solidFill>
              </a:rPr>
              <a:t>do eiusmod tempor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325778"/>
                </a:solidFill>
              </a:rPr>
              <a:t>incididunt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325778"/>
                </a:solidFill>
              </a:rPr>
              <a:t>Ut labore</a:t>
            </a:r>
            <a:r>
              <a:rPr lang="en-US" altLang="ko-KR" sz="1400" dirty="0">
                <a:solidFill>
                  <a:srgbClr val="325778"/>
                </a:solidFill>
              </a:rPr>
              <a:t> et dolore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325778"/>
                </a:solidFill>
              </a:rPr>
              <a:t>magna aliqua</a:t>
            </a:r>
            <a:r>
              <a:rPr lang="en-US" altLang="ko-KR" sz="1400" dirty="0">
                <a:solidFill>
                  <a:srgbClr val="325778"/>
                </a:solidFill>
              </a:rPr>
              <a:t>.</a:t>
            </a:r>
            <a:endParaRPr lang="ko-KR" altLang="en-US" sz="1400" dirty="0">
              <a:solidFill>
                <a:srgbClr val="325778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13A74B7-7AD9-4045-9588-37C7DC261095}"/>
              </a:ext>
            </a:extLst>
          </p:cNvPr>
          <p:cNvSpPr/>
          <p:nvPr/>
        </p:nvSpPr>
        <p:spPr>
          <a:xfrm>
            <a:off x="8846910" y="4557228"/>
            <a:ext cx="242297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25778"/>
                </a:solidFill>
              </a:rPr>
              <a:t>Lorem ipsum dolor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325778"/>
                </a:solidFill>
              </a:rPr>
              <a:t>sit amet Consectetur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325778"/>
                </a:solidFill>
              </a:rPr>
              <a:t>adipisicing elit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25778"/>
                </a:solidFill>
              </a:rPr>
              <a:t>Sed </a:t>
            </a:r>
            <a:r>
              <a:rPr lang="en-US" altLang="ko-KR" sz="1400">
                <a:solidFill>
                  <a:srgbClr val="325778"/>
                </a:solidFill>
              </a:rPr>
              <a:t>do eiusmod tempor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325778"/>
                </a:solidFill>
              </a:rPr>
              <a:t>incididunt</a:t>
            </a:r>
            <a:endParaRPr lang="en-US" altLang="ko-KR" sz="1400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325778"/>
                </a:solidFill>
              </a:rPr>
              <a:t>Ut labore</a:t>
            </a:r>
            <a:r>
              <a:rPr lang="en-US" altLang="ko-KR" sz="1400" dirty="0">
                <a:solidFill>
                  <a:srgbClr val="325778"/>
                </a:solidFill>
              </a:rPr>
              <a:t> et dolore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325778"/>
                </a:solidFill>
              </a:rPr>
              <a:t>magna aliqua</a:t>
            </a:r>
            <a:r>
              <a:rPr lang="en-US" altLang="ko-KR" sz="1400" dirty="0">
                <a:solidFill>
                  <a:srgbClr val="325778"/>
                </a:solidFill>
              </a:rPr>
              <a:t>.</a:t>
            </a:r>
            <a:endParaRPr lang="ko-KR" altLang="en-US" sz="1400" dirty="0">
              <a:solidFill>
                <a:srgbClr val="325778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C087011-1AD5-46A5-9DF1-B741608023ED}"/>
              </a:ext>
            </a:extLst>
          </p:cNvPr>
          <p:cNvSpPr txBox="1"/>
          <p:nvPr/>
        </p:nvSpPr>
        <p:spPr>
          <a:xfrm>
            <a:off x="1828800" y="641648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325778"/>
                </a:solidFill>
              </a:rPr>
              <a:t>YOUR SLIDE TITLE HERE</a:t>
            </a:r>
            <a:endParaRPr lang="ko-KR" altLang="en-US" dirty="0">
              <a:solidFill>
                <a:srgbClr val="325778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CD02F3F-D4B3-4098-9EF5-5EE5232BE79D}"/>
              </a:ext>
            </a:extLst>
          </p:cNvPr>
          <p:cNvSpPr txBox="1"/>
          <p:nvPr/>
        </p:nvSpPr>
        <p:spPr>
          <a:xfrm>
            <a:off x="1828800" y="1058176"/>
            <a:ext cx="853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5778"/>
                </a:solidFill>
              </a:rPr>
              <a:t>amet</a:t>
            </a:r>
            <a:r>
              <a:rPr lang="en-US" altLang="ko-KR" sz="1200" dirty="0">
                <a:solidFill>
                  <a:srgbClr val="325778"/>
                </a:solidFill>
              </a:rPr>
              <a:t>, </a:t>
            </a:r>
            <a:r>
              <a:rPr lang="en-US" altLang="ko-KR" sz="12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elit</a:t>
            </a:r>
            <a:r>
              <a:rPr lang="en-US" altLang="ko-KR" sz="1200" dirty="0">
                <a:solidFill>
                  <a:srgbClr val="325778"/>
                </a:solidFill>
              </a:rPr>
              <a:t>.</a:t>
            </a:r>
            <a:endParaRPr lang="ko-KR" altLang="en-US" sz="1200" dirty="0">
              <a:solidFill>
                <a:srgbClr val="32577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6088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B08C97E3-8CFA-427C-B8F3-E0648AEB1D73}"/>
              </a:ext>
            </a:extLst>
          </p:cNvPr>
          <p:cNvSpPr/>
          <p:nvPr/>
        </p:nvSpPr>
        <p:spPr>
          <a:xfrm>
            <a:off x="974520" y="1803372"/>
            <a:ext cx="2955926" cy="647700"/>
          </a:xfrm>
          <a:prstGeom prst="roundRect">
            <a:avLst>
              <a:gd name="adj" fmla="val 50000"/>
            </a:avLst>
          </a:prstGeom>
          <a:solidFill>
            <a:srgbClr val="FF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325778"/>
                </a:solidFill>
              </a:rPr>
              <a:t>Lorem ipsum </a:t>
            </a:r>
            <a:endParaRPr lang="ko-KR" altLang="en-US" sz="2000" b="1" dirty="0">
              <a:solidFill>
                <a:srgbClr val="325778"/>
              </a:solidFill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604660F7-06E6-4DBF-B9A7-F9C9E4B10014}"/>
              </a:ext>
            </a:extLst>
          </p:cNvPr>
          <p:cNvSpPr/>
          <p:nvPr/>
        </p:nvSpPr>
        <p:spPr>
          <a:xfrm>
            <a:off x="4618037" y="1803372"/>
            <a:ext cx="2955926" cy="647700"/>
          </a:xfrm>
          <a:prstGeom prst="roundRect">
            <a:avLst>
              <a:gd name="adj" fmla="val 50000"/>
            </a:avLst>
          </a:prstGeom>
          <a:solidFill>
            <a:srgbClr val="FF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b="1" dirty="0">
                <a:solidFill>
                  <a:srgbClr val="325778"/>
                </a:solidFill>
              </a:rPr>
              <a:t>Lorem ipsum </a:t>
            </a:r>
            <a:endParaRPr lang="ko-KR" altLang="en-US" sz="2000" b="1" dirty="0">
              <a:solidFill>
                <a:srgbClr val="325778"/>
              </a:solidFill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7372FDEA-0630-4501-BFA0-8D20BC1F8E42}"/>
              </a:ext>
            </a:extLst>
          </p:cNvPr>
          <p:cNvSpPr/>
          <p:nvPr/>
        </p:nvSpPr>
        <p:spPr>
          <a:xfrm>
            <a:off x="8261554" y="1803372"/>
            <a:ext cx="2955926" cy="647700"/>
          </a:xfrm>
          <a:prstGeom prst="roundRect">
            <a:avLst>
              <a:gd name="adj" fmla="val 50000"/>
            </a:avLst>
          </a:prstGeom>
          <a:solidFill>
            <a:srgbClr val="FF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b="1" dirty="0">
                <a:solidFill>
                  <a:srgbClr val="325778"/>
                </a:solidFill>
              </a:rPr>
              <a:t>Lorem ipsum </a:t>
            </a:r>
            <a:endParaRPr lang="ko-KR" altLang="en-US" sz="2000" b="1" dirty="0">
              <a:solidFill>
                <a:srgbClr val="325778"/>
              </a:solidFill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B9265C19-79E9-4B22-AE51-1FCC38A426D7}"/>
              </a:ext>
            </a:extLst>
          </p:cNvPr>
          <p:cNvSpPr/>
          <p:nvPr/>
        </p:nvSpPr>
        <p:spPr>
          <a:xfrm>
            <a:off x="1117600" y="2865654"/>
            <a:ext cx="2669766" cy="3317433"/>
          </a:xfrm>
          <a:prstGeom prst="roundRect">
            <a:avLst>
              <a:gd name="adj" fmla="val 5968"/>
            </a:avLst>
          </a:prstGeom>
          <a:solidFill>
            <a:schemeClr val="bg1"/>
          </a:solidFill>
          <a:ln w="28575">
            <a:solidFill>
              <a:srgbClr val="3257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325778"/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325778"/>
                </a:solidFill>
              </a:rPr>
              <a:t>dolor sit </a:t>
            </a:r>
            <a:r>
              <a:rPr lang="en-US" altLang="ko-KR" dirty="0" err="1">
                <a:solidFill>
                  <a:srgbClr val="325778"/>
                </a:solidFill>
              </a:rPr>
              <a:t>amet</a:t>
            </a:r>
            <a:endParaRPr lang="en-US" altLang="ko-KR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325778"/>
                </a:solidFill>
              </a:rPr>
              <a:t>Consectetur</a:t>
            </a:r>
            <a:endParaRPr lang="en-US" altLang="ko-KR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325778"/>
                </a:solidFill>
              </a:rPr>
              <a:t>adipisicing</a:t>
            </a:r>
            <a:r>
              <a:rPr lang="en-US" altLang="ko-KR" dirty="0">
                <a:solidFill>
                  <a:srgbClr val="325778"/>
                </a:solidFill>
              </a:rPr>
              <a:t> </a:t>
            </a:r>
            <a:r>
              <a:rPr lang="en-US" altLang="ko-KR" dirty="0" err="1">
                <a:solidFill>
                  <a:srgbClr val="325778"/>
                </a:solidFill>
              </a:rPr>
              <a:t>elit</a:t>
            </a:r>
            <a:endParaRPr lang="en-US" altLang="ko-KR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325778"/>
                </a:solidFill>
              </a:rPr>
              <a:t>sed do </a:t>
            </a:r>
            <a:r>
              <a:rPr lang="en-US" altLang="ko-KR" dirty="0" err="1">
                <a:solidFill>
                  <a:srgbClr val="325778"/>
                </a:solidFill>
              </a:rPr>
              <a:t>eiusmod</a:t>
            </a:r>
            <a:r>
              <a:rPr lang="en-US" altLang="ko-KR" dirty="0">
                <a:solidFill>
                  <a:srgbClr val="325778"/>
                </a:solidFill>
              </a:rPr>
              <a:t> </a:t>
            </a:r>
            <a:r>
              <a:rPr lang="en-US" altLang="ko-KR" dirty="0" err="1">
                <a:solidFill>
                  <a:srgbClr val="325778"/>
                </a:solidFill>
              </a:rPr>
              <a:t>tempor</a:t>
            </a:r>
            <a:endParaRPr lang="en-US" altLang="ko-KR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325778"/>
                </a:solidFill>
              </a:rPr>
              <a:t>incididunt</a:t>
            </a:r>
            <a:r>
              <a:rPr lang="en-US" altLang="ko-KR" dirty="0">
                <a:solidFill>
                  <a:srgbClr val="325778"/>
                </a:solidFill>
              </a:rPr>
              <a:t> </a:t>
            </a:r>
            <a:r>
              <a:rPr lang="en-US" altLang="ko-KR" dirty="0" err="1">
                <a:solidFill>
                  <a:srgbClr val="325778"/>
                </a:solidFill>
              </a:rPr>
              <a:t>ut</a:t>
            </a:r>
            <a:endParaRPr lang="en-US" altLang="ko-KR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325778"/>
                </a:solidFill>
              </a:rPr>
              <a:t>labore</a:t>
            </a:r>
            <a:r>
              <a:rPr lang="en-US" altLang="ko-KR" dirty="0">
                <a:solidFill>
                  <a:srgbClr val="325778"/>
                </a:solidFill>
              </a:rPr>
              <a:t> et dolore magna </a:t>
            </a:r>
            <a:r>
              <a:rPr lang="en-US" altLang="ko-KR" dirty="0" err="1">
                <a:solidFill>
                  <a:srgbClr val="325778"/>
                </a:solidFill>
              </a:rPr>
              <a:t>aliqua</a:t>
            </a:r>
            <a:endParaRPr lang="ko-KR" altLang="en-US" dirty="0">
              <a:solidFill>
                <a:srgbClr val="325778"/>
              </a:solidFill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2EE36125-6567-4BCB-9DF4-4E7FF38AA208}"/>
              </a:ext>
            </a:extLst>
          </p:cNvPr>
          <p:cNvSpPr/>
          <p:nvPr/>
        </p:nvSpPr>
        <p:spPr>
          <a:xfrm>
            <a:off x="4761117" y="2865654"/>
            <a:ext cx="2669766" cy="3317433"/>
          </a:xfrm>
          <a:prstGeom prst="roundRect">
            <a:avLst>
              <a:gd name="adj" fmla="val 5968"/>
            </a:avLst>
          </a:prstGeom>
          <a:solidFill>
            <a:schemeClr val="bg1"/>
          </a:solidFill>
          <a:ln w="28575">
            <a:solidFill>
              <a:srgbClr val="3257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325778"/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325778"/>
                </a:solidFill>
              </a:rPr>
              <a:t>dolor sit </a:t>
            </a:r>
            <a:r>
              <a:rPr lang="en-US" altLang="ko-KR" dirty="0" err="1">
                <a:solidFill>
                  <a:srgbClr val="325778"/>
                </a:solidFill>
              </a:rPr>
              <a:t>amet</a:t>
            </a:r>
            <a:endParaRPr lang="en-US" altLang="ko-KR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325778"/>
                </a:solidFill>
              </a:rPr>
              <a:t>Consectetur</a:t>
            </a:r>
            <a:endParaRPr lang="en-US" altLang="ko-KR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325778"/>
                </a:solidFill>
              </a:rPr>
              <a:t>adipisicing</a:t>
            </a:r>
            <a:r>
              <a:rPr lang="en-US" altLang="ko-KR" dirty="0">
                <a:solidFill>
                  <a:srgbClr val="325778"/>
                </a:solidFill>
              </a:rPr>
              <a:t> </a:t>
            </a:r>
            <a:r>
              <a:rPr lang="en-US" altLang="ko-KR" dirty="0" err="1">
                <a:solidFill>
                  <a:srgbClr val="325778"/>
                </a:solidFill>
              </a:rPr>
              <a:t>elit</a:t>
            </a:r>
            <a:endParaRPr lang="en-US" altLang="ko-KR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325778"/>
                </a:solidFill>
              </a:rPr>
              <a:t>sed do </a:t>
            </a:r>
            <a:r>
              <a:rPr lang="en-US" altLang="ko-KR" dirty="0" err="1">
                <a:solidFill>
                  <a:srgbClr val="325778"/>
                </a:solidFill>
              </a:rPr>
              <a:t>eiusmod</a:t>
            </a:r>
            <a:r>
              <a:rPr lang="en-US" altLang="ko-KR" dirty="0">
                <a:solidFill>
                  <a:srgbClr val="325778"/>
                </a:solidFill>
              </a:rPr>
              <a:t> </a:t>
            </a:r>
            <a:r>
              <a:rPr lang="en-US" altLang="ko-KR" dirty="0" err="1">
                <a:solidFill>
                  <a:srgbClr val="325778"/>
                </a:solidFill>
              </a:rPr>
              <a:t>tempor</a:t>
            </a:r>
            <a:endParaRPr lang="en-US" altLang="ko-KR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325778"/>
                </a:solidFill>
              </a:rPr>
              <a:t>incididunt</a:t>
            </a:r>
            <a:r>
              <a:rPr lang="en-US" altLang="ko-KR" dirty="0">
                <a:solidFill>
                  <a:srgbClr val="325778"/>
                </a:solidFill>
              </a:rPr>
              <a:t> </a:t>
            </a:r>
            <a:r>
              <a:rPr lang="en-US" altLang="ko-KR" dirty="0" err="1">
                <a:solidFill>
                  <a:srgbClr val="325778"/>
                </a:solidFill>
              </a:rPr>
              <a:t>ut</a:t>
            </a:r>
            <a:endParaRPr lang="en-US" altLang="ko-KR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325778"/>
                </a:solidFill>
              </a:rPr>
              <a:t>labore</a:t>
            </a:r>
            <a:r>
              <a:rPr lang="en-US" altLang="ko-KR" dirty="0">
                <a:solidFill>
                  <a:srgbClr val="325778"/>
                </a:solidFill>
              </a:rPr>
              <a:t> et dolore magna </a:t>
            </a:r>
            <a:r>
              <a:rPr lang="en-US" altLang="ko-KR" dirty="0" err="1">
                <a:solidFill>
                  <a:srgbClr val="325778"/>
                </a:solidFill>
              </a:rPr>
              <a:t>aliqua</a:t>
            </a:r>
            <a:endParaRPr lang="ko-KR" altLang="en-US" dirty="0">
              <a:solidFill>
                <a:srgbClr val="325778"/>
              </a:solidFill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1E8B5EC7-2F49-4B8F-B2FE-B211DD62A8E9}"/>
              </a:ext>
            </a:extLst>
          </p:cNvPr>
          <p:cNvSpPr/>
          <p:nvPr/>
        </p:nvSpPr>
        <p:spPr>
          <a:xfrm>
            <a:off x="8404634" y="2865654"/>
            <a:ext cx="2669766" cy="3317433"/>
          </a:xfrm>
          <a:prstGeom prst="roundRect">
            <a:avLst>
              <a:gd name="adj" fmla="val 5968"/>
            </a:avLst>
          </a:prstGeom>
          <a:solidFill>
            <a:schemeClr val="bg1"/>
          </a:solidFill>
          <a:ln w="28575">
            <a:solidFill>
              <a:srgbClr val="3257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325778"/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325778"/>
                </a:solidFill>
              </a:rPr>
              <a:t>dolor sit </a:t>
            </a:r>
            <a:r>
              <a:rPr lang="en-US" altLang="ko-KR" dirty="0" err="1">
                <a:solidFill>
                  <a:srgbClr val="325778"/>
                </a:solidFill>
              </a:rPr>
              <a:t>amet</a:t>
            </a:r>
            <a:endParaRPr lang="en-US" altLang="ko-KR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325778"/>
                </a:solidFill>
              </a:rPr>
              <a:t>Consectetur</a:t>
            </a:r>
            <a:endParaRPr lang="en-US" altLang="ko-KR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325778"/>
                </a:solidFill>
              </a:rPr>
              <a:t>adipisicing</a:t>
            </a:r>
            <a:r>
              <a:rPr lang="en-US" altLang="ko-KR" dirty="0">
                <a:solidFill>
                  <a:srgbClr val="325778"/>
                </a:solidFill>
              </a:rPr>
              <a:t> </a:t>
            </a:r>
            <a:r>
              <a:rPr lang="en-US" altLang="ko-KR" dirty="0" err="1">
                <a:solidFill>
                  <a:srgbClr val="325778"/>
                </a:solidFill>
              </a:rPr>
              <a:t>elit</a:t>
            </a:r>
            <a:endParaRPr lang="en-US" altLang="ko-KR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325778"/>
                </a:solidFill>
              </a:rPr>
              <a:t>sed do </a:t>
            </a:r>
            <a:r>
              <a:rPr lang="en-US" altLang="ko-KR" dirty="0" err="1">
                <a:solidFill>
                  <a:srgbClr val="325778"/>
                </a:solidFill>
              </a:rPr>
              <a:t>eiusmod</a:t>
            </a:r>
            <a:r>
              <a:rPr lang="en-US" altLang="ko-KR" dirty="0">
                <a:solidFill>
                  <a:srgbClr val="325778"/>
                </a:solidFill>
              </a:rPr>
              <a:t> </a:t>
            </a:r>
            <a:r>
              <a:rPr lang="en-US" altLang="ko-KR" dirty="0" err="1">
                <a:solidFill>
                  <a:srgbClr val="325778"/>
                </a:solidFill>
              </a:rPr>
              <a:t>tempor</a:t>
            </a:r>
            <a:endParaRPr lang="en-US" altLang="ko-KR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325778"/>
                </a:solidFill>
              </a:rPr>
              <a:t>incididunt</a:t>
            </a:r>
            <a:r>
              <a:rPr lang="en-US" altLang="ko-KR" dirty="0">
                <a:solidFill>
                  <a:srgbClr val="325778"/>
                </a:solidFill>
              </a:rPr>
              <a:t> </a:t>
            </a:r>
            <a:r>
              <a:rPr lang="en-US" altLang="ko-KR" dirty="0" err="1">
                <a:solidFill>
                  <a:srgbClr val="325778"/>
                </a:solidFill>
              </a:rPr>
              <a:t>ut</a:t>
            </a:r>
            <a:endParaRPr lang="en-US" altLang="ko-KR" dirty="0">
              <a:solidFill>
                <a:srgbClr val="325778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325778"/>
                </a:solidFill>
              </a:rPr>
              <a:t>labore</a:t>
            </a:r>
            <a:r>
              <a:rPr lang="en-US" altLang="ko-KR" dirty="0">
                <a:solidFill>
                  <a:srgbClr val="325778"/>
                </a:solidFill>
              </a:rPr>
              <a:t> et dolore magna </a:t>
            </a:r>
            <a:r>
              <a:rPr lang="en-US" altLang="ko-KR" dirty="0" err="1">
                <a:solidFill>
                  <a:srgbClr val="325778"/>
                </a:solidFill>
              </a:rPr>
              <a:t>aliqua</a:t>
            </a:r>
            <a:endParaRPr lang="ko-KR" altLang="en-US" dirty="0">
              <a:solidFill>
                <a:srgbClr val="325778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4B196B-B081-483A-B124-5DF66C760B00}"/>
              </a:ext>
            </a:extLst>
          </p:cNvPr>
          <p:cNvSpPr txBox="1"/>
          <p:nvPr/>
        </p:nvSpPr>
        <p:spPr>
          <a:xfrm>
            <a:off x="1828800" y="641648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325778"/>
                </a:solidFill>
              </a:rPr>
              <a:t>YOUR SLIDE TITLE HERE</a:t>
            </a:r>
            <a:endParaRPr lang="ko-KR" altLang="en-US" dirty="0">
              <a:solidFill>
                <a:srgbClr val="325778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78D147-BCFE-49C9-A896-08B969697A7A}"/>
              </a:ext>
            </a:extLst>
          </p:cNvPr>
          <p:cNvSpPr txBox="1"/>
          <p:nvPr/>
        </p:nvSpPr>
        <p:spPr>
          <a:xfrm>
            <a:off x="1828800" y="1058176"/>
            <a:ext cx="853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5778"/>
                </a:solidFill>
              </a:rPr>
              <a:t>amet</a:t>
            </a:r>
            <a:r>
              <a:rPr lang="en-US" altLang="ko-KR" sz="1200" dirty="0">
                <a:solidFill>
                  <a:srgbClr val="325778"/>
                </a:solidFill>
              </a:rPr>
              <a:t>, </a:t>
            </a:r>
            <a:r>
              <a:rPr lang="en-US" altLang="ko-KR" sz="12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elit</a:t>
            </a:r>
            <a:r>
              <a:rPr lang="en-US" altLang="ko-KR" sz="1200" dirty="0">
                <a:solidFill>
                  <a:srgbClr val="325778"/>
                </a:solidFill>
              </a:rPr>
              <a:t>.</a:t>
            </a:r>
            <a:endParaRPr lang="ko-KR" altLang="en-US" sz="1200" dirty="0">
              <a:solidFill>
                <a:srgbClr val="32577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950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3FD86B09-DC01-4518-96B9-C9873A19192A}"/>
              </a:ext>
            </a:extLst>
          </p:cNvPr>
          <p:cNvSpPr txBox="1"/>
          <p:nvPr/>
        </p:nvSpPr>
        <p:spPr>
          <a:xfrm>
            <a:off x="1828800" y="641648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325778"/>
                </a:solidFill>
              </a:rPr>
              <a:t>YOUR SLIDE TITLE HERE</a:t>
            </a:r>
            <a:endParaRPr lang="ko-KR" altLang="en-US" dirty="0">
              <a:solidFill>
                <a:srgbClr val="325778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A818902-ADE0-4F12-BB12-232DFF92E257}"/>
              </a:ext>
            </a:extLst>
          </p:cNvPr>
          <p:cNvSpPr txBox="1"/>
          <p:nvPr/>
        </p:nvSpPr>
        <p:spPr>
          <a:xfrm>
            <a:off x="1828800" y="1058176"/>
            <a:ext cx="853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5778"/>
                </a:solidFill>
              </a:rPr>
              <a:t>amet</a:t>
            </a:r>
            <a:r>
              <a:rPr lang="en-US" altLang="ko-KR" sz="1200" dirty="0">
                <a:solidFill>
                  <a:srgbClr val="325778"/>
                </a:solidFill>
              </a:rPr>
              <a:t>, </a:t>
            </a:r>
            <a:r>
              <a:rPr lang="en-US" altLang="ko-KR" sz="12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elit</a:t>
            </a:r>
            <a:r>
              <a:rPr lang="en-US" altLang="ko-KR" sz="1200" dirty="0">
                <a:solidFill>
                  <a:srgbClr val="325778"/>
                </a:solidFill>
              </a:rPr>
              <a:t>.</a:t>
            </a:r>
            <a:endParaRPr lang="ko-KR" altLang="en-US" sz="1200" dirty="0">
              <a:solidFill>
                <a:srgbClr val="325778"/>
              </a:solidFill>
            </a:endParaRPr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89457612-A0F1-4067-8638-718B7C572327}"/>
              </a:ext>
            </a:extLst>
          </p:cNvPr>
          <p:cNvSpPr/>
          <p:nvPr/>
        </p:nvSpPr>
        <p:spPr>
          <a:xfrm>
            <a:off x="1553030" y="2154771"/>
            <a:ext cx="2733619" cy="3324974"/>
          </a:xfrm>
          <a:prstGeom prst="roundRect">
            <a:avLst/>
          </a:prstGeom>
          <a:solidFill>
            <a:srgbClr val="FF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b="1">
              <a:solidFill>
                <a:srgbClr val="325778"/>
              </a:solidFill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CC96ABCE-BA13-4C41-AE32-2378BC35CF11}"/>
              </a:ext>
            </a:extLst>
          </p:cNvPr>
          <p:cNvSpPr/>
          <p:nvPr/>
        </p:nvSpPr>
        <p:spPr>
          <a:xfrm>
            <a:off x="4729191" y="2154771"/>
            <a:ext cx="2733619" cy="3324974"/>
          </a:xfrm>
          <a:prstGeom prst="roundRect">
            <a:avLst/>
          </a:prstGeom>
          <a:solidFill>
            <a:srgbClr val="3257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b="1">
              <a:solidFill>
                <a:srgbClr val="325778"/>
              </a:solidFill>
            </a:endParaRP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44B2F52F-6931-4E9C-8FCE-8D07A1F0DEBF}"/>
              </a:ext>
            </a:extLst>
          </p:cNvPr>
          <p:cNvSpPr/>
          <p:nvPr/>
        </p:nvSpPr>
        <p:spPr>
          <a:xfrm>
            <a:off x="7905352" y="2154771"/>
            <a:ext cx="2733619" cy="3324974"/>
          </a:xfrm>
          <a:prstGeom prst="roundRect">
            <a:avLst/>
          </a:prstGeom>
          <a:solidFill>
            <a:srgbClr val="FF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b="1">
              <a:solidFill>
                <a:srgbClr val="325778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2AEF7B6-0ADE-40F8-B1A8-FFE25E266945}"/>
              </a:ext>
            </a:extLst>
          </p:cNvPr>
          <p:cNvSpPr txBox="1"/>
          <p:nvPr/>
        </p:nvSpPr>
        <p:spPr>
          <a:xfrm>
            <a:off x="1968500" y="4216257"/>
            <a:ext cx="1987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5778"/>
                </a:solidFill>
              </a:rPr>
              <a:t>amet</a:t>
            </a:r>
            <a:r>
              <a:rPr lang="en-US" altLang="ko-KR" sz="1200" dirty="0">
                <a:solidFill>
                  <a:srgbClr val="325778"/>
                </a:solidFill>
              </a:rPr>
              <a:t>, </a:t>
            </a:r>
            <a:r>
              <a:rPr lang="en-US" altLang="ko-KR" sz="12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elit</a:t>
            </a:r>
            <a:r>
              <a:rPr lang="en-US" altLang="ko-KR" sz="1200" dirty="0">
                <a:solidFill>
                  <a:srgbClr val="325778"/>
                </a:solidFill>
              </a:rPr>
              <a:t>, sed do </a:t>
            </a:r>
            <a:r>
              <a:rPr lang="en-US" altLang="ko-KR" sz="1200" dirty="0" err="1">
                <a:solidFill>
                  <a:srgbClr val="325778"/>
                </a:solidFill>
              </a:rPr>
              <a:t>eiusmod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tempor</a:t>
            </a:r>
            <a:endParaRPr lang="ko-KR" altLang="en-US" sz="1200" dirty="0">
              <a:solidFill>
                <a:srgbClr val="325778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5F1649A0-CF66-4864-8F93-D0177DFC7DDF}"/>
              </a:ext>
            </a:extLst>
          </p:cNvPr>
          <p:cNvSpPr/>
          <p:nvPr/>
        </p:nvSpPr>
        <p:spPr>
          <a:xfrm>
            <a:off x="1968499" y="3820908"/>
            <a:ext cx="1987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325778"/>
                </a:solidFill>
              </a:rPr>
              <a:t>Lorem ipsum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034C5EA-2F2D-4221-8AC2-4ADB01364725}"/>
              </a:ext>
            </a:extLst>
          </p:cNvPr>
          <p:cNvSpPr txBox="1"/>
          <p:nvPr/>
        </p:nvSpPr>
        <p:spPr>
          <a:xfrm>
            <a:off x="5144661" y="4216257"/>
            <a:ext cx="1987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E6AFF0E9-F5DA-4E1C-A927-F6EA8B6AF42B}"/>
              </a:ext>
            </a:extLst>
          </p:cNvPr>
          <p:cNvSpPr/>
          <p:nvPr/>
        </p:nvSpPr>
        <p:spPr>
          <a:xfrm>
            <a:off x="5144660" y="3820908"/>
            <a:ext cx="1987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7A650AA-1A1B-47A8-BFB7-9D54FF23C536}"/>
              </a:ext>
            </a:extLst>
          </p:cNvPr>
          <p:cNvSpPr txBox="1"/>
          <p:nvPr/>
        </p:nvSpPr>
        <p:spPr>
          <a:xfrm>
            <a:off x="8235556" y="4216257"/>
            <a:ext cx="1987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5778"/>
                </a:solidFill>
              </a:rPr>
              <a:t>amet</a:t>
            </a:r>
            <a:r>
              <a:rPr lang="en-US" altLang="ko-KR" sz="1200" dirty="0">
                <a:solidFill>
                  <a:srgbClr val="325778"/>
                </a:solidFill>
              </a:rPr>
              <a:t>, </a:t>
            </a:r>
            <a:r>
              <a:rPr lang="en-US" altLang="ko-KR" sz="12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elit</a:t>
            </a:r>
            <a:r>
              <a:rPr lang="en-US" altLang="ko-KR" sz="1200" dirty="0">
                <a:solidFill>
                  <a:srgbClr val="325778"/>
                </a:solidFill>
              </a:rPr>
              <a:t>, sed do </a:t>
            </a:r>
            <a:r>
              <a:rPr lang="en-US" altLang="ko-KR" sz="1200" dirty="0" err="1">
                <a:solidFill>
                  <a:srgbClr val="325778"/>
                </a:solidFill>
              </a:rPr>
              <a:t>eiusmod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tempor</a:t>
            </a:r>
            <a:endParaRPr lang="ko-KR" altLang="en-US" sz="1200" dirty="0">
              <a:solidFill>
                <a:srgbClr val="325778"/>
              </a:solidFill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07459164-E21B-4227-97D3-49AF3070E7AC}"/>
              </a:ext>
            </a:extLst>
          </p:cNvPr>
          <p:cNvSpPr/>
          <p:nvPr/>
        </p:nvSpPr>
        <p:spPr>
          <a:xfrm>
            <a:off x="8235555" y="3820908"/>
            <a:ext cx="1987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325778"/>
                </a:solidFill>
              </a:rPr>
              <a:t>Lorem ipsum</a:t>
            </a:r>
          </a:p>
        </p:txBody>
      </p:sp>
      <p:sp>
        <p:nvSpPr>
          <p:cNvPr id="49" name="자유형: 도형 48">
            <a:extLst>
              <a:ext uri="{FF2B5EF4-FFF2-40B4-BE49-F238E27FC236}">
                <a16:creationId xmlns:a16="http://schemas.microsoft.com/office/drawing/2014/main" id="{98BEA401-A98A-4553-B4E4-136CCE4D1407}"/>
              </a:ext>
            </a:extLst>
          </p:cNvPr>
          <p:cNvSpPr/>
          <p:nvPr/>
        </p:nvSpPr>
        <p:spPr>
          <a:xfrm>
            <a:off x="2727096" y="2997200"/>
            <a:ext cx="470750" cy="470748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32577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80EDD49F-257F-4FDA-8B3A-EFFC275DEC54}"/>
              </a:ext>
            </a:extLst>
          </p:cNvPr>
          <p:cNvGrpSpPr/>
          <p:nvPr/>
        </p:nvGrpSpPr>
        <p:grpSpPr>
          <a:xfrm>
            <a:off x="9032722" y="2972801"/>
            <a:ext cx="478878" cy="519546"/>
            <a:chOff x="6792003" y="4880133"/>
            <a:chExt cx="397267" cy="431007"/>
          </a:xfrm>
          <a:solidFill>
            <a:srgbClr val="325778"/>
          </a:solidFill>
        </p:grpSpPr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4887DB4F-2DCA-44AA-BB4A-53A7A6B87A77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3FC5C8F4-2145-432A-A79B-3F102CFB0113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5CCAA149-939D-41F8-B21E-D8A8CAC1CC6C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4" name="자유형: 도형 53">
            <a:extLst>
              <a:ext uri="{FF2B5EF4-FFF2-40B4-BE49-F238E27FC236}">
                <a16:creationId xmlns:a16="http://schemas.microsoft.com/office/drawing/2014/main" id="{32F02E24-C824-48AD-A58F-0CC2E496B8D3}"/>
              </a:ext>
            </a:extLst>
          </p:cNvPr>
          <p:cNvSpPr/>
          <p:nvPr/>
        </p:nvSpPr>
        <p:spPr>
          <a:xfrm>
            <a:off x="5797877" y="2893046"/>
            <a:ext cx="596248" cy="679056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32648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B16DDFE-53D5-4716-9B25-7608663B21F1}"/>
              </a:ext>
            </a:extLst>
          </p:cNvPr>
          <p:cNvSpPr txBox="1"/>
          <p:nvPr/>
        </p:nvSpPr>
        <p:spPr>
          <a:xfrm>
            <a:off x="3805323" y="3462525"/>
            <a:ext cx="45813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325778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b="1" dirty="0">
              <a:solidFill>
                <a:srgbClr val="325778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94131B-38B5-4007-B4E0-0FDDEE47FE44}"/>
              </a:ext>
            </a:extLst>
          </p:cNvPr>
          <p:cNvSpPr txBox="1"/>
          <p:nvPr/>
        </p:nvSpPr>
        <p:spPr>
          <a:xfrm>
            <a:off x="3805323" y="3985745"/>
            <a:ext cx="4581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325778"/>
                </a:solidFill>
              </a:rPr>
              <a:t>01:00pm ~ 01:30pm</a:t>
            </a:r>
            <a:endParaRPr lang="ko-KR" altLang="en-US" dirty="0">
              <a:solidFill>
                <a:srgbClr val="325778"/>
              </a:solidFill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5919C365-D741-4296-B16E-8C970454507F}"/>
              </a:ext>
            </a:extLst>
          </p:cNvPr>
          <p:cNvGrpSpPr/>
          <p:nvPr/>
        </p:nvGrpSpPr>
        <p:grpSpPr>
          <a:xfrm>
            <a:off x="5702299" y="2502923"/>
            <a:ext cx="787400" cy="896760"/>
            <a:chOff x="6830083" y="5571172"/>
            <a:chExt cx="342900" cy="390525"/>
          </a:xfrm>
          <a:solidFill>
            <a:srgbClr val="ED5F7A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D7D1EDA6-9EFE-463A-92EF-ACB7C0C57013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9DA011C4-27F4-4121-909C-5A43AD6679E7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chemeClr val="bg1">
              <a:lumMod val="7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325778"/>
            </a:solidFill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325778"/>
            </a:solidFill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325778"/>
            </a:solidFill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325778"/>
            </a:solidFill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6FB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D5F7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D5F7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D5F7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60BDCC6D-2C9C-4921-A47D-E23D5A9D3551}"/>
              </a:ext>
            </a:extLst>
          </p:cNvPr>
          <p:cNvSpPr txBox="1"/>
          <p:nvPr/>
        </p:nvSpPr>
        <p:spPr>
          <a:xfrm>
            <a:off x="1828800" y="279589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325778"/>
                </a:solidFill>
              </a:rPr>
              <a:t>WORLD MAP INFOGRAPHIC SLIDE</a:t>
            </a:r>
            <a:endParaRPr lang="ko-KR" altLang="en-US" dirty="0">
              <a:solidFill>
                <a:srgbClr val="325778"/>
              </a:solidFill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14469B7D-5CAF-4B14-9400-6915172B1D72}"/>
              </a:ext>
            </a:extLst>
          </p:cNvPr>
          <p:cNvSpPr txBox="1"/>
          <p:nvPr/>
        </p:nvSpPr>
        <p:spPr>
          <a:xfrm>
            <a:off x="1828800" y="696117"/>
            <a:ext cx="853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5778"/>
                </a:solidFill>
              </a:rPr>
              <a:t>amet</a:t>
            </a:r>
            <a:r>
              <a:rPr lang="en-US" altLang="ko-KR" sz="1200" dirty="0">
                <a:solidFill>
                  <a:srgbClr val="325778"/>
                </a:solidFill>
              </a:rPr>
              <a:t>, </a:t>
            </a:r>
            <a:r>
              <a:rPr lang="en-US" altLang="ko-KR" sz="12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elit</a:t>
            </a:r>
            <a:r>
              <a:rPr lang="en-US" altLang="ko-KR" sz="1200" dirty="0">
                <a:solidFill>
                  <a:srgbClr val="325778"/>
                </a:solidFill>
              </a:rPr>
              <a:t>.</a:t>
            </a:r>
            <a:endParaRPr lang="ko-KR" altLang="en-US" sz="1200" dirty="0">
              <a:solidFill>
                <a:srgbClr val="32577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526A8678-FD61-45C0-827C-AECEC717660A}"/>
              </a:ext>
            </a:extLst>
          </p:cNvPr>
          <p:cNvSpPr txBox="1"/>
          <p:nvPr/>
        </p:nvSpPr>
        <p:spPr>
          <a:xfrm>
            <a:off x="4356099" y="1299021"/>
            <a:ext cx="3479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325778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b="1" dirty="0">
              <a:solidFill>
                <a:srgbClr val="325778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7AF6DAB-5282-4EB7-8AFB-46DC1165AC9C}"/>
              </a:ext>
            </a:extLst>
          </p:cNvPr>
          <p:cNvSpPr txBox="1"/>
          <p:nvPr/>
        </p:nvSpPr>
        <p:spPr>
          <a:xfrm>
            <a:off x="4356099" y="1868961"/>
            <a:ext cx="3479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325778"/>
                </a:solidFill>
              </a:rPr>
              <a:t>Lorem ipsum dolor sit </a:t>
            </a:r>
            <a:r>
              <a:rPr lang="en-US" altLang="ko-KR" dirty="0" err="1">
                <a:solidFill>
                  <a:srgbClr val="325778"/>
                </a:solidFill>
              </a:rPr>
              <a:t>amet</a:t>
            </a:r>
            <a:endParaRPr lang="ko-KR" altLang="en-US" b="1" dirty="0">
              <a:solidFill>
                <a:srgbClr val="325778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CCBC9A9-B28F-4796-A98A-ACE801E123AF}"/>
              </a:ext>
            </a:extLst>
          </p:cNvPr>
          <p:cNvSpPr txBox="1"/>
          <p:nvPr/>
        </p:nvSpPr>
        <p:spPr>
          <a:xfrm>
            <a:off x="1463587" y="4749354"/>
            <a:ext cx="1924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5778"/>
                </a:solidFill>
              </a:rPr>
              <a:t>amet</a:t>
            </a:r>
            <a:r>
              <a:rPr lang="en-US" altLang="ko-KR" sz="1200" dirty="0">
                <a:solidFill>
                  <a:srgbClr val="325778"/>
                </a:solidFill>
              </a:rPr>
              <a:t>, </a:t>
            </a:r>
            <a:r>
              <a:rPr lang="en-US" altLang="ko-KR" sz="12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elit</a:t>
            </a:r>
            <a:r>
              <a:rPr lang="en-US" altLang="ko-KR" sz="1200" dirty="0">
                <a:solidFill>
                  <a:srgbClr val="325778"/>
                </a:solidFill>
              </a:rPr>
              <a:t>, sed do </a:t>
            </a:r>
            <a:r>
              <a:rPr lang="en-US" altLang="ko-KR" sz="1200" dirty="0" err="1">
                <a:solidFill>
                  <a:srgbClr val="325778"/>
                </a:solidFill>
              </a:rPr>
              <a:t>eiusmod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tempor</a:t>
            </a:r>
            <a:endParaRPr lang="ko-KR" altLang="en-US" sz="1200" dirty="0">
              <a:solidFill>
                <a:srgbClr val="325778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CE0CA1D0-D547-43A1-913C-DA3F7BC12450}"/>
              </a:ext>
            </a:extLst>
          </p:cNvPr>
          <p:cNvSpPr/>
          <p:nvPr/>
        </p:nvSpPr>
        <p:spPr>
          <a:xfrm>
            <a:off x="1463587" y="4387999"/>
            <a:ext cx="19240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325778"/>
                </a:solidFill>
              </a:rPr>
              <a:t>Lorem ipsum</a:t>
            </a:r>
            <a:endParaRPr lang="ko-KR" altLang="en-US" sz="1400" b="1" dirty="0">
              <a:solidFill>
                <a:srgbClr val="325778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E7D0EF8B-32E2-46A3-84FB-77ECC43B6B0F}"/>
              </a:ext>
            </a:extLst>
          </p:cNvPr>
          <p:cNvSpPr/>
          <p:nvPr/>
        </p:nvSpPr>
        <p:spPr>
          <a:xfrm>
            <a:off x="1952095" y="3646557"/>
            <a:ext cx="9470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325778"/>
                </a:solidFill>
              </a:rPr>
              <a:t>01</a:t>
            </a:r>
            <a:endParaRPr lang="ko-KR" altLang="en-US" sz="3600" b="1" dirty="0">
              <a:solidFill>
                <a:srgbClr val="325778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7B41DF2-C239-4219-AF89-F94AB8540FF1}"/>
              </a:ext>
            </a:extLst>
          </p:cNvPr>
          <p:cNvSpPr txBox="1"/>
          <p:nvPr/>
        </p:nvSpPr>
        <p:spPr>
          <a:xfrm>
            <a:off x="3910511" y="4749354"/>
            <a:ext cx="1924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5778"/>
                </a:solidFill>
              </a:rPr>
              <a:t>amet</a:t>
            </a:r>
            <a:r>
              <a:rPr lang="en-US" altLang="ko-KR" sz="1200" dirty="0">
                <a:solidFill>
                  <a:srgbClr val="325778"/>
                </a:solidFill>
              </a:rPr>
              <a:t>, </a:t>
            </a:r>
            <a:r>
              <a:rPr lang="en-US" altLang="ko-KR" sz="12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elit</a:t>
            </a:r>
            <a:r>
              <a:rPr lang="en-US" altLang="ko-KR" sz="1200" dirty="0">
                <a:solidFill>
                  <a:srgbClr val="325778"/>
                </a:solidFill>
              </a:rPr>
              <a:t>, sed do </a:t>
            </a:r>
            <a:r>
              <a:rPr lang="en-US" altLang="ko-KR" sz="1200" dirty="0" err="1">
                <a:solidFill>
                  <a:srgbClr val="325778"/>
                </a:solidFill>
              </a:rPr>
              <a:t>eiusmod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tempor</a:t>
            </a:r>
            <a:endParaRPr lang="ko-KR" altLang="en-US" sz="1200" dirty="0">
              <a:solidFill>
                <a:srgbClr val="325778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1E851A3-06C4-470F-8239-ABB6EA3AE91A}"/>
              </a:ext>
            </a:extLst>
          </p:cNvPr>
          <p:cNvSpPr/>
          <p:nvPr/>
        </p:nvSpPr>
        <p:spPr>
          <a:xfrm>
            <a:off x="3910511" y="4387999"/>
            <a:ext cx="19240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325778"/>
                </a:solidFill>
              </a:rPr>
              <a:t>Lorem ipsum</a:t>
            </a:r>
            <a:endParaRPr lang="ko-KR" altLang="en-US" sz="1400" b="1" dirty="0">
              <a:solidFill>
                <a:srgbClr val="325778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9955E5F-DFF1-4BB9-B798-43F4E2F07D14}"/>
              </a:ext>
            </a:extLst>
          </p:cNvPr>
          <p:cNvSpPr/>
          <p:nvPr/>
        </p:nvSpPr>
        <p:spPr>
          <a:xfrm>
            <a:off x="4399019" y="3646557"/>
            <a:ext cx="9470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325778"/>
                </a:solidFill>
              </a:rPr>
              <a:t>02</a:t>
            </a:r>
            <a:endParaRPr lang="ko-KR" altLang="en-US" sz="3600" b="1" dirty="0">
              <a:solidFill>
                <a:srgbClr val="325778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71A325A-9687-4047-BD3A-737A598B0690}"/>
              </a:ext>
            </a:extLst>
          </p:cNvPr>
          <p:cNvSpPr txBox="1"/>
          <p:nvPr/>
        </p:nvSpPr>
        <p:spPr>
          <a:xfrm>
            <a:off x="6357435" y="4749354"/>
            <a:ext cx="1924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5778"/>
                </a:solidFill>
              </a:rPr>
              <a:t>amet</a:t>
            </a:r>
            <a:r>
              <a:rPr lang="en-US" altLang="ko-KR" sz="1200" dirty="0">
                <a:solidFill>
                  <a:srgbClr val="325778"/>
                </a:solidFill>
              </a:rPr>
              <a:t>, </a:t>
            </a:r>
            <a:r>
              <a:rPr lang="en-US" altLang="ko-KR" sz="12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elit</a:t>
            </a:r>
            <a:r>
              <a:rPr lang="en-US" altLang="ko-KR" sz="1200" dirty="0">
                <a:solidFill>
                  <a:srgbClr val="325778"/>
                </a:solidFill>
              </a:rPr>
              <a:t>, sed do </a:t>
            </a:r>
            <a:r>
              <a:rPr lang="en-US" altLang="ko-KR" sz="1200" dirty="0" err="1">
                <a:solidFill>
                  <a:srgbClr val="325778"/>
                </a:solidFill>
              </a:rPr>
              <a:t>eiusmod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tempor</a:t>
            </a:r>
            <a:endParaRPr lang="ko-KR" altLang="en-US" sz="1200" dirty="0">
              <a:solidFill>
                <a:srgbClr val="325778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A8AE5B8B-36D4-4F22-BD64-ED27FE1D2B0D}"/>
              </a:ext>
            </a:extLst>
          </p:cNvPr>
          <p:cNvSpPr/>
          <p:nvPr/>
        </p:nvSpPr>
        <p:spPr>
          <a:xfrm>
            <a:off x="6357435" y="4387999"/>
            <a:ext cx="19240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325778"/>
                </a:solidFill>
              </a:rPr>
              <a:t>Lorem ipsum</a:t>
            </a:r>
            <a:endParaRPr lang="ko-KR" altLang="en-US" sz="1400" b="1" dirty="0">
              <a:solidFill>
                <a:srgbClr val="325778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BE18BA98-F8A7-4E89-8CA9-04B4AEFEA9D9}"/>
              </a:ext>
            </a:extLst>
          </p:cNvPr>
          <p:cNvSpPr/>
          <p:nvPr/>
        </p:nvSpPr>
        <p:spPr>
          <a:xfrm>
            <a:off x="6845943" y="3646557"/>
            <a:ext cx="9470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325778"/>
                </a:solidFill>
              </a:rPr>
              <a:t>03</a:t>
            </a:r>
            <a:endParaRPr lang="ko-KR" altLang="en-US" sz="3600" b="1" dirty="0">
              <a:solidFill>
                <a:srgbClr val="325778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C261794-3166-4399-9C5E-0125B0970911}"/>
              </a:ext>
            </a:extLst>
          </p:cNvPr>
          <p:cNvSpPr txBox="1"/>
          <p:nvPr/>
        </p:nvSpPr>
        <p:spPr>
          <a:xfrm>
            <a:off x="8804360" y="4749354"/>
            <a:ext cx="1924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5778"/>
                </a:solidFill>
              </a:rPr>
              <a:t>amet</a:t>
            </a:r>
            <a:r>
              <a:rPr lang="en-US" altLang="ko-KR" sz="1200" dirty="0">
                <a:solidFill>
                  <a:srgbClr val="325778"/>
                </a:solidFill>
              </a:rPr>
              <a:t>, </a:t>
            </a:r>
            <a:r>
              <a:rPr lang="en-US" altLang="ko-KR" sz="12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elit</a:t>
            </a:r>
            <a:r>
              <a:rPr lang="en-US" altLang="ko-KR" sz="1200" dirty="0">
                <a:solidFill>
                  <a:srgbClr val="325778"/>
                </a:solidFill>
              </a:rPr>
              <a:t>, sed do </a:t>
            </a:r>
            <a:r>
              <a:rPr lang="en-US" altLang="ko-KR" sz="1200" dirty="0" err="1">
                <a:solidFill>
                  <a:srgbClr val="325778"/>
                </a:solidFill>
              </a:rPr>
              <a:t>eiusmod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tempor</a:t>
            </a:r>
            <a:endParaRPr lang="ko-KR" altLang="en-US" sz="1200" dirty="0">
              <a:solidFill>
                <a:srgbClr val="325778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98CDF998-168D-4834-AE75-4BE0232F2B0D}"/>
              </a:ext>
            </a:extLst>
          </p:cNvPr>
          <p:cNvSpPr/>
          <p:nvPr/>
        </p:nvSpPr>
        <p:spPr>
          <a:xfrm>
            <a:off x="8804360" y="4387999"/>
            <a:ext cx="19240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325778"/>
                </a:solidFill>
              </a:rPr>
              <a:t>Lorem ipsum</a:t>
            </a:r>
            <a:endParaRPr lang="ko-KR" altLang="en-US" sz="1400" b="1" dirty="0">
              <a:solidFill>
                <a:srgbClr val="325778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0D203A5F-2BE1-43BC-BA40-BF6269DEEBBD}"/>
              </a:ext>
            </a:extLst>
          </p:cNvPr>
          <p:cNvSpPr/>
          <p:nvPr/>
        </p:nvSpPr>
        <p:spPr>
          <a:xfrm>
            <a:off x="9292868" y="3646557"/>
            <a:ext cx="9470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325778"/>
                </a:solidFill>
              </a:rPr>
              <a:t>04</a:t>
            </a:r>
            <a:endParaRPr lang="ko-KR" altLang="en-US" sz="3600" b="1" dirty="0">
              <a:solidFill>
                <a:srgbClr val="325778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9AB946B2-68BF-4591-ABFB-2581319C95CF}"/>
              </a:ext>
            </a:extLst>
          </p:cNvPr>
          <p:cNvSpPr/>
          <p:nvPr/>
        </p:nvSpPr>
        <p:spPr>
          <a:xfrm>
            <a:off x="2006600" y="1147122"/>
            <a:ext cx="8178800" cy="1291278"/>
          </a:xfrm>
          <a:prstGeom prst="rect">
            <a:avLst/>
          </a:prstGeom>
          <a:noFill/>
          <a:ln w="34925" cap="flat">
            <a:solidFill>
              <a:srgbClr val="FFDBDB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그룹 39">
            <a:extLst>
              <a:ext uri="{FF2B5EF4-FFF2-40B4-BE49-F238E27FC236}">
                <a16:creationId xmlns:a16="http://schemas.microsoft.com/office/drawing/2014/main" id="{14C20C67-F24D-42B3-A057-8EA5A6D33805}"/>
              </a:ext>
            </a:extLst>
          </p:cNvPr>
          <p:cNvGrpSpPr/>
          <p:nvPr/>
        </p:nvGrpSpPr>
        <p:grpSpPr>
          <a:xfrm>
            <a:off x="7892799" y="1060761"/>
            <a:ext cx="2476500" cy="5039389"/>
            <a:chOff x="7892799" y="1060761"/>
            <a:chExt cx="2476500" cy="5039389"/>
          </a:xfrm>
        </p:grpSpPr>
        <p:sp>
          <p:nvSpPr>
            <p:cNvPr id="41" name="사각형: 둥근 모서리 40">
              <a:extLst>
                <a:ext uri="{FF2B5EF4-FFF2-40B4-BE49-F238E27FC236}">
                  <a16:creationId xmlns:a16="http://schemas.microsoft.com/office/drawing/2014/main" id="{9073629D-3171-41B9-8CC4-8BBA62DEBEA7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42" name="그래픽 41">
              <a:extLst>
                <a:ext uri="{FF2B5EF4-FFF2-40B4-BE49-F238E27FC236}">
                  <a16:creationId xmlns:a16="http://schemas.microsoft.com/office/drawing/2014/main" id="{8DDADCCD-3AA0-4DA1-A42F-57FF9E6526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97A4F671-47D4-482A-972D-1DA4A8F4672C}"/>
              </a:ext>
            </a:extLst>
          </p:cNvPr>
          <p:cNvSpPr txBox="1"/>
          <p:nvPr/>
        </p:nvSpPr>
        <p:spPr>
          <a:xfrm>
            <a:off x="1633322" y="2890391"/>
            <a:ext cx="337842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 err="1">
                <a:solidFill>
                  <a:srgbClr val="325778"/>
                </a:solidFill>
              </a:rPr>
              <a:t>Titile</a:t>
            </a:r>
            <a:r>
              <a:rPr lang="en-US" altLang="ko-KR" sz="3200" dirty="0">
                <a:solidFill>
                  <a:srgbClr val="325778"/>
                </a:solidFill>
              </a:rPr>
              <a:t> text block &amp;</a:t>
            </a:r>
          </a:p>
          <a:p>
            <a:r>
              <a:rPr lang="en-US" altLang="ko-KR" sz="3200" dirty="0">
                <a:solidFill>
                  <a:srgbClr val="325778"/>
                </a:solidFill>
              </a:rPr>
              <a:t>Mobile project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71B3EA4-43F7-4FA0-92CE-70D3F46CF8CE}"/>
              </a:ext>
            </a:extLst>
          </p:cNvPr>
          <p:cNvSpPr txBox="1"/>
          <p:nvPr/>
        </p:nvSpPr>
        <p:spPr>
          <a:xfrm>
            <a:off x="1633322" y="3967609"/>
            <a:ext cx="50176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25778"/>
                </a:solidFill>
              </a:rPr>
              <a:t>amet</a:t>
            </a:r>
            <a:r>
              <a:rPr lang="en-US" altLang="ko-KR" sz="1600" dirty="0">
                <a:solidFill>
                  <a:srgbClr val="325778"/>
                </a:solidFill>
              </a:rPr>
              <a:t>, </a:t>
            </a:r>
            <a:r>
              <a:rPr lang="en-US" altLang="ko-KR" sz="16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adipiscing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elit</a:t>
            </a:r>
            <a:r>
              <a:rPr lang="en-US" altLang="ko-KR" sz="1600" dirty="0">
                <a:solidFill>
                  <a:srgbClr val="325778"/>
                </a:solidFill>
              </a:rPr>
              <a:t>, sed do </a:t>
            </a:r>
            <a:r>
              <a:rPr lang="en-US" altLang="ko-KR" sz="1600" dirty="0" err="1">
                <a:solidFill>
                  <a:srgbClr val="325778"/>
                </a:solidFill>
              </a:rPr>
              <a:t>eiusmod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tempor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incididunt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ut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labore</a:t>
            </a:r>
            <a:r>
              <a:rPr lang="en-US" altLang="ko-KR" sz="1600" dirty="0">
                <a:solidFill>
                  <a:srgbClr val="325778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325778"/>
                </a:solidFill>
              </a:rPr>
              <a:t>aliqua</a:t>
            </a:r>
            <a:r>
              <a:rPr lang="en-US" altLang="ko-KR" sz="1600" dirty="0">
                <a:solidFill>
                  <a:srgbClr val="325778"/>
                </a:solidFill>
              </a:rPr>
              <a:t>. </a:t>
            </a:r>
          </a:p>
          <a:p>
            <a:r>
              <a:rPr lang="en-US" altLang="ko-KR" sz="1600" dirty="0">
                <a:solidFill>
                  <a:srgbClr val="325778"/>
                </a:solidFill>
              </a:rPr>
              <a:t>Ut </a:t>
            </a:r>
            <a:r>
              <a:rPr lang="en-US" altLang="ko-KR" sz="1600" dirty="0" err="1">
                <a:solidFill>
                  <a:srgbClr val="325778"/>
                </a:solidFill>
              </a:rPr>
              <a:t>enim</a:t>
            </a:r>
            <a:r>
              <a:rPr lang="en-US" altLang="ko-KR" sz="1600" dirty="0">
                <a:solidFill>
                  <a:srgbClr val="325778"/>
                </a:solidFill>
              </a:rPr>
              <a:t> ad minim </a:t>
            </a:r>
            <a:r>
              <a:rPr lang="en-US" altLang="ko-KR" sz="1600" dirty="0" err="1">
                <a:solidFill>
                  <a:srgbClr val="325778"/>
                </a:solidFill>
              </a:rPr>
              <a:t>veniam</a:t>
            </a:r>
            <a:r>
              <a:rPr lang="en-US" altLang="ko-KR" sz="1600" dirty="0">
                <a:solidFill>
                  <a:srgbClr val="325778"/>
                </a:solidFill>
              </a:rPr>
              <a:t>, </a:t>
            </a:r>
            <a:r>
              <a:rPr lang="en-US" altLang="ko-KR" sz="1600" dirty="0" err="1">
                <a:solidFill>
                  <a:srgbClr val="325778"/>
                </a:solidFill>
              </a:rPr>
              <a:t>quis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nostrud</a:t>
            </a:r>
            <a:r>
              <a:rPr lang="en-US" altLang="ko-KR" sz="1600" dirty="0">
                <a:solidFill>
                  <a:srgbClr val="325778"/>
                </a:solidFill>
              </a:rPr>
              <a:t> exercitation </a:t>
            </a:r>
            <a:r>
              <a:rPr lang="en-US" altLang="ko-KR" sz="1600" dirty="0" err="1">
                <a:solidFill>
                  <a:srgbClr val="325778"/>
                </a:solidFill>
              </a:rPr>
              <a:t>ullamco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laboris</a:t>
            </a:r>
            <a:r>
              <a:rPr lang="en-US" altLang="ko-KR" sz="1600" dirty="0">
                <a:solidFill>
                  <a:srgbClr val="325778"/>
                </a:solidFill>
              </a:rPr>
              <a:t> nisi </a:t>
            </a:r>
            <a:r>
              <a:rPr lang="en-US" altLang="ko-KR" sz="1600" dirty="0" err="1">
                <a:solidFill>
                  <a:srgbClr val="325778"/>
                </a:solidFill>
              </a:rPr>
              <a:t>ut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aliquip</a:t>
            </a:r>
            <a:r>
              <a:rPr lang="en-US" altLang="ko-KR" sz="1600" dirty="0">
                <a:solidFill>
                  <a:srgbClr val="325778"/>
                </a:solidFill>
              </a:rPr>
              <a:t> ex </a:t>
            </a:r>
            <a:r>
              <a:rPr lang="en-US" altLang="ko-KR" sz="1600" dirty="0" err="1">
                <a:solidFill>
                  <a:srgbClr val="325778"/>
                </a:solidFill>
              </a:rPr>
              <a:t>ea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commodo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consequat</a:t>
            </a:r>
            <a:r>
              <a:rPr lang="en-US" altLang="ko-KR" sz="1600" dirty="0">
                <a:solidFill>
                  <a:srgbClr val="325778"/>
                </a:solidFill>
              </a:rPr>
              <a:t>. Duis </a:t>
            </a:r>
            <a:r>
              <a:rPr lang="en-US" altLang="ko-KR" sz="1600" dirty="0" err="1">
                <a:solidFill>
                  <a:srgbClr val="325778"/>
                </a:solidFill>
              </a:rPr>
              <a:t>aute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irure</a:t>
            </a:r>
            <a:r>
              <a:rPr lang="en-US" altLang="ko-KR" sz="1600" dirty="0">
                <a:solidFill>
                  <a:srgbClr val="325778"/>
                </a:solidFill>
              </a:rPr>
              <a:t> dolor in </a:t>
            </a:r>
            <a:r>
              <a:rPr lang="en-US" altLang="ko-KR" sz="1600" dirty="0" err="1">
                <a:solidFill>
                  <a:srgbClr val="325778"/>
                </a:solidFill>
              </a:rPr>
              <a:t>reprehenderit</a:t>
            </a:r>
            <a:r>
              <a:rPr lang="en-US" altLang="ko-KR" sz="1600" dirty="0">
                <a:solidFill>
                  <a:srgbClr val="325778"/>
                </a:solidFill>
              </a:rPr>
              <a:t> in </a:t>
            </a:r>
            <a:r>
              <a:rPr lang="en-US" altLang="ko-KR" sz="1600" dirty="0" err="1">
                <a:solidFill>
                  <a:srgbClr val="325778"/>
                </a:solidFill>
              </a:rPr>
              <a:t>voluptate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velit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esse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cillum</a:t>
            </a:r>
            <a:r>
              <a:rPr lang="en-US" altLang="ko-KR" sz="1600" dirty="0">
                <a:solidFill>
                  <a:srgbClr val="325778"/>
                </a:solidFill>
              </a:rPr>
              <a:t> dolore </a:t>
            </a:r>
            <a:r>
              <a:rPr lang="en-US" altLang="ko-KR" sz="1600" dirty="0" err="1">
                <a:solidFill>
                  <a:srgbClr val="325778"/>
                </a:solidFill>
              </a:rPr>
              <a:t>eu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fugiat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nulla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pariatur</a:t>
            </a:r>
            <a:r>
              <a:rPr lang="en-US" altLang="ko-KR" sz="1600" dirty="0">
                <a:solidFill>
                  <a:srgbClr val="325778"/>
                </a:solidFill>
              </a:rPr>
              <a:t>. </a:t>
            </a:r>
          </a:p>
          <a:p>
            <a:r>
              <a:rPr lang="en-US" altLang="ko-KR" sz="1600" dirty="0" err="1">
                <a:solidFill>
                  <a:srgbClr val="325778"/>
                </a:solidFill>
              </a:rPr>
              <a:t>Excepteur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sint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occaecat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cupidatat</a:t>
            </a:r>
            <a:r>
              <a:rPr lang="en-US" altLang="ko-KR" sz="1600" dirty="0">
                <a:solidFill>
                  <a:srgbClr val="325778"/>
                </a:solidFill>
              </a:rPr>
              <a:t> non </a:t>
            </a:r>
            <a:r>
              <a:rPr lang="en-US" altLang="ko-KR" sz="1600" dirty="0" err="1">
                <a:solidFill>
                  <a:srgbClr val="325778"/>
                </a:solidFill>
              </a:rPr>
              <a:t>proident</a:t>
            </a:r>
            <a:r>
              <a:rPr lang="en-US" altLang="ko-KR" sz="1600" dirty="0">
                <a:solidFill>
                  <a:srgbClr val="325778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8066564-CF2E-47E9-A7C0-68060B30C5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36693" y="1218254"/>
            <a:ext cx="2179320" cy="4714876"/>
          </a:xfrm>
        </p:spPr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그룹 24">
            <a:extLst>
              <a:ext uri="{FF2B5EF4-FFF2-40B4-BE49-F238E27FC236}">
                <a16:creationId xmlns:a16="http://schemas.microsoft.com/office/drawing/2014/main" id="{59306EC6-1B31-4C29-8275-9C320CC81989}"/>
              </a:ext>
            </a:extLst>
          </p:cNvPr>
          <p:cNvGrpSpPr/>
          <p:nvPr/>
        </p:nvGrpSpPr>
        <p:grpSpPr>
          <a:xfrm>
            <a:off x="6784975" y="724005"/>
            <a:ext cx="4175125" cy="5477621"/>
            <a:chOff x="7077075" y="724005"/>
            <a:chExt cx="4175125" cy="5477621"/>
          </a:xfrm>
        </p:grpSpPr>
        <p:sp>
          <p:nvSpPr>
            <p:cNvPr id="26" name="사각형: 둥근 모서리 25">
              <a:extLst>
                <a:ext uri="{FF2B5EF4-FFF2-40B4-BE49-F238E27FC236}">
                  <a16:creationId xmlns:a16="http://schemas.microsoft.com/office/drawing/2014/main" id="{BF6AE9CA-F5D9-4C75-B481-4E372D1EEB8E}"/>
                </a:ext>
              </a:extLst>
            </p:cNvPr>
            <p:cNvSpPr/>
            <p:nvPr/>
          </p:nvSpPr>
          <p:spPr>
            <a:xfrm>
              <a:off x="7197725" y="810155"/>
              <a:ext cx="3933825" cy="5305320"/>
            </a:xfrm>
            <a:prstGeom prst="roundRect">
              <a:avLst>
                <a:gd name="adj" fmla="val 383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27" name="그래픽 26">
              <a:extLst>
                <a:ext uri="{FF2B5EF4-FFF2-40B4-BE49-F238E27FC236}">
                  <a16:creationId xmlns:a16="http://schemas.microsoft.com/office/drawing/2014/main" id="{05886484-22A4-4F65-9B60-C52B697EA4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77075" y="724005"/>
              <a:ext cx="4175125" cy="5477621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0B02F7D9-BA02-4AFE-8860-9C42277084BC}"/>
              </a:ext>
            </a:extLst>
          </p:cNvPr>
          <p:cNvSpPr txBox="1"/>
          <p:nvPr/>
        </p:nvSpPr>
        <p:spPr>
          <a:xfrm>
            <a:off x="1114743" y="2890391"/>
            <a:ext cx="337842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 err="1">
                <a:solidFill>
                  <a:srgbClr val="325778"/>
                </a:solidFill>
              </a:rPr>
              <a:t>Titile</a:t>
            </a:r>
            <a:r>
              <a:rPr lang="en-US" altLang="ko-KR" sz="3200" dirty="0">
                <a:solidFill>
                  <a:srgbClr val="325778"/>
                </a:solidFill>
              </a:rPr>
              <a:t> text block &amp;</a:t>
            </a:r>
          </a:p>
          <a:p>
            <a:r>
              <a:rPr lang="en-US" altLang="ko-KR" sz="3200" dirty="0">
                <a:solidFill>
                  <a:srgbClr val="325778"/>
                </a:solidFill>
              </a:rPr>
              <a:t>Tablet project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9EE9667-E8CE-4265-866E-6554C627EB6B}"/>
              </a:ext>
            </a:extLst>
          </p:cNvPr>
          <p:cNvSpPr txBox="1"/>
          <p:nvPr/>
        </p:nvSpPr>
        <p:spPr>
          <a:xfrm>
            <a:off x="1114743" y="3967609"/>
            <a:ext cx="50176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25778"/>
                </a:solidFill>
              </a:rPr>
              <a:t>amet</a:t>
            </a:r>
            <a:r>
              <a:rPr lang="en-US" altLang="ko-KR" sz="1600" dirty="0">
                <a:solidFill>
                  <a:srgbClr val="325778"/>
                </a:solidFill>
              </a:rPr>
              <a:t>, </a:t>
            </a:r>
            <a:r>
              <a:rPr lang="en-US" altLang="ko-KR" sz="16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adipiscing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elit</a:t>
            </a:r>
            <a:r>
              <a:rPr lang="en-US" altLang="ko-KR" sz="1600" dirty="0">
                <a:solidFill>
                  <a:srgbClr val="325778"/>
                </a:solidFill>
              </a:rPr>
              <a:t>, sed do </a:t>
            </a:r>
            <a:r>
              <a:rPr lang="en-US" altLang="ko-KR" sz="1600" dirty="0" err="1">
                <a:solidFill>
                  <a:srgbClr val="325778"/>
                </a:solidFill>
              </a:rPr>
              <a:t>eiusmod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tempor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incididunt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ut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labore</a:t>
            </a:r>
            <a:r>
              <a:rPr lang="en-US" altLang="ko-KR" sz="1600" dirty="0">
                <a:solidFill>
                  <a:srgbClr val="325778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325778"/>
                </a:solidFill>
              </a:rPr>
              <a:t>aliqua</a:t>
            </a:r>
            <a:r>
              <a:rPr lang="en-US" altLang="ko-KR" sz="1600" dirty="0">
                <a:solidFill>
                  <a:srgbClr val="325778"/>
                </a:solidFill>
              </a:rPr>
              <a:t>. </a:t>
            </a:r>
          </a:p>
          <a:p>
            <a:r>
              <a:rPr lang="en-US" altLang="ko-KR" sz="1600" dirty="0">
                <a:solidFill>
                  <a:srgbClr val="325778"/>
                </a:solidFill>
              </a:rPr>
              <a:t>Ut </a:t>
            </a:r>
            <a:r>
              <a:rPr lang="en-US" altLang="ko-KR" sz="1600" dirty="0" err="1">
                <a:solidFill>
                  <a:srgbClr val="325778"/>
                </a:solidFill>
              </a:rPr>
              <a:t>enim</a:t>
            </a:r>
            <a:r>
              <a:rPr lang="en-US" altLang="ko-KR" sz="1600" dirty="0">
                <a:solidFill>
                  <a:srgbClr val="325778"/>
                </a:solidFill>
              </a:rPr>
              <a:t> ad minim </a:t>
            </a:r>
            <a:r>
              <a:rPr lang="en-US" altLang="ko-KR" sz="1600" dirty="0" err="1">
                <a:solidFill>
                  <a:srgbClr val="325778"/>
                </a:solidFill>
              </a:rPr>
              <a:t>veniam</a:t>
            </a:r>
            <a:r>
              <a:rPr lang="en-US" altLang="ko-KR" sz="1600" dirty="0">
                <a:solidFill>
                  <a:srgbClr val="325778"/>
                </a:solidFill>
              </a:rPr>
              <a:t>, </a:t>
            </a:r>
            <a:r>
              <a:rPr lang="en-US" altLang="ko-KR" sz="1600" dirty="0" err="1">
                <a:solidFill>
                  <a:srgbClr val="325778"/>
                </a:solidFill>
              </a:rPr>
              <a:t>quis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nostrud</a:t>
            </a:r>
            <a:r>
              <a:rPr lang="en-US" altLang="ko-KR" sz="1600" dirty="0">
                <a:solidFill>
                  <a:srgbClr val="325778"/>
                </a:solidFill>
              </a:rPr>
              <a:t> exercitation </a:t>
            </a:r>
            <a:r>
              <a:rPr lang="en-US" altLang="ko-KR" sz="1600" dirty="0" err="1">
                <a:solidFill>
                  <a:srgbClr val="325778"/>
                </a:solidFill>
              </a:rPr>
              <a:t>ullamco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laboris</a:t>
            </a:r>
            <a:r>
              <a:rPr lang="en-US" altLang="ko-KR" sz="1600" dirty="0">
                <a:solidFill>
                  <a:srgbClr val="325778"/>
                </a:solidFill>
              </a:rPr>
              <a:t> nisi </a:t>
            </a:r>
            <a:r>
              <a:rPr lang="en-US" altLang="ko-KR" sz="1600" dirty="0" err="1">
                <a:solidFill>
                  <a:srgbClr val="325778"/>
                </a:solidFill>
              </a:rPr>
              <a:t>ut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aliquip</a:t>
            </a:r>
            <a:r>
              <a:rPr lang="en-US" altLang="ko-KR" sz="1600" dirty="0">
                <a:solidFill>
                  <a:srgbClr val="325778"/>
                </a:solidFill>
              </a:rPr>
              <a:t> ex </a:t>
            </a:r>
            <a:r>
              <a:rPr lang="en-US" altLang="ko-KR" sz="1600" dirty="0" err="1">
                <a:solidFill>
                  <a:srgbClr val="325778"/>
                </a:solidFill>
              </a:rPr>
              <a:t>ea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commodo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consequat</a:t>
            </a:r>
            <a:r>
              <a:rPr lang="en-US" altLang="ko-KR" sz="1600" dirty="0">
                <a:solidFill>
                  <a:srgbClr val="325778"/>
                </a:solidFill>
              </a:rPr>
              <a:t>. Duis </a:t>
            </a:r>
            <a:r>
              <a:rPr lang="en-US" altLang="ko-KR" sz="1600" dirty="0" err="1">
                <a:solidFill>
                  <a:srgbClr val="325778"/>
                </a:solidFill>
              </a:rPr>
              <a:t>aute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irure</a:t>
            </a:r>
            <a:r>
              <a:rPr lang="en-US" altLang="ko-KR" sz="1600" dirty="0">
                <a:solidFill>
                  <a:srgbClr val="325778"/>
                </a:solidFill>
              </a:rPr>
              <a:t> dolor in </a:t>
            </a:r>
            <a:r>
              <a:rPr lang="en-US" altLang="ko-KR" sz="1600" dirty="0" err="1">
                <a:solidFill>
                  <a:srgbClr val="325778"/>
                </a:solidFill>
              </a:rPr>
              <a:t>reprehenderit</a:t>
            </a:r>
            <a:r>
              <a:rPr lang="en-US" altLang="ko-KR" sz="1600" dirty="0">
                <a:solidFill>
                  <a:srgbClr val="325778"/>
                </a:solidFill>
              </a:rPr>
              <a:t> in </a:t>
            </a:r>
            <a:r>
              <a:rPr lang="en-US" altLang="ko-KR" sz="1600" dirty="0" err="1">
                <a:solidFill>
                  <a:srgbClr val="325778"/>
                </a:solidFill>
              </a:rPr>
              <a:t>voluptate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velit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esse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cillum</a:t>
            </a:r>
            <a:r>
              <a:rPr lang="en-US" altLang="ko-KR" sz="1600" dirty="0">
                <a:solidFill>
                  <a:srgbClr val="325778"/>
                </a:solidFill>
              </a:rPr>
              <a:t> dolore </a:t>
            </a:r>
            <a:r>
              <a:rPr lang="en-US" altLang="ko-KR" sz="1600" dirty="0" err="1">
                <a:solidFill>
                  <a:srgbClr val="325778"/>
                </a:solidFill>
              </a:rPr>
              <a:t>eu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fugiat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nulla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pariatur</a:t>
            </a:r>
            <a:r>
              <a:rPr lang="en-US" altLang="ko-KR" sz="1600" dirty="0">
                <a:solidFill>
                  <a:srgbClr val="325778"/>
                </a:solidFill>
              </a:rPr>
              <a:t>. </a:t>
            </a:r>
          </a:p>
          <a:p>
            <a:r>
              <a:rPr lang="en-US" altLang="ko-KR" sz="1600" dirty="0" err="1">
                <a:solidFill>
                  <a:srgbClr val="325778"/>
                </a:solidFill>
              </a:rPr>
              <a:t>Excepteur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sint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occaecat</a:t>
            </a:r>
            <a:r>
              <a:rPr lang="en-US" altLang="ko-KR" sz="1600" dirty="0">
                <a:solidFill>
                  <a:srgbClr val="325778"/>
                </a:solidFill>
              </a:rPr>
              <a:t> </a:t>
            </a:r>
            <a:r>
              <a:rPr lang="en-US" altLang="ko-KR" sz="1600" dirty="0" err="1">
                <a:solidFill>
                  <a:srgbClr val="325778"/>
                </a:solidFill>
              </a:rPr>
              <a:t>cupidatat</a:t>
            </a:r>
            <a:r>
              <a:rPr lang="en-US" altLang="ko-KR" sz="1600" dirty="0">
                <a:solidFill>
                  <a:srgbClr val="325778"/>
                </a:solidFill>
              </a:rPr>
              <a:t> non </a:t>
            </a:r>
            <a:r>
              <a:rPr lang="en-US" altLang="ko-KR" sz="1600" dirty="0" err="1">
                <a:solidFill>
                  <a:srgbClr val="325778"/>
                </a:solidFill>
              </a:rPr>
              <a:t>proident</a:t>
            </a:r>
            <a:r>
              <a:rPr lang="en-US" altLang="ko-KR" sz="1600" dirty="0">
                <a:solidFill>
                  <a:srgbClr val="325778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B87FA3D-E773-4A37-A926-A90B44CE0A1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59917" y="910115"/>
            <a:ext cx="3825240" cy="5114925"/>
          </a:xfrm>
        </p:spPr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그룹 22">
            <a:extLst>
              <a:ext uri="{FF2B5EF4-FFF2-40B4-BE49-F238E27FC236}">
                <a16:creationId xmlns:a16="http://schemas.microsoft.com/office/drawing/2014/main" id="{AFAA7EAE-4AA8-41F0-867A-F4C72EE23D83}"/>
              </a:ext>
            </a:extLst>
          </p:cNvPr>
          <p:cNvGrpSpPr/>
          <p:nvPr/>
        </p:nvGrpSpPr>
        <p:grpSpPr>
          <a:xfrm>
            <a:off x="4290203" y="845686"/>
            <a:ext cx="6814550" cy="5654862"/>
            <a:chOff x="4665181" y="845686"/>
            <a:chExt cx="6814550" cy="5654862"/>
          </a:xfrm>
        </p:grpSpPr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EA94C662-DA33-4CBD-92F5-F1E5273A3D18}"/>
                </a:ext>
              </a:extLst>
            </p:cNvPr>
            <p:cNvSpPr/>
            <p:nvPr/>
          </p:nvSpPr>
          <p:spPr>
            <a:xfrm>
              <a:off x="4848225" y="1066800"/>
              <a:ext cx="6467475" cy="4000500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25" name="그래픽 24">
              <a:extLst>
                <a:ext uri="{FF2B5EF4-FFF2-40B4-BE49-F238E27FC236}">
                  <a16:creationId xmlns:a16="http://schemas.microsoft.com/office/drawing/2014/main" id="{86989FE0-28BA-43F3-A6F6-815F68C875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65181" y="845686"/>
              <a:ext cx="6814550" cy="5654862"/>
            </a:xfrm>
            <a:prstGeom prst="rect">
              <a:avLst/>
            </a:prstGeom>
          </p:spPr>
        </p:pic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C04C9F9E-5F74-4C46-AF22-374F1C390198}"/>
              </a:ext>
            </a:extLst>
          </p:cNvPr>
          <p:cNvSpPr txBox="1"/>
          <p:nvPr/>
        </p:nvSpPr>
        <p:spPr>
          <a:xfrm>
            <a:off x="972946" y="3117245"/>
            <a:ext cx="2998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>
                <a:solidFill>
                  <a:srgbClr val="325778"/>
                </a:solidFill>
              </a:rPr>
              <a:t>Titile</a:t>
            </a:r>
            <a:r>
              <a:rPr lang="en-US" altLang="ko-KR" sz="2400" dirty="0">
                <a:solidFill>
                  <a:srgbClr val="325778"/>
                </a:solidFill>
              </a:rPr>
              <a:t> text block &amp;</a:t>
            </a:r>
          </a:p>
          <a:p>
            <a:r>
              <a:rPr lang="en-US" altLang="ko-KR" sz="2400" dirty="0">
                <a:solidFill>
                  <a:srgbClr val="325778"/>
                </a:solidFill>
              </a:rPr>
              <a:t>Desktop project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793633E-B67F-44DC-AD65-7DDA75EA3B28}"/>
              </a:ext>
            </a:extLst>
          </p:cNvPr>
          <p:cNvSpPr txBox="1"/>
          <p:nvPr/>
        </p:nvSpPr>
        <p:spPr>
          <a:xfrm>
            <a:off x="972947" y="3948242"/>
            <a:ext cx="29983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5778"/>
                </a:solidFill>
              </a:rPr>
              <a:t>amet</a:t>
            </a:r>
            <a:r>
              <a:rPr lang="en-US" altLang="ko-KR" sz="1200" dirty="0">
                <a:solidFill>
                  <a:srgbClr val="325778"/>
                </a:solidFill>
              </a:rPr>
              <a:t>, </a:t>
            </a:r>
            <a:r>
              <a:rPr lang="en-US" altLang="ko-KR" sz="12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adipiscing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elit</a:t>
            </a:r>
            <a:r>
              <a:rPr lang="en-US" altLang="ko-KR" sz="1200" dirty="0">
                <a:solidFill>
                  <a:srgbClr val="325778"/>
                </a:solidFill>
              </a:rPr>
              <a:t>, sed do </a:t>
            </a:r>
            <a:r>
              <a:rPr lang="en-US" altLang="ko-KR" sz="1200" dirty="0" err="1">
                <a:solidFill>
                  <a:srgbClr val="325778"/>
                </a:solidFill>
              </a:rPr>
              <a:t>eiusmod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tempor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incididunt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ut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labore</a:t>
            </a:r>
            <a:r>
              <a:rPr lang="en-US" altLang="ko-KR" sz="1200" dirty="0">
                <a:solidFill>
                  <a:srgbClr val="325778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25778"/>
                </a:solidFill>
              </a:rPr>
              <a:t>aliqua</a:t>
            </a:r>
            <a:r>
              <a:rPr lang="en-US" altLang="ko-KR" sz="1200" dirty="0">
                <a:solidFill>
                  <a:srgbClr val="325778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325778"/>
                </a:solidFill>
              </a:rPr>
              <a:t>Ut </a:t>
            </a:r>
            <a:r>
              <a:rPr lang="en-US" altLang="ko-KR" sz="1200" dirty="0" err="1">
                <a:solidFill>
                  <a:srgbClr val="325778"/>
                </a:solidFill>
              </a:rPr>
              <a:t>enim</a:t>
            </a:r>
            <a:r>
              <a:rPr lang="en-US" altLang="ko-KR" sz="1200" dirty="0">
                <a:solidFill>
                  <a:srgbClr val="325778"/>
                </a:solidFill>
              </a:rPr>
              <a:t> ad minim </a:t>
            </a:r>
            <a:r>
              <a:rPr lang="en-US" altLang="ko-KR" sz="1200" dirty="0" err="1">
                <a:solidFill>
                  <a:srgbClr val="325778"/>
                </a:solidFill>
              </a:rPr>
              <a:t>veniam</a:t>
            </a:r>
            <a:r>
              <a:rPr lang="en-US" altLang="ko-KR" sz="1200" dirty="0">
                <a:solidFill>
                  <a:srgbClr val="325778"/>
                </a:solidFill>
              </a:rPr>
              <a:t>, </a:t>
            </a:r>
            <a:r>
              <a:rPr lang="en-US" altLang="ko-KR" sz="1200" dirty="0" err="1">
                <a:solidFill>
                  <a:srgbClr val="325778"/>
                </a:solidFill>
              </a:rPr>
              <a:t>quis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nostrud</a:t>
            </a:r>
            <a:r>
              <a:rPr lang="en-US" altLang="ko-KR" sz="1200" dirty="0">
                <a:solidFill>
                  <a:srgbClr val="325778"/>
                </a:solidFill>
              </a:rPr>
              <a:t> exercitation </a:t>
            </a:r>
            <a:r>
              <a:rPr lang="en-US" altLang="ko-KR" sz="1200" dirty="0" err="1">
                <a:solidFill>
                  <a:srgbClr val="325778"/>
                </a:solidFill>
              </a:rPr>
              <a:t>ullamco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laboris</a:t>
            </a:r>
            <a:r>
              <a:rPr lang="en-US" altLang="ko-KR" sz="1200" dirty="0">
                <a:solidFill>
                  <a:srgbClr val="325778"/>
                </a:solidFill>
              </a:rPr>
              <a:t> nisi </a:t>
            </a:r>
            <a:r>
              <a:rPr lang="en-US" altLang="ko-KR" sz="1200" dirty="0" err="1">
                <a:solidFill>
                  <a:srgbClr val="325778"/>
                </a:solidFill>
              </a:rPr>
              <a:t>ut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aliquip</a:t>
            </a:r>
            <a:r>
              <a:rPr lang="en-US" altLang="ko-KR" sz="1200" dirty="0">
                <a:solidFill>
                  <a:srgbClr val="325778"/>
                </a:solidFill>
              </a:rPr>
              <a:t> ex </a:t>
            </a:r>
            <a:r>
              <a:rPr lang="en-US" altLang="ko-KR" sz="1200" dirty="0" err="1">
                <a:solidFill>
                  <a:srgbClr val="325778"/>
                </a:solidFill>
              </a:rPr>
              <a:t>ea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commodo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consequat</a:t>
            </a:r>
            <a:r>
              <a:rPr lang="en-US" altLang="ko-KR" sz="1200" dirty="0">
                <a:solidFill>
                  <a:srgbClr val="325778"/>
                </a:solidFill>
              </a:rPr>
              <a:t>. Duis </a:t>
            </a:r>
            <a:r>
              <a:rPr lang="en-US" altLang="ko-KR" sz="1200" dirty="0" err="1">
                <a:solidFill>
                  <a:srgbClr val="325778"/>
                </a:solidFill>
              </a:rPr>
              <a:t>aute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irure</a:t>
            </a:r>
            <a:r>
              <a:rPr lang="en-US" altLang="ko-KR" sz="1200" dirty="0">
                <a:solidFill>
                  <a:srgbClr val="325778"/>
                </a:solidFill>
              </a:rPr>
              <a:t> dolor in </a:t>
            </a:r>
            <a:r>
              <a:rPr lang="en-US" altLang="ko-KR" sz="1200" dirty="0" err="1">
                <a:solidFill>
                  <a:srgbClr val="325778"/>
                </a:solidFill>
              </a:rPr>
              <a:t>reprehenderit</a:t>
            </a:r>
            <a:r>
              <a:rPr lang="en-US" altLang="ko-KR" sz="1200" dirty="0">
                <a:solidFill>
                  <a:srgbClr val="325778"/>
                </a:solidFill>
              </a:rPr>
              <a:t> in </a:t>
            </a:r>
            <a:r>
              <a:rPr lang="en-US" altLang="ko-KR" sz="1200" dirty="0" err="1">
                <a:solidFill>
                  <a:srgbClr val="325778"/>
                </a:solidFill>
              </a:rPr>
              <a:t>voluptate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velit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esse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cillum</a:t>
            </a:r>
            <a:r>
              <a:rPr lang="en-US" altLang="ko-KR" sz="1200" dirty="0">
                <a:solidFill>
                  <a:srgbClr val="325778"/>
                </a:solidFill>
              </a:rPr>
              <a:t> dolore </a:t>
            </a:r>
            <a:r>
              <a:rPr lang="en-US" altLang="ko-KR" sz="1200" dirty="0" err="1">
                <a:solidFill>
                  <a:srgbClr val="325778"/>
                </a:solidFill>
              </a:rPr>
              <a:t>eu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fugiat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nulla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pariatur</a:t>
            </a:r>
            <a:r>
              <a:rPr lang="en-US" altLang="ko-KR" sz="1200" dirty="0">
                <a:solidFill>
                  <a:srgbClr val="325778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325778"/>
                </a:solidFill>
              </a:rPr>
              <a:t>Excepteur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sint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occaecat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cupidatat</a:t>
            </a:r>
            <a:r>
              <a:rPr lang="en-US" altLang="ko-KR" sz="1200" dirty="0">
                <a:solidFill>
                  <a:srgbClr val="325778"/>
                </a:solidFill>
              </a:rPr>
              <a:t> non </a:t>
            </a:r>
            <a:r>
              <a:rPr lang="en-US" altLang="ko-KR" sz="1200" dirty="0" err="1">
                <a:solidFill>
                  <a:srgbClr val="325778"/>
                </a:solidFill>
              </a:rPr>
              <a:t>proident</a:t>
            </a:r>
            <a:r>
              <a:rPr lang="en-US" altLang="ko-KR" sz="1200" dirty="0">
                <a:solidFill>
                  <a:srgbClr val="325778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35ED4DF9-4DEA-4D11-B50D-49FF055BD2E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0084" y="1138220"/>
            <a:ext cx="6273800" cy="3784600"/>
          </a:xfrm>
        </p:spPr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0" y="3655123"/>
            <a:ext cx="24092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2381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3949700" y="2567226"/>
            <a:ext cx="4292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000" dirty="0">
                <a:solidFill>
                  <a:srgbClr val="325778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D1232-CD63-4B34-B1A4-B0517F03AD48}"/>
              </a:ext>
            </a:extLst>
          </p:cNvPr>
          <p:cNvSpPr txBox="1"/>
          <p:nvPr/>
        </p:nvSpPr>
        <p:spPr>
          <a:xfrm>
            <a:off x="3950389" y="3548468"/>
            <a:ext cx="4292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5778"/>
                </a:solidFill>
              </a:rPr>
              <a:t>amet</a:t>
            </a:r>
            <a:r>
              <a:rPr lang="en-US" altLang="ko-KR" sz="1400" dirty="0">
                <a:solidFill>
                  <a:srgbClr val="325778"/>
                </a:solidFill>
              </a:rPr>
              <a:t>, </a:t>
            </a:r>
            <a:r>
              <a:rPr lang="en-US" altLang="ko-KR" sz="14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400" dirty="0">
                <a:solidFill>
                  <a:srgbClr val="325778"/>
                </a:solidFill>
              </a:rPr>
              <a:t> </a:t>
            </a:r>
            <a:r>
              <a:rPr lang="en-US" altLang="ko-KR" sz="1400" dirty="0" err="1">
                <a:solidFill>
                  <a:srgbClr val="325778"/>
                </a:solidFill>
              </a:rPr>
              <a:t>adipiscing</a:t>
            </a:r>
            <a:r>
              <a:rPr lang="en-US" altLang="ko-KR" sz="1400" dirty="0">
                <a:solidFill>
                  <a:srgbClr val="325778"/>
                </a:solidFill>
              </a:rPr>
              <a:t> </a:t>
            </a:r>
            <a:r>
              <a:rPr lang="en-US" altLang="ko-KR" sz="1400" dirty="0" err="1">
                <a:solidFill>
                  <a:srgbClr val="325778"/>
                </a:solidFill>
              </a:rPr>
              <a:t>elit</a:t>
            </a:r>
            <a:r>
              <a:rPr lang="en-US" altLang="ko-KR" sz="1400" dirty="0">
                <a:solidFill>
                  <a:srgbClr val="325778"/>
                </a:solidFill>
              </a:rPr>
              <a:t>. </a:t>
            </a:r>
            <a:r>
              <a:rPr lang="en-US" altLang="ko-KR" sz="1400" dirty="0" err="1">
                <a:solidFill>
                  <a:srgbClr val="325778"/>
                </a:solidFill>
              </a:rPr>
              <a:t>Etiam</a:t>
            </a:r>
            <a:r>
              <a:rPr lang="en-US" altLang="ko-KR" sz="1400" dirty="0">
                <a:solidFill>
                  <a:srgbClr val="325778"/>
                </a:solidFill>
              </a:rPr>
              <a:t> </a:t>
            </a:r>
            <a:r>
              <a:rPr lang="en-US" altLang="ko-KR" sz="1400" dirty="0" err="1">
                <a:solidFill>
                  <a:srgbClr val="325778"/>
                </a:solidFill>
              </a:rPr>
              <a:t>aliquet</a:t>
            </a:r>
            <a:r>
              <a:rPr lang="en-US" altLang="ko-KR" sz="1400" dirty="0">
                <a:solidFill>
                  <a:srgbClr val="325778"/>
                </a:solidFill>
              </a:rPr>
              <a:t> </a:t>
            </a:r>
            <a:r>
              <a:rPr lang="en-US" altLang="ko-KR" sz="1400" dirty="0" err="1">
                <a:solidFill>
                  <a:srgbClr val="325778"/>
                </a:solidFill>
              </a:rPr>
              <a:t>eu</a:t>
            </a:r>
            <a:r>
              <a:rPr lang="en-US" altLang="ko-KR" sz="1400" dirty="0">
                <a:solidFill>
                  <a:srgbClr val="325778"/>
                </a:solidFill>
              </a:rPr>
              <a:t> mi </a:t>
            </a:r>
            <a:r>
              <a:rPr lang="en-US" altLang="ko-KR" sz="1400" dirty="0" err="1">
                <a:solidFill>
                  <a:srgbClr val="325778"/>
                </a:solidFill>
              </a:rPr>
              <a:t>quis</a:t>
            </a:r>
            <a:r>
              <a:rPr lang="en-US" altLang="ko-KR" sz="1400" dirty="0">
                <a:solidFill>
                  <a:srgbClr val="325778"/>
                </a:solidFill>
              </a:rPr>
              <a:t> lacinia</a:t>
            </a:r>
            <a:endParaRPr lang="ko-KR" altLang="en-US" sz="1400" dirty="0">
              <a:solidFill>
                <a:srgbClr val="32577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0813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325778"/>
                </a:solidFill>
              </a:rPr>
              <a:t>Presentation template by </a:t>
            </a:r>
            <a:endParaRPr lang="ko-KR" altLang="en-US" sz="1100" dirty="0">
              <a:solidFill>
                <a:srgbClr val="325778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325778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rgbClr val="325778"/>
                </a:solidFill>
              </a:rPr>
              <a:t> Ctrl + Click</a:t>
            </a:r>
            <a:r>
              <a:rPr lang="ko-KR" altLang="en-US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>
                <a:solidFill>
                  <a:srgbClr val="325778"/>
                </a:solidFill>
              </a:rPr>
              <a:t>to follow link</a:t>
            </a:r>
            <a:endParaRPr lang="ko-KR" altLang="en-US" sz="1100" dirty="0">
              <a:solidFill>
                <a:srgbClr val="32577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3CCBC9A9-B28F-4796-A98A-ACE801E123AF}"/>
              </a:ext>
            </a:extLst>
          </p:cNvPr>
          <p:cNvSpPr txBox="1"/>
          <p:nvPr/>
        </p:nvSpPr>
        <p:spPr>
          <a:xfrm>
            <a:off x="1463587" y="4749354"/>
            <a:ext cx="1924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5778"/>
                </a:solidFill>
              </a:rPr>
              <a:t>amet</a:t>
            </a:r>
            <a:r>
              <a:rPr lang="en-US" altLang="ko-KR" sz="1200" dirty="0">
                <a:solidFill>
                  <a:srgbClr val="325778"/>
                </a:solidFill>
              </a:rPr>
              <a:t>, </a:t>
            </a:r>
            <a:r>
              <a:rPr lang="en-US" altLang="ko-KR" sz="12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elit</a:t>
            </a:r>
            <a:r>
              <a:rPr lang="en-US" altLang="ko-KR" sz="1200" dirty="0">
                <a:solidFill>
                  <a:srgbClr val="325778"/>
                </a:solidFill>
              </a:rPr>
              <a:t>, sed do </a:t>
            </a:r>
            <a:r>
              <a:rPr lang="en-US" altLang="ko-KR" sz="1200" dirty="0" err="1">
                <a:solidFill>
                  <a:srgbClr val="325778"/>
                </a:solidFill>
              </a:rPr>
              <a:t>eiusmod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tempor</a:t>
            </a:r>
            <a:endParaRPr lang="ko-KR" altLang="en-US" sz="1200" dirty="0">
              <a:solidFill>
                <a:srgbClr val="325778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CE0CA1D0-D547-43A1-913C-DA3F7BC12450}"/>
              </a:ext>
            </a:extLst>
          </p:cNvPr>
          <p:cNvSpPr/>
          <p:nvPr/>
        </p:nvSpPr>
        <p:spPr>
          <a:xfrm>
            <a:off x="1463587" y="4387999"/>
            <a:ext cx="19240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325778"/>
                </a:solidFill>
              </a:rPr>
              <a:t>Lorem ipsum</a:t>
            </a:r>
            <a:endParaRPr lang="ko-KR" altLang="en-US" sz="1400" b="1" dirty="0">
              <a:solidFill>
                <a:srgbClr val="325778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7B41DF2-C239-4219-AF89-F94AB8540FF1}"/>
              </a:ext>
            </a:extLst>
          </p:cNvPr>
          <p:cNvSpPr txBox="1"/>
          <p:nvPr/>
        </p:nvSpPr>
        <p:spPr>
          <a:xfrm>
            <a:off x="3910511" y="4749354"/>
            <a:ext cx="1924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5778"/>
                </a:solidFill>
              </a:rPr>
              <a:t>amet</a:t>
            </a:r>
            <a:r>
              <a:rPr lang="en-US" altLang="ko-KR" sz="1200" dirty="0">
                <a:solidFill>
                  <a:srgbClr val="325778"/>
                </a:solidFill>
              </a:rPr>
              <a:t>, </a:t>
            </a:r>
            <a:r>
              <a:rPr lang="en-US" altLang="ko-KR" sz="12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elit</a:t>
            </a:r>
            <a:r>
              <a:rPr lang="en-US" altLang="ko-KR" sz="1200" dirty="0">
                <a:solidFill>
                  <a:srgbClr val="325778"/>
                </a:solidFill>
              </a:rPr>
              <a:t>, sed do </a:t>
            </a:r>
            <a:r>
              <a:rPr lang="en-US" altLang="ko-KR" sz="1200" dirty="0" err="1">
                <a:solidFill>
                  <a:srgbClr val="325778"/>
                </a:solidFill>
              </a:rPr>
              <a:t>eiusmod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tempor</a:t>
            </a:r>
            <a:endParaRPr lang="ko-KR" altLang="en-US" sz="1200" dirty="0">
              <a:solidFill>
                <a:srgbClr val="325778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1E851A3-06C4-470F-8239-ABB6EA3AE91A}"/>
              </a:ext>
            </a:extLst>
          </p:cNvPr>
          <p:cNvSpPr/>
          <p:nvPr/>
        </p:nvSpPr>
        <p:spPr>
          <a:xfrm>
            <a:off x="3910511" y="4387999"/>
            <a:ext cx="19240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325778"/>
                </a:solidFill>
              </a:rPr>
              <a:t>Lorem ipsum</a:t>
            </a:r>
            <a:endParaRPr lang="ko-KR" altLang="en-US" sz="1400" b="1" dirty="0">
              <a:solidFill>
                <a:srgbClr val="325778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71A325A-9687-4047-BD3A-737A598B0690}"/>
              </a:ext>
            </a:extLst>
          </p:cNvPr>
          <p:cNvSpPr txBox="1"/>
          <p:nvPr/>
        </p:nvSpPr>
        <p:spPr>
          <a:xfrm>
            <a:off x="6357435" y="4749354"/>
            <a:ext cx="1924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5778"/>
                </a:solidFill>
              </a:rPr>
              <a:t>amet</a:t>
            </a:r>
            <a:r>
              <a:rPr lang="en-US" altLang="ko-KR" sz="1200" dirty="0">
                <a:solidFill>
                  <a:srgbClr val="325778"/>
                </a:solidFill>
              </a:rPr>
              <a:t>, </a:t>
            </a:r>
            <a:r>
              <a:rPr lang="en-US" altLang="ko-KR" sz="12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elit</a:t>
            </a:r>
            <a:r>
              <a:rPr lang="en-US" altLang="ko-KR" sz="1200" dirty="0">
                <a:solidFill>
                  <a:srgbClr val="325778"/>
                </a:solidFill>
              </a:rPr>
              <a:t>, sed do </a:t>
            </a:r>
            <a:r>
              <a:rPr lang="en-US" altLang="ko-KR" sz="1200" dirty="0" err="1">
                <a:solidFill>
                  <a:srgbClr val="325778"/>
                </a:solidFill>
              </a:rPr>
              <a:t>eiusmod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tempor</a:t>
            </a:r>
            <a:endParaRPr lang="ko-KR" altLang="en-US" sz="1200" dirty="0">
              <a:solidFill>
                <a:srgbClr val="325778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A8AE5B8B-36D4-4F22-BD64-ED27FE1D2B0D}"/>
              </a:ext>
            </a:extLst>
          </p:cNvPr>
          <p:cNvSpPr/>
          <p:nvPr/>
        </p:nvSpPr>
        <p:spPr>
          <a:xfrm>
            <a:off x="6357435" y="4387999"/>
            <a:ext cx="19240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325778"/>
                </a:solidFill>
              </a:rPr>
              <a:t>Lorem ipsum</a:t>
            </a:r>
            <a:endParaRPr lang="ko-KR" altLang="en-US" sz="1400" b="1" dirty="0">
              <a:solidFill>
                <a:srgbClr val="325778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C261794-3166-4399-9C5E-0125B0970911}"/>
              </a:ext>
            </a:extLst>
          </p:cNvPr>
          <p:cNvSpPr txBox="1"/>
          <p:nvPr/>
        </p:nvSpPr>
        <p:spPr>
          <a:xfrm>
            <a:off x="8804360" y="4749354"/>
            <a:ext cx="1924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5778"/>
                </a:solidFill>
              </a:rPr>
              <a:t>amet</a:t>
            </a:r>
            <a:r>
              <a:rPr lang="en-US" altLang="ko-KR" sz="1200" dirty="0">
                <a:solidFill>
                  <a:srgbClr val="325778"/>
                </a:solidFill>
              </a:rPr>
              <a:t>, </a:t>
            </a:r>
            <a:r>
              <a:rPr lang="en-US" altLang="ko-KR" sz="12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elit</a:t>
            </a:r>
            <a:r>
              <a:rPr lang="en-US" altLang="ko-KR" sz="1200" dirty="0">
                <a:solidFill>
                  <a:srgbClr val="325778"/>
                </a:solidFill>
              </a:rPr>
              <a:t>, sed do </a:t>
            </a:r>
            <a:r>
              <a:rPr lang="en-US" altLang="ko-KR" sz="1200" dirty="0" err="1">
                <a:solidFill>
                  <a:srgbClr val="325778"/>
                </a:solidFill>
              </a:rPr>
              <a:t>eiusmod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tempor</a:t>
            </a:r>
            <a:endParaRPr lang="ko-KR" altLang="en-US" sz="1200" dirty="0">
              <a:solidFill>
                <a:srgbClr val="325778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98CDF998-168D-4834-AE75-4BE0232F2B0D}"/>
              </a:ext>
            </a:extLst>
          </p:cNvPr>
          <p:cNvSpPr/>
          <p:nvPr/>
        </p:nvSpPr>
        <p:spPr>
          <a:xfrm>
            <a:off x="8804360" y="4387999"/>
            <a:ext cx="19240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325778"/>
                </a:solidFill>
              </a:rPr>
              <a:t>Lorem ipsum</a:t>
            </a:r>
            <a:endParaRPr lang="ko-KR" altLang="en-US" sz="1400" b="1" dirty="0">
              <a:solidFill>
                <a:srgbClr val="325778"/>
              </a:solidFill>
            </a:endParaRP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8B90CFFE-82DD-451C-8231-4758D2924A87}"/>
              </a:ext>
            </a:extLst>
          </p:cNvPr>
          <p:cNvSpPr/>
          <p:nvPr/>
        </p:nvSpPr>
        <p:spPr>
          <a:xfrm>
            <a:off x="2016777" y="3411970"/>
            <a:ext cx="817670" cy="817669"/>
          </a:xfrm>
          <a:prstGeom prst="ellipse">
            <a:avLst/>
          </a:prstGeom>
          <a:solidFill>
            <a:srgbClr val="325778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AA0F2C59-9B80-4599-A613-3A61F47AC403}"/>
              </a:ext>
            </a:extLst>
          </p:cNvPr>
          <p:cNvGrpSpPr/>
          <p:nvPr/>
        </p:nvGrpSpPr>
        <p:grpSpPr>
          <a:xfrm>
            <a:off x="2312542" y="3661255"/>
            <a:ext cx="226139" cy="301568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6C38AA85-ECEF-41D8-BE84-9C5F5D660FD6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1350268F-A424-4C6C-8D38-700C4719B008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0" name="타원 79">
            <a:extLst>
              <a:ext uri="{FF2B5EF4-FFF2-40B4-BE49-F238E27FC236}">
                <a16:creationId xmlns:a16="http://schemas.microsoft.com/office/drawing/2014/main" id="{43D4A9B2-15B1-4F4E-A45A-3D854FE1FC38}"/>
              </a:ext>
            </a:extLst>
          </p:cNvPr>
          <p:cNvSpPr/>
          <p:nvPr/>
        </p:nvSpPr>
        <p:spPr>
          <a:xfrm>
            <a:off x="4463701" y="3411970"/>
            <a:ext cx="817670" cy="817669"/>
          </a:xfrm>
          <a:prstGeom prst="ellipse">
            <a:avLst/>
          </a:prstGeom>
          <a:solidFill>
            <a:srgbClr val="325778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05F133B2-0115-410E-9131-947FB1FE1420}"/>
              </a:ext>
            </a:extLst>
          </p:cNvPr>
          <p:cNvGrpSpPr/>
          <p:nvPr/>
        </p:nvGrpSpPr>
        <p:grpSpPr>
          <a:xfrm>
            <a:off x="4716420" y="3663059"/>
            <a:ext cx="288115" cy="295550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39D44CF8-C77B-4A08-BB00-48F64386B0F6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5BF344C4-752C-48EE-AE10-4235F3A3BD99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C4DFD230-CE64-4E04-8DB1-5D17130D3DA5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77A95611-C72F-44A0-AC5C-07FA1F77C2D5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6" name="타원 85">
            <a:extLst>
              <a:ext uri="{FF2B5EF4-FFF2-40B4-BE49-F238E27FC236}">
                <a16:creationId xmlns:a16="http://schemas.microsoft.com/office/drawing/2014/main" id="{05F7DC65-689B-4FCA-9B0B-4B15C7404024}"/>
              </a:ext>
            </a:extLst>
          </p:cNvPr>
          <p:cNvSpPr/>
          <p:nvPr/>
        </p:nvSpPr>
        <p:spPr>
          <a:xfrm>
            <a:off x="6910625" y="3411970"/>
            <a:ext cx="817670" cy="817669"/>
          </a:xfrm>
          <a:prstGeom prst="ellipse">
            <a:avLst/>
          </a:prstGeom>
          <a:solidFill>
            <a:srgbClr val="325778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251C68CC-AB1C-482E-BD7E-0F70E8D877BC}"/>
              </a:ext>
            </a:extLst>
          </p:cNvPr>
          <p:cNvGrpSpPr/>
          <p:nvPr/>
        </p:nvGrpSpPr>
        <p:grpSpPr>
          <a:xfrm>
            <a:off x="7169916" y="3671260"/>
            <a:ext cx="299088" cy="299087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57C167B6-FDB2-4C22-96A9-04C944B621A6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4A4B46CB-304D-4B8D-A1C8-A5D884496CF3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6D809943-F683-42BA-861E-05F0424726EC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87FD63C-4258-46FC-9C50-18549AD53A0E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7FB8943D-3DE0-4A9B-AF68-D07373974BFC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3" name="타원 92">
            <a:extLst>
              <a:ext uri="{FF2B5EF4-FFF2-40B4-BE49-F238E27FC236}">
                <a16:creationId xmlns:a16="http://schemas.microsoft.com/office/drawing/2014/main" id="{50155156-3B36-4E2C-BDD3-9ADC6CED2123}"/>
              </a:ext>
            </a:extLst>
          </p:cNvPr>
          <p:cNvSpPr/>
          <p:nvPr/>
        </p:nvSpPr>
        <p:spPr>
          <a:xfrm>
            <a:off x="9357549" y="3411970"/>
            <a:ext cx="817670" cy="817669"/>
          </a:xfrm>
          <a:prstGeom prst="ellipse">
            <a:avLst/>
          </a:prstGeom>
          <a:solidFill>
            <a:srgbClr val="325778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자유형: 도형 93">
            <a:extLst>
              <a:ext uri="{FF2B5EF4-FFF2-40B4-BE49-F238E27FC236}">
                <a16:creationId xmlns:a16="http://schemas.microsoft.com/office/drawing/2014/main" id="{AA75D713-2558-4FD6-B862-FF535A0F1CCF}"/>
              </a:ext>
            </a:extLst>
          </p:cNvPr>
          <p:cNvSpPr/>
          <p:nvPr/>
        </p:nvSpPr>
        <p:spPr>
          <a:xfrm>
            <a:off x="9635077" y="3701425"/>
            <a:ext cx="262614" cy="299087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906E822-93DB-43A1-A40B-56D5083CCD7D}"/>
              </a:ext>
            </a:extLst>
          </p:cNvPr>
          <p:cNvSpPr txBox="1"/>
          <p:nvPr/>
        </p:nvSpPr>
        <p:spPr>
          <a:xfrm>
            <a:off x="4356099" y="1299021"/>
            <a:ext cx="3479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325778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b="1" dirty="0">
              <a:solidFill>
                <a:srgbClr val="325778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AEC8A65-EB1C-46E7-98B1-613271ADDDC3}"/>
              </a:ext>
            </a:extLst>
          </p:cNvPr>
          <p:cNvSpPr txBox="1"/>
          <p:nvPr/>
        </p:nvSpPr>
        <p:spPr>
          <a:xfrm>
            <a:off x="4356099" y="1868961"/>
            <a:ext cx="3479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325778"/>
                </a:solidFill>
              </a:rPr>
              <a:t>Lorem ipsum dolor sit </a:t>
            </a:r>
            <a:r>
              <a:rPr lang="en-US" altLang="ko-KR" dirty="0" err="1">
                <a:solidFill>
                  <a:srgbClr val="325778"/>
                </a:solidFill>
              </a:rPr>
              <a:t>amet</a:t>
            </a:r>
            <a:endParaRPr lang="ko-KR" altLang="en-US" b="1" dirty="0">
              <a:solidFill>
                <a:srgbClr val="325778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A8A7D74F-A6F5-4312-ADF1-328ED5227E2F}"/>
              </a:ext>
            </a:extLst>
          </p:cNvPr>
          <p:cNvSpPr/>
          <p:nvPr/>
        </p:nvSpPr>
        <p:spPr>
          <a:xfrm>
            <a:off x="2006600" y="1147122"/>
            <a:ext cx="8178800" cy="1291278"/>
          </a:xfrm>
          <a:prstGeom prst="rect">
            <a:avLst/>
          </a:prstGeom>
          <a:noFill/>
          <a:ln w="34925" cap="flat">
            <a:solidFill>
              <a:srgbClr val="FFDBDB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8653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4C3AE2C6-804F-450F-8D98-FBC3F36E2C0A}"/>
              </a:ext>
            </a:extLst>
          </p:cNvPr>
          <p:cNvSpPr/>
          <p:nvPr/>
        </p:nvSpPr>
        <p:spPr>
          <a:xfrm>
            <a:off x="3898900" y="1738735"/>
            <a:ext cx="4394200" cy="3380530"/>
          </a:xfrm>
          <a:prstGeom prst="rect">
            <a:avLst/>
          </a:prstGeom>
          <a:solidFill>
            <a:schemeClr val="bg1"/>
          </a:solidFill>
          <a:ln w="34925" cap="flat">
            <a:solidFill>
              <a:srgbClr val="FFDBDB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7F5835-FA4E-4198-A1BA-AF590D243236}"/>
              </a:ext>
            </a:extLst>
          </p:cNvPr>
          <p:cNvSpPr txBox="1"/>
          <p:nvPr/>
        </p:nvSpPr>
        <p:spPr>
          <a:xfrm>
            <a:off x="4343400" y="2624053"/>
            <a:ext cx="3505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325778"/>
                </a:solidFill>
                <a:cs typeface="Arial" panose="020B0604020202020204" pitchFamily="34" charset="0"/>
              </a:rPr>
              <a:t>SECTION BREAK SLIDE TITLE</a:t>
            </a:r>
            <a:endParaRPr lang="ko-KR" altLang="en-US" sz="2800" b="1" dirty="0">
              <a:solidFill>
                <a:srgbClr val="325778"/>
              </a:solidFill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6F79B50-7CAE-495E-A791-9218EB971D97}"/>
              </a:ext>
            </a:extLst>
          </p:cNvPr>
          <p:cNvSpPr txBox="1"/>
          <p:nvPr/>
        </p:nvSpPr>
        <p:spPr>
          <a:xfrm>
            <a:off x="4347989" y="3608299"/>
            <a:ext cx="3496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5778"/>
                </a:solidFill>
              </a:rPr>
              <a:t>amet</a:t>
            </a:r>
            <a:r>
              <a:rPr lang="en-US" altLang="ko-KR" sz="1400" dirty="0">
                <a:solidFill>
                  <a:srgbClr val="325778"/>
                </a:solidFill>
              </a:rPr>
              <a:t>, </a:t>
            </a:r>
            <a:r>
              <a:rPr lang="en-US" altLang="ko-KR" sz="14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400" dirty="0">
                <a:solidFill>
                  <a:srgbClr val="325778"/>
                </a:solidFill>
              </a:rPr>
              <a:t> </a:t>
            </a:r>
            <a:r>
              <a:rPr lang="en-US" altLang="ko-KR" sz="1400" dirty="0" err="1">
                <a:solidFill>
                  <a:srgbClr val="325778"/>
                </a:solidFill>
              </a:rPr>
              <a:t>adipiscing</a:t>
            </a:r>
            <a:r>
              <a:rPr lang="en-US" altLang="ko-KR" sz="1400" dirty="0">
                <a:solidFill>
                  <a:srgbClr val="325778"/>
                </a:solidFill>
              </a:rPr>
              <a:t> </a:t>
            </a:r>
            <a:r>
              <a:rPr lang="en-US" altLang="ko-KR" sz="1400" dirty="0" err="1">
                <a:solidFill>
                  <a:srgbClr val="325778"/>
                </a:solidFill>
              </a:rPr>
              <a:t>elit</a:t>
            </a:r>
            <a:r>
              <a:rPr lang="en-US" altLang="ko-KR" sz="1400" dirty="0">
                <a:solidFill>
                  <a:srgbClr val="325778"/>
                </a:solidFill>
              </a:rPr>
              <a:t>, sed do </a:t>
            </a:r>
            <a:r>
              <a:rPr lang="en-US" altLang="ko-KR" sz="1400" dirty="0" err="1">
                <a:solidFill>
                  <a:srgbClr val="325778"/>
                </a:solidFill>
              </a:rPr>
              <a:t>eiusmod</a:t>
            </a:r>
            <a:r>
              <a:rPr lang="en-US" altLang="ko-KR" sz="1400" dirty="0">
                <a:solidFill>
                  <a:srgbClr val="325778"/>
                </a:solidFill>
              </a:rPr>
              <a:t> </a:t>
            </a:r>
            <a:r>
              <a:rPr lang="en-US" altLang="ko-KR" sz="1400" dirty="0" err="1">
                <a:solidFill>
                  <a:srgbClr val="325778"/>
                </a:solidFill>
              </a:rPr>
              <a:t>tempor</a:t>
            </a:r>
            <a:endParaRPr lang="en-US" altLang="ko-KR" sz="1400" dirty="0">
              <a:solidFill>
                <a:srgbClr val="32577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683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54399511-FFD7-4848-A4F7-26F1FB066C82}"/>
              </a:ext>
            </a:extLst>
          </p:cNvPr>
          <p:cNvSpPr txBox="1"/>
          <p:nvPr/>
        </p:nvSpPr>
        <p:spPr>
          <a:xfrm>
            <a:off x="2603945" y="1562358"/>
            <a:ext cx="6984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>
                <a:solidFill>
                  <a:srgbClr val="325778"/>
                </a:solidFill>
              </a:rPr>
              <a:t>SECTION BREAK SLIDE TITLE</a:t>
            </a:r>
            <a:endParaRPr lang="ko-KR" altLang="en-US" sz="3200" dirty="0">
              <a:solidFill>
                <a:srgbClr val="325778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D52D19F-73B8-4F4F-AC08-7BD8B2B1A859}"/>
              </a:ext>
            </a:extLst>
          </p:cNvPr>
          <p:cNvSpPr txBox="1"/>
          <p:nvPr/>
        </p:nvSpPr>
        <p:spPr>
          <a:xfrm>
            <a:off x="2603945" y="2274378"/>
            <a:ext cx="69841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5778"/>
                </a:solidFill>
              </a:rPr>
              <a:t>amet</a:t>
            </a:r>
            <a:r>
              <a:rPr lang="en-US" altLang="ko-KR" sz="1400" dirty="0">
                <a:solidFill>
                  <a:srgbClr val="325778"/>
                </a:solidFill>
              </a:rPr>
              <a:t>, </a:t>
            </a:r>
            <a:r>
              <a:rPr lang="en-US" altLang="ko-KR" sz="14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400" dirty="0">
                <a:solidFill>
                  <a:srgbClr val="325778"/>
                </a:solidFill>
              </a:rPr>
              <a:t> </a:t>
            </a:r>
            <a:r>
              <a:rPr lang="en-US" altLang="ko-KR" sz="14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400" dirty="0">
                <a:solidFill>
                  <a:srgbClr val="325778"/>
                </a:solidFill>
              </a:rPr>
              <a:t> </a:t>
            </a:r>
            <a:r>
              <a:rPr lang="en-US" altLang="ko-KR" sz="1400" dirty="0" err="1">
                <a:solidFill>
                  <a:srgbClr val="325778"/>
                </a:solidFill>
              </a:rPr>
              <a:t>elit</a:t>
            </a:r>
            <a:r>
              <a:rPr lang="en-US" altLang="ko-KR" sz="1400" dirty="0">
                <a:solidFill>
                  <a:srgbClr val="325778"/>
                </a:solidFill>
              </a:rPr>
              <a:t>.</a:t>
            </a:r>
            <a:endParaRPr lang="ko-KR" altLang="en-US" sz="1400" dirty="0">
              <a:solidFill>
                <a:srgbClr val="325778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8847421-BDE8-4F5B-B628-0CC5749831FD}"/>
              </a:ext>
            </a:extLst>
          </p:cNvPr>
          <p:cNvSpPr txBox="1"/>
          <p:nvPr/>
        </p:nvSpPr>
        <p:spPr>
          <a:xfrm>
            <a:off x="2031997" y="4556322"/>
            <a:ext cx="16879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5778"/>
                </a:solidFill>
              </a:rPr>
              <a:t>amet</a:t>
            </a:r>
            <a:r>
              <a:rPr lang="en-US" altLang="ko-KR" sz="1200" dirty="0">
                <a:solidFill>
                  <a:srgbClr val="325778"/>
                </a:solidFill>
              </a:rPr>
              <a:t>, </a:t>
            </a:r>
            <a:r>
              <a:rPr lang="en-US" altLang="ko-KR" sz="12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elit</a:t>
            </a:r>
            <a:r>
              <a:rPr lang="en-US" altLang="ko-KR" sz="1200" dirty="0">
                <a:solidFill>
                  <a:srgbClr val="325778"/>
                </a:solidFill>
              </a:rPr>
              <a:t>, sed do </a:t>
            </a:r>
            <a:r>
              <a:rPr lang="en-US" altLang="ko-KR" sz="1200" dirty="0" err="1">
                <a:solidFill>
                  <a:srgbClr val="325778"/>
                </a:solidFill>
              </a:rPr>
              <a:t>eiusmod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tempor</a:t>
            </a:r>
            <a:endParaRPr lang="ko-KR" altLang="en-US" sz="1200" dirty="0">
              <a:solidFill>
                <a:srgbClr val="325778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8FAB154-AFAA-4793-BFF3-230E52743F4E}"/>
              </a:ext>
            </a:extLst>
          </p:cNvPr>
          <p:cNvSpPr/>
          <p:nvPr/>
        </p:nvSpPr>
        <p:spPr>
          <a:xfrm>
            <a:off x="2031997" y="4124933"/>
            <a:ext cx="16879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325778"/>
                </a:solidFill>
              </a:rPr>
              <a:t>Lorem ipsum</a:t>
            </a:r>
            <a:endParaRPr lang="ko-KR" altLang="en-US" sz="1400" b="1" dirty="0">
              <a:solidFill>
                <a:srgbClr val="325778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AE48A22D-8300-4780-8351-40BBE80B3F67}"/>
              </a:ext>
            </a:extLst>
          </p:cNvPr>
          <p:cNvSpPr/>
          <p:nvPr/>
        </p:nvSpPr>
        <p:spPr>
          <a:xfrm>
            <a:off x="2544653" y="3474468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rgbClr val="325778"/>
                </a:solidFill>
              </a:rPr>
              <a:t>01</a:t>
            </a:r>
            <a:endParaRPr lang="ko-KR" altLang="en-US" sz="2800" b="1" dirty="0">
              <a:solidFill>
                <a:srgbClr val="325778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939A517-BF3A-4483-AEA1-0BC97860D175}"/>
              </a:ext>
            </a:extLst>
          </p:cNvPr>
          <p:cNvSpPr txBox="1"/>
          <p:nvPr/>
        </p:nvSpPr>
        <p:spPr>
          <a:xfrm>
            <a:off x="4178677" y="4556322"/>
            <a:ext cx="16879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5778"/>
                </a:solidFill>
              </a:rPr>
              <a:t>amet</a:t>
            </a:r>
            <a:r>
              <a:rPr lang="en-US" altLang="ko-KR" sz="1200" dirty="0">
                <a:solidFill>
                  <a:srgbClr val="325778"/>
                </a:solidFill>
              </a:rPr>
              <a:t>, </a:t>
            </a:r>
            <a:r>
              <a:rPr lang="en-US" altLang="ko-KR" sz="12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elit</a:t>
            </a:r>
            <a:r>
              <a:rPr lang="en-US" altLang="ko-KR" sz="1200" dirty="0">
                <a:solidFill>
                  <a:srgbClr val="325778"/>
                </a:solidFill>
              </a:rPr>
              <a:t>, sed do </a:t>
            </a:r>
            <a:r>
              <a:rPr lang="en-US" altLang="ko-KR" sz="1200" dirty="0" err="1">
                <a:solidFill>
                  <a:srgbClr val="325778"/>
                </a:solidFill>
              </a:rPr>
              <a:t>eiusmod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tempor</a:t>
            </a:r>
            <a:endParaRPr lang="ko-KR" altLang="en-US" sz="1200" dirty="0">
              <a:solidFill>
                <a:srgbClr val="325778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6BE91515-4622-47E2-B7FB-4313794EF019}"/>
              </a:ext>
            </a:extLst>
          </p:cNvPr>
          <p:cNvSpPr/>
          <p:nvPr/>
        </p:nvSpPr>
        <p:spPr>
          <a:xfrm>
            <a:off x="4178677" y="4124933"/>
            <a:ext cx="16879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325778"/>
                </a:solidFill>
              </a:rPr>
              <a:t>Lorem ipsum</a:t>
            </a:r>
            <a:endParaRPr lang="ko-KR" altLang="en-US" sz="1400" b="1" dirty="0">
              <a:solidFill>
                <a:srgbClr val="325778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BA459DA7-6AB8-4370-AF51-698955110BBD}"/>
              </a:ext>
            </a:extLst>
          </p:cNvPr>
          <p:cNvSpPr/>
          <p:nvPr/>
        </p:nvSpPr>
        <p:spPr>
          <a:xfrm>
            <a:off x="4691332" y="3474468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rgbClr val="325778"/>
                </a:solidFill>
              </a:rPr>
              <a:t>02</a:t>
            </a:r>
            <a:endParaRPr lang="ko-KR" altLang="en-US" sz="2800" b="1" dirty="0">
              <a:solidFill>
                <a:srgbClr val="325778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DA317E3-4A7F-4318-B1FE-04DF16C1CD82}"/>
              </a:ext>
            </a:extLst>
          </p:cNvPr>
          <p:cNvSpPr txBox="1"/>
          <p:nvPr/>
        </p:nvSpPr>
        <p:spPr>
          <a:xfrm>
            <a:off x="6325357" y="4556322"/>
            <a:ext cx="16879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5778"/>
                </a:solidFill>
              </a:rPr>
              <a:t>amet</a:t>
            </a:r>
            <a:r>
              <a:rPr lang="en-US" altLang="ko-KR" sz="1200" dirty="0">
                <a:solidFill>
                  <a:srgbClr val="325778"/>
                </a:solidFill>
              </a:rPr>
              <a:t>, </a:t>
            </a:r>
            <a:r>
              <a:rPr lang="en-US" altLang="ko-KR" sz="12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elit</a:t>
            </a:r>
            <a:r>
              <a:rPr lang="en-US" altLang="ko-KR" sz="1200" dirty="0">
                <a:solidFill>
                  <a:srgbClr val="325778"/>
                </a:solidFill>
              </a:rPr>
              <a:t>, sed do </a:t>
            </a:r>
            <a:r>
              <a:rPr lang="en-US" altLang="ko-KR" sz="1200" dirty="0" err="1">
                <a:solidFill>
                  <a:srgbClr val="325778"/>
                </a:solidFill>
              </a:rPr>
              <a:t>eiusmod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tempor</a:t>
            </a:r>
            <a:endParaRPr lang="ko-KR" altLang="en-US" sz="1200" dirty="0">
              <a:solidFill>
                <a:srgbClr val="325778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1C02E466-C9DB-4130-8AC8-9D97FE30D532}"/>
              </a:ext>
            </a:extLst>
          </p:cNvPr>
          <p:cNvSpPr/>
          <p:nvPr/>
        </p:nvSpPr>
        <p:spPr>
          <a:xfrm>
            <a:off x="6325357" y="4124933"/>
            <a:ext cx="16879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325778"/>
                </a:solidFill>
              </a:rPr>
              <a:t>Lorem ipsum</a:t>
            </a:r>
            <a:endParaRPr lang="ko-KR" altLang="en-US" sz="1400" b="1" dirty="0">
              <a:solidFill>
                <a:srgbClr val="325778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3CABA284-9841-43A0-B626-000DE0667716}"/>
              </a:ext>
            </a:extLst>
          </p:cNvPr>
          <p:cNvSpPr/>
          <p:nvPr/>
        </p:nvSpPr>
        <p:spPr>
          <a:xfrm>
            <a:off x="6838012" y="3474468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rgbClr val="325778"/>
                </a:solidFill>
              </a:rPr>
              <a:t>03</a:t>
            </a:r>
            <a:endParaRPr lang="ko-KR" altLang="en-US" sz="2800" b="1" dirty="0">
              <a:solidFill>
                <a:srgbClr val="325778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DCD31BB-A338-466E-AF74-2EC58419FB8E}"/>
              </a:ext>
            </a:extLst>
          </p:cNvPr>
          <p:cNvSpPr txBox="1"/>
          <p:nvPr/>
        </p:nvSpPr>
        <p:spPr>
          <a:xfrm>
            <a:off x="8472037" y="4556322"/>
            <a:ext cx="16879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5778"/>
                </a:solidFill>
              </a:rPr>
              <a:t>amet</a:t>
            </a:r>
            <a:r>
              <a:rPr lang="en-US" altLang="ko-KR" sz="1200" dirty="0">
                <a:solidFill>
                  <a:srgbClr val="325778"/>
                </a:solidFill>
              </a:rPr>
              <a:t>, </a:t>
            </a:r>
            <a:r>
              <a:rPr lang="en-US" altLang="ko-KR" sz="12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elit</a:t>
            </a:r>
            <a:r>
              <a:rPr lang="en-US" altLang="ko-KR" sz="1200" dirty="0">
                <a:solidFill>
                  <a:srgbClr val="325778"/>
                </a:solidFill>
              </a:rPr>
              <a:t>, sed do </a:t>
            </a:r>
            <a:r>
              <a:rPr lang="en-US" altLang="ko-KR" sz="1200" dirty="0" err="1">
                <a:solidFill>
                  <a:srgbClr val="325778"/>
                </a:solidFill>
              </a:rPr>
              <a:t>eiusmod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tempor</a:t>
            </a:r>
            <a:endParaRPr lang="ko-KR" altLang="en-US" sz="1200" dirty="0">
              <a:solidFill>
                <a:srgbClr val="325778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5EC527F4-CF74-46CF-8227-40B93EBD147E}"/>
              </a:ext>
            </a:extLst>
          </p:cNvPr>
          <p:cNvSpPr/>
          <p:nvPr/>
        </p:nvSpPr>
        <p:spPr>
          <a:xfrm>
            <a:off x="8472037" y="4124933"/>
            <a:ext cx="16879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325778"/>
                </a:solidFill>
              </a:rPr>
              <a:t>Lorem ipsum</a:t>
            </a:r>
            <a:endParaRPr lang="ko-KR" altLang="en-US" sz="1400" b="1" dirty="0">
              <a:solidFill>
                <a:srgbClr val="325778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00046783-A0B9-4E35-9812-31E935185BE6}"/>
              </a:ext>
            </a:extLst>
          </p:cNvPr>
          <p:cNvSpPr/>
          <p:nvPr/>
        </p:nvSpPr>
        <p:spPr>
          <a:xfrm>
            <a:off x="8984693" y="3474468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rgbClr val="325778"/>
                </a:solidFill>
              </a:rPr>
              <a:t>04</a:t>
            </a:r>
            <a:endParaRPr lang="ko-KR" altLang="en-US" sz="2800" b="1" dirty="0">
              <a:solidFill>
                <a:srgbClr val="32577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118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1656DC7-2C5F-4A81-BB98-3FE67178E444}"/>
              </a:ext>
            </a:extLst>
          </p:cNvPr>
          <p:cNvSpPr txBox="1"/>
          <p:nvPr/>
        </p:nvSpPr>
        <p:spPr>
          <a:xfrm>
            <a:off x="1828800" y="641648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325778"/>
                </a:solidFill>
              </a:rPr>
              <a:t>YOUR SLIDE TITLE HERE</a:t>
            </a:r>
            <a:endParaRPr lang="ko-KR" altLang="en-US" dirty="0">
              <a:solidFill>
                <a:srgbClr val="325778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C6F181-6462-446E-AEB7-CB6FB74EFD40}"/>
              </a:ext>
            </a:extLst>
          </p:cNvPr>
          <p:cNvSpPr txBox="1"/>
          <p:nvPr/>
        </p:nvSpPr>
        <p:spPr>
          <a:xfrm>
            <a:off x="1828800" y="1058176"/>
            <a:ext cx="853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5778"/>
                </a:solidFill>
              </a:rPr>
              <a:t>amet</a:t>
            </a:r>
            <a:r>
              <a:rPr lang="en-US" altLang="ko-KR" sz="1200" dirty="0">
                <a:solidFill>
                  <a:srgbClr val="325778"/>
                </a:solidFill>
              </a:rPr>
              <a:t>, </a:t>
            </a:r>
            <a:r>
              <a:rPr lang="en-US" altLang="ko-KR" sz="12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elit</a:t>
            </a:r>
            <a:r>
              <a:rPr lang="en-US" altLang="ko-KR" sz="1200" dirty="0">
                <a:solidFill>
                  <a:srgbClr val="325778"/>
                </a:solidFill>
              </a:rPr>
              <a:t>.</a:t>
            </a:r>
            <a:endParaRPr lang="ko-KR" altLang="en-US" sz="1200" dirty="0">
              <a:solidFill>
                <a:srgbClr val="325778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C1B728F-13BB-46D5-8564-751BBCE51324}"/>
              </a:ext>
            </a:extLst>
          </p:cNvPr>
          <p:cNvSpPr/>
          <p:nvPr/>
        </p:nvSpPr>
        <p:spPr>
          <a:xfrm>
            <a:off x="1828800" y="4278201"/>
            <a:ext cx="31376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rgbClr val="325778"/>
                </a:solidFill>
              </a:rPr>
              <a:t>Lorem ipsum</a:t>
            </a:r>
            <a:endParaRPr lang="ko-KR" altLang="en-US" sz="1600" b="1" dirty="0">
              <a:solidFill>
                <a:srgbClr val="325778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719CF43-63CA-4F0E-841B-DDE917CA9FE7}"/>
              </a:ext>
            </a:extLst>
          </p:cNvPr>
          <p:cNvSpPr/>
          <p:nvPr/>
        </p:nvSpPr>
        <p:spPr>
          <a:xfrm>
            <a:off x="1828800" y="4784161"/>
            <a:ext cx="31376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5778"/>
                </a:solidFill>
              </a:rPr>
              <a:t>amet</a:t>
            </a:r>
            <a:r>
              <a:rPr lang="en-US" altLang="ko-KR" sz="1200" dirty="0">
                <a:solidFill>
                  <a:srgbClr val="325778"/>
                </a:solidFill>
              </a:rPr>
              <a:t>, </a:t>
            </a:r>
            <a:r>
              <a:rPr lang="en-US" altLang="ko-KR" sz="12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adipiscing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elit</a:t>
            </a:r>
            <a:r>
              <a:rPr lang="en-US" altLang="ko-KR" sz="1200" dirty="0">
                <a:solidFill>
                  <a:srgbClr val="325778"/>
                </a:solidFill>
              </a:rPr>
              <a:t>, sed do </a:t>
            </a:r>
            <a:r>
              <a:rPr lang="en-US" altLang="ko-KR" sz="1200" dirty="0" err="1">
                <a:solidFill>
                  <a:srgbClr val="325778"/>
                </a:solidFill>
              </a:rPr>
              <a:t>eiusmod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tempor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incididunt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ut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labore</a:t>
            </a:r>
            <a:r>
              <a:rPr lang="en-US" altLang="ko-KR" sz="1200" dirty="0">
                <a:solidFill>
                  <a:srgbClr val="325778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25778"/>
                </a:solidFill>
              </a:rPr>
              <a:t>aliqua</a:t>
            </a:r>
            <a:r>
              <a:rPr lang="en-US" altLang="ko-KR" sz="1200" dirty="0">
                <a:solidFill>
                  <a:srgbClr val="325778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325778"/>
                </a:solidFill>
              </a:rPr>
              <a:t>Ut </a:t>
            </a:r>
            <a:r>
              <a:rPr lang="en-US" altLang="ko-KR" sz="1200" dirty="0" err="1">
                <a:solidFill>
                  <a:srgbClr val="325778"/>
                </a:solidFill>
              </a:rPr>
              <a:t>enim</a:t>
            </a:r>
            <a:r>
              <a:rPr lang="en-US" altLang="ko-KR" sz="1200" dirty="0">
                <a:solidFill>
                  <a:srgbClr val="325778"/>
                </a:solidFill>
              </a:rPr>
              <a:t> ad minim </a:t>
            </a:r>
            <a:r>
              <a:rPr lang="en-US" altLang="ko-KR" sz="1200" dirty="0" err="1">
                <a:solidFill>
                  <a:srgbClr val="325778"/>
                </a:solidFill>
              </a:rPr>
              <a:t>veniam</a:t>
            </a:r>
            <a:r>
              <a:rPr lang="en-US" altLang="ko-KR" sz="1200" dirty="0">
                <a:solidFill>
                  <a:srgbClr val="325778"/>
                </a:solidFill>
              </a:rPr>
              <a:t>, </a:t>
            </a:r>
            <a:r>
              <a:rPr lang="en-US" altLang="ko-KR" sz="1200" dirty="0" err="1">
                <a:solidFill>
                  <a:srgbClr val="325778"/>
                </a:solidFill>
              </a:rPr>
              <a:t>quis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nostrud</a:t>
            </a:r>
            <a:r>
              <a:rPr lang="en-US" altLang="ko-KR" sz="1200" dirty="0">
                <a:solidFill>
                  <a:srgbClr val="325778"/>
                </a:solidFill>
              </a:rPr>
              <a:t> exercitation </a:t>
            </a:r>
            <a:r>
              <a:rPr lang="en-US" altLang="ko-KR" sz="1200" dirty="0" err="1">
                <a:solidFill>
                  <a:srgbClr val="325778"/>
                </a:solidFill>
              </a:rPr>
              <a:t>ullamco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laboris</a:t>
            </a:r>
            <a:r>
              <a:rPr lang="en-US" altLang="ko-KR" sz="1200" dirty="0">
                <a:solidFill>
                  <a:srgbClr val="325778"/>
                </a:solidFill>
              </a:rPr>
              <a:t> nisi </a:t>
            </a:r>
            <a:r>
              <a:rPr lang="en-US" altLang="ko-KR" sz="1200" dirty="0" err="1">
                <a:solidFill>
                  <a:srgbClr val="325778"/>
                </a:solidFill>
              </a:rPr>
              <a:t>ut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aliquip</a:t>
            </a:r>
            <a:r>
              <a:rPr lang="en-US" altLang="ko-KR" sz="1200" dirty="0">
                <a:solidFill>
                  <a:srgbClr val="325778"/>
                </a:solidFill>
              </a:rPr>
              <a:t> ex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0B91470-77D4-4805-9CEF-BE86104D8AE5}"/>
              </a:ext>
            </a:extLst>
          </p:cNvPr>
          <p:cNvSpPr/>
          <p:nvPr/>
        </p:nvSpPr>
        <p:spPr>
          <a:xfrm>
            <a:off x="6405266" y="4278201"/>
            <a:ext cx="31376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rgbClr val="325778"/>
                </a:solidFill>
              </a:rPr>
              <a:t>Lorem ipsum</a:t>
            </a:r>
            <a:endParaRPr lang="ko-KR" altLang="en-US" sz="1600" b="1" dirty="0">
              <a:solidFill>
                <a:srgbClr val="325778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5CDE77C-209F-4E76-A967-FA8D596C1F8B}"/>
              </a:ext>
            </a:extLst>
          </p:cNvPr>
          <p:cNvSpPr/>
          <p:nvPr/>
        </p:nvSpPr>
        <p:spPr>
          <a:xfrm>
            <a:off x="6405266" y="4784161"/>
            <a:ext cx="31376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5778"/>
                </a:solidFill>
              </a:rPr>
              <a:t>amet</a:t>
            </a:r>
            <a:r>
              <a:rPr lang="en-US" altLang="ko-KR" sz="1200" dirty="0">
                <a:solidFill>
                  <a:srgbClr val="325778"/>
                </a:solidFill>
              </a:rPr>
              <a:t>, </a:t>
            </a:r>
            <a:r>
              <a:rPr lang="en-US" altLang="ko-KR" sz="12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adipiscing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elit</a:t>
            </a:r>
            <a:r>
              <a:rPr lang="en-US" altLang="ko-KR" sz="1200" dirty="0">
                <a:solidFill>
                  <a:srgbClr val="325778"/>
                </a:solidFill>
              </a:rPr>
              <a:t>, sed do </a:t>
            </a:r>
            <a:r>
              <a:rPr lang="en-US" altLang="ko-KR" sz="1200" dirty="0" err="1">
                <a:solidFill>
                  <a:srgbClr val="325778"/>
                </a:solidFill>
              </a:rPr>
              <a:t>eiusmod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tempor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incididunt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ut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labore</a:t>
            </a:r>
            <a:r>
              <a:rPr lang="en-US" altLang="ko-KR" sz="1200" dirty="0">
                <a:solidFill>
                  <a:srgbClr val="325778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25778"/>
                </a:solidFill>
              </a:rPr>
              <a:t>aliqua</a:t>
            </a:r>
            <a:r>
              <a:rPr lang="en-US" altLang="ko-KR" sz="1200" dirty="0">
                <a:solidFill>
                  <a:srgbClr val="325778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325778"/>
                </a:solidFill>
              </a:rPr>
              <a:t>Ut </a:t>
            </a:r>
            <a:r>
              <a:rPr lang="en-US" altLang="ko-KR" sz="1200" dirty="0" err="1">
                <a:solidFill>
                  <a:srgbClr val="325778"/>
                </a:solidFill>
              </a:rPr>
              <a:t>enim</a:t>
            </a:r>
            <a:r>
              <a:rPr lang="en-US" altLang="ko-KR" sz="1200" dirty="0">
                <a:solidFill>
                  <a:srgbClr val="325778"/>
                </a:solidFill>
              </a:rPr>
              <a:t> ad minim </a:t>
            </a:r>
            <a:r>
              <a:rPr lang="en-US" altLang="ko-KR" sz="1200" dirty="0" err="1">
                <a:solidFill>
                  <a:srgbClr val="325778"/>
                </a:solidFill>
              </a:rPr>
              <a:t>veniam</a:t>
            </a:r>
            <a:r>
              <a:rPr lang="en-US" altLang="ko-KR" sz="1200" dirty="0">
                <a:solidFill>
                  <a:srgbClr val="325778"/>
                </a:solidFill>
              </a:rPr>
              <a:t>, </a:t>
            </a:r>
            <a:r>
              <a:rPr lang="en-US" altLang="ko-KR" sz="1200" dirty="0" err="1">
                <a:solidFill>
                  <a:srgbClr val="325778"/>
                </a:solidFill>
              </a:rPr>
              <a:t>quis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nostrud</a:t>
            </a:r>
            <a:r>
              <a:rPr lang="en-US" altLang="ko-KR" sz="1200" dirty="0">
                <a:solidFill>
                  <a:srgbClr val="325778"/>
                </a:solidFill>
              </a:rPr>
              <a:t> exercitation </a:t>
            </a:r>
            <a:r>
              <a:rPr lang="en-US" altLang="ko-KR" sz="1200" dirty="0" err="1">
                <a:solidFill>
                  <a:srgbClr val="325778"/>
                </a:solidFill>
              </a:rPr>
              <a:t>ullamco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laboris</a:t>
            </a:r>
            <a:r>
              <a:rPr lang="en-US" altLang="ko-KR" sz="1200" dirty="0">
                <a:solidFill>
                  <a:srgbClr val="325778"/>
                </a:solidFill>
              </a:rPr>
              <a:t> nisi </a:t>
            </a:r>
            <a:r>
              <a:rPr lang="en-US" altLang="ko-KR" sz="1200" dirty="0" err="1">
                <a:solidFill>
                  <a:srgbClr val="325778"/>
                </a:solidFill>
              </a:rPr>
              <a:t>ut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aliquip</a:t>
            </a:r>
            <a:r>
              <a:rPr lang="en-US" altLang="ko-KR" sz="1200" dirty="0">
                <a:solidFill>
                  <a:srgbClr val="325778"/>
                </a:solidFill>
              </a:rPr>
              <a:t> ex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6CF6A26-37C6-4057-A551-94089E16F1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08462D8-5BF8-43C4-A280-805071E47A9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DA2E568-A411-4717-9092-63ADE617B19C}"/>
              </a:ext>
            </a:extLst>
          </p:cNvPr>
          <p:cNvSpPr txBox="1"/>
          <p:nvPr/>
        </p:nvSpPr>
        <p:spPr>
          <a:xfrm>
            <a:off x="5771067" y="3207001"/>
            <a:ext cx="2069401" cy="6001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1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325778"/>
                </a:solidFill>
              </a:rPr>
              <a:t>amet</a:t>
            </a:r>
            <a:r>
              <a:rPr lang="en-US" altLang="ko-KR" sz="1100" dirty="0">
                <a:solidFill>
                  <a:srgbClr val="325778"/>
                </a:solidFill>
              </a:rPr>
              <a:t>, </a:t>
            </a:r>
            <a:r>
              <a:rPr lang="en-US" altLang="ko-KR" sz="11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elit</a:t>
            </a:r>
            <a:r>
              <a:rPr lang="en-US" altLang="ko-KR" sz="1100" dirty="0">
                <a:solidFill>
                  <a:srgbClr val="325778"/>
                </a:solidFill>
              </a:rPr>
              <a:t>, sed do </a:t>
            </a:r>
            <a:r>
              <a:rPr lang="en-US" altLang="ko-KR" sz="1100" dirty="0" err="1">
                <a:solidFill>
                  <a:srgbClr val="325778"/>
                </a:solidFill>
              </a:rPr>
              <a:t>eiusmod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tempor</a:t>
            </a:r>
            <a:endParaRPr lang="ko-KR" altLang="en-US" sz="1100" dirty="0">
              <a:solidFill>
                <a:srgbClr val="325778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243E5C35-6ABB-4401-8B70-682046B1EEDD}"/>
              </a:ext>
            </a:extLst>
          </p:cNvPr>
          <p:cNvSpPr/>
          <p:nvPr/>
        </p:nvSpPr>
        <p:spPr>
          <a:xfrm>
            <a:off x="5771066" y="2821696"/>
            <a:ext cx="20694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rgbClr val="325778"/>
                </a:solidFill>
              </a:rPr>
              <a:t>Lorem ipsum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96A14A6-C812-4827-B904-9F541BEE407D}"/>
              </a:ext>
            </a:extLst>
          </p:cNvPr>
          <p:cNvSpPr txBox="1"/>
          <p:nvPr/>
        </p:nvSpPr>
        <p:spPr>
          <a:xfrm>
            <a:off x="8154098" y="3207001"/>
            <a:ext cx="2069401" cy="6001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1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325778"/>
                </a:solidFill>
              </a:rPr>
              <a:t>amet</a:t>
            </a:r>
            <a:r>
              <a:rPr lang="en-US" altLang="ko-KR" sz="1100" dirty="0">
                <a:solidFill>
                  <a:srgbClr val="325778"/>
                </a:solidFill>
              </a:rPr>
              <a:t>, </a:t>
            </a:r>
            <a:r>
              <a:rPr lang="en-US" altLang="ko-KR" sz="11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elit</a:t>
            </a:r>
            <a:r>
              <a:rPr lang="en-US" altLang="ko-KR" sz="1100" dirty="0">
                <a:solidFill>
                  <a:srgbClr val="325778"/>
                </a:solidFill>
              </a:rPr>
              <a:t>, sed do </a:t>
            </a:r>
            <a:r>
              <a:rPr lang="en-US" altLang="ko-KR" sz="1100" dirty="0" err="1">
                <a:solidFill>
                  <a:srgbClr val="325778"/>
                </a:solidFill>
              </a:rPr>
              <a:t>eiusmod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tempor</a:t>
            </a:r>
            <a:endParaRPr lang="ko-KR" altLang="en-US" sz="1100" dirty="0">
              <a:solidFill>
                <a:srgbClr val="325778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CDC5726-02FC-439F-9C3A-37F01D02D68B}"/>
              </a:ext>
            </a:extLst>
          </p:cNvPr>
          <p:cNvSpPr/>
          <p:nvPr/>
        </p:nvSpPr>
        <p:spPr>
          <a:xfrm>
            <a:off x="8154097" y="2821696"/>
            <a:ext cx="20694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rgbClr val="325778"/>
                </a:solidFill>
              </a:rPr>
              <a:t>Lorem ipsum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7099056-1B25-4623-87C0-77D9A2676728}"/>
              </a:ext>
            </a:extLst>
          </p:cNvPr>
          <p:cNvSpPr txBox="1"/>
          <p:nvPr/>
        </p:nvSpPr>
        <p:spPr>
          <a:xfrm>
            <a:off x="5771067" y="5110658"/>
            <a:ext cx="2069401" cy="6001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1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325778"/>
                </a:solidFill>
              </a:rPr>
              <a:t>amet</a:t>
            </a:r>
            <a:r>
              <a:rPr lang="en-US" altLang="ko-KR" sz="1100" dirty="0">
                <a:solidFill>
                  <a:srgbClr val="325778"/>
                </a:solidFill>
              </a:rPr>
              <a:t>, </a:t>
            </a:r>
            <a:r>
              <a:rPr lang="en-US" altLang="ko-KR" sz="11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elit</a:t>
            </a:r>
            <a:r>
              <a:rPr lang="en-US" altLang="ko-KR" sz="1100" dirty="0">
                <a:solidFill>
                  <a:srgbClr val="325778"/>
                </a:solidFill>
              </a:rPr>
              <a:t>, sed do </a:t>
            </a:r>
            <a:r>
              <a:rPr lang="en-US" altLang="ko-KR" sz="1100" dirty="0" err="1">
                <a:solidFill>
                  <a:srgbClr val="325778"/>
                </a:solidFill>
              </a:rPr>
              <a:t>eiusmod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tempor</a:t>
            </a:r>
            <a:endParaRPr lang="ko-KR" altLang="en-US" sz="1100" dirty="0">
              <a:solidFill>
                <a:srgbClr val="325778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3DB679A-1B6F-49C7-B12E-49B3E7EFE078}"/>
              </a:ext>
            </a:extLst>
          </p:cNvPr>
          <p:cNvSpPr/>
          <p:nvPr/>
        </p:nvSpPr>
        <p:spPr>
          <a:xfrm>
            <a:off x="5771066" y="4725353"/>
            <a:ext cx="20694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rgbClr val="325778"/>
                </a:solidFill>
              </a:rPr>
              <a:t>Lorem ipsum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F5EAF6-8B11-4B4F-B1F7-9C0BE6D89A35}"/>
              </a:ext>
            </a:extLst>
          </p:cNvPr>
          <p:cNvSpPr txBox="1"/>
          <p:nvPr/>
        </p:nvSpPr>
        <p:spPr>
          <a:xfrm>
            <a:off x="8154098" y="5110658"/>
            <a:ext cx="2069401" cy="6001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1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325778"/>
                </a:solidFill>
              </a:rPr>
              <a:t>amet</a:t>
            </a:r>
            <a:r>
              <a:rPr lang="en-US" altLang="ko-KR" sz="1100" dirty="0">
                <a:solidFill>
                  <a:srgbClr val="325778"/>
                </a:solidFill>
              </a:rPr>
              <a:t>, </a:t>
            </a:r>
            <a:r>
              <a:rPr lang="en-US" altLang="ko-KR" sz="11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elit</a:t>
            </a:r>
            <a:r>
              <a:rPr lang="en-US" altLang="ko-KR" sz="1100" dirty="0">
                <a:solidFill>
                  <a:srgbClr val="325778"/>
                </a:solidFill>
              </a:rPr>
              <a:t>, sed do </a:t>
            </a:r>
            <a:r>
              <a:rPr lang="en-US" altLang="ko-KR" sz="1100" dirty="0" err="1">
                <a:solidFill>
                  <a:srgbClr val="325778"/>
                </a:solidFill>
              </a:rPr>
              <a:t>eiusmod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tempor</a:t>
            </a:r>
            <a:endParaRPr lang="ko-KR" altLang="en-US" sz="1100" dirty="0">
              <a:solidFill>
                <a:srgbClr val="325778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45415997-013F-4EE1-AC3D-F3DF90DE2A41}"/>
              </a:ext>
            </a:extLst>
          </p:cNvPr>
          <p:cNvSpPr/>
          <p:nvPr/>
        </p:nvSpPr>
        <p:spPr>
          <a:xfrm>
            <a:off x="8154097" y="4725353"/>
            <a:ext cx="20694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rgbClr val="325778"/>
                </a:solidFill>
              </a:rPr>
              <a:t>Lorem ipsum</a:t>
            </a: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EEB5A822-D494-41CA-B664-C4E9DFB75EF2}"/>
              </a:ext>
            </a:extLst>
          </p:cNvPr>
          <p:cNvGrpSpPr/>
          <p:nvPr/>
        </p:nvGrpSpPr>
        <p:grpSpPr>
          <a:xfrm>
            <a:off x="5808355" y="2335445"/>
            <a:ext cx="420670" cy="420670"/>
            <a:chOff x="2801293" y="892968"/>
            <a:chExt cx="390525" cy="390525"/>
          </a:xfrm>
          <a:solidFill>
            <a:srgbClr val="ED5F7A"/>
          </a:solidFill>
        </p:grpSpPr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A34937D-2695-400B-8208-C0242BCE8CF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100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56303532-6406-46E5-B3BF-C2136EAE53ED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100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7AE2AF14-7457-4767-9593-3EA111B97DBC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100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5FBA5F53-69CF-4EFF-AE64-EF09502668AC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100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04E0D1F0-87D5-465C-A2B2-C9193FFC660E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100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7593958-1539-42B8-BB93-2999D8CEFDA6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100"/>
            </a:p>
          </p:txBody>
        </p:sp>
      </p:grp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51AF3E20-3208-4BD2-BAEC-91C8116DD10A}"/>
              </a:ext>
            </a:extLst>
          </p:cNvPr>
          <p:cNvSpPr/>
          <p:nvPr/>
        </p:nvSpPr>
        <p:spPr>
          <a:xfrm>
            <a:off x="5827246" y="4250766"/>
            <a:ext cx="420670" cy="420670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ED5F7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1100"/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1CBB1108-087B-4D78-836A-7457C6962ED2}"/>
              </a:ext>
            </a:extLst>
          </p:cNvPr>
          <p:cNvGrpSpPr/>
          <p:nvPr/>
        </p:nvGrpSpPr>
        <p:grpSpPr>
          <a:xfrm>
            <a:off x="8222836" y="2350706"/>
            <a:ext cx="420670" cy="420670"/>
            <a:chOff x="4144033" y="2229040"/>
            <a:chExt cx="390525" cy="390525"/>
          </a:xfrm>
          <a:solidFill>
            <a:srgbClr val="ED5F7A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34BE7830-D126-4872-B5E9-FCDE61484EE1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100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315757F-8394-4771-94BC-0237C0933377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100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FD365CE3-EAD1-400F-9555-E616CFFF9B85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100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52D1F625-E490-4ED0-9333-9F26CCCB9693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100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B7B859B4-70A1-433D-990B-425FA4E937C0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100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A5A5AB31-39C8-483F-9CE6-9BB4264A2434}"/>
              </a:ext>
            </a:extLst>
          </p:cNvPr>
          <p:cNvGrpSpPr/>
          <p:nvPr/>
        </p:nvGrpSpPr>
        <p:grpSpPr>
          <a:xfrm>
            <a:off x="8194274" y="4245978"/>
            <a:ext cx="400150" cy="420670"/>
            <a:chOff x="4143556" y="4903660"/>
            <a:chExt cx="371475" cy="390525"/>
          </a:xfrm>
          <a:solidFill>
            <a:srgbClr val="ED5F7A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9149C412-BFCA-4CA0-8356-2D91B227E0EB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100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0C552D8-261D-4096-A818-970C40F3229C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100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E27E0179-8927-4868-914A-D00EEF8F7FFC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100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767D80C1-7D77-40B6-AF50-8E6D61427171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100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7450AE32-60CB-4328-8A72-79186888BFF9}"/>
              </a:ext>
            </a:extLst>
          </p:cNvPr>
          <p:cNvSpPr txBox="1"/>
          <p:nvPr/>
        </p:nvSpPr>
        <p:spPr>
          <a:xfrm>
            <a:off x="5771067" y="1006570"/>
            <a:ext cx="4067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rgbClr val="325778"/>
                </a:solidFill>
              </a:rPr>
              <a:t>YOUR SLIDE TITLE HERE</a:t>
            </a:r>
            <a:endParaRPr lang="ko-KR" altLang="en-US" dirty="0">
              <a:solidFill>
                <a:srgbClr val="325778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CFCFD74-4DBF-4CFB-873D-FACBECD4489C}"/>
              </a:ext>
            </a:extLst>
          </p:cNvPr>
          <p:cNvSpPr txBox="1"/>
          <p:nvPr/>
        </p:nvSpPr>
        <p:spPr>
          <a:xfrm>
            <a:off x="5771067" y="1423098"/>
            <a:ext cx="40675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5778"/>
                </a:solidFill>
              </a:rPr>
              <a:t>amet</a:t>
            </a:r>
            <a:r>
              <a:rPr lang="en-US" altLang="ko-KR" sz="1200" dirty="0">
                <a:solidFill>
                  <a:srgbClr val="325778"/>
                </a:solidFill>
              </a:rPr>
              <a:t>, </a:t>
            </a:r>
            <a:r>
              <a:rPr lang="en-US" altLang="ko-KR" sz="12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elit</a:t>
            </a:r>
            <a:r>
              <a:rPr lang="en-US" altLang="ko-KR" sz="1200" dirty="0">
                <a:solidFill>
                  <a:srgbClr val="325778"/>
                </a:solidFill>
              </a:rPr>
              <a:t>.</a:t>
            </a:r>
            <a:endParaRPr lang="ko-KR" altLang="en-US" sz="1200" dirty="0">
              <a:solidFill>
                <a:srgbClr val="325778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5ED3F9B6-C570-4908-93E3-03BB25513C4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749736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79E8DCBC-FF9E-4056-AD04-F758F689D829}"/>
              </a:ext>
            </a:extLst>
          </p:cNvPr>
          <p:cNvSpPr/>
          <p:nvPr/>
        </p:nvSpPr>
        <p:spPr>
          <a:xfrm>
            <a:off x="9442735" y="2166081"/>
            <a:ext cx="931780" cy="931777"/>
          </a:xfrm>
          <a:prstGeom prst="roundRect">
            <a:avLst/>
          </a:prstGeom>
          <a:solidFill>
            <a:srgbClr val="ED5F7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8ECC859B-A6C5-4504-87C4-E0B72E71F6D2}"/>
              </a:ext>
            </a:extLst>
          </p:cNvPr>
          <p:cNvSpPr/>
          <p:nvPr/>
        </p:nvSpPr>
        <p:spPr>
          <a:xfrm>
            <a:off x="8983653" y="3634876"/>
            <a:ext cx="18499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325778"/>
                </a:solidFill>
              </a:rPr>
              <a:t>Lorem ipsum</a:t>
            </a:r>
            <a:endParaRPr lang="ko-KR" altLang="en-US" sz="1400" b="1" dirty="0">
              <a:solidFill>
                <a:srgbClr val="325778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A972A8FB-3777-472A-8CD3-912B0D0ECA3B}"/>
              </a:ext>
            </a:extLst>
          </p:cNvPr>
          <p:cNvSpPr/>
          <p:nvPr/>
        </p:nvSpPr>
        <p:spPr>
          <a:xfrm>
            <a:off x="8983653" y="4015351"/>
            <a:ext cx="1849941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1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325778"/>
                </a:solidFill>
              </a:rPr>
              <a:t>amet</a:t>
            </a:r>
            <a:r>
              <a:rPr lang="en-US" altLang="ko-KR" sz="1100" dirty="0">
                <a:solidFill>
                  <a:srgbClr val="325778"/>
                </a:solidFill>
              </a:rPr>
              <a:t>, </a:t>
            </a:r>
            <a:r>
              <a:rPr lang="en-US" altLang="ko-KR" sz="11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elit</a:t>
            </a:r>
            <a:r>
              <a:rPr lang="en-US" altLang="ko-KR" sz="1100" dirty="0">
                <a:solidFill>
                  <a:srgbClr val="325778"/>
                </a:solidFill>
              </a:rPr>
              <a:t>, sed do </a:t>
            </a:r>
            <a:r>
              <a:rPr lang="en-US" altLang="ko-KR" sz="1100" dirty="0" err="1">
                <a:solidFill>
                  <a:srgbClr val="325778"/>
                </a:solidFill>
              </a:rPr>
              <a:t>eiusmod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tempor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incididunt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ut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labore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edsafsdat</a:t>
            </a:r>
            <a:r>
              <a:rPr lang="en-US" altLang="ko-KR" sz="1100" dirty="0">
                <a:solidFill>
                  <a:srgbClr val="325778"/>
                </a:solidFill>
              </a:rPr>
              <a:t> dolore magna </a:t>
            </a:r>
            <a:r>
              <a:rPr lang="en-US" altLang="ko-KR" sz="1100" dirty="0" err="1">
                <a:solidFill>
                  <a:srgbClr val="325778"/>
                </a:solidFill>
              </a:rPr>
              <a:t>aliqua</a:t>
            </a:r>
            <a:r>
              <a:rPr lang="en-US" altLang="ko-KR" sz="1100" dirty="0">
                <a:solidFill>
                  <a:srgbClr val="325778"/>
                </a:solidFill>
              </a:rPr>
              <a:t>.</a:t>
            </a:r>
            <a:endParaRPr lang="ko-KR" altLang="en-US" sz="1100" dirty="0">
              <a:solidFill>
                <a:srgbClr val="325778"/>
              </a:solidFill>
            </a:endParaRPr>
          </a:p>
        </p:txBody>
      </p:sp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7E9ED90D-889C-4916-80F1-C8EA349EDFBD}"/>
              </a:ext>
            </a:extLst>
          </p:cNvPr>
          <p:cNvSpPr/>
          <p:nvPr/>
        </p:nvSpPr>
        <p:spPr>
          <a:xfrm>
            <a:off x="1817488" y="2166081"/>
            <a:ext cx="931780" cy="931777"/>
          </a:xfrm>
          <a:prstGeom prst="roundRect">
            <a:avLst/>
          </a:prstGeom>
          <a:solidFill>
            <a:srgbClr val="ED5F7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11BB1293-B95F-4879-A3A0-3A3D32D6AAF1}"/>
              </a:ext>
            </a:extLst>
          </p:cNvPr>
          <p:cNvSpPr/>
          <p:nvPr/>
        </p:nvSpPr>
        <p:spPr>
          <a:xfrm>
            <a:off x="1358406" y="3634876"/>
            <a:ext cx="18499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325778"/>
                </a:solidFill>
              </a:rPr>
              <a:t>Lorem ipsum</a:t>
            </a:r>
            <a:endParaRPr lang="ko-KR" altLang="en-US" sz="1400" b="1" dirty="0">
              <a:solidFill>
                <a:srgbClr val="325778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B676829A-7CF0-43EC-92C9-F95C08F965A7}"/>
              </a:ext>
            </a:extLst>
          </p:cNvPr>
          <p:cNvSpPr/>
          <p:nvPr/>
        </p:nvSpPr>
        <p:spPr>
          <a:xfrm>
            <a:off x="1358406" y="4015351"/>
            <a:ext cx="1849941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1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325778"/>
                </a:solidFill>
              </a:rPr>
              <a:t>amet</a:t>
            </a:r>
            <a:r>
              <a:rPr lang="en-US" altLang="ko-KR" sz="1100" dirty="0">
                <a:solidFill>
                  <a:srgbClr val="325778"/>
                </a:solidFill>
              </a:rPr>
              <a:t>, </a:t>
            </a:r>
            <a:r>
              <a:rPr lang="en-US" altLang="ko-KR" sz="11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elit</a:t>
            </a:r>
            <a:r>
              <a:rPr lang="en-US" altLang="ko-KR" sz="1100" dirty="0">
                <a:solidFill>
                  <a:srgbClr val="325778"/>
                </a:solidFill>
              </a:rPr>
              <a:t>, sed do </a:t>
            </a:r>
            <a:r>
              <a:rPr lang="en-US" altLang="ko-KR" sz="1100" dirty="0" err="1">
                <a:solidFill>
                  <a:srgbClr val="325778"/>
                </a:solidFill>
              </a:rPr>
              <a:t>eiusmod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tempor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incididunt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ut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labore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edsafsdat</a:t>
            </a:r>
            <a:r>
              <a:rPr lang="en-US" altLang="ko-KR" sz="1100" dirty="0">
                <a:solidFill>
                  <a:srgbClr val="325778"/>
                </a:solidFill>
              </a:rPr>
              <a:t> dolore magna </a:t>
            </a:r>
            <a:r>
              <a:rPr lang="en-US" altLang="ko-KR" sz="1100" dirty="0" err="1">
                <a:solidFill>
                  <a:srgbClr val="325778"/>
                </a:solidFill>
              </a:rPr>
              <a:t>aliqua</a:t>
            </a:r>
            <a:r>
              <a:rPr lang="en-US" altLang="ko-KR" sz="1100" dirty="0">
                <a:solidFill>
                  <a:srgbClr val="325778"/>
                </a:solidFill>
              </a:rPr>
              <a:t>.</a:t>
            </a:r>
            <a:endParaRPr lang="ko-KR" altLang="en-US" sz="1100" dirty="0">
              <a:solidFill>
                <a:srgbClr val="325778"/>
              </a:solidFill>
            </a:endParaRP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174CE1E2-749C-4D5D-8AC6-0435855116C5}"/>
              </a:ext>
            </a:extLst>
          </p:cNvPr>
          <p:cNvGrpSpPr/>
          <p:nvPr/>
        </p:nvGrpSpPr>
        <p:grpSpPr>
          <a:xfrm>
            <a:off x="2058144" y="2440497"/>
            <a:ext cx="446552" cy="345696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4E9B8084-9BDF-4009-8951-E363FD5CD738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3E97062A-9A32-4846-9EB9-CA29FF74B6F6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401122A-1568-40AF-8E0C-AB2D82076AFD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D591320-0EF0-4FC1-A3DF-FED22A09F50E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E37DBD12-E416-4CE0-9E43-C2F2F2A2441A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29BDC52A-A7F6-4304-90A2-F663C8105C86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00C317B1-0D41-46A6-A522-49EE012B92AD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5" name="사각형: 둥근 모서리 54">
            <a:extLst>
              <a:ext uri="{FF2B5EF4-FFF2-40B4-BE49-F238E27FC236}">
                <a16:creationId xmlns:a16="http://schemas.microsoft.com/office/drawing/2014/main" id="{492F4460-1C00-4557-9399-1DE4877D2EBA}"/>
              </a:ext>
            </a:extLst>
          </p:cNvPr>
          <p:cNvSpPr/>
          <p:nvPr/>
        </p:nvSpPr>
        <p:spPr>
          <a:xfrm>
            <a:off x="4359237" y="2166081"/>
            <a:ext cx="931780" cy="931777"/>
          </a:xfrm>
          <a:prstGeom prst="roundRect">
            <a:avLst/>
          </a:prstGeom>
          <a:solidFill>
            <a:srgbClr val="ED5F7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0D5538DB-7A8C-4255-BD90-68B8AFA2DB74}"/>
              </a:ext>
            </a:extLst>
          </p:cNvPr>
          <p:cNvSpPr/>
          <p:nvPr/>
        </p:nvSpPr>
        <p:spPr>
          <a:xfrm>
            <a:off x="3900155" y="3634876"/>
            <a:ext cx="18499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325778"/>
                </a:solidFill>
              </a:rPr>
              <a:t>Lorem ipsum</a:t>
            </a:r>
            <a:endParaRPr lang="ko-KR" altLang="en-US" sz="1400" b="1" dirty="0">
              <a:solidFill>
                <a:srgbClr val="325778"/>
              </a:solidFill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50E26920-E926-4403-9F9C-C8677402194C}"/>
              </a:ext>
            </a:extLst>
          </p:cNvPr>
          <p:cNvSpPr/>
          <p:nvPr/>
        </p:nvSpPr>
        <p:spPr>
          <a:xfrm>
            <a:off x="3900155" y="4015351"/>
            <a:ext cx="1849941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1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325778"/>
                </a:solidFill>
              </a:rPr>
              <a:t>amet</a:t>
            </a:r>
            <a:r>
              <a:rPr lang="en-US" altLang="ko-KR" sz="1100" dirty="0">
                <a:solidFill>
                  <a:srgbClr val="325778"/>
                </a:solidFill>
              </a:rPr>
              <a:t>, </a:t>
            </a:r>
            <a:r>
              <a:rPr lang="en-US" altLang="ko-KR" sz="11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elit</a:t>
            </a:r>
            <a:r>
              <a:rPr lang="en-US" altLang="ko-KR" sz="1100" dirty="0">
                <a:solidFill>
                  <a:srgbClr val="325778"/>
                </a:solidFill>
              </a:rPr>
              <a:t>, sed do </a:t>
            </a:r>
            <a:r>
              <a:rPr lang="en-US" altLang="ko-KR" sz="1100" dirty="0" err="1">
                <a:solidFill>
                  <a:srgbClr val="325778"/>
                </a:solidFill>
              </a:rPr>
              <a:t>eiusmod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tempor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incididunt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ut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labore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edsafsdat</a:t>
            </a:r>
            <a:r>
              <a:rPr lang="en-US" altLang="ko-KR" sz="1100" dirty="0">
                <a:solidFill>
                  <a:srgbClr val="325778"/>
                </a:solidFill>
              </a:rPr>
              <a:t> dolore magna </a:t>
            </a:r>
            <a:r>
              <a:rPr lang="en-US" altLang="ko-KR" sz="1100" dirty="0" err="1">
                <a:solidFill>
                  <a:srgbClr val="325778"/>
                </a:solidFill>
              </a:rPr>
              <a:t>aliqua</a:t>
            </a:r>
            <a:r>
              <a:rPr lang="en-US" altLang="ko-KR" sz="1100" dirty="0">
                <a:solidFill>
                  <a:srgbClr val="325778"/>
                </a:solidFill>
              </a:rPr>
              <a:t>.</a:t>
            </a:r>
            <a:endParaRPr lang="ko-KR" altLang="en-US" sz="1100" dirty="0">
              <a:solidFill>
                <a:srgbClr val="325778"/>
              </a:solidFill>
            </a:endParaRPr>
          </a:p>
        </p:txBody>
      </p: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0E372182-14EA-4DFF-A42A-52941F7FD935}"/>
              </a:ext>
            </a:extLst>
          </p:cNvPr>
          <p:cNvGrpSpPr/>
          <p:nvPr/>
        </p:nvGrpSpPr>
        <p:grpSpPr>
          <a:xfrm>
            <a:off x="4601794" y="2422743"/>
            <a:ext cx="446660" cy="381203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25B3583E-627C-4D55-8EDB-B78818A6F4B1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C652A3EC-FD5C-4EE0-B2B5-D46376847B1C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810129A8-DD4E-4E36-833C-9B0BB198EDBD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2" name="사각형: 둥근 모서리 61">
            <a:extLst>
              <a:ext uri="{FF2B5EF4-FFF2-40B4-BE49-F238E27FC236}">
                <a16:creationId xmlns:a16="http://schemas.microsoft.com/office/drawing/2014/main" id="{912410EA-A9C1-4970-87AA-C7EB11E12910}"/>
              </a:ext>
            </a:extLst>
          </p:cNvPr>
          <p:cNvSpPr/>
          <p:nvPr/>
        </p:nvSpPr>
        <p:spPr>
          <a:xfrm>
            <a:off x="6900985" y="2166081"/>
            <a:ext cx="931780" cy="931777"/>
          </a:xfrm>
          <a:prstGeom prst="roundRect">
            <a:avLst/>
          </a:prstGeom>
          <a:solidFill>
            <a:srgbClr val="ED5F7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1CA9CD60-B5CE-4104-BDE7-F6DF4CF94765}"/>
              </a:ext>
            </a:extLst>
          </p:cNvPr>
          <p:cNvSpPr/>
          <p:nvPr/>
        </p:nvSpPr>
        <p:spPr>
          <a:xfrm>
            <a:off x="6441903" y="3634876"/>
            <a:ext cx="18499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325778"/>
                </a:solidFill>
              </a:rPr>
              <a:t>Lorem ipsum</a:t>
            </a:r>
            <a:endParaRPr lang="ko-KR" altLang="en-US" sz="1400" b="1" dirty="0">
              <a:solidFill>
                <a:srgbClr val="325778"/>
              </a:solidFill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B28C8A07-CF23-49E5-98D8-1EF00551C754}"/>
              </a:ext>
            </a:extLst>
          </p:cNvPr>
          <p:cNvSpPr/>
          <p:nvPr/>
        </p:nvSpPr>
        <p:spPr>
          <a:xfrm>
            <a:off x="6441903" y="4015351"/>
            <a:ext cx="1849941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1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325778"/>
                </a:solidFill>
              </a:rPr>
              <a:t>amet</a:t>
            </a:r>
            <a:r>
              <a:rPr lang="en-US" altLang="ko-KR" sz="1100" dirty="0">
                <a:solidFill>
                  <a:srgbClr val="325778"/>
                </a:solidFill>
              </a:rPr>
              <a:t>, </a:t>
            </a:r>
            <a:r>
              <a:rPr lang="en-US" altLang="ko-KR" sz="11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elit</a:t>
            </a:r>
            <a:r>
              <a:rPr lang="en-US" altLang="ko-KR" sz="1100" dirty="0">
                <a:solidFill>
                  <a:srgbClr val="325778"/>
                </a:solidFill>
              </a:rPr>
              <a:t>, sed do </a:t>
            </a:r>
            <a:r>
              <a:rPr lang="en-US" altLang="ko-KR" sz="1100" dirty="0" err="1">
                <a:solidFill>
                  <a:srgbClr val="325778"/>
                </a:solidFill>
              </a:rPr>
              <a:t>eiusmod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tempor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incididunt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ut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labore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edsafsdat</a:t>
            </a:r>
            <a:r>
              <a:rPr lang="en-US" altLang="ko-KR" sz="1100" dirty="0">
                <a:solidFill>
                  <a:srgbClr val="325778"/>
                </a:solidFill>
              </a:rPr>
              <a:t> dolore magna </a:t>
            </a:r>
            <a:r>
              <a:rPr lang="en-US" altLang="ko-KR" sz="1100" dirty="0" err="1">
                <a:solidFill>
                  <a:srgbClr val="325778"/>
                </a:solidFill>
              </a:rPr>
              <a:t>aliqua</a:t>
            </a:r>
            <a:r>
              <a:rPr lang="en-US" altLang="ko-KR" sz="1100" dirty="0">
                <a:solidFill>
                  <a:srgbClr val="325778"/>
                </a:solidFill>
              </a:rPr>
              <a:t>.</a:t>
            </a:r>
            <a:endParaRPr lang="ko-KR" altLang="en-US" sz="1100" dirty="0">
              <a:solidFill>
                <a:srgbClr val="325778"/>
              </a:solidFill>
            </a:endParaRPr>
          </a:p>
        </p:txBody>
      </p: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35EE0721-A290-4E3A-8320-6F468F8ED0AE}"/>
              </a:ext>
            </a:extLst>
          </p:cNvPr>
          <p:cNvGrpSpPr/>
          <p:nvPr/>
        </p:nvGrpSpPr>
        <p:grpSpPr>
          <a:xfrm>
            <a:off x="7143596" y="2408693"/>
            <a:ext cx="446552" cy="446552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E3F6DFC6-BDB3-4905-A0DA-9F61003C1063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447A35E-6D27-449E-86B6-EAB311376C88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400C8D21-EBD7-412A-B2A8-77BEA0080397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8F51325D-0F70-4FEA-9589-03094981FDC1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272A063D-7455-4351-A165-DFBE63375C71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1" name="자유형: 도형 70">
            <a:extLst>
              <a:ext uri="{FF2B5EF4-FFF2-40B4-BE49-F238E27FC236}">
                <a16:creationId xmlns:a16="http://schemas.microsoft.com/office/drawing/2014/main" id="{54854F35-D47F-4C87-A1D7-E4B26339DC01}"/>
              </a:ext>
            </a:extLst>
          </p:cNvPr>
          <p:cNvSpPr/>
          <p:nvPr/>
        </p:nvSpPr>
        <p:spPr>
          <a:xfrm>
            <a:off x="9687304" y="2411731"/>
            <a:ext cx="446552" cy="446550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738DDBC-82D7-4E24-9FB4-4DDD2FCD1502}"/>
              </a:ext>
            </a:extLst>
          </p:cNvPr>
          <p:cNvSpPr txBox="1"/>
          <p:nvPr/>
        </p:nvSpPr>
        <p:spPr>
          <a:xfrm>
            <a:off x="1828800" y="641648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325778"/>
                </a:solidFill>
              </a:rPr>
              <a:t>YOUR SLIDE TITLE HERE</a:t>
            </a:r>
            <a:endParaRPr lang="ko-KR" altLang="en-US" dirty="0">
              <a:solidFill>
                <a:srgbClr val="325778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86DA20C-E54F-4F25-966A-FC5A2298DC7B}"/>
              </a:ext>
            </a:extLst>
          </p:cNvPr>
          <p:cNvSpPr txBox="1"/>
          <p:nvPr/>
        </p:nvSpPr>
        <p:spPr>
          <a:xfrm>
            <a:off x="1828800" y="1058176"/>
            <a:ext cx="853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5778"/>
                </a:solidFill>
              </a:rPr>
              <a:t>amet</a:t>
            </a:r>
            <a:r>
              <a:rPr lang="en-US" altLang="ko-KR" sz="1200" dirty="0">
                <a:solidFill>
                  <a:srgbClr val="325778"/>
                </a:solidFill>
              </a:rPr>
              <a:t>, </a:t>
            </a:r>
            <a:r>
              <a:rPr lang="en-US" altLang="ko-KR" sz="12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200" dirty="0">
                <a:solidFill>
                  <a:srgbClr val="325778"/>
                </a:solidFill>
              </a:rPr>
              <a:t> </a:t>
            </a:r>
            <a:r>
              <a:rPr lang="en-US" altLang="ko-KR" sz="1200" dirty="0" err="1">
                <a:solidFill>
                  <a:srgbClr val="325778"/>
                </a:solidFill>
              </a:rPr>
              <a:t>elit</a:t>
            </a:r>
            <a:r>
              <a:rPr lang="en-US" altLang="ko-KR" sz="1200" dirty="0">
                <a:solidFill>
                  <a:srgbClr val="325778"/>
                </a:solidFill>
              </a:rPr>
              <a:t>.</a:t>
            </a:r>
            <a:endParaRPr lang="ko-KR" altLang="en-US" sz="1200" dirty="0">
              <a:solidFill>
                <a:srgbClr val="32577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813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B75E2B-CB7F-4472-9F5F-E4C9DFE8C027}"/>
              </a:ext>
            </a:extLst>
          </p:cNvPr>
          <p:cNvSpPr txBox="1"/>
          <p:nvPr/>
        </p:nvSpPr>
        <p:spPr>
          <a:xfrm>
            <a:off x="1828800" y="1353479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rgbClr val="325778"/>
                </a:solidFill>
              </a:rPr>
              <a:t>YOUR SLIDE TITLE HERE</a:t>
            </a:r>
            <a:endParaRPr lang="ko-KR" altLang="en-US" sz="2800" dirty="0">
              <a:solidFill>
                <a:srgbClr val="325778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28F742-7EA4-47B2-8E55-9AACFFDF1367}"/>
              </a:ext>
            </a:extLst>
          </p:cNvPr>
          <p:cNvSpPr txBox="1"/>
          <p:nvPr/>
        </p:nvSpPr>
        <p:spPr>
          <a:xfrm>
            <a:off x="1828800" y="1770007"/>
            <a:ext cx="853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5778"/>
                </a:solidFill>
              </a:rPr>
              <a:t>amet</a:t>
            </a:r>
            <a:r>
              <a:rPr lang="en-US" altLang="ko-KR" sz="1400" dirty="0">
                <a:solidFill>
                  <a:srgbClr val="325778"/>
                </a:solidFill>
              </a:rPr>
              <a:t>, </a:t>
            </a:r>
            <a:r>
              <a:rPr lang="en-US" altLang="ko-KR" sz="14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400" dirty="0">
                <a:solidFill>
                  <a:srgbClr val="325778"/>
                </a:solidFill>
              </a:rPr>
              <a:t> </a:t>
            </a:r>
            <a:r>
              <a:rPr lang="en-US" altLang="ko-KR" sz="14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400" dirty="0">
                <a:solidFill>
                  <a:srgbClr val="325778"/>
                </a:solidFill>
              </a:rPr>
              <a:t> </a:t>
            </a:r>
            <a:r>
              <a:rPr lang="en-US" altLang="ko-KR" sz="1400" dirty="0" err="1">
                <a:solidFill>
                  <a:srgbClr val="325778"/>
                </a:solidFill>
              </a:rPr>
              <a:t>elit</a:t>
            </a:r>
            <a:r>
              <a:rPr lang="en-US" altLang="ko-KR" sz="1400" dirty="0">
                <a:solidFill>
                  <a:srgbClr val="325778"/>
                </a:solidFill>
              </a:rPr>
              <a:t>.</a:t>
            </a:r>
            <a:endParaRPr lang="ko-KR" altLang="en-US" sz="1400" dirty="0">
              <a:solidFill>
                <a:srgbClr val="325778"/>
              </a:solidFill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9151DD5C-6867-435D-8BB1-8AA4545091D5}"/>
              </a:ext>
            </a:extLst>
          </p:cNvPr>
          <p:cNvCxnSpPr/>
          <p:nvPr/>
        </p:nvCxnSpPr>
        <p:spPr>
          <a:xfrm>
            <a:off x="1465883" y="3511064"/>
            <a:ext cx="9260236" cy="0"/>
          </a:xfrm>
          <a:prstGeom prst="line">
            <a:avLst/>
          </a:prstGeom>
          <a:ln>
            <a:solidFill>
              <a:srgbClr val="3257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타원 4">
            <a:extLst>
              <a:ext uri="{FF2B5EF4-FFF2-40B4-BE49-F238E27FC236}">
                <a16:creationId xmlns:a16="http://schemas.microsoft.com/office/drawing/2014/main" id="{5EB5FD10-5C0D-4F86-AB01-2F8BA407E36C}"/>
              </a:ext>
            </a:extLst>
          </p:cNvPr>
          <p:cNvSpPr/>
          <p:nvPr/>
        </p:nvSpPr>
        <p:spPr>
          <a:xfrm>
            <a:off x="1403135" y="3451586"/>
            <a:ext cx="125495" cy="125495"/>
          </a:xfrm>
          <a:prstGeom prst="ellipse">
            <a:avLst/>
          </a:prstGeom>
          <a:solidFill>
            <a:schemeClr val="bg1"/>
          </a:solidFill>
          <a:ln w="38100" cap="flat">
            <a:solidFill>
              <a:srgbClr val="325778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FEDC9986-96D8-4C45-B5BA-005357158698}"/>
              </a:ext>
            </a:extLst>
          </p:cNvPr>
          <p:cNvSpPr/>
          <p:nvPr/>
        </p:nvSpPr>
        <p:spPr>
          <a:xfrm>
            <a:off x="3255182" y="3451586"/>
            <a:ext cx="125495" cy="125495"/>
          </a:xfrm>
          <a:prstGeom prst="ellipse">
            <a:avLst/>
          </a:prstGeom>
          <a:solidFill>
            <a:schemeClr val="bg1"/>
          </a:solidFill>
          <a:ln w="38100" cap="flat">
            <a:solidFill>
              <a:srgbClr val="325778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C88D5E5A-B8B8-4FC4-AF4A-BBF6174DCF11}"/>
              </a:ext>
            </a:extLst>
          </p:cNvPr>
          <p:cNvSpPr/>
          <p:nvPr/>
        </p:nvSpPr>
        <p:spPr>
          <a:xfrm>
            <a:off x="5107230" y="3451586"/>
            <a:ext cx="125495" cy="125495"/>
          </a:xfrm>
          <a:prstGeom prst="ellipse">
            <a:avLst/>
          </a:prstGeom>
          <a:solidFill>
            <a:schemeClr val="bg1"/>
          </a:solidFill>
          <a:ln w="38100" cap="flat">
            <a:solidFill>
              <a:srgbClr val="325778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FECBF13F-E103-47F9-9164-D73D2D061C8D}"/>
              </a:ext>
            </a:extLst>
          </p:cNvPr>
          <p:cNvSpPr/>
          <p:nvPr/>
        </p:nvSpPr>
        <p:spPr>
          <a:xfrm>
            <a:off x="6959277" y="3451586"/>
            <a:ext cx="125495" cy="125495"/>
          </a:xfrm>
          <a:prstGeom prst="ellipse">
            <a:avLst/>
          </a:prstGeom>
          <a:solidFill>
            <a:schemeClr val="bg1"/>
          </a:solidFill>
          <a:ln w="38100" cap="flat">
            <a:solidFill>
              <a:srgbClr val="325778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72C01418-B617-4410-B376-32F524D6EF53}"/>
              </a:ext>
            </a:extLst>
          </p:cNvPr>
          <p:cNvSpPr/>
          <p:nvPr/>
        </p:nvSpPr>
        <p:spPr>
          <a:xfrm>
            <a:off x="8811324" y="3451586"/>
            <a:ext cx="125495" cy="125495"/>
          </a:xfrm>
          <a:prstGeom prst="ellipse">
            <a:avLst/>
          </a:prstGeom>
          <a:solidFill>
            <a:schemeClr val="bg1"/>
          </a:solidFill>
          <a:ln w="38100" cap="flat">
            <a:solidFill>
              <a:srgbClr val="325778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0BD9D79C-334C-4234-A2D3-5691A47D333E}"/>
              </a:ext>
            </a:extLst>
          </p:cNvPr>
          <p:cNvSpPr/>
          <p:nvPr/>
        </p:nvSpPr>
        <p:spPr>
          <a:xfrm>
            <a:off x="10663371" y="3451586"/>
            <a:ext cx="125495" cy="125495"/>
          </a:xfrm>
          <a:prstGeom prst="ellipse">
            <a:avLst/>
          </a:prstGeom>
          <a:solidFill>
            <a:schemeClr val="bg1"/>
          </a:solidFill>
          <a:ln w="38100" cap="flat">
            <a:solidFill>
              <a:srgbClr val="325778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E19AE8-886B-4624-A35E-C43E429F7BDA}"/>
              </a:ext>
            </a:extLst>
          </p:cNvPr>
          <p:cNvSpPr txBox="1"/>
          <p:nvPr/>
        </p:nvSpPr>
        <p:spPr>
          <a:xfrm>
            <a:off x="2650333" y="4050592"/>
            <a:ext cx="1335192" cy="6001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325778"/>
                </a:solidFill>
              </a:rPr>
              <a:t>amet</a:t>
            </a:r>
            <a:r>
              <a:rPr lang="en-US" altLang="ko-KR" sz="1100" dirty="0">
                <a:solidFill>
                  <a:srgbClr val="325778"/>
                </a:solidFill>
              </a:rPr>
              <a:t>, </a:t>
            </a:r>
            <a:r>
              <a:rPr lang="en-US" altLang="ko-KR" sz="11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elit</a:t>
            </a:r>
            <a:endParaRPr lang="ko-KR" altLang="en-US" sz="1100" dirty="0">
              <a:solidFill>
                <a:srgbClr val="325778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BCB124B-12D7-4C6C-93F9-0C3CD5003BBE}"/>
              </a:ext>
            </a:extLst>
          </p:cNvPr>
          <p:cNvSpPr/>
          <p:nvPr/>
        </p:nvSpPr>
        <p:spPr>
          <a:xfrm>
            <a:off x="2650333" y="3737417"/>
            <a:ext cx="1335192" cy="30777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325778"/>
                </a:solidFill>
              </a:rPr>
              <a:t>STEP 02.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324C8D-0B46-486A-BE8A-FA32A3A5854B}"/>
              </a:ext>
            </a:extLst>
          </p:cNvPr>
          <p:cNvSpPr txBox="1"/>
          <p:nvPr/>
        </p:nvSpPr>
        <p:spPr>
          <a:xfrm>
            <a:off x="6354428" y="4050592"/>
            <a:ext cx="1335192" cy="6001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325778"/>
                </a:solidFill>
              </a:rPr>
              <a:t>amet</a:t>
            </a:r>
            <a:r>
              <a:rPr lang="en-US" altLang="ko-KR" sz="1100" dirty="0">
                <a:solidFill>
                  <a:srgbClr val="325778"/>
                </a:solidFill>
              </a:rPr>
              <a:t>, </a:t>
            </a:r>
            <a:r>
              <a:rPr lang="en-US" altLang="ko-KR" sz="11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elit</a:t>
            </a:r>
            <a:endParaRPr lang="ko-KR" altLang="en-US" sz="1100" dirty="0">
              <a:solidFill>
                <a:srgbClr val="325778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44797CED-1FB3-4677-A525-B8881FB04BA1}"/>
              </a:ext>
            </a:extLst>
          </p:cNvPr>
          <p:cNvSpPr/>
          <p:nvPr/>
        </p:nvSpPr>
        <p:spPr>
          <a:xfrm>
            <a:off x="6354428" y="3737417"/>
            <a:ext cx="1335192" cy="30777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325778"/>
                </a:solidFill>
              </a:rPr>
              <a:t>STEP 04.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50AAF0-BABF-4765-A84A-7BD11F801D93}"/>
              </a:ext>
            </a:extLst>
          </p:cNvPr>
          <p:cNvSpPr txBox="1"/>
          <p:nvPr/>
        </p:nvSpPr>
        <p:spPr>
          <a:xfrm>
            <a:off x="798286" y="4050592"/>
            <a:ext cx="1335192" cy="6001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325778"/>
                </a:solidFill>
              </a:rPr>
              <a:t>amet</a:t>
            </a:r>
            <a:r>
              <a:rPr lang="en-US" altLang="ko-KR" sz="1100" dirty="0">
                <a:solidFill>
                  <a:srgbClr val="325778"/>
                </a:solidFill>
              </a:rPr>
              <a:t>, </a:t>
            </a:r>
            <a:r>
              <a:rPr lang="en-US" altLang="ko-KR" sz="11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elit</a:t>
            </a:r>
            <a:endParaRPr lang="ko-KR" altLang="en-US" sz="1100" dirty="0">
              <a:solidFill>
                <a:srgbClr val="325778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F760DB4-182B-4C60-AD93-DADE18066698}"/>
              </a:ext>
            </a:extLst>
          </p:cNvPr>
          <p:cNvSpPr/>
          <p:nvPr/>
        </p:nvSpPr>
        <p:spPr>
          <a:xfrm>
            <a:off x="798286" y="3737417"/>
            <a:ext cx="1335192" cy="30777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325778"/>
                </a:solidFill>
              </a:rPr>
              <a:t>STEP 01.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7ACA9E7-4E96-4F62-AF48-E93E002D28F3}"/>
              </a:ext>
            </a:extLst>
          </p:cNvPr>
          <p:cNvSpPr txBox="1"/>
          <p:nvPr/>
        </p:nvSpPr>
        <p:spPr>
          <a:xfrm>
            <a:off x="4502380" y="4050592"/>
            <a:ext cx="1335192" cy="6001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325778"/>
                </a:solidFill>
              </a:rPr>
              <a:t>amet</a:t>
            </a:r>
            <a:r>
              <a:rPr lang="en-US" altLang="ko-KR" sz="1100" dirty="0">
                <a:solidFill>
                  <a:srgbClr val="325778"/>
                </a:solidFill>
              </a:rPr>
              <a:t>, </a:t>
            </a:r>
            <a:r>
              <a:rPr lang="en-US" altLang="ko-KR" sz="11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elit</a:t>
            </a:r>
            <a:endParaRPr lang="ko-KR" altLang="en-US" sz="1100" dirty="0">
              <a:solidFill>
                <a:srgbClr val="325778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24FB143-DA3E-4404-BFDE-73C15F2608F7}"/>
              </a:ext>
            </a:extLst>
          </p:cNvPr>
          <p:cNvSpPr/>
          <p:nvPr/>
        </p:nvSpPr>
        <p:spPr>
          <a:xfrm>
            <a:off x="4502381" y="3737417"/>
            <a:ext cx="1335192" cy="30777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325778"/>
                </a:solidFill>
              </a:rPr>
              <a:t>STEP 03.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312DAE-C39D-411A-9400-FB1F0CA8239C}"/>
              </a:ext>
            </a:extLst>
          </p:cNvPr>
          <p:cNvSpPr txBox="1"/>
          <p:nvPr/>
        </p:nvSpPr>
        <p:spPr>
          <a:xfrm>
            <a:off x="8206475" y="4050592"/>
            <a:ext cx="1335192" cy="6001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325778"/>
                </a:solidFill>
              </a:rPr>
              <a:t>amet</a:t>
            </a:r>
            <a:r>
              <a:rPr lang="en-US" altLang="ko-KR" sz="1100" dirty="0">
                <a:solidFill>
                  <a:srgbClr val="325778"/>
                </a:solidFill>
              </a:rPr>
              <a:t>, </a:t>
            </a:r>
            <a:r>
              <a:rPr lang="en-US" altLang="ko-KR" sz="11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elit</a:t>
            </a:r>
            <a:endParaRPr lang="ko-KR" altLang="en-US" sz="1100" dirty="0">
              <a:solidFill>
                <a:srgbClr val="325778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C4A4F2B2-FB29-41AD-831D-81A3B293B0F2}"/>
              </a:ext>
            </a:extLst>
          </p:cNvPr>
          <p:cNvSpPr/>
          <p:nvPr/>
        </p:nvSpPr>
        <p:spPr>
          <a:xfrm>
            <a:off x="8206475" y="3737417"/>
            <a:ext cx="1335192" cy="30777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325778"/>
                </a:solidFill>
              </a:rPr>
              <a:t>STEP 05.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475AD83-9764-4E7C-9C82-53C15C098383}"/>
              </a:ext>
            </a:extLst>
          </p:cNvPr>
          <p:cNvSpPr txBox="1"/>
          <p:nvPr/>
        </p:nvSpPr>
        <p:spPr>
          <a:xfrm>
            <a:off x="10058522" y="4050592"/>
            <a:ext cx="1335192" cy="6001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325778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325778"/>
                </a:solidFill>
              </a:rPr>
              <a:t>amet</a:t>
            </a:r>
            <a:r>
              <a:rPr lang="en-US" altLang="ko-KR" sz="1100" dirty="0">
                <a:solidFill>
                  <a:srgbClr val="325778"/>
                </a:solidFill>
              </a:rPr>
              <a:t>, </a:t>
            </a:r>
            <a:r>
              <a:rPr lang="en-US" altLang="ko-KR" sz="1100" dirty="0" err="1">
                <a:solidFill>
                  <a:srgbClr val="325778"/>
                </a:solidFill>
              </a:rPr>
              <a:t>consectetur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adipisicing</a:t>
            </a:r>
            <a:r>
              <a:rPr lang="en-US" altLang="ko-KR" sz="1100" dirty="0">
                <a:solidFill>
                  <a:srgbClr val="325778"/>
                </a:solidFill>
              </a:rPr>
              <a:t> </a:t>
            </a:r>
            <a:r>
              <a:rPr lang="en-US" altLang="ko-KR" sz="1100" dirty="0" err="1">
                <a:solidFill>
                  <a:srgbClr val="325778"/>
                </a:solidFill>
              </a:rPr>
              <a:t>elit</a:t>
            </a:r>
            <a:endParaRPr lang="ko-KR" altLang="en-US" sz="1100" dirty="0">
              <a:solidFill>
                <a:srgbClr val="325778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C62815D-06B7-4DC8-AB61-6FCA5EC815A2}"/>
              </a:ext>
            </a:extLst>
          </p:cNvPr>
          <p:cNvSpPr/>
          <p:nvPr/>
        </p:nvSpPr>
        <p:spPr>
          <a:xfrm>
            <a:off x="10058522" y="3737417"/>
            <a:ext cx="1335192" cy="30777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325778"/>
                </a:solidFill>
              </a:rPr>
              <a:t>STEP 06.</a:t>
            </a: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72912FC2-DEA2-4730-8613-31D65D999183}"/>
              </a:ext>
            </a:extLst>
          </p:cNvPr>
          <p:cNvGrpSpPr/>
          <p:nvPr/>
        </p:nvGrpSpPr>
        <p:grpSpPr>
          <a:xfrm>
            <a:off x="6925427" y="2943339"/>
            <a:ext cx="225936" cy="301296"/>
            <a:chOff x="3471472" y="902398"/>
            <a:chExt cx="295275" cy="393763"/>
          </a:xfrm>
          <a:solidFill>
            <a:srgbClr val="ED5F7A"/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D2263B7E-FC16-41E3-ACBF-E002A9702C44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CFEBD1C9-427F-4712-A701-FB5C05CB6F44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</p:grp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C1A9C7F0-7A6B-4675-A2C2-AD864A3B2252}"/>
              </a:ext>
            </a:extLst>
          </p:cNvPr>
          <p:cNvSpPr/>
          <p:nvPr/>
        </p:nvSpPr>
        <p:spPr>
          <a:xfrm>
            <a:off x="10594929" y="2944577"/>
            <a:ext cx="262378" cy="298818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ED5F7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1600"/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370347A5-0FEA-4507-99B4-2174EB8FC158}"/>
              </a:ext>
            </a:extLst>
          </p:cNvPr>
          <p:cNvGrpSpPr/>
          <p:nvPr/>
        </p:nvGrpSpPr>
        <p:grpSpPr>
          <a:xfrm>
            <a:off x="1317165" y="2945453"/>
            <a:ext cx="297434" cy="297068"/>
            <a:chOff x="2090919" y="902017"/>
            <a:chExt cx="388715" cy="388239"/>
          </a:xfrm>
          <a:solidFill>
            <a:srgbClr val="ED5F7A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8C8B6375-18E8-41D5-B4E5-BCF96239979D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68A88E6F-D048-44A6-9D72-FDFF1B7B41CF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730E7D5E-A18C-416B-9AD5-8AE3AF03594A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5D0C8AA8-9146-4320-B950-6CA4486782E0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F41A3A1-15A9-449E-A10F-3B7E9952887C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634199B-2E42-4877-B5C7-CBE80D4D3B07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 dirty="0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CFDF0D9-145B-4607-8DDB-FAD9BBCFF399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99A219EE-ABCE-4FEF-B08A-C04538CFB2F3}"/>
              </a:ext>
            </a:extLst>
          </p:cNvPr>
          <p:cNvGrpSpPr/>
          <p:nvPr/>
        </p:nvGrpSpPr>
        <p:grpSpPr>
          <a:xfrm>
            <a:off x="3191527" y="2946346"/>
            <a:ext cx="287856" cy="295282"/>
            <a:chOff x="2772242" y="1560385"/>
            <a:chExt cx="376198" cy="385905"/>
          </a:xfrm>
          <a:solidFill>
            <a:srgbClr val="ED5F7A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B31F57CE-713B-4AD6-875C-4442F3BF7DA3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EBF5C93E-2F86-4503-AF78-C202E864E0FD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78E06780-CA1E-4A89-A482-30AEF7CE1A9E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D22A057-C441-46A3-819B-6EC44614B4EE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CCA263F9-9D8E-4889-A701-3DD7F7A9553C}"/>
              </a:ext>
            </a:extLst>
          </p:cNvPr>
          <p:cNvGrpSpPr/>
          <p:nvPr/>
        </p:nvGrpSpPr>
        <p:grpSpPr>
          <a:xfrm>
            <a:off x="5056436" y="2950882"/>
            <a:ext cx="298600" cy="286208"/>
            <a:chOff x="6793030" y="2235612"/>
            <a:chExt cx="390240" cy="374047"/>
          </a:xfrm>
          <a:solidFill>
            <a:srgbClr val="ED5F7A"/>
          </a:solidFill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B2F3C95A-1FAC-43FA-B96A-5FB64E764F9B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1E6DE0A7-96E7-4CF8-B804-25734AB0E4DC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 dirty="0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0763E5C4-7D62-4818-993E-581218BE845E}"/>
              </a:ext>
            </a:extLst>
          </p:cNvPr>
          <p:cNvGrpSpPr/>
          <p:nvPr/>
        </p:nvGrpSpPr>
        <p:grpSpPr>
          <a:xfrm>
            <a:off x="8721777" y="2944577"/>
            <a:ext cx="298820" cy="298818"/>
            <a:chOff x="752656" y="1562597"/>
            <a:chExt cx="390525" cy="390525"/>
          </a:xfrm>
          <a:solidFill>
            <a:srgbClr val="ED5F7A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9803D15A-95B1-4F5C-83EF-E20C886A8422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8A2E0E21-BE19-48D6-95CB-5BDACCA170F3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4C97AC1F-243C-457A-9F60-6D8E48D8703F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FBE6AD45-66AA-4B0E-A576-727882B3B63A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 dirty="0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680F3F0C-983F-4F59-BD0B-FE15848346FD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</p:grpSp>
    </p:spTree>
    <p:extLst>
      <p:ext uri="{BB962C8B-B14F-4D97-AF65-F5344CB8AC3E}">
        <p14:creationId xmlns:p14="http://schemas.microsoft.com/office/powerpoint/2010/main" val="1728536887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 New Roman">
      <a:majorFont>
        <a:latin typeface="Times New Roman"/>
        <a:ea typeface="Arial Unicode MS"/>
        <a:cs typeface=""/>
      </a:majorFont>
      <a:minorFont>
        <a:latin typeface="Times New Roman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AC15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2689</TotalTime>
  <Words>1524</Words>
  <Application>Microsoft Office PowerPoint</Application>
  <PresentationFormat>와이드스크린</PresentationFormat>
  <Paragraphs>278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1" baseType="lpstr">
      <vt:lpstr>Arial Unicode MS</vt:lpstr>
      <vt:lpstr>맑은 고딕</vt:lpstr>
      <vt:lpstr>Arial</vt:lpstr>
      <vt:lpstr>Times New Roman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193</cp:revision>
  <dcterms:created xsi:type="dcterms:W3CDTF">2019-04-06T05:20:47Z</dcterms:created>
  <dcterms:modified xsi:type="dcterms:W3CDTF">2020-03-22T02:14:47Z</dcterms:modified>
</cp:coreProperties>
</file>